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1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58"/>
        <p:guide pos="2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45229" y="615772"/>
            <a:ext cx="1653540" cy="75755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hlink"/>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hlink"/>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hlink"/>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95066" y="791032"/>
            <a:ext cx="2751454" cy="452119"/>
          </a:xfrm>
          <a:prstGeom prst="rect">
            <a:avLst/>
          </a:prstGeom>
        </p:spPr>
        <p:txBody>
          <a:bodyPr wrap="square" lIns="0" tIns="0" rIns="0" bIns="0">
            <a:spAutoFit/>
          </a:bodyPr>
          <a:lstStyle>
            <a:lvl1pPr>
              <a:defRPr sz="2800" b="0" i="0">
                <a:solidFill>
                  <a:schemeClr val="hlink"/>
                </a:solidFill>
                <a:latin typeface="Arial" panose="020B0604020202020204"/>
                <a:cs typeface="Arial" panose="020B0604020202020204"/>
              </a:defRPr>
            </a:lvl1pPr>
          </a:lstStyle>
          <a:p/>
        </p:txBody>
      </p:sp>
      <p:sp>
        <p:nvSpPr>
          <p:cNvPr id="3" name="Holder 3"/>
          <p:cNvSpPr>
            <a:spLocks noGrp="1"/>
          </p:cNvSpPr>
          <p:nvPr>
            <p:ph type="body" idx="1"/>
          </p:nvPr>
        </p:nvSpPr>
        <p:spPr>
          <a:xfrm>
            <a:off x="419100" y="1591544"/>
            <a:ext cx="3928745" cy="45288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9.jpe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9.jpe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image" Target="../media/image40.jpeg"/><Relationship Id="rId4" Type="http://schemas.openxmlformats.org/officeDocument/2006/relationships/image" Target="../media/image39.jpe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jpe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0" Type="http://schemas.openxmlformats.org/officeDocument/2006/relationships/slideLayout" Target="../slideLayouts/slideLayout2.xml"/><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3.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0.png"/><Relationship Id="rId2" Type="http://schemas.openxmlformats.org/officeDocument/2006/relationships/image" Target="../media/image51.png"/><Relationship Id="rId12" Type="http://schemas.openxmlformats.org/officeDocument/2006/relationships/slideLayout" Target="../slideLayouts/slideLayout2.xml"/><Relationship Id="rId11" Type="http://schemas.openxmlformats.org/officeDocument/2006/relationships/image" Target="../media/image2.jpeg"/><Relationship Id="rId10" Type="http://schemas.openxmlformats.org/officeDocument/2006/relationships/image" Target="../media/image1.jpeg"/><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0.png"/><Relationship Id="rId2" Type="http://schemas.openxmlformats.org/officeDocument/2006/relationships/image" Target="../media/image57.png"/><Relationship Id="rId14" Type="http://schemas.openxmlformats.org/officeDocument/2006/relationships/slideLayout" Target="../slideLayouts/slideLayout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image" Target="../media/image49.png"/><Relationship Id="rId10" Type="http://schemas.openxmlformats.org/officeDocument/2006/relationships/image" Target="../media/image51.png"/><Relationship Id="rId1" Type="http://schemas.openxmlformats.org/officeDocument/2006/relationships/image" Target="../media/image48.png"/></Relationships>
</file>

<file path=ppt/slides/_rels/slide25.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image" Target="../media/image66.png"/><Relationship Id="rId7" Type="http://schemas.openxmlformats.org/officeDocument/2006/relationships/image" Target="../media/image65.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1" Type="http://schemas.openxmlformats.org/officeDocument/2006/relationships/slideLayout" Target="../slideLayouts/slideLayout2.xml"/><Relationship Id="rId10" Type="http://schemas.openxmlformats.org/officeDocument/2006/relationships/image" Target="../media/image2.jpeg"/><Relationship Id="rId1" Type="http://schemas.openxmlformats.org/officeDocument/2006/relationships/image" Target="../media/image59.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31.jpeg"/><Relationship Id="rId2" Type="http://schemas.openxmlformats.org/officeDocument/2006/relationships/image" Target="../media/image68.png"/><Relationship Id="rId1"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69.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jpeg"/><Relationship Id="rId7" Type="http://schemas.openxmlformats.org/officeDocument/2006/relationships/image" Target="../media/image1.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2" Type="http://schemas.openxmlformats.org/officeDocument/2006/relationships/slideLayout" Target="../slideLayouts/slideLayout2.xml"/><Relationship Id="rId11" Type="http://schemas.openxmlformats.org/officeDocument/2006/relationships/image" Target="../media/image2.jpeg"/><Relationship Id="rId10" Type="http://schemas.openxmlformats.org/officeDocument/2006/relationships/image" Target="../media/image31.jpeg"/><Relationship Id="rId1"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9" Type="http://schemas.openxmlformats.org/officeDocument/2006/relationships/image" Target="../media/image87.png"/><Relationship Id="rId8" Type="http://schemas.openxmlformats.org/officeDocument/2006/relationships/image" Target="../media/image86.png"/><Relationship Id="rId7" Type="http://schemas.openxmlformats.org/officeDocument/2006/relationships/image" Target="../media/image85.png"/><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5" Type="http://schemas.openxmlformats.org/officeDocument/2006/relationships/slideLayout" Target="../slideLayouts/slideLayout2.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image" Target="../media/image90.png"/><Relationship Id="rId11" Type="http://schemas.openxmlformats.org/officeDocument/2006/relationships/image" Target="../media/image89.png"/><Relationship Id="rId10" Type="http://schemas.openxmlformats.org/officeDocument/2006/relationships/image" Target="../media/image88.png"/><Relationship Id="rId1" Type="http://schemas.openxmlformats.org/officeDocument/2006/relationships/image" Target="../media/image79.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jpeg"/><Relationship Id="rId7" Type="http://schemas.openxmlformats.org/officeDocument/2006/relationships/image" Target="../media/image1.jpeg"/><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91.png"/></Relationships>
</file>

<file path=ppt/slides/_rels/slide37.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jpeg"/><Relationship Id="rId7" Type="http://schemas.openxmlformats.org/officeDocument/2006/relationships/image" Target="../media/image103.png"/><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0" Type="http://schemas.openxmlformats.org/officeDocument/2006/relationships/slideLayout" Target="../slideLayouts/slideLayout2.xml"/><Relationship Id="rId1" Type="http://schemas.openxmlformats.org/officeDocument/2006/relationships/image" Target="../media/image9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8.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4.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1" Type="http://schemas.openxmlformats.org/officeDocument/2006/relationships/slideLayout" Target="../slideLayouts/slideLayout2.xml"/><Relationship Id="rId20" Type="http://schemas.openxmlformats.org/officeDocument/2006/relationships/image" Target="../media/image2.jpeg"/><Relationship Id="rId2" Type="http://schemas.openxmlformats.org/officeDocument/2006/relationships/image" Target="../media/image14.png"/><Relationship Id="rId19" Type="http://schemas.openxmlformats.org/officeDocument/2006/relationships/image" Target="../media/image31.jpeg"/><Relationship Id="rId18" Type="http://schemas.openxmlformats.org/officeDocument/2006/relationships/image" Target="../media/image30.png"/><Relationship Id="rId17" Type="http://schemas.openxmlformats.org/officeDocument/2006/relationships/image" Target="../media/image29.png"/><Relationship Id="rId16" Type="http://schemas.openxmlformats.org/officeDocument/2006/relationships/image" Target="../media/image28.png"/><Relationship Id="rId15" Type="http://schemas.openxmlformats.org/officeDocument/2006/relationships/image" Target="../media/image27.png"/><Relationship Id="rId14" Type="http://schemas.openxmlformats.org/officeDocument/2006/relationships/image" Target="../media/image26.png"/><Relationship Id="rId13" Type="http://schemas.openxmlformats.org/officeDocument/2006/relationships/image" Target="../media/image25.png"/><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472" y="1439672"/>
            <a:ext cx="8234045" cy="2731135"/>
          </a:xfrm>
          <a:prstGeom prst="rect">
            <a:avLst/>
          </a:prstGeom>
        </p:spPr>
        <p:txBody>
          <a:bodyPr vert="horz" wrap="square" lIns="0" tIns="73025" rIns="0" bIns="0" rtlCol="0">
            <a:spAutoFit/>
          </a:bodyPr>
          <a:lstStyle/>
          <a:p>
            <a:pPr marL="12700" marR="5080" indent="-635" algn="ctr">
              <a:lnSpc>
                <a:spcPct val="90000"/>
              </a:lnSpc>
              <a:spcBef>
                <a:spcPts val="575"/>
              </a:spcBef>
            </a:pPr>
            <a:r>
              <a:rPr lang="en-US" sz="4000" b="1" spc="-5" dirty="0">
                <a:solidFill>
                  <a:srgbClr val="3333FF"/>
                </a:solidFill>
                <a:sym typeface="+mn-ea"/>
              </a:rPr>
              <a:t>CGraph</a:t>
            </a:r>
            <a:r>
              <a:rPr lang="zh-CN" altLang="en-US" sz="4000" b="1" spc="-5" dirty="0">
                <a:solidFill>
                  <a:srgbClr val="3333FF"/>
                </a:solidFill>
                <a:sym typeface="+mn-ea"/>
              </a:rPr>
              <a:t>：一种高效的并发迭代图处理方法</a:t>
            </a:r>
            <a:br>
              <a:rPr lang="zh-CN" altLang="en-US" sz="4000" b="1" spc="-5" dirty="0">
                <a:solidFill>
                  <a:srgbClr val="3333FF"/>
                </a:solidFill>
                <a:sym typeface="+mn-ea"/>
              </a:rPr>
            </a:br>
            <a:br>
              <a:rPr lang="zh-CN" altLang="en-US" sz="4000" b="1" spc="-5" dirty="0">
                <a:solidFill>
                  <a:srgbClr val="3333FF"/>
                </a:solidFill>
                <a:latin typeface="Arial" panose="020B0604020202020204"/>
                <a:cs typeface="Arial" panose="020B0604020202020204"/>
              </a:rPr>
            </a:br>
            <a:r>
              <a:rPr lang="zh-CN" altLang="en-US" sz="2400" b="1" spc="-5" dirty="0">
                <a:solidFill>
                  <a:srgbClr val="3333FF"/>
                </a:solidFill>
                <a:latin typeface="Arial" panose="020B0604020202020204"/>
                <a:cs typeface="Arial" panose="020B0604020202020204"/>
              </a:rPr>
              <a:t>CGraph: A Correlations-aware  Approach for Efficient Concurrent  Iterative Graph Processing</a:t>
            </a:r>
            <a:br>
              <a:rPr lang="zh-CN" altLang="en-US" sz="2400" b="1" spc="-5" dirty="0">
                <a:solidFill>
                  <a:srgbClr val="3333FF"/>
                </a:solidFill>
                <a:latin typeface="Arial" panose="020B0604020202020204"/>
                <a:cs typeface="Arial" panose="020B0604020202020204"/>
              </a:rPr>
            </a:br>
            <a:endParaRPr lang="zh-CN" altLang="en-US" sz="2400" b="1" spc="-5" dirty="0">
              <a:solidFill>
                <a:srgbClr val="3333FF"/>
              </a:solidFill>
              <a:latin typeface="Arial" panose="020B0604020202020204"/>
              <a:cs typeface="Arial" panose="020B0604020202020204"/>
            </a:endParaRPr>
          </a:p>
        </p:txBody>
      </p:sp>
      <p:sp>
        <p:nvSpPr>
          <p:cNvPr id="5" name="object 5"/>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
        <p:nvSpPr>
          <p:cNvPr id="7" name="文本框 6"/>
          <p:cNvSpPr txBox="1"/>
          <p:nvPr/>
        </p:nvSpPr>
        <p:spPr>
          <a:xfrm>
            <a:off x="6222365" y="5210175"/>
            <a:ext cx="2183130" cy="829945"/>
          </a:xfrm>
          <a:prstGeom prst="rect">
            <a:avLst/>
          </a:prstGeom>
          <a:noFill/>
        </p:spPr>
        <p:txBody>
          <a:bodyPr wrap="square" rtlCol="0">
            <a:spAutoFit/>
          </a:bodyPr>
          <a:p>
            <a:r>
              <a:rPr lang="zh-CN" altLang="en-US" sz="2400" b="1"/>
              <a:t>陈静</a:t>
            </a:r>
            <a:endParaRPr lang="zh-CN" altLang="en-US" sz="2400" b="1"/>
          </a:p>
          <a:p>
            <a:r>
              <a:rPr lang="en-US" altLang="zh-CN" sz="2400" b="1"/>
              <a:t>M201872991</a:t>
            </a:r>
            <a:endParaRPr lang="en-US" altLang="zh-CN"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817" y="791032"/>
            <a:ext cx="1824989" cy="452120"/>
          </a:xfrm>
          <a:prstGeom prst="rect">
            <a:avLst/>
          </a:prstGeom>
        </p:spPr>
        <p:txBody>
          <a:bodyPr vert="horz" wrap="square" lIns="0" tIns="12065" rIns="0" bIns="0" rtlCol="0">
            <a:spAutoFit/>
          </a:bodyPr>
          <a:lstStyle/>
          <a:p>
            <a:pPr marL="12700">
              <a:lnSpc>
                <a:spcPct val="100000"/>
              </a:lnSpc>
              <a:spcBef>
                <a:spcPts val="95"/>
              </a:spcBef>
            </a:pPr>
            <a:r>
              <a:rPr spc="-5" dirty="0"/>
              <a:t>Moti</a:t>
            </a:r>
            <a:r>
              <a:rPr dirty="0"/>
              <a:t>v</a:t>
            </a:r>
            <a:r>
              <a:rPr spc="-5" dirty="0"/>
              <a:t>at</a:t>
            </a:r>
            <a:r>
              <a:rPr dirty="0"/>
              <a:t>i</a:t>
            </a:r>
            <a:r>
              <a:rPr spc="-5" dirty="0"/>
              <a:t>ons</a:t>
            </a:r>
            <a:endParaRPr spc="-5" dirty="0"/>
          </a:p>
        </p:txBody>
      </p:sp>
      <p:sp>
        <p:nvSpPr>
          <p:cNvPr id="3" name="object 3"/>
          <p:cNvSpPr txBox="1"/>
          <p:nvPr/>
        </p:nvSpPr>
        <p:spPr>
          <a:xfrm>
            <a:off x="2119319" y="1206466"/>
            <a:ext cx="353060" cy="2270125"/>
          </a:xfrm>
          <a:prstGeom prst="rect">
            <a:avLst/>
          </a:prstGeom>
        </p:spPr>
        <p:txBody>
          <a:bodyPr vert="horz" wrap="square" lIns="0" tIns="127000" rIns="0" bIns="0" rtlCol="0">
            <a:spAutoFit/>
          </a:bodyPr>
          <a:lstStyle/>
          <a:p>
            <a:pPr algn="ctr">
              <a:lnSpc>
                <a:spcPct val="100000"/>
              </a:lnSpc>
              <a:spcBef>
                <a:spcPts val="1000"/>
              </a:spcBef>
            </a:pPr>
            <a:r>
              <a:rPr sz="1700" spc="5" dirty="0">
                <a:latin typeface="Times New Roman" panose="02020603050405020304"/>
                <a:cs typeface="Times New Roman" panose="02020603050405020304"/>
              </a:rPr>
              <a:t>100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80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60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40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20</a:t>
            </a:r>
            <a:endParaRPr sz="1700">
              <a:latin typeface="Times New Roman" panose="02020603050405020304"/>
              <a:cs typeface="Times New Roman" panose="02020603050405020304"/>
            </a:endParaRPr>
          </a:p>
          <a:p>
            <a:pPr marL="217170" algn="ctr">
              <a:lnSpc>
                <a:spcPct val="100000"/>
              </a:lnSpc>
              <a:spcBef>
                <a:spcPts val="900"/>
              </a:spcBef>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p:txBody>
      </p:sp>
      <p:sp>
        <p:nvSpPr>
          <p:cNvPr id="5" name="object 5"/>
          <p:cNvSpPr/>
          <p:nvPr/>
        </p:nvSpPr>
        <p:spPr>
          <a:xfrm>
            <a:off x="2509660" y="3361466"/>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6" name="object 6"/>
          <p:cNvSpPr/>
          <p:nvPr/>
        </p:nvSpPr>
        <p:spPr>
          <a:xfrm>
            <a:off x="2509660" y="336146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7" name="object 7"/>
          <p:cNvSpPr/>
          <p:nvPr/>
        </p:nvSpPr>
        <p:spPr>
          <a:xfrm>
            <a:off x="2509660" y="317369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8" name="object 8"/>
          <p:cNvSpPr/>
          <p:nvPr/>
        </p:nvSpPr>
        <p:spPr>
          <a:xfrm>
            <a:off x="2509660" y="298812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9" name="object 9"/>
          <p:cNvSpPr/>
          <p:nvPr/>
        </p:nvSpPr>
        <p:spPr>
          <a:xfrm>
            <a:off x="2509660" y="28003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0" name="object 10"/>
          <p:cNvSpPr/>
          <p:nvPr/>
        </p:nvSpPr>
        <p:spPr>
          <a:xfrm>
            <a:off x="2509660" y="261262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1" name="object 11"/>
          <p:cNvSpPr/>
          <p:nvPr/>
        </p:nvSpPr>
        <p:spPr>
          <a:xfrm>
            <a:off x="2509660" y="24269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2" name="object 12"/>
          <p:cNvSpPr/>
          <p:nvPr/>
        </p:nvSpPr>
        <p:spPr>
          <a:xfrm>
            <a:off x="2509660" y="223925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3" name="object 13"/>
          <p:cNvSpPr/>
          <p:nvPr/>
        </p:nvSpPr>
        <p:spPr>
          <a:xfrm>
            <a:off x="2509660" y="205148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4" name="object 14"/>
          <p:cNvSpPr/>
          <p:nvPr/>
        </p:nvSpPr>
        <p:spPr>
          <a:xfrm>
            <a:off x="2509660" y="186374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5" name="object 15"/>
          <p:cNvSpPr/>
          <p:nvPr/>
        </p:nvSpPr>
        <p:spPr>
          <a:xfrm>
            <a:off x="2509660" y="167817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6" name="object 16"/>
          <p:cNvSpPr/>
          <p:nvPr/>
        </p:nvSpPr>
        <p:spPr>
          <a:xfrm>
            <a:off x="2509660" y="149043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7" name="object 17"/>
          <p:cNvSpPr/>
          <p:nvPr/>
        </p:nvSpPr>
        <p:spPr>
          <a:xfrm>
            <a:off x="2509660"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28" name="object 28"/>
          <p:cNvSpPr/>
          <p:nvPr/>
        </p:nvSpPr>
        <p:spPr>
          <a:xfrm>
            <a:off x="2509660" y="1490438"/>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29" name="object 29"/>
          <p:cNvSpPr/>
          <p:nvPr/>
        </p:nvSpPr>
        <p:spPr>
          <a:xfrm>
            <a:off x="6629170" y="336146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0" name="object 30"/>
          <p:cNvSpPr/>
          <p:nvPr/>
        </p:nvSpPr>
        <p:spPr>
          <a:xfrm>
            <a:off x="6651058" y="317369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1" name="object 31"/>
          <p:cNvSpPr/>
          <p:nvPr/>
        </p:nvSpPr>
        <p:spPr>
          <a:xfrm>
            <a:off x="6629170" y="298812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2" name="object 32"/>
          <p:cNvSpPr/>
          <p:nvPr/>
        </p:nvSpPr>
        <p:spPr>
          <a:xfrm>
            <a:off x="6651058" y="28003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3" name="object 33"/>
          <p:cNvSpPr/>
          <p:nvPr/>
        </p:nvSpPr>
        <p:spPr>
          <a:xfrm>
            <a:off x="6629170" y="261262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4" name="object 34"/>
          <p:cNvSpPr/>
          <p:nvPr/>
        </p:nvSpPr>
        <p:spPr>
          <a:xfrm>
            <a:off x="6651058" y="24269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5" name="object 35"/>
          <p:cNvSpPr/>
          <p:nvPr/>
        </p:nvSpPr>
        <p:spPr>
          <a:xfrm>
            <a:off x="6629170" y="223925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6" name="object 36"/>
          <p:cNvSpPr/>
          <p:nvPr/>
        </p:nvSpPr>
        <p:spPr>
          <a:xfrm>
            <a:off x="6651058" y="205148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7" name="object 37"/>
          <p:cNvSpPr/>
          <p:nvPr/>
        </p:nvSpPr>
        <p:spPr>
          <a:xfrm>
            <a:off x="6629170" y="186374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8" name="object 38"/>
          <p:cNvSpPr/>
          <p:nvPr/>
        </p:nvSpPr>
        <p:spPr>
          <a:xfrm>
            <a:off x="6651058" y="167817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9" name="object 39"/>
          <p:cNvSpPr/>
          <p:nvPr/>
        </p:nvSpPr>
        <p:spPr>
          <a:xfrm>
            <a:off x="6629170" y="149043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40" name="object 40"/>
          <p:cNvSpPr/>
          <p:nvPr/>
        </p:nvSpPr>
        <p:spPr>
          <a:xfrm>
            <a:off x="6675049"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41" name="object 41"/>
          <p:cNvSpPr/>
          <p:nvPr/>
        </p:nvSpPr>
        <p:spPr>
          <a:xfrm>
            <a:off x="2934311" y="1772104"/>
            <a:ext cx="0" cy="855980"/>
          </a:xfrm>
          <a:custGeom>
            <a:avLst/>
            <a:gdLst/>
            <a:ahLst/>
            <a:cxnLst/>
            <a:rect l="l" t="t" r="r" b="b"/>
            <a:pathLst>
              <a:path h="855980">
                <a:moveTo>
                  <a:pt x="0" y="0"/>
                </a:moveTo>
                <a:lnTo>
                  <a:pt x="0" y="855786"/>
                </a:lnTo>
              </a:path>
            </a:pathLst>
          </a:custGeom>
          <a:ln w="63291">
            <a:solidFill>
              <a:srgbClr val="404040"/>
            </a:solidFill>
          </a:ln>
        </p:spPr>
        <p:txBody>
          <a:bodyPr wrap="square" lIns="0" tIns="0" rIns="0" bIns="0" rtlCol="0"/>
          <a:lstStyle/>
          <a:p/>
        </p:txBody>
      </p:sp>
      <p:sp>
        <p:nvSpPr>
          <p:cNvPr id="42" name="object 42"/>
          <p:cNvSpPr/>
          <p:nvPr/>
        </p:nvSpPr>
        <p:spPr>
          <a:xfrm>
            <a:off x="2902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43" name="object 43"/>
          <p:cNvSpPr/>
          <p:nvPr/>
        </p:nvSpPr>
        <p:spPr>
          <a:xfrm>
            <a:off x="2904829"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4" name="object 44"/>
          <p:cNvSpPr/>
          <p:nvPr/>
        </p:nvSpPr>
        <p:spPr>
          <a:xfrm>
            <a:off x="290482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5" name="object 45"/>
          <p:cNvSpPr/>
          <p:nvPr/>
        </p:nvSpPr>
        <p:spPr>
          <a:xfrm>
            <a:off x="2939764"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6" name="object 46"/>
          <p:cNvSpPr/>
          <p:nvPr/>
        </p:nvSpPr>
        <p:spPr>
          <a:xfrm>
            <a:off x="2939764"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7" name="object 47"/>
          <p:cNvSpPr/>
          <p:nvPr/>
        </p:nvSpPr>
        <p:spPr>
          <a:xfrm>
            <a:off x="2902665"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8" name="object 48"/>
          <p:cNvSpPr/>
          <p:nvPr/>
        </p:nvSpPr>
        <p:spPr>
          <a:xfrm>
            <a:off x="2964859"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49" name="object 49"/>
          <p:cNvSpPr/>
          <p:nvPr/>
        </p:nvSpPr>
        <p:spPr>
          <a:xfrm>
            <a:off x="2964859"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0" name="object 50"/>
          <p:cNvSpPr/>
          <p:nvPr/>
        </p:nvSpPr>
        <p:spPr>
          <a:xfrm>
            <a:off x="2902665"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51" name="object 51"/>
          <p:cNvSpPr/>
          <p:nvPr/>
        </p:nvSpPr>
        <p:spPr>
          <a:xfrm>
            <a:off x="2902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2" name="object 52"/>
          <p:cNvSpPr/>
          <p:nvPr/>
        </p:nvSpPr>
        <p:spPr>
          <a:xfrm>
            <a:off x="3360001" y="1826658"/>
            <a:ext cx="0" cy="801370"/>
          </a:xfrm>
          <a:custGeom>
            <a:avLst/>
            <a:gdLst/>
            <a:ahLst/>
            <a:cxnLst/>
            <a:rect l="l" t="t" r="r" b="b"/>
            <a:pathLst>
              <a:path h="801369">
                <a:moveTo>
                  <a:pt x="0" y="0"/>
                </a:moveTo>
                <a:lnTo>
                  <a:pt x="0" y="801233"/>
                </a:lnTo>
              </a:path>
            </a:pathLst>
          </a:custGeom>
          <a:ln w="63364">
            <a:solidFill>
              <a:srgbClr val="404040"/>
            </a:solidFill>
          </a:ln>
        </p:spPr>
        <p:txBody>
          <a:bodyPr wrap="square" lIns="0" tIns="0" rIns="0" bIns="0" rtlCol="0"/>
          <a:lstStyle/>
          <a:p/>
        </p:txBody>
      </p:sp>
      <p:sp>
        <p:nvSpPr>
          <p:cNvPr id="53" name="object 53"/>
          <p:cNvSpPr/>
          <p:nvPr/>
        </p:nvSpPr>
        <p:spPr>
          <a:xfrm>
            <a:off x="332831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404040"/>
          </a:solidFill>
        </p:spPr>
        <p:txBody>
          <a:bodyPr wrap="square" lIns="0" tIns="0" rIns="0" bIns="0" rtlCol="0"/>
          <a:lstStyle/>
          <a:p/>
        </p:txBody>
      </p:sp>
      <p:sp>
        <p:nvSpPr>
          <p:cNvPr id="54" name="object 54"/>
          <p:cNvSpPr/>
          <p:nvPr/>
        </p:nvSpPr>
        <p:spPr>
          <a:xfrm>
            <a:off x="3330483"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5" name="object 55"/>
          <p:cNvSpPr/>
          <p:nvPr/>
        </p:nvSpPr>
        <p:spPr>
          <a:xfrm>
            <a:off x="3330483"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6" name="object 56"/>
          <p:cNvSpPr/>
          <p:nvPr/>
        </p:nvSpPr>
        <p:spPr>
          <a:xfrm>
            <a:off x="3365479"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7" name="object 57"/>
          <p:cNvSpPr/>
          <p:nvPr/>
        </p:nvSpPr>
        <p:spPr>
          <a:xfrm>
            <a:off x="336547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8" name="object 58"/>
          <p:cNvSpPr/>
          <p:nvPr/>
        </p:nvSpPr>
        <p:spPr>
          <a:xfrm>
            <a:off x="332831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59" name="object 59"/>
          <p:cNvSpPr/>
          <p:nvPr/>
        </p:nvSpPr>
        <p:spPr>
          <a:xfrm>
            <a:off x="339057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60" name="object 60"/>
          <p:cNvSpPr/>
          <p:nvPr/>
        </p:nvSpPr>
        <p:spPr>
          <a:xfrm>
            <a:off x="339057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1" name="object 61"/>
          <p:cNvSpPr/>
          <p:nvPr/>
        </p:nvSpPr>
        <p:spPr>
          <a:xfrm>
            <a:off x="332831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62" name="object 62"/>
          <p:cNvSpPr/>
          <p:nvPr/>
        </p:nvSpPr>
        <p:spPr>
          <a:xfrm>
            <a:off x="332831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3" name="object 63"/>
          <p:cNvSpPr/>
          <p:nvPr/>
        </p:nvSpPr>
        <p:spPr>
          <a:xfrm>
            <a:off x="6335547" y="1957677"/>
            <a:ext cx="0" cy="670560"/>
          </a:xfrm>
          <a:custGeom>
            <a:avLst/>
            <a:gdLst/>
            <a:ahLst/>
            <a:cxnLst/>
            <a:rect l="l" t="t" r="r" b="b"/>
            <a:pathLst>
              <a:path h="670560">
                <a:moveTo>
                  <a:pt x="0" y="0"/>
                </a:moveTo>
                <a:lnTo>
                  <a:pt x="0" y="670214"/>
                </a:lnTo>
              </a:path>
            </a:pathLst>
          </a:custGeom>
          <a:ln w="63291">
            <a:solidFill>
              <a:srgbClr val="404040"/>
            </a:solidFill>
          </a:ln>
        </p:spPr>
        <p:txBody>
          <a:bodyPr wrap="square" lIns="0" tIns="0" rIns="0" bIns="0" rtlCol="0"/>
          <a:lstStyle/>
          <a:p/>
        </p:txBody>
      </p:sp>
      <p:sp>
        <p:nvSpPr>
          <p:cNvPr id="64" name="object 64"/>
          <p:cNvSpPr/>
          <p:nvPr/>
        </p:nvSpPr>
        <p:spPr>
          <a:xfrm>
            <a:off x="630390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65" name="object 65"/>
          <p:cNvSpPr/>
          <p:nvPr/>
        </p:nvSpPr>
        <p:spPr>
          <a:xfrm>
            <a:off x="6306066"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6" name="object 66"/>
          <p:cNvSpPr/>
          <p:nvPr/>
        </p:nvSpPr>
        <p:spPr>
          <a:xfrm>
            <a:off x="6306066"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67" name="object 67"/>
          <p:cNvSpPr/>
          <p:nvPr/>
        </p:nvSpPr>
        <p:spPr>
          <a:xfrm>
            <a:off x="6341001"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8" name="object 68"/>
          <p:cNvSpPr/>
          <p:nvPr/>
        </p:nvSpPr>
        <p:spPr>
          <a:xfrm>
            <a:off x="6341001"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69" name="object 69"/>
          <p:cNvSpPr/>
          <p:nvPr/>
        </p:nvSpPr>
        <p:spPr>
          <a:xfrm>
            <a:off x="6303901" y="195764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0" name="object 70"/>
          <p:cNvSpPr/>
          <p:nvPr/>
        </p:nvSpPr>
        <p:spPr>
          <a:xfrm>
            <a:off x="6366095" y="1957647"/>
            <a:ext cx="0" cy="670560"/>
          </a:xfrm>
          <a:custGeom>
            <a:avLst/>
            <a:gdLst/>
            <a:ahLst/>
            <a:cxnLst/>
            <a:rect l="l" t="t" r="r" b="b"/>
            <a:pathLst>
              <a:path h="670560">
                <a:moveTo>
                  <a:pt x="0" y="0"/>
                </a:moveTo>
                <a:lnTo>
                  <a:pt x="0" y="670244"/>
                </a:lnTo>
              </a:path>
            </a:pathLst>
          </a:custGeom>
          <a:ln w="3175">
            <a:solidFill>
              <a:srgbClr val="000000"/>
            </a:solidFill>
          </a:ln>
        </p:spPr>
        <p:txBody>
          <a:bodyPr wrap="square" lIns="0" tIns="0" rIns="0" bIns="0" rtlCol="0"/>
          <a:lstStyle/>
          <a:p/>
        </p:txBody>
      </p:sp>
      <p:sp>
        <p:nvSpPr>
          <p:cNvPr id="71" name="object 71"/>
          <p:cNvSpPr/>
          <p:nvPr/>
        </p:nvSpPr>
        <p:spPr>
          <a:xfrm>
            <a:off x="636609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2" name="object 72"/>
          <p:cNvSpPr/>
          <p:nvPr/>
        </p:nvSpPr>
        <p:spPr>
          <a:xfrm>
            <a:off x="6303901" y="1957647"/>
            <a:ext cx="0" cy="670560"/>
          </a:xfrm>
          <a:custGeom>
            <a:avLst/>
            <a:gdLst/>
            <a:ahLst/>
            <a:cxnLst/>
            <a:rect l="l" t="t" r="r" b="b"/>
            <a:pathLst>
              <a:path h="670560">
                <a:moveTo>
                  <a:pt x="0" y="0"/>
                </a:moveTo>
                <a:lnTo>
                  <a:pt x="0" y="670244"/>
                </a:lnTo>
              </a:path>
            </a:pathLst>
          </a:custGeom>
          <a:ln w="4364">
            <a:solidFill>
              <a:srgbClr val="000000"/>
            </a:solidFill>
          </a:ln>
        </p:spPr>
        <p:txBody>
          <a:bodyPr wrap="square" lIns="0" tIns="0" rIns="0" bIns="0" rtlCol="0"/>
          <a:lstStyle/>
          <a:p/>
        </p:txBody>
      </p:sp>
      <p:sp>
        <p:nvSpPr>
          <p:cNvPr id="73" name="object 73"/>
          <p:cNvSpPr/>
          <p:nvPr/>
        </p:nvSpPr>
        <p:spPr>
          <a:xfrm>
            <a:off x="630390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4" name="object 74"/>
          <p:cNvSpPr/>
          <p:nvPr/>
        </p:nvSpPr>
        <p:spPr>
          <a:xfrm>
            <a:off x="2998688" y="1752447"/>
            <a:ext cx="0" cy="875665"/>
          </a:xfrm>
          <a:custGeom>
            <a:avLst/>
            <a:gdLst/>
            <a:ahLst/>
            <a:cxnLst/>
            <a:rect l="l" t="t" r="r" b="b"/>
            <a:pathLst>
              <a:path h="875664">
                <a:moveTo>
                  <a:pt x="0" y="0"/>
                </a:moveTo>
                <a:lnTo>
                  <a:pt x="0" y="875444"/>
                </a:lnTo>
              </a:path>
            </a:pathLst>
          </a:custGeom>
          <a:ln w="65474">
            <a:solidFill>
              <a:srgbClr val="808080"/>
            </a:solidFill>
          </a:ln>
        </p:spPr>
        <p:txBody>
          <a:bodyPr wrap="square" lIns="0" tIns="0" rIns="0" bIns="0" rtlCol="0"/>
          <a:lstStyle/>
          <a:p/>
        </p:txBody>
      </p:sp>
      <p:sp>
        <p:nvSpPr>
          <p:cNvPr id="75" name="object 75"/>
          <p:cNvSpPr/>
          <p:nvPr/>
        </p:nvSpPr>
        <p:spPr>
          <a:xfrm>
            <a:off x="2965950"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808080"/>
          </a:solidFill>
        </p:spPr>
        <p:txBody>
          <a:bodyPr wrap="square" lIns="0" tIns="0" rIns="0" bIns="0" rtlCol="0"/>
          <a:lstStyle/>
          <a:p/>
        </p:txBody>
      </p:sp>
      <p:sp>
        <p:nvSpPr>
          <p:cNvPr id="76" name="object 76"/>
          <p:cNvSpPr/>
          <p:nvPr/>
        </p:nvSpPr>
        <p:spPr>
          <a:xfrm>
            <a:off x="2968115" y="175464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77" name="object 77"/>
          <p:cNvSpPr/>
          <p:nvPr/>
        </p:nvSpPr>
        <p:spPr>
          <a:xfrm>
            <a:off x="2968115" y="1754641"/>
            <a:ext cx="48260" cy="48260"/>
          </a:xfrm>
          <a:custGeom>
            <a:avLst/>
            <a:gdLst/>
            <a:ahLst/>
            <a:cxnLst/>
            <a:rect l="l" t="t" r="r" b="b"/>
            <a:pathLst>
              <a:path w="48260" h="48260">
                <a:moveTo>
                  <a:pt x="0" y="48000"/>
                </a:moveTo>
                <a:lnTo>
                  <a:pt x="48043" y="0"/>
                </a:lnTo>
              </a:path>
            </a:pathLst>
          </a:custGeom>
          <a:ln w="4364">
            <a:solidFill>
              <a:srgbClr val="000000"/>
            </a:solidFill>
          </a:ln>
        </p:spPr>
        <p:txBody>
          <a:bodyPr wrap="square" lIns="0" tIns="0" rIns="0" bIns="0" rtlCol="0"/>
          <a:lstStyle/>
          <a:p/>
        </p:txBody>
      </p:sp>
      <p:sp>
        <p:nvSpPr>
          <p:cNvPr id="78" name="object 78"/>
          <p:cNvSpPr/>
          <p:nvPr/>
        </p:nvSpPr>
        <p:spPr>
          <a:xfrm>
            <a:off x="2968115" y="178953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79" name="object 79"/>
          <p:cNvSpPr/>
          <p:nvPr/>
        </p:nvSpPr>
        <p:spPr>
          <a:xfrm>
            <a:off x="2968115" y="183756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0" name="object 80"/>
          <p:cNvSpPr/>
          <p:nvPr/>
        </p:nvSpPr>
        <p:spPr>
          <a:xfrm>
            <a:off x="2968115" y="1885569"/>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1" name="object 81"/>
          <p:cNvSpPr/>
          <p:nvPr/>
        </p:nvSpPr>
        <p:spPr>
          <a:xfrm>
            <a:off x="2968115" y="1933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2" name="object 82"/>
          <p:cNvSpPr/>
          <p:nvPr/>
        </p:nvSpPr>
        <p:spPr>
          <a:xfrm>
            <a:off x="2968115" y="1981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3" name="object 83"/>
          <p:cNvSpPr/>
          <p:nvPr/>
        </p:nvSpPr>
        <p:spPr>
          <a:xfrm>
            <a:off x="2968115" y="2029663"/>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84" name="object 84"/>
          <p:cNvSpPr/>
          <p:nvPr/>
        </p:nvSpPr>
        <p:spPr>
          <a:xfrm>
            <a:off x="2968115" y="2077695"/>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5" name="object 85"/>
          <p:cNvSpPr/>
          <p:nvPr/>
        </p:nvSpPr>
        <p:spPr>
          <a:xfrm>
            <a:off x="2968115" y="212575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6" name="object 86"/>
          <p:cNvSpPr/>
          <p:nvPr/>
        </p:nvSpPr>
        <p:spPr>
          <a:xfrm>
            <a:off x="2968115" y="217378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7" name="object 87"/>
          <p:cNvSpPr/>
          <p:nvPr/>
        </p:nvSpPr>
        <p:spPr>
          <a:xfrm>
            <a:off x="2968115" y="222178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8" name="object 88"/>
          <p:cNvSpPr/>
          <p:nvPr/>
        </p:nvSpPr>
        <p:spPr>
          <a:xfrm>
            <a:off x="2968115" y="226988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9" name="object 89"/>
          <p:cNvSpPr/>
          <p:nvPr/>
        </p:nvSpPr>
        <p:spPr>
          <a:xfrm>
            <a:off x="2968115" y="231788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0" name="object 90"/>
          <p:cNvSpPr/>
          <p:nvPr/>
        </p:nvSpPr>
        <p:spPr>
          <a:xfrm>
            <a:off x="2968115" y="2365883"/>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1" name="object 91"/>
          <p:cNvSpPr/>
          <p:nvPr/>
        </p:nvSpPr>
        <p:spPr>
          <a:xfrm>
            <a:off x="2968115" y="2413914"/>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2" name="object 92"/>
          <p:cNvSpPr/>
          <p:nvPr/>
        </p:nvSpPr>
        <p:spPr>
          <a:xfrm>
            <a:off x="2968115" y="246197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3" name="object 93"/>
          <p:cNvSpPr/>
          <p:nvPr/>
        </p:nvSpPr>
        <p:spPr>
          <a:xfrm>
            <a:off x="2968115" y="251000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4" name="object 94"/>
          <p:cNvSpPr/>
          <p:nvPr/>
        </p:nvSpPr>
        <p:spPr>
          <a:xfrm>
            <a:off x="2968115" y="255800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5" name="object 95"/>
          <p:cNvSpPr/>
          <p:nvPr/>
        </p:nvSpPr>
        <p:spPr>
          <a:xfrm>
            <a:off x="2968115" y="2606009"/>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96" name="object 96"/>
          <p:cNvSpPr/>
          <p:nvPr/>
        </p:nvSpPr>
        <p:spPr>
          <a:xfrm>
            <a:off x="2968115" y="265410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7" name="object 97"/>
          <p:cNvSpPr/>
          <p:nvPr/>
        </p:nvSpPr>
        <p:spPr>
          <a:xfrm>
            <a:off x="2968115" y="270210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8" name="object 98"/>
          <p:cNvSpPr/>
          <p:nvPr/>
        </p:nvSpPr>
        <p:spPr>
          <a:xfrm>
            <a:off x="2968115" y="275013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9" name="object 99"/>
          <p:cNvSpPr/>
          <p:nvPr/>
        </p:nvSpPr>
        <p:spPr>
          <a:xfrm>
            <a:off x="2968115" y="279819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0" name="object 100"/>
          <p:cNvSpPr/>
          <p:nvPr/>
        </p:nvSpPr>
        <p:spPr>
          <a:xfrm>
            <a:off x="2968115" y="2846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1" name="object 101"/>
          <p:cNvSpPr/>
          <p:nvPr/>
        </p:nvSpPr>
        <p:spPr>
          <a:xfrm>
            <a:off x="2968115" y="2894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2" name="object 102"/>
          <p:cNvSpPr/>
          <p:nvPr/>
        </p:nvSpPr>
        <p:spPr>
          <a:xfrm>
            <a:off x="2968115" y="2942228"/>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103" name="object 103"/>
          <p:cNvSpPr/>
          <p:nvPr/>
        </p:nvSpPr>
        <p:spPr>
          <a:xfrm>
            <a:off x="2968115" y="2990320"/>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4" name="object 104"/>
          <p:cNvSpPr/>
          <p:nvPr/>
        </p:nvSpPr>
        <p:spPr>
          <a:xfrm>
            <a:off x="2968115" y="303832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5" name="object 105"/>
          <p:cNvSpPr/>
          <p:nvPr/>
        </p:nvSpPr>
        <p:spPr>
          <a:xfrm>
            <a:off x="2968115" y="308635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106" name="object 106"/>
          <p:cNvSpPr/>
          <p:nvPr/>
        </p:nvSpPr>
        <p:spPr>
          <a:xfrm>
            <a:off x="2968115" y="313441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7" name="object 107"/>
          <p:cNvSpPr/>
          <p:nvPr/>
        </p:nvSpPr>
        <p:spPr>
          <a:xfrm>
            <a:off x="2968115" y="318244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8" name="object 108"/>
          <p:cNvSpPr/>
          <p:nvPr/>
        </p:nvSpPr>
        <p:spPr>
          <a:xfrm>
            <a:off x="2968115" y="3230447"/>
            <a:ext cx="61594" cy="61594"/>
          </a:xfrm>
          <a:custGeom>
            <a:avLst/>
            <a:gdLst/>
            <a:ahLst/>
            <a:cxnLst/>
            <a:rect l="l" t="t" r="r" b="b"/>
            <a:pathLst>
              <a:path w="61594" h="61595">
                <a:moveTo>
                  <a:pt x="0" y="61105"/>
                </a:moveTo>
                <a:lnTo>
                  <a:pt x="61121" y="0"/>
                </a:lnTo>
              </a:path>
            </a:pathLst>
          </a:custGeom>
          <a:ln w="4364">
            <a:solidFill>
              <a:srgbClr val="000000"/>
            </a:solidFill>
          </a:ln>
        </p:spPr>
        <p:txBody>
          <a:bodyPr wrap="square" lIns="0" tIns="0" rIns="0" bIns="0" rtlCol="0"/>
          <a:lstStyle/>
          <a:p/>
        </p:txBody>
      </p:sp>
      <p:sp>
        <p:nvSpPr>
          <p:cNvPr id="109" name="object 109"/>
          <p:cNvSpPr/>
          <p:nvPr/>
        </p:nvSpPr>
        <p:spPr>
          <a:xfrm>
            <a:off x="2968115" y="3278448"/>
            <a:ext cx="61594" cy="61594"/>
          </a:xfrm>
          <a:custGeom>
            <a:avLst/>
            <a:gdLst/>
            <a:ahLst/>
            <a:cxnLst/>
            <a:rect l="l" t="t" r="r" b="b"/>
            <a:pathLst>
              <a:path w="61594" h="61595">
                <a:moveTo>
                  <a:pt x="0" y="61197"/>
                </a:moveTo>
                <a:lnTo>
                  <a:pt x="61121" y="0"/>
                </a:lnTo>
              </a:path>
            </a:pathLst>
          </a:custGeom>
          <a:ln w="4364">
            <a:solidFill>
              <a:srgbClr val="000000"/>
            </a:solidFill>
          </a:ln>
        </p:spPr>
        <p:txBody>
          <a:bodyPr wrap="square" lIns="0" tIns="0" rIns="0" bIns="0" rtlCol="0"/>
          <a:lstStyle/>
          <a:p/>
        </p:txBody>
      </p:sp>
      <p:sp>
        <p:nvSpPr>
          <p:cNvPr id="110" name="object 110"/>
          <p:cNvSpPr/>
          <p:nvPr/>
        </p:nvSpPr>
        <p:spPr>
          <a:xfrm>
            <a:off x="2996496" y="3326540"/>
            <a:ext cx="33020" cy="33020"/>
          </a:xfrm>
          <a:custGeom>
            <a:avLst/>
            <a:gdLst/>
            <a:ahLst/>
            <a:cxnLst/>
            <a:rect l="l" t="t" r="r" b="b"/>
            <a:pathLst>
              <a:path w="33019" h="33020">
                <a:moveTo>
                  <a:pt x="0" y="32732"/>
                </a:moveTo>
                <a:lnTo>
                  <a:pt x="32740" y="0"/>
                </a:lnTo>
              </a:path>
            </a:pathLst>
          </a:custGeom>
          <a:ln w="4364">
            <a:solidFill>
              <a:srgbClr val="000000"/>
            </a:solidFill>
          </a:ln>
        </p:spPr>
        <p:txBody>
          <a:bodyPr wrap="square" lIns="0" tIns="0" rIns="0" bIns="0" rtlCol="0"/>
          <a:lstStyle/>
          <a:p/>
        </p:txBody>
      </p:sp>
      <p:sp>
        <p:nvSpPr>
          <p:cNvPr id="111" name="object 111"/>
          <p:cNvSpPr/>
          <p:nvPr/>
        </p:nvSpPr>
        <p:spPr>
          <a:xfrm>
            <a:off x="2965950"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12" name="object 112"/>
          <p:cNvSpPr/>
          <p:nvPr/>
        </p:nvSpPr>
        <p:spPr>
          <a:xfrm>
            <a:off x="3030340"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113" name="object 113"/>
          <p:cNvSpPr/>
          <p:nvPr/>
        </p:nvSpPr>
        <p:spPr>
          <a:xfrm>
            <a:off x="30303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14" name="object 114"/>
          <p:cNvSpPr/>
          <p:nvPr/>
        </p:nvSpPr>
        <p:spPr>
          <a:xfrm>
            <a:off x="2965950"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115" name="object 115"/>
          <p:cNvSpPr/>
          <p:nvPr/>
        </p:nvSpPr>
        <p:spPr>
          <a:xfrm>
            <a:off x="29659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6" name="object 116"/>
          <p:cNvSpPr/>
          <p:nvPr/>
        </p:nvSpPr>
        <p:spPr>
          <a:xfrm>
            <a:off x="3423311" y="1732820"/>
            <a:ext cx="0" cy="895350"/>
          </a:xfrm>
          <a:custGeom>
            <a:avLst/>
            <a:gdLst/>
            <a:ahLst/>
            <a:cxnLst/>
            <a:rect l="l" t="t" r="r" b="b"/>
            <a:pathLst>
              <a:path h="895350">
                <a:moveTo>
                  <a:pt x="0" y="0"/>
                </a:moveTo>
                <a:lnTo>
                  <a:pt x="0" y="895071"/>
                </a:lnTo>
              </a:path>
            </a:pathLst>
          </a:custGeom>
          <a:ln w="63291">
            <a:solidFill>
              <a:srgbClr val="808080"/>
            </a:solidFill>
          </a:ln>
        </p:spPr>
        <p:txBody>
          <a:bodyPr wrap="square" lIns="0" tIns="0" rIns="0" bIns="0" rtlCol="0"/>
          <a:lstStyle/>
          <a:p/>
        </p:txBody>
      </p:sp>
      <p:sp>
        <p:nvSpPr>
          <p:cNvPr id="117" name="object 117"/>
          <p:cNvSpPr/>
          <p:nvPr/>
        </p:nvSpPr>
        <p:spPr>
          <a:xfrm>
            <a:off x="3391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118" name="object 118"/>
          <p:cNvSpPr/>
          <p:nvPr/>
        </p:nvSpPr>
        <p:spPr>
          <a:xfrm>
            <a:off x="3393860" y="173498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9" name="object 119"/>
          <p:cNvSpPr/>
          <p:nvPr/>
        </p:nvSpPr>
        <p:spPr>
          <a:xfrm>
            <a:off x="3393860" y="173498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20" name="object 120"/>
          <p:cNvSpPr/>
          <p:nvPr/>
        </p:nvSpPr>
        <p:spPr>
          <a:xfrm>
            <a:off x="3393860" y="177207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1" name="object 121"/>
          <p:cNvSpPr/>
          <p:nvPr/>
        </p:nvSpPr>
        <p:spPr>
          <a:xfrm>
            <a:off x="3393860" y="18201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2" name="object 122"/>
          <p:cNvSpPr/>
          <p:nvPr/>
        </p:nvSpPr>
        <p:spPr>
          <a:xfrm>
            <a:off x="3393860" y="18681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3" name="object 123"/>
          <p:cNvSpPr/>
          <p:nvPr/>
        </p:nvSpPr>
        <p:spPr>
          <a:xfrm>
            <a:off x="3393860" y="191619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4" name="object 124"/>
          <p:cNvSpPr/>
          <p:nvPr/>
        </p:nvSpPr>
        <p:spPr>
          <a:xfrm>
            <a:off x="3393860" y="196419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5" name="object 125"/>
          <p:cNvSpPr/>
          <p:nvPr/>
        </p:nvSpPr>
        <p:spPr>
          <a:xfrm>
            <a:off x="3393860" y="201220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6" name="object 126"/>
          <p:cNvSpPr/>
          <p:nvPr/>
        </p:nvSpPr>
        <p:spPr>
          <a:xfrm>
            <a:off x="3393860" y="20602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7" name="object 127"/>
          <p:cNvSpPr/>
          <p:nvPr/>
        </p:nvSpPr>
        <p:spPr>
          <a:xfrm>
            <a:off x="3393860" y="210829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8" name="object 128"/>
          <p:cNvSpPr/>
          <p:nvPr/>
        </p:nvSpPr>
        <p:spPr>
          <a:xfrm>
            <a:off x="3393860" y="215632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9" name="object 129"/>
          <p:cNvSpPr/>
          <p:nvPr/>
        </p:nvSpPr>
        <p:spPr>
          <a:xfrm>
            <a:off x="3393860" y="220432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0" name="object 130"/>
          <p:cNvSpPr/>
          <p:nvPr/>
        </p:nvSpPr>
        <p:spPr>
          <a:xfrm>
            <a:off x="3393860" y="225232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1" name="object 131"/>
          <p:cNvSpPr/>
          <p:nvPr/>
        </p:nvSpPr>
        <p:spPr>
          <a:xfrm>
            <a:off x="3393860" y="230041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2" name="object 132"/>
          <p:cNvSpPr/>
          <p:nvPr/>
        </p:nvSpPr>
        <p:spPr>
          <a:xfrm>
            <a:off x="3393860" y="234842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3" name="object 133"/>
          <p:cNvSpPr/>
          <p:nvPr/>
        </p:nvSpPr>
        <p:spPr>
          <a:xfrm>
            <a:off x="3393860" y="239645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4" name="object 134"/>
          <p:cNvSpPr/>
          <p:nvPr/>
        </p:nvSpPr>
        <p:spPr>
          <a:xfrm>
            <a:off x="3393860" y="244451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5" name="object 135"/>
          <p:cNvSpPr/>
          <p:nvPr/>
        </p:nvSpPr>
        <p:spPr>
          <a:xfrm>
            <a:off x="3393860" y="249254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6" name="object 136"/>
          <p:cNvSpPr/>
          <p:nvPr/>
        </p:nvSpPr>
        <p:spPr>
          <a:xfrm>
            <a:off x="3393860" y="254054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7" name="object 137"/>
          <p:cNvSpPr/>
          <p:nvPr/>
        </p:nvSpPr>
        <p:spPr>
          <a:xfrm>
            <a:off x="3393860" y="258854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8" name="object 138"/>
          <p:cNvSpPr/>
          <p:nvPr/>
        </p:nvSpPr>
        <p:spPr>
          <a:xfrm>
            <a:off x="3393860" y="263663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9" name="object 139"/>
          <p:cNvSpPr/>
          <p:nvPr/>
        </p:nvSpPr>
        <p:spPr>
          <a:xfrm>
            <a:off x="3393860" y="268463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0" name="object 140"/>
          <p:cNvSpPr/>
          <p:nvPr/>
        </p:nvSpPr>
        <p:spPr>
          <a:xfrm>
            <a:off x="3393860" y="27326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1" name="object 141"/>
          <p:cNvSpPr/>
          <p:nvPr/>
        </p:nvSpPr>
        <p:spPr>
          <a:xfrm>
            <a:off x="3393860" y="278067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2" name="object 142"/>
          <p:cNvSpPr/>
          <p:nvPr/>
        </p:nvSpPr>
        <p:spPr>
          <a:xfrm>
            <a:off x="3393860" y="28287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3" name="object 143"/>
          <p:cNvSpPr/>
          <p:nvPr/>
        </p:nvSpPr>
        <p:spPr>
          <a:xfrm>
            <a:off x="3393860" y="287676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 name="object 144"/>
          <p:cNvSpPr/>
          <p:nvPr/>
        </p:nvSpPr>
        <p:spPr>
          <a:xfrm>
            <a:off x="3393860" y="292476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 name="object 145"/>
          <p:cNvSpPr/>
          <p:nvPr/>
        </p:nvSpPr>
        <p:spPr>
          <a:xfrm>
            <a:off x="3393860" y="297285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 name="object 146"/>
          <p:cNvSpPr/>
          <p:nvPr/>
        </p:nvSpPr>
        <p:spPr>
          <a:xfrm>
            <a:off x="3393860" y="302085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 name="object 147"/>
          <p:cNvSpPr/>
          <p:nvPr/>
        </p:nvSpPr>
        <p:spPr>
          <a:xfrm>
            <a:off x="3393860" y="306889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8" name="object 148"/>
          <p:cNvSpPr/>
          <p:nvPr/>
        </p:nvSpPr>
        <p:spPr>
          <a:xfrm>
            <a:off x="3393860" y="31168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9" name="object 149"/>
          <p:cNvSpPr/>
          <p:nvPr/>
        </p:nvSpPr>
        <p:spPr>
          <a:xfrm>
            <a:off x="3393860" y="31649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0" name="object 150"/>
          <p:cNvSpPr/>
          <p:nvPr/>
        </p:nvSpPr>
        <p:spPr>
          <a:xfrm>
            <a:off x="3393860" y="3212984"/>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151" name="object 151"/>
          <p:cNvSpPr/>
          <p:nvPr/>
        </p:nvSpPr>
        <p:spPr>
          <a:xfrm>
            <a:off x="3393860" y="3260985"/>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52" name="object 152"/>
          <p:cNvSpPr/>
          <p:nvPr/>
        </p:nvSpPr>
        <p:spPr>
          <a:xfrm>
            <a:off x="3402579" y="3309077"/>
            <a:ext cx="50800" cy="50800"/>
          </a:xfrm>
          <a:custGeom>
            <a:avLst/>
            <a:gdLst/>
            <a:ahLst/>
            <a:cxnLst/>
            <a:rect l="l" t="t" r="r" b="b"/>
            <a:pathLst>
              <a:path w="50800" h="50800">
                <a:moveTo>
                  <a:pt x="0" y="50195"/>
                </a:moveTo>
                <a:lnTo>
                  <a:pt x="50207" y="0"/>
                </a:lnTo>
              </a:path>
            </a:pathLst>
          </a:custGeom>
          <a:ln w="4364">
            <a:solidFill>
              <a:srgbClr val="000000"/>
            </a:solidFill>
          </a:ln>
        </p:spPr>
        <p:txBody>
          <a:bodyPr wrap="square" lIns="0" tIns="0" rIns="0" bIns="0" rtlCol="0"/>
          <a:lstStyle/>
          <a:p/>
        </p:txBody>
      </p:sp>
      <p:sp>
        <p:nvSpPr>
          <p:cNvPr id="153" name="object 153"/>
          <p:cNvSpPr/>
          <p:nvPr/>
        </p:nvSpPr>
        <p:spPr>
          <a:xfrm>
            <a:off x="3450592" y="3357078"/>
            <a:ext cx="2540" cy="2540"/>
          </a:xfrm>
          <a:custGeom>
            <a:avLst/>
            <a:gdLst/>
            <a:ahLst/>
            <a:cxnLst/>
            <a:rect l="l" t="t" r="r" b="b"/>
            <a:pathLst>
              <a:path w="2539" h="2539">
                <a:moveTo>
                  <a:pt x="0" y="2194"/>
                </a:moveTo>
                <a:lnTo>
                  <a:pt x="2194" y="0"/>
                </a:lnTo>
              </a:path>
            </a:pathLst>
          </a:custGeom>
          <a:ln w="4364">
            <a:solidFill>
              <a:srgbClr val="000000"/>
            </a:solidFill>
          </a:ln>
        </p:spPr>
        <p:txBody>
          <a:bodyPr wrap="square" lIns="0" tIns="0" rIns="0" bIns="0" rtlCol="0"/>
          <a:lstStyle/>
          <a:p/>
        </p:txBody>
      </p:sp>
      <p:sp>
        <p:nvSpPr>
          <p:cNvPr id="154" name="object 154"/>
          <p:cNvSpPr/>
          <p:nvPr/>
        </p:nvSpPr>
        <p:spPr>
          <a:xfrm>
            <a:off x="339166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55" name="object 155"/>
          <p:cNvSpPr/>
          <p:nvPr/>
        </p:nvSpPr>
        <p:spPr>
          <a:xfrm>
            <a:off x="345389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156" name="object 156"/>
          <p:cNvSpPr/>
          <p:nvPr/>
        </p:nvSpPr>
        <p:spPr>
          <a:xfrm>
            <a:off x="3453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57" name="object 157"/>
          <p:cNvSpPr/>
          <p:nvPr/>
        </p:nvSpPr>
        <p:spPr>
          <a:xfrm>
            <a:off x="339166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158" name="object 158"/>
          <p:cNvSpPr/>
          <p:nvPr/>
        </p:nvSpPr>
        <p:spPr>
          <a:xfrm>
            <a:off x="3391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9" name="object 159"/>
          <p:cNvSpPr/>
          <p:nvPr/>
        </p:nvSpPr>
        <p:spPr>
          <a:xfrm>
            <a:off x="3849001" y="1789567"/>
            <a:ext cx="0" cy="838835"/>
          </a:xfrm>
          <a:custGeom>
            <a:avLst/>
            <a:gdLst/>
            <a:ahLst/>
            <a:cxnLst/>
            <a:rect l="l" t="t" r="r" b="b"/>
            <a:pathLst>
              <a:path h="838835">
                <a:moveTo>
                  <a:pt x="0" y="0"/>
                </a:moveTo>
                <a:lnTo>
                  <a:pt x="0" y="838323"/>
                </a:lnTo>
              </a:path>
            </a:pathLst>
          </a:custGeom>
          <a:ln w="63364">
            <a:solidFill>
              <a:srgbClr val="808080"/>
            </a:solidFill>
          </a:ln>
        </p:spPr>
        <p:txBody>
          <a:bodyPr wrap="square" lIns="0" tIns="0" rIns="0" bIns="0" rtlCol="0"/>
          <a:lstStyle/>
          <a:p/>
        </p:txBody>
      </p:sp>
      <p:sp>
        <p:nvSpPr>
          <p:cNvPr id="160" name="object 160"/>
          <p:cNvSpPr/>
          <p:nvPr/>
        </p:nvSpPr>
        <p:spPr>
          <a:xfrm>
            <a:off x="381731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161" name="object 161"/>
          <p:cNvSpPr/>
          <p:nvPr/>
        </p:nvSpPr>
        <p:spPr>
          <a:xfrm>
            <a:off x="3819514"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2" name="object 162"/>
          <p:cNvSpPr/>
          <p:nvPr/>
        </p:nvSpPr>
        <p:spPr>
          <a:xfrm>
            <a:off x="3819514" y="1791731"/>
            <a:ext cx="48260" cy="48260"/>
          </a:xfrm>
          <a:custGeom>
            <a:avLst/>
            <a:gdLst/>
            <a:ahLst/>
            <a:cxnLst/>
            <a:rect l="l" t="t" r="r" b="b"/>
            <a:pathLst>
              <a:path w="48260" h="48260">
                <a:moveTo>
                  <a:pt x="0" y="48000"/>
                </a:moveTo>
                <a:lnTo>
                  <a:pt x="48073" y="0"/>
                </a:lnTo>
              </a:path>
            </a:pathLst>
          </a:custGeom>
          <a:ln w="4364">
            <a:solidFill>
              <a:srgbClr val="000000"/>
            </a:solidFill>
          </a:ln>
        </p:spPr>
        <p:txBody>
          <a:bodyPr wrap="square" lIns="0" tIns="0" rIns="0" bIns="0" rtlCol="0"/>
          <a:lstStyle/>
          <a:p/>
        </p:txBody>
      </p:sp>
      <p:sp>
        <p:nvSpPr>
          <p:cNvPr id="163" name="object 163"/>
          <p:cNvSpPr/>
          <p:nvPr/>
        </p:nvSpPr>
        <p:spPr>
          <a:xfrm>
            <a:off x="3819514" y="182882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4" name="object 164"/>
          <p:cNvSpPr/>
          <p:nvPr/>
        </p:nvSpPr>
        <p:spPr>
          <a:xfrm>
            <a:off x="3819514" y="187682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65" name="object 165"/>
          <p:cNvSpPr/>
          <p:nvPr/>
        </p:nvSpPr>
        <p:spPr>
          <a:xfrm>
            <a:off x="3819514" y="192491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6" name="object 166"/>
          <p:cNvSpPr/>
          <p:nvPr/>
        </p:nvSpPr>
        <p:spPr>
          <a:xfrm>
            <a:off x="3819514" y="197294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7" name="object 167"/>
          <p:cNvSpPr/>
          <p:nvPr/>
        </p:nvSpPr>
        <p:spPr>
          <a:xfrm>
            <a:off x="3819514" y="202094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8" name="object 168"/>
          <p:cNvSpPr/>
          <p:nvPr/>
        </p:nvSpPr>
        <p:spPr>
          <a:xfrm>
            <a:off x="3819514" y="206894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69" name="object 169"/>
          <p:cNvSpPr/>
          <p:nvPr/>
        </p:nvSpPr>
        <p:spPr>
          <a:xfrm>
            <a:off x="3819514" y="2117040"/>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0" name="object 170"/>
          <p:cNvSpPr/>
          <p:nvPr/>
        </p:nvSpPr>
        <p:spPr>
          <a:xfrm>
            <a:off x="3819514" y="2165041"/>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1" name="object 171"/>
          <p:cNvSpPr/>
          <p:nvPr/>
        </p:nvSpPr>
        <p:spPr>
          <a:xfrm>
            <a:off x="3819514" y="221304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2" name="object 172"/>
          <p:cNvSpPr/>
          <p:nvPr/>
        </p:nvSpPr>
        <p:spPr>
          <a:xfrm>
            <a:off x="3819514" y="2261134"/>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3" name="object 173"/>
          <p:cNvSpPr/>
          <p:nvPr/>
        </p:nvSpPr>
        <p:spPr>
          <a:xfrm>
            <a:off x="3819514" y="230916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4" name="object 174"/>
          <p:cNvSpPr/>
          <p:nvPr/>
        </p:nvSpPr>
        <p:spPr>
          <a:xfrm>
            <a:off x="3819514" y="23571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5" name="object 175"/>
          <p:cNvSpPr/>
          <p:nvPr/>
        </p:nvSpPr>
        <p:spPr>
          <a:xfrm>
            <a:off x="3819514" y="240516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6" name="object 176"/>
          <p:cNvSpPr/>
          <p:nvPr/>
        </p:nvSpPr>
        <p:spPr>
          <a:xfrm>
            <a:off x="3819514" y="245325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7" name="object 177"/>
          <p:cNvSpPr/>
          <p:nvPr/>
        </p:nvSpPr>
        <p:spPr>
          <a:xfrm>
            <a:off x="3819514" y="250126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8" name="object 178"/>
          <p:cNvSpPr/>
          <p:nvPr/>
        </p:nvSpPr>
        <p:spPr>
          <a:xfrm>
            <a:off x="3819514" y="2549292"/>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179" name="object 179"/>
          <p:cNvSpPr/>
          <p:nvPr/>
        </p:nvSpPr>
        <p:spPr>
          <a:xfrm>
            <a:off x="3819514" y="25972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0" name="object 180"/>
          <p:cNvSpPr/>
          <p:nvPr/>
        </p:nvSpPr>
        <p:spPr>
          <a:xfrm>
            <a:off x="3819514" y="264538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1" name="object 181"/>
          <p:cNvSpPr/>
          <p:nvPr/>
        </p:nvSpPr>
        <p:spPr>
          <a:xfrm>
            <a:off x="3819514" y="269338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2" name="object 182"/>
          <p:cNvSpPr/>
          <p:nvPr/>
        </p:nvSpPr>
        <p:spPr>
          <a:xfrm>
            <a:off x="3819514" y="274138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3" name="object 183"/>
          <p:cNvSpPr/>
          <p:nvPr/>
        </p:nvSpPr>
        <p:spPr>
          <a:xfrm>
            <a:off x="3819514" y="278947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4" name="object 184"/>
          <p:cNvSpPr/>
          <p:nvPr/>
        </p:nvSpPr>
        <p:spPr>
          <a:xfrm>
            <a:off x="3819514" y="283748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85" name="object 185"/>
          <p:cNvSpPr/>
          <p:nvPr/>
        </p:nvSpPr>
        <p:spPr>
          <a:xfrm>
            <a:off x="3819514" y="28855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6" name="object 186"/>
          <p:cNvSpPr/>
          <p:nvPr/>
        </p:nvSpPr>
        <p:spPr>
          <a:xfrm>
            <a:off x="3819514" y="293351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7" name="object 187"/>
          <p:cNvSpPr/>
          <p:nvPr/>
        </p:nvSpPr>
        <p:spPr>
          <a:xfrm>
            <a:off x="3819514" y="2981604"/>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8" name="object 188"/>
          <p:cNvSpPr/>
          <p:nvPr/>
        </p:nvSpPr>
        <p:spPr>
          <a:xfrm>
            <a:off x="3819514" y="302960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9" name="object 189"/>
          <p:cNvSpPr/>
          <p:nvPr/>
        </p:nvSpPr>
        <p:spPr>
          <a:xfrm>
            <a:off x="3819514" y="3077606"/>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0" name="object 190"/>
          <p:cNvSpPr/>
          <p:nvPr/>
        </p:nvSpPr>
        <p:spPr>
          <a:xfrm>
            <a:off x="3819514" y="312560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1" name="object 191"/>
          <p:cNvSpPr/>
          <p:nvPr/>
        </p:nvSpPr>
        <p:spPr>
          <a:xfrm>
            <a:off x="3819514" y="3173699"/>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92" name="object 192"/>
          <p:cNvSpPr/>
          <p:nvPr/>
        </p:nvSpPr>
        <p:spPr>
          <a:xfrm>
            <a:off x="3819514" y="3221730"/>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193" name="object 193"/>
          <p:cNvSpPr/>
          <p:nvPr/>
        </p:nvSpPr>
        <p:spPr>
          <a:xfrm>
            <a:off x="3819514" y="3269731"/>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194" name="object 194"/>
          <p:cNvSpPr/>
          <p:nvPr/>
        </p:nvSpPr>
        <p:spPr>
          <a:xfrm>
            <a:off x="3836981" y="3317824"/>
            <a:ext cx="41910" cy="41910"/>
          </a:xfrm>
          <a:custGeom>
            <a:avLst/>
            <a:gdLst/>
            <a:ahLst/>
            <a:cxnLst/>
            <a:rect l="l" t="t" r="r" b="b"/>
            <a:pathLst>
              <a:path w="41910" h="41910">
                <a:moveTo>
                  <a:pt x="0" y="41448"/>
                </a:moveTo>
                <a:lnTo>
                  <a:pt x="41519" y="0"/>
                </a:lnTo>
              </a:path>
            </a:pathLst>
          </a:custGeom>
          <a:ln w="4364">
            <a:solidFill>
              <a:srgbClr val="000000"/>
            </a:solidFill>
          </a:ln>
        </p:spPr>
        <p:txBody>
          <a:bodyPr wrap="square" lIns="0" tIns="0" rIns="0" bIns="0" rtlCol="0"/>
          <a:lstStyle/>
          <a:p/>
        </p:txBody>
      </p:sp>
      <p:sp>
        <p:nvSpPr>
          <p:cNvPr id="195" name="object 195"/>
          <p:cNvSpPr/>
          <p:nvPr/>
        </p:nvSpPr>
        <p:spPr>
          <a:xfrm>
            <a:off x="3817319" y="1789537"/>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96" name="object 196"/>
          <p:cNvSpPr/>
          <p:nvPr/>
        </p:nvSpPr>
        <p:spPr>
          <a:xfrm>
            <a:off x="3879605"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197" name="object 197"/>
          <p:cNvSpPr/>
          <p:nvPr/>
        </p:nvSpPr>
        <p:spPr>
          <a:xfrm>
            <a:off x="387960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98" name="object 198"/>
          <p:cNvSpPr/>
          <p:nvPr/>
        </p:nvSpPr>
        <p:spPr>
          <a:xfrm>
            <a:off x="3817319"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199" name="object 199"/>
          <p:cNvSpPr/>
          <p:nvPr/>
        </p:nvSpPr>
        <p:spPr>
          <a:xfrm>
            <a:off x="38173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00" name="object 200"/>
          <p:cNvSpPr/>
          <p:nvPr/>
        </p:nvSpPr>
        <p:spPr>
          <a:xfrm>
            <a:off x="5123950" y="1826658"/>
            <a:ext cx="0" cy="801370"/>
          </a:xfrm>
          <a:custGeom>
            <a:avLst/>
            <a:gdLst/>
            <a:ahLst/>
            <a:cxnLst/>
            <a:rect l="l" t="t" r="r" b="b"/>
            <a:pathLst>
              <a:path h="801369">
                <a:moveTo>
                  <a:pt x="0" y="0"/>
                </a:moveTo>
                <a:lnTo>
                  <a:pt x="0" y="801233"/>
                </a:lnTo>
              </a:path>
            </a:pathLst>
          </a:custGeom>
          <a:ln w="63364">
            <a:solidFill>
              <a:srgbClr val="808080"/>
            </a:solidFill>
          </a:ln>
        </p:spPr>
        <p:txBody>
          <a:bodyPr wrap="square" lIns="0" tIns="0" rIns="0" bIns="0" rtlCol="0"/>
          <a:lstStyle/>
          <a:p/>
        </p:txBody>
      </p:sp>
      <p:sp>
        <p:nvSpPr>
          <p:cNvPr id="201" name="object 201"/>
          <p:cNvSpPr/>
          <p:nvPr/>
        </p:nvSpPr>
        <p:spPr>
          <a:xfrm>
            <a:off x="5092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02" name="object 202"/>
          <p:cNvSpPr/>
          <p:nvPr/>
        </p:nvSpPr>
        <p:spPr>
          <a:xfrm>
            <a:off x="5094432" y="182882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03" name="object 203"/>
          <p:cNvSpPr/>
          <p:nvPr/>
        </p:nvSpPr>
        <p:spPr>
          <a:xfrm>
            <a:off x="5094432" y="1828822"/>
            <a:ext cx="48260" cy="48260"/>
          </a:xfrm>
          <a:custGeom>
            <a:avLst/>
            <a:gdLst/>
            <a:ahLst/>
            <a:cxnLst/>
            <a:rect l="l" t="t" r="r" b="b"/>
            <a:pathLst>
              <a:path w="48260" h="48260">
                <a:moveTo>
                  <a:pt x="0" y="48000"/>
                </a:moveTo>
                <a:lnTo>
                  <a:pt x="48104" y="0"/>
                </a:lnTo>
              </a:path>
            </a:pathLst>
          </a:custGeom>
          <a:ln w="4364">
            <a:solidFill>
              <a:srgbClr val="000000"/>
            </a:solidFill>
          </a:ln>
        </p:spPr>
        <p:txBody>
          <a:bodyPr wrap="square" lIns="0" tIns="0" rIns="0" bIns="0" rtlCol="0"/>
          <a:lstStyle/>
          <a:p/>
        </p:txBody>
      </p:sp>
      <p:sp>
        <p:nvSpPr>
          <p:cNvPr id="204" name="object 204"/>
          <p:cNvSpPr/>
          <p:nvPr/>
        </p:nvSpPr>
        <p:spPr>
          <a:xfrm>
            <a:off x="5094432" y="186591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05" name="object 205"/>
          <p:cNvSpPr/>
          <p:nvPr/>
        </p:nvSpPr>
        <p:spPr>
          <a:xfrm>
            <a:off x="5094432" y="1914004"/>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06" name="object 206"/>
          <p:cNvSpPr/>
          <p:nvPr/>
        </p:nvSpPr>
        <p:spPr>
          <a:xfrm>
            <a:off x="5094432" y="196203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7" name="object 207"/>
          <p:cNvSpPr/>
          <p:nvPr/>
        </p:nvSpPr>
        <p:spPr>
          <a:xfrm>
            <a:off x="5094432" y="201003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8" name="object 208"/>
          <p:cNvSpPr/>
          <p:nvPr/>
        </p:nvSpPr>
        <p:spPr>
          <a:xfrm>
            <a:off x="5094432" y="205803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09" name="object 209"/>
          <p:cNvSpPr/>
          <p:nvPr/>
        </p:nvSpPr>
        <p:spPr>
          <a:xfrm>
            <a:off x="5094432" y="210612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0" name="object 210"/>
          <p:cNvSpPr/>
          <p:nvPr/>
        </p:nvSpPr>
        <p:spPr>
          <a:xfrm>
            <a:off x="5094432" y="2154130"/>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1" name="object 211"/>
          <p:cNvSpPr/>
          <p:nvPr/>
        </p:nvSpPr>
        <p:spPr>
          <a:xfrm>
            <a:off x="5094432" y="220213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2" name="object 212"/>
          <p:cNvSpPr/>
          <p:nvPr/>
        </p:nvSpPr>
        <p:spPr>
          <a:xfrm>
            <a:off x="5094432" y="225016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3" name="object 213"/>
          <p:cNvSpPr/>
          <p:nvPr/>
        </p:nvSpPr>
        <p:spPr>
          <a:xfrm>
            <a:off x="5094432" y="229825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4" name="object 214"/>
          <p:cNvSpPr/>
          <p:nvPr/>
        </p:nvSpPr>
        <p:spPr>
          <a:xfrm>
            <a:off x="5094432" y="234625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5" name="object 215"/>
          <p:cNvSpPr/>
          <p:nvPr/>
        </p:nvSpPr>
        <p:spPr>
          <a:xfrm>
            <a:off x="5094432" y="239425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6" name="object 216"/>
          <p:cNvSpPr/>
          <p:nvPr/>
        </p:nvSpPr>
        <p:spPr>
          <a:xfrm>
            <a:off x="5094432" y="244234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7" name="object 217"/>
          <p:cNvSpPr/>
          <p:nvPr/>
        </p:nvSpPr>
        <p:spPr>
          <a:xfrm>
            <a:off x="5094432" y="249035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18" name="object 218"/>
          <p:cNvSpPr/>
          <p:nvPr/>
        </p:nvSpPr>
        <p:spPr>
          <a:xfrm>
            <a:off x="5094432" y="2538351"/>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19" name="object 219"/>
          <p:cNvSpPr/>
          <p:nvPr/>
        </p:nvSpPr>
        <p:spPr>
          <a:xfrm>
            <a:off x="5094432" y="258638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0" name="object 220"/>
          <p:cNvSpPr/>
          <p:nvPr/>
        </p:nvSpPr>
        <p:spPr>
          <a:xfrm>
            <a:off x="5094432" y="263447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1" name="object 221"/>
          <p:cNvSpPr/>
          <p:nvPr/>
        </p:nvSpPr>
        <p:spPr>
          <a:xfrm>
            <a:off x="5094432" y="268247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2" name="object 222"/>
          <p:cNvSpPr/>
          <p:nvPr/>
        </p:nvSpPr>
        <p:spPr>
          <a:xfrm>
            <a:off x="5094432" y="273047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3" name="object 223"/>
          <p:cNvSpPr/>
          <p:nvPr/>
        </p:nvSpPr>
        <p:spPr>
          <a:xfrm>
            <a:off x="5094432" y="277847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4" name="object 224"/>
          <p:cNvSpPr/>
          <p:nvPr/>
        </p:nvSpPr>
        <p:spPr>
          <a:xfrm>
            <a:off x="5094432" y="282656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5" name="object 225"/>
          <p:cNvSpPr/>
          <p:nvPr/>
        </p:nvSpPr>
        <p:spPr>
          <a:xfrm>
            <a:off x="5094432" y="287457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6" name="object 226"/>
          <p:cNvSpPr/>
          <p:nvPr/>
        </p:nvSpPr>
        <p:spPr>
          <a:xfrm>
            <a:off x="5094432" y="292260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7" name="object 227"/>
          <p:cNvSpPr/>
          <p:nvPr/>
        </p:nvSpPr>
        <p:spPr>
          <a:xfrm>
            <a:off x="5094432" y="2970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8" name="object 228"/>
          <p:cNvSpPr/>
          <p:nvPr/>
        </p:nvSpPr>
        <p:spPr>
          <a:xfrm>
            <a:off x="5094432" y="3018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9" name="object 229"/>
          <p:cNvSpPr/>
          <p:nvPr/>
        </p:nvSpPr>
        <p:spPr>
          <a:xfrm>
            <a:off x="5094432" y="306669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30" name="object 230"/>
          <p:cNvSpPr/>
          <p:nvPr/>
        </p:nvSpPr>
        <p:spPr>
          <a:xfrm>
            <a:off x="5094432" y="311469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31" name="object 231"/>
          <p:cNvSpPr/>
          <p:nvPr/>
        </p:nvSpPr>
        <p:spPr>
          <a:xfrm>
            <a:off x="5094432" y="316278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32" name="object 232"/>
          <p:cNvSpPr/>
          <p:nvPr/>
        </p:nvSpPr>
        <p:spPr>
          <a:xfrm>
            <a:off x="5094432" y="3210789"/>
            <a:ext cx="59055" cy="59055"/>
          </a:xfrm>
          <a:custGeom>
            <a:avLst/>
            <a:gdLst/>
            <a:ahLst/>
            <a:cxnLst/>
            <a:rect l="l" t="t" r="r" b="b"/>
            <a:pathLst>
              <a:path w="59054" h="59054">
                <a:moveTo>
                  <a:pt x="0" y="58942"/>
                </a:moveTo>
                <a:lnTo>
                  <a:pt x="59017" y="0"/>
                </a:lnTo>
              </a:path>
            </a:pathLst>
          </a:custGeom>
          <a:ln w="4364">
            <a:solidFill>
              <a:srgbClr val="000000"/>
            </a:solidFill>
          </a:ln>
        </p:spPr>
        <p:txBody>
          <a:bodyPr wrap="square" lIns="0" tIns="0" rIns="0" bIns="0" rtlCol="0"/>
          <a:lstStyle/>
          <a:p/>
        </p:txBody>
      </p:sp>
      <p:sp>
        <p:nvSpPr>
          <p:cNvPr id="233" name="object 233"/>
          <p:cNvSpPr/>
          <p:nvPr/>
        </p:nvSpPr>
        <p:spPr>
          <a:xfrm>
            <a:off x="5094432" y="3258821"/>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234" name="object 234"/>
          <p:cNvSpPr/>
          <p:nvPr/>
        </p:nvSpPr>
        <p:spPr>
          <a:xfrm>
            <a:off x="5100987" y="3306822"/>
            <a:ext cx="52705" cy="52705"/>
          </a:xfrm>
          <a:custGeom>
            <a:avLst/>
            <a:gdLst/>
            <a:ahLst/>
            <a:cxnLst/>
            <a:rect l="l" t="t" r="r" b="b"/>
            <a:pathLst>
              <a:path w="52704" h="52704">
                <a:moveTo>
                  <a:pt x="0" y="52450"/>
                </a:moveTo>
                <a:lnTo>
                  <a:pt x="52463" y="0"/>
                </a:lnTo>
              </a:path>
            </a:pathLst>
          </a:custGeom>
          <a:ln w="4364">
            <a:solidFill>
              <a:srgbClr val="000000"/>
            </a:solidFill>
          </a:ln>
        </p:spPr>
        <p:txBody>
          <a:bodyPr wrap="square" lIns="0" tIns="0" rIns="0" bIns="0" rtlCol="0"/>
          <a:lstStyle/>
          <a:p/>
        </p:txBody>
      </p:sp>
      <p:sp>
        <p:nvSpPr>
          <p:cNvPr id="235" name="object 235"/>
          <p:cNvSpPr/>
          <p:nvPr/>
        </p:nvSpPr>
        <p:spPr>
          <a:xfrm>
            <a:off x="5149091"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236" name="object 236"/>
          <p:cNvSpPr/>
          <p:nvPr/>
        </p:nvSpPr>
        <p:spPr>
          <a:xfrm>
            <a:off x="509226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237" name="object 237"/>
          <p:cNvSpPr/>
          <p:nvPr/>
        </p:nvSpPr>
        <p:spPr>
          <a:xfrm>
            <a:off x="515452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238" name="object 238"/>
          <p:cNvSpPr/>
          <p:nvPr/>
        </p:nvSpPr>
        <p:spPr>
          <a:xfrm>
            <a:off x="515452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39" name="object 239"/>
          <p:cNvSpPr/>
          <p:nvPr/>
        </p:nvSpPr>
        <p:spPr>
          <a:xfrm>
            <a:off x="509226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240" name="object 240"/>
          <p:cNvSpPr/>
          <p:nvPr/>
        </p:nvSpPr>
        <p:spPr>
          <a:xfrm>
            <a:off x="509226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41" name="object 241"/>
          <p:cNvSpPr/>
          <p:nvPr/>
        </p:nvSpPr>
        <p:spPr>
          <a:xfrm>
            <a:off x="5973179" y="1789567"/>
            <a:ext cx="0" cy="838835"/>
          </a:xfrm>
          <a:custGeom>
            <a:avLst/>
            <a:gdLst/>
            <a:ahLst/>
            <a:cxnLst/>
            <a:rect l="l" t="t" r="r" b="b"/>
            <a:pathLst>
              <a:path h="838835">
                <a:moveTo>
                  <a:pt x="0" y="0"/>
                </a:moveTo>
                <a:lnTo>
                  <a:pt x="0" y="838323"/>
                </a:lnTo>
              </a:path>
            </a:pathLst>
          </a:custGeom>
          <a:ln w="63291">
            <a:solidFill>
              <a:srgbClr val="808080"/>
            </a:solidFill>
          </a:ln>
        </p:spPr>
        <p:txBody>
          <a:bodyPr wrap="square" lIns="0" tIns="0" rIns="0" bIns="0" rtlCol="0"/>
          <a:lstStyle/>
          <a:p/>
        </p:txBody>
      </p:sp>
      <p:sp>
        <p:nvSpPr>
          <p:cNvPr id="242" name="object 242"/>
          <p:cNvSpPr/>
          <p:nvPr/>
        </p:nvSpPr>
        <p:spPr>
          <a:xfrm>
            <a:off x="594153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243" name="object 243"/>
          <p:cNvSpPr/>
          <p:nvPr/>
        </p:nvSpPr>
        <p:spPr>
          <a:xfrm>
            <a:off x="5943728"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44" name="object 244"/>
          <p:cNvSpPr/>
          <p:nvPr/>
        </p:nvSpPr>
        <p:spPr>
          <a:xfrm>
            <a:off x="5943728" y="17917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245" name="object 245"/>
          <p:cNvSpPr/>
          <p:nvPr/>
        </p:nvSpPr>
        <p:spPr>
          <a:xfrm>
            <a:off x="5943728" y="18288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6" name="object 246"/>
          <p:cNvSpPr/>
          <p:nvPr/>
        </p:nvSpPr>
        <p:spPr>
          <a:xfrm>
            <a:off x="5943728" y="187682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47" name="object 247"/>
          <p:cNvSpPr/>
          <p:nvPr/>
        </p:nvSpPr>
        <p:spPr>
          <a:xfrm>
            <a:off x="5943728" y="192491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8" name="object 248"/>
          <p:cNvSpPr/>
          <p:nvPr/>
        </p:nvSpPr>
        <p:spPr>
          <a:xfrm>
            <a:off x="5943728" y="19729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49" name="object 249"/>
          <p:cNvSpPr/>
          <p:nvPr/>
        </p:nvSpPr>
        <p:spPr>
          <a:xfrm>
            <a:off x="5943728" y="20209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0" name="object 250"/>
          <p:cNvSpPr/>
          <p:nvPr/>
        </p:nvSpPr>
        <p:spPr>
          <a:xfrm>
            <a:off x="5943728" y="206894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1" name="object 251"/>
          <p:cNvSpPr/>
          <p:nvPr/>
        </p:nvSpPr>
        <p:spPr>
          <a:xfrm>
            <a:off x="5943728" y="211704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2" name="object 252"/>
          <p:cNvSpPr/>
          <p:nvPr/>
        </p:nvSpPr>
        <p:spPr>
          <a:xfrm>
            <a:off x="5943728" y="216504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3" name="object 253"/>
          <p:cNvSpPr/>
          <p:nvPr/>
        </p:nvSpPr>
        <p:spPr>
          <a:xfrm>
            <a:off x="5943728" y="221304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4" name="object 254"/>
          <p:cNvSpPr/>
          <p:nvPr/>
        </p:nvSpPr>
        <p:spPr>
          <a:xfrm>
            <a:off x="5943728" y="226113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5" name="object 255"/>
          <p:cNvSpPr/>
          <p:nvPr/>
        </p:nvSpPr>
        <p:spPr>
          <a:xfrm>
            <a:off x="5943728" y="230916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6" name="object 256"/>
          <p:cNvSpPr/>
          <p:nvPr/>
        </p:nvSpPr>
        <p:spPr>
          <a:xfrm>
            <a:off x="5943728" y="235716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7" name="object 257"/>
          <p:cNvSpPr/>
          <p:nvPr/>
        </p:nvSpPr>
        <p:spPr>
          <a:xfrm>
            <a:off x="5943728" y="240516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8" name="object 258"/>
          <p:cNvSpPr/>
          <p:nvPr/>
        </p:nvSpPr>
        <p:spPr>
          <a:xfrm>
            <a:off x="5943728" y="245325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9" name="object 259"/>
          <p:cNvSpPr/>
          <p:nvPr/>
        </p:nvSpPr>
        <p:spPr>
          <a:xfrm>
            <a:off x="5943728" y="250126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0" name="object 260"/>
          <p:cNvSpPr/>
          <p:nvPr/>
        </p:nvSpPr>
        <p:spPr>
          <a:xfrm>
            <a:off x="5943728" y="2549292"/>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261" name="object 261"/>
          <p:cNvSpPr/>
          <p:nvPr/>
        </p:nvSpPr>
        <p:spPr>
          <a:xfrm>
            <a:off x="5943728" y="259729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2" name="object 262"/>
          <p:cNvSpPr/>
          <p:nvPr/>
        </p:nvSpPr>
        <p:spPr>
          <a:xfrm>
            <a:off x="5943728" y="264538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3" name="object 263"/>
          <p:cNvSpPr/>
          <p:nvPr/>
        </p:nvSpPr>
        <p:spPr>
          <a:xfrm>
            <a:off x="5943728" y="269338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4" name="object 264"/>
          <p:cNvSpPr/>
          <p:nvPr/>
        </p:nvSpPr>
        <p:spPr>
          <a:xfrm>
            <a:off x="5943728" y="274138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5" name="object 265"/>
          <p:cNvSpPr/>
          <p:nvPr/>
        </p:nvSpPr>
        <p:spPr>
          <a:xfrm>
            <a:off x="5943728" y="278947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6" name="object 266"/>
          <p:cNvSpPr/>
          <p:nvPr/>
        </p:nvSpPr>
        <p:spPr>
          <a:xfrm>
            <a:off x="5943728" y="283748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7" name="object 267"/>
          <p:cNvSpPr/>
          <p:nvPr/>
        </p:nvSpPr>
        <p:spPr>
          <a:xfrm>
            <a:off x="5943728" y="28855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8" name="object 268"/>
          <p:cNvSpPr/>
          <p:nvPr/>
        </p:nvSpPr>
        <p:spPr>
          <a:xfrm>
            <a:off x="5943728" y="29335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9" name="object 269"/>
          <p:cNvSpPr/>
          <p:nvPr/>
        </p:nvSpPr>
        <p:spPr>
          <a:xfrm>
            <a:off x="5943728" y="298160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0" name="object 270"/>
          <p:cNvSpPr/>
          <p:nvPr/>
        </p:nvSpPr>
        <p:spPr>
          <a:xfrm>
            <a:off x="5943728" y="30296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1" name="object 271"/>
          <p:cNvSpPr/>
          <p:nvPr/>
        </p:nvSpPr>
        <p:spPr>
          <a:xfrm>
            <a:off x="5943728" y="30776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2" name="object 272"/>
          <p:cNvSpPr/>
          <p:nvPr/>
        </p:nvSpPr>
        <p:spPr>
          <a:xfrm>
            <a:off x="5943728" y="312560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3" name="object 273"/>
          <p:cNvSpPr/>
          <p:nvPr/>
        </p:nvSpPr>
        <p:spPr>
          <a:xfrm>
            <a:off x="5943728" y="317369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74" name="object 274"/>
          <p:cNvSpPr/>
          <p:nvPr/>
        </p:nvSpPr>
        <p:spPr>
          <a:xfrm>
            <a:off x="5943728" y="3221730"/>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275" name="object 275"/>
          <p:cNvSpPr/>
          <p:nvPr/>
        </p:nvSpPr>
        <p:spPr>
          <a:xfrm>
            <a:off x="5943728" y="326973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276" name="object 276"/>
          <p:cNvSpPr/>
          <p:nvPr/>
        </p:nvSpPr>
        <p:spPr>
          <a:xfrm>
            <a:off x="5961165" y="3317824"/>
            <a:ext cx="41910" cy="41910"/>
          </a:xfrm>
          <a:custGeom>
            <a:avLst/>
            <a:gdLst/>
            <a:ahLst/>
            <a:cxnLst/>
            <a:rect l="l" t="t" r="r" b="b"/>
            <a:pathLst>
              <a:path w="41910" h="41910">
                <a:moveTo>
                  <a:pt x="0" y="41448"/>
                </a:moveTo>
                <a:lnTo>
                  <a:pt x="41489" y="0"/>
                </a:lnTo>
              </a:path>
            </a:pathLst>
          </a:custGeom>
          <a:ln w="4364">
            <a:solidFill>
              <a:srgbClr val="000000"/>
            </a:solidFill>
          </a:ln>
        </p:spPr>
        <p:txBody>
          <a:bodyPr wrap="square" lIns="0" tIns="0" rIns="0" bIns="0" rtlCol="0"/>
          <a:lstStyle/>
          <a:p/>
        </p:txBody>
      </p:sp>
      <p:sp>
        <p:nvSpPr>
          <p:cNvPr id="277" name="object 277"/>
          <p:cNvSpPr/>
          <p:nvPr/>
        </p:nvSpPr>
        <p:spPr>
          <a:xfrm>
            <a:off x="5941533" y="17895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278" name="object 278"/>
          <p:cNvSpPr/>
          <p:nvPr/>
        </p:nvSpPr>
        <p:spPr>
          <a:xfrm>
            <a:off x="6003728"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279" name="object 279"/>
          <p:cNvSpPr/>
          <p:nvPr/>
        </p:nvSpPr>
        <p:spPr>
          <a:xfrm>
            <a:off x="600372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80" name="object 280"/>
          <p:cNvSpPr/>
          <p:nvPr/>
        </p:nvSpPr>
        <p:spPr>
          <a:xfrm>
            <a:off x="5941533"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281" name="object 281"/>
          <p:cNvSpPr/>
          <p:nvPr/>
        </p:nvSpPr>
        <p:spPr>
          <a:xfrm>
            <a:off x="594153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82" name="object 282"/>
          <p:cNvSpPr/>
          <p:nvPr/>
        </p:nvSpPr>
        <p:spPr>
          <a:xfrm>
            <a:off x="6398869" y="1809194"/>
            <a:ext cx="0" cy="819150"/>
          </a:xfrm>
          <a:custGeom>
            <a:avLst/>
            <a:gdLst/>
            <a:ahLst/>
            <a:cxnLst/>
            <a:rect l="l" t="t" r="r" b="b"/>
            <a:pathLst>
              <a:path h="819150">
                <a:moveTo>
                  <a:pt x="0" y="0"/>
                </a:moveTo>
                <a:lnTo>
                  <a:pt x="0" y="818696"/>
                </a:lnTo>
              </a:path>
            </a:pathLst>
          </a:custGeom>
          <a:ln w="63364">
            <a:solidFill>
              <a:srgbClr val="808080"/>
            </a:solidFill>
          </a:ln>
        </p:spPr>
        <p:txBody>
          <a:bodyPr wrap="square" lIns="0" tIns="0" rIns="0" bIns="0" rtlCol="0"/>
          <a:lstStyle/>
          <a:p/>
        </p:txBody>
      </p:sp>
      <p:sp>
        <p:nvSpPr>
          <p:cNvPr id="283" name="object 283"/>
          <p:cNvSpPr/>
          <p:nvPr/>
        </p:nvSpPr>
        <p:spPr>
          <a:xfrm>
            <a:off x="636718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84" name="object 284"/>
          <p:cNvSpPr/>
          <p:nvPr/>
        </p:nvSpPr>
        <p:spPr>
          <a:xfrm>
            <a:off x="6369382" y="1811358"/>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85" name="object 285"/>
          <p:cNvSpPr/>
          <p:nvPr/>
        </p:nvSpPr>
        <p:spPr>
          <a:xfrm>
            <a:off x="6369382" y="1811358"/>
            <a:ext cx="48260" cy="48260"/>
          </a:xfrm>
          <a:custGeom>
            <a:avLst/>
            <a:gdLst/>
            <a:ahLst/>
            <a:cxnLst/>
            <a:rect l="l" t="t" r="r" b="b"/>
            <a:pathLst>
              <a:path w="48260" h="48260">
                <a:moveTo>
                  <a:pt x="0" y="48031"/>
                </a:moveTo>
                <a:lnTo>
                  <a:pt x="48073" y="0"/>
                </a:lnTo>
              </a:path>
            </a:pathLst>
          </a:custGeom>
          <a:ln w="4364">
            <a:solidFill>
              <a:srgbClr val="000000"/>
            </a:solidFill>
          </a:ln>
        </p:spPr>
        <p:txBody>
          <a:bodyPr wrap="square" lIns="0" tIns="0" rIns="0" bIns="0" rtlCol="0"/>
          <a:lstStyle/>
          <a:p/>
        </p:txBody>
      </p:sp>
      <p:sp>
        <p:nvSpPr>
          <p:cNvPr id="286" name="object 286"/>
          <p:cNvSpPr/>
          <p:nvPr/>
        </p:nvSpPr>
        <p:spPr>
          <a:xfrm>
            <a:off x="6369382" y="1848479"/>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287" name="object 287"/>
          <p:cNvSpPr/>
          <p:nvPr/>
        </p:nvSpPr>
        <p:spPr>
          <a:xfrm>
            <a:off x="6369382" y="1896480"/>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88" name="object 288"/>
          <p:cNvSpPr/>
          <p:nvPr/>
        </p:nvSpPr>
        <p:spPr>
          <a:xfrm>
            <a:off x="6369382" y="194457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89" name="object 289"/>
          <p:cNvSpPr/>
          <p:nvPr/>
        </p:nvSpPr>
        <p:spPr>
          <a:xfrm>
            <a:off x="6369382" y="1992573"/>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0" name="object 290"/>
          <p:cNvSpPr/>
          <p:nvPr/>
        </p:nvSpPr>
        <p:spPr>
          <a:xfrm>
            <a:off x="6369382" y="2040574"/>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1" name="object 291"/>
          <p:cNvSpPr/>
          <p:nvPr/>
        </p:nvSpPr>
        <p:spPr>
          <a:xfrm>
            <a:off x="6369382" y="20886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2" name="object 292"/>
          <p:cNvSpPr/>
          <p:nvPr/>
        </p:nvSpPr>
        <p:spPr>
          <a:xfrm>
            <a:off x="6369382" y="213666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293" name="object 293"/>
          <p:cNvSpPr/>
          <p:nvPr/>
        </p:nvSpPr>
        <p:spPr>
          <a:xfrm>
            <a:off x="6369382" y="218469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4" name="object 294"/>
          <p:cNvSpPr/>
          <p:nvPr/>
        </p:nvSpPr>
        <p:spPr>
          <a:xfrm>
            <a:off x="6369382" y="223269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5" name="object 295"/>
          <p:cNvSpPr/>
          <p:nvPr/>
        </p:nvSpPr>
        <p:spPr>
          <a:xfrm>
            <a:off x="6369382" y="228079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6" name="object 296"/>
          <p:cNvSpPr/>
          <p:nvPr/>
        </p:nvSpPr>
        <p:spPr>
          <a:xfrm>
            <a:off x="6369382" y="232879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7" name="object 297"/>
          <p:cNvSpPr/>
          <p:nvPr/>
        </p:nvSpPr>
        <p:spPr>
          <a:xfrm>
            <a:off x="6369382" y="23767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8" name="object 298"/>
          <p:cNvSpPr/>
          <p:nvPr/>
        </p:nvSpPr>
        <p:spPr>
          <a:xfrm>
            <a:off x="6369382" y="2424825"/>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299" name="object 299"/>
          <p:cNvSpPr/>
          <p:nvPr/>
        </p:nvSpPr>
        <p:spPr>
          <a:xfrm>
            <a:off x="6369382" y="247288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0" name="object 300"/>
          <p:cNvSpPr/>
          <p:nvPr/>
        </p:nvSpPr>
        <p:spPr>
          <a:xfrm>
            <a:off x="6369382" y="252091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1" name="object 301"/>
          <p:cNvSpPr/>
          <p:nvPr/>
        </p:nvSpPr>
        <p:spPr>
          <a:xfrm>
            <a:off x="6369382" y="256891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02" name="object 302"/>
          <p:cNvSpPr/>
          <p:nvPr/>
        </p:nvSpPr>
        <p:spPr>
          <a:xfrm>
            <a:off x="6369382" y="26170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3" name="object 303"/>
          <p:cNvSpPr/>
          <p:nvPr/>
        </p:nvSpPr>
        <p:spPr>
          <a:xfrm>
            <a:off x="6369382" y="266501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4" name="object 304"/>
          <p:cNvSpPr/>
          <p:nvPr/>
        </p:nvSpPr>
        <p:spPr>
          <a:xfrm>
            <a:off x="6369382" y="2713013"/>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5" name="object 305"/>
          <p:cNvSpPr/>
          <p:nvPr/>
        </p:nvSpPr>
        <p:spPr>
          <a:xfrm>
            <a:off x="6369382" y="2761044"/>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06" name="object 306"/>
          <p:cNvSpPr/>
          <p:nvPr/>
        </p:nvSpPr>
        <p:spPr>
          <a:xfrm>
            <a:off x="6369382" y="2809106"/>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7" name="object 307"/>
          <p:cNvSpPr/>
          <p:nvPr/>
        </p:nvSpPr>
        <p:spPr>
          <a:xfrm>
            <a:off x="6369382" y="285713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8" name="object 308"/>
          <p:cNvSpPr/>
          <p:nvPr/>
        </p:nvSpPr>
        <p:spPr>
          <a:xfrm>
            <a:off x="6369382" y="290513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09" name="object 309"/>
          <p:cNvSpPr/>
          <p:nvPr/>
        </p:nvSpPr>
        <p:spPr>
          <a:xfrm>
            <a:off x="6369382" y="295313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10" name="object 310"/>
          <p:cNvSpPr/>
          <p:nvPr/>
        </p:nvSpPr>
        <p:spPr>
          <a:xfrm>
            <a:off x="6369382" y="300123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11" name="object 311"/>
          <p:cNvSpPr/>
          <p:nvPr/>
        </p:nvSpPr>
        <p:spPr>
          <a:xfrm>
            <a:off x="6369382" y="304923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2" name="object 312"/>
          <p:cNvSpPr/>
          <p:nvPr/>
        </p:nvSpPr>
        <p:spPr>
          <a:xfrm>
            <a:off x="6369382" y="3097263"/>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13" name="object 313"/>
          <p:cNvSpPr/>
          <p:nvPr/>
        </p:nvSpPr>
        <p:spPr>
          <a:xfrm>
            <a:off x="6369382" y="314532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4" name="object 314"/>
          <p:cNvSpPr/>
          <p:nvPr/>
        </p:nvSpPr>
        <p:spPr>
          <a:xfrm>
            <a:off x="6369382" y="3193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5" name="object 315"/>
          <p:cNvSpPr/>
          <p:nvPr/>
        </p:nvSpPr>
        <p:spPr>
          <a:xfrm>
            <a:off x="6369382" y="3241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6" name="object 316"/>
          <p:cNvSpPr/>
          <p:nvPr/>
        </p:nvSpPr>
        <p:spPr>
          <a:xfrm>
            <a:off x="6369382" y="3289358"/>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317" name="object 317"/>
          <p:cNvSpPr/>
          <p:nvPr/>
        </p:nvSpPr>
        <p:spPr>
          <a:xfrm>
            <a:off x="6406542" y="3337450"/>
            <a:ext cx="22225" cy="22225"/>
          </a:xfrm>
          <a:custGeom>
            <a:avLst/>
            <a:gdLst/>
            <a:ahLst/>
            <a:cxnLst/>
            <a:rect l="l" t="t" r="r" b="b"/>
            <a:pathLst>
              <a:path w="22225" h="22225">
                <a:moveTo>
                  <a:pt x="0" y="21821"/>
                </a:moveTo>
                <a:lnTo>
                  <a:pt x="21826" y="0"/>
                </a:lnTo>
              </a:path>
            </a:pathLst>
          </a:custGeom>
          <a:ln w="4364">
            <a:solidFill>
              <a:srgbClr val="000000"/>
            </a:solidFill>
          </a:ln>
        </p:spPr>
        <p:txBody>
          <a:bodyPr wrap="square" lIns="0" tIns="0" rIns="0" bIns="0" rtlCol="0"/>
          <a:lstStyle/>
          <a:p/>
        </p:txBody>
      </p:sp>
      <p:sp>
        <p:nvSpPr>
          <p:cNvPr id="318" name="object 318"/>
          <p:cNvSpPr/>
          <p:nvPr/>
        </p:nvSpPr>
        <p:spPr>
          <a:xfrm>
            <a:off x="6367187" y="1809194"/>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319" name="object 319"/>
          <p:cNvSpPr/>
          <p:nvPr/>
        </p:nvSpPr>
        <p:spPr>
          <a:xfrm>
            <a:off x="6429473" y="1809194"/>
            <a:ext cx="0" cy="819150"/>
          </a:xfrm>
          <a:custGeom>
            <a:avLst/>
            <a:gdLst/>
            <a:ahLst/>
            <a:cxnLst/>
            <a:rect l="l" t="t" r="r" b="b"/>
            <a:pathLst>
              <a:path h="819150">
                <a:moveTo>
                  <a:pt x="0" y="0"/>
                </a:moveTo>
                <a:lnTo>
                  <a:pt x="0" y="818696"/>
                </a:lnTo>
              </a:path>
            </a:pathLst>
          </a:custGeom>
          <a:ln w="3175">
            <a:solidFill>
              <a:srgbClr val="000000"/>
            </a:solidFill>
          </a:ln>
        </p:spPr>
        <p:txBody>
          <a:bodyPr wrap="square" lIns="0" tIns="0" rIns="0" bIns="0" rtlCol="0"/>
          <a:lstStyle/>
          <a:p/>
        </p:txBody>
      </p:sp>
      <p:sp>
        <p:nvSpPr>
          <p:cNvPr id="320" name="object 320"/>
          <p:cNvSpPr/>
          <p:nvPr/>
        </p:nvSpPr>
        <p:spPr>
          <a:xfrm>
            <a:off x="6429473"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21" name="object 321"/>
          <p:cNvSpPr/>
          <p:nvPr/>
        </p:nvSpPr>
        <p:spPr>
          <a:xfrm>
            <a:off x="6367187" y="1809194"/>
            <a:ext cx="0" cy="819150"/>
          </a:xfrm>
          <a:custGeom>
            <a:avLst/>
            <a:gdLst/>
            <a:ahLst/>
            <a:cxnLst/>
            <a:rect l="l" t="t" r="r" b="b"/>
            <a:pathLst>
              <a:path h="819150">
                <a:moveTo>
                  <a:pt x="0" y="0"/>
                </a:moveTo>
                <a:lnTo>
                  <a:pt x="0" y="818696"/>
                </a:lnTo>
              </a:path>
            </a:pathLst>
          </a:custGeom>
          <a:ln w="4364">
            <a:solidFill>
              <a:srgbClr val="000000"/>
            </a:solidFill>
          </a:ln>
        </p:spPr>
        <p:txBody>
          <a:bodyPr wrap="square" lIns="0" tIns="0" rIns="0" bIns="0" rtlCol="0"/>
          <a:lstStyle/>
          <a:p/>
        </p:txBody>
      </p:sp>
      <p:sp>
        <p:nvSpPr>
          <p:cNvPr id="322" name="object 322"/>
          <p:cNvSpPr/>
          <p:nvPr/>
        </p:nvSpPr>
        <p:spPr>
          <a:xfrm>
            <a:off x="636718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23" name="object 323"/>
          <p:cNvSpPr/>
          <p:nvPr/>
        </p:nvSpPr>
        <p:spPr>
          <a:xfrm>
            <a:off x="3063113" y="1658548"/>
            <a:ext cx="0" cy="969644"/>
          </a:xfrm>
          <a:custGeom>
            <a:avLst/>
            <a:gdLst/>
            <a:ahLst/>
            <a:cxnLst/>
            <a:rect l="l" t="t" r="r" b="b"/>
            <a:pathLst>
              <a:path h="969644">
                <a:moveTo>
                  <a:pt x="0" y="0"/>
                </a:moveTo>
                <a:lnTo>
                  <a:pt x="0" y="969343"/>
                </a:lnTo>
              </a:path>
            </a:pathLst>
          </a:custGeom>
          <a:ln w="63364">
            <a:solidFill>
              <a:srgbClr val="C0C0C0"/>
            </a:solidFill>
          </a:ln>
        </p:spPr>
        <p:txBody>
          <a:bodyPr wrap="square" lIns="0" tIns="0" rIns="0" bIns="0" rtlCol="0"/>
          <a:lstStyle/>
          <a:p/>
        </p:txBody>
      </p:sp>
      <p:sp>
        <p:nvSpPr>
          <p:cNvPr id="324" name="object 324"/>
          <p:cNvSpPr/>
          <p:nvPr/>
        </p:nvSpPr>
        <p:spPr>
          <a:xfrm>
            <a:off x="3031431"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325" name="object 325"/>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6" name="object 326"/>
          <p:cNvSpPr/>
          <p:nvPr/>
        </p:nvSpPr>
        <p:spPr>
          <a:xfrm>
            <a:off x="3033595" y="170871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27" name="object 327"/>
          <p:cNvSpPr/>
          <p:nvPr/>
        </p:nvSpPr>
        <p:spPr>
          <a:xfrm>
            <a:off x="3033595" y="1756805"/>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8" name="object 328"/>
          <p:cNvSpPr/>
          <p:nvPr/>
        </p:nvSpPr>
        <p:spPr>
          <a:xfrm>
            <a:off x="3033595" y="180483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29" name="object 329"/>
          <p:cNvSpPr/>
          <p:nvPr/>
        </p:nvSpPr>
        <p:spPr>
          <a:xfrm>
            <a:off x="3033595" y="185283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0" name="object 330"/>
          <p:cNvSpPr/>
          <p:nvPr/>
        </p:nvSpPr>
        <p:spPr>
          <a:xfrm>
            <a:off x="3033595" y="190083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1" name="object 331"/>
          <p:cNvSpPr/>
          <p:nvPr/>
        </p:nvSpPr>
        <p:spPr>
          <a:xfrm>
            <a:off x="3033595" y="194893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2" name="object 332"/>
          <p:cNvSpPr/>
          <p:nvPr/>
        </p:nvSpPr>
        <p:spPr>
          <a:xfrm>
            <a:off x="3033595" y="199693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3" name="object 333"/>
          <p:cNvSpPr/>
          <p:nvPr/>
        </p:nvSpPr>
        <p:spPr>
          <a:xfrm>
            <a:off x="3033595" y="204493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4" name="object 334"/>
          <p:cNvSpPr/>
          <p:nvPr/>
        </p:nvSpPr>
        <p:spPr>
          <a:xfrm>
            <a:off x="3033595" y="2093024"/>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5" name="object 335"/>
          <p:cNvSpPr/>
          <p:nvPr/>
        </p:nvSpPr>
        <p:spPr>
          <a:xfrm>
            <a:off x="3033595" y="214105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6" name="object 336"/>
          <p:cNvSpPr/>
          <p:nvPr/>
        </p:nvSpPr>
        <p:spPr>
          <a:xfrm>
            <a:off x="3033595" y="2189057"/>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7" name="object 337"/>
          <p:cNvSpPr/>
          <p:nvPr/>
        </p:nvSpPr>
        <p:spPr>
          <a:xfrm>
            <a:off x="3033595" y="223705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8" name="object 338"/>
          <p:cNvSpPr/>
          <p:nvPr/>
        </p:nvSpPr>
        <p:spPr>
          <a:xfrm>
            <a:off x="3033595" y="228515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9" name="object 339"/>
          <p:cNvSpPr/>
          <p:nvPr/>
        </p:nvSpPr>
        <p:spPr>
          <a:xfrm>
            <a:off x="3033595" y="233315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0" name="object 340"/>
          <p:cNvSpPr/>
          <p:nvPr/>
        </p:nvSpPr>
        <p:spPr>
          <a:xfrm>
            <a:off x="3033595" y="2381182"/>
            <a:ext cx="59055" cy="59055"/>
          </a:xfrm>
          <a:custGeom>
            <a:avLst/>
            <a:gdLst/>
            <a:ahLst/>
            <a:cxnLst/>
            <a:rect l="l" t="t" r="r" b="b"/>
            <a:pathLst>
              <a:path w="59055" h="59055">
                <a:moveTo>
                  <a:pt x="0" y="0"/>
                </a:moveTo>
                <a:lnTo>
                  <a:pt x="59017" y="58972"/>
                </a:lnTo>
              </a:path>
            </a:pathLst>
          </a:custGeom>
          <a:ln w="4364">
            <a:solidFill>
              <a:srgbClr val="000000"/>
            </a:solidFill>
          </a:ln>
        </p:spPr>
        <p:txBody>
          <a:bodyPr wrap="square" lIns="0" tIns="0" rIns="0" bIns="0" rtlCol="0"/>
          <a:lstStyle/>
          <a:p/>
        </p:txBody>
      </p:sp>
      <p:sp>
        <p:nvSpPr>
          <p:cNvPr id="341" name="object 341"/>
          <p:cNvSpPr/>
          <p:nvPr/>
        </p:nvSpPr>
        <p:spPr>
          <a:xfrm>
            <a:off x="3033595" y="242918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2" name="object 342"/>
          <p:cNvSpPr/>
          <p:nvPr/>
        </p:nvSpPr>
        <p:spPr>
          <a:xfrm>
            <a:off x="3033595" y="247727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3" name="object 343"/>
          <p:cNvSpPr/>
          <p:nvPr/>
        </p:nvSpPr>
        <p:spPr>
          <a:xfrm>
            <a:off x="3033595" y="252527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4" name="object 344"/>
          <p:cNvSpPr/>
          <p:nvPr/>
        </p:nvSpPr>
        <p:spPr>
          <a:xfrm>
            <a:off x="3033595" y="257327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5" name="object 345"/>
          <p:cNvSpPr/>
          <p:nvPr/>
        </p:nvSpPr>
        <p:spPr>
          <a:xfrm>
            <a:off x="3033595" y="2621369"/>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6" name="object 346"/>
          <p:cNvSpPr/>
          <p:nvPr/>
        </p:nvSpPr>
        <p:spPr>
          <a:xfrm>
            <a:off x="3033595" y="2669370"/>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7" name="object 347"/>
          <p:cNvSpPr/>
          <p:nvPr/>
        </p:nvSpPr>
        <p:spPr>
          <a:xfrm>
            <a:off x="3033595" y="271740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8" name="object 348"/>
          <p:cNvSpPr/>
          <p:nvPr/>
        </p:nvSpPr>
        <p:spPr>
          <a:xfrm>
            <a:off x="3033595" y="276540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9" name="object 349"/>
          <p:cNvSpPr/>
          <p:nvPr/>
        </p:nvSpPr>
        <p:spPr>
          <a:xfrm>
            <a:off x="3033595" y="281349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0" name="object 350"/>
          <p:cNvSpPr/>
          <p:nvPr/>
        </p:nvSpPr>
        <p:spPr>
          <a:xfrm>
            <a:off x="3033595" y="286149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1" name="object 351"/>
          <p:cNvSpPr/>
          <p:nvPr/>
        </p:nvSpPr>
        <p:spPr>
          <a:xfrm>
            <a:off x="3033595" y="2909496"/>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2" name="object 352"/>
          <p:cNvSpPr/>
          <p:nvPr/>
        </p:nvSpPr>
        <p:spPr>
          <a:xfrm>
            <a:off x="3033595" y="295749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3" name="object 353"/>
          <p:cNvSpPr/>
          <p:nvPr/>
        </p:nvSpPr>
        <p:spPr>
          <a:xfrm>
            <a:off x="3033595" y="3005589"/>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54" name="object 354"/>
          <p:cNvSpPr/>
          <p:nvPr/>
        </p:nvSpPr>
        <p:spPr>
          <a:xfrm>
            <a:off x="3033595" y="305362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5" name="object 355"/>
          <p:cNvSpPr/>
          <p:nvPr/>
        </p:nvSpPr>
        <p:spPr>
          <a:xfrm>
            <a:off x="3033595" y="310162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6" name="object 356"/>
          <p:cNvSpPr/>
          <p:nvPr/>
        </p:nvSpPr>
        <p:spPr>
          <a:xfrm>
            <a:off x="3033595" y="314971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7" name="object 357"/>
          <p:cNvSpPr/>
          <p:nvPr/>
        </p:nvSpPr>
        <p:spPr>
          <a:xfrm>
            <a:off x="3033595" y="3197715"/>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58" name="object 358"/>
          <p:cNvSpPr/>
          <p:nvPr/>
        </p:nvSpPr>
        <p:spPr>
          <a:xfrm>
            <a:off x="3033595" y="3245716"/>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59" name="object 359"/>
          <p:cNvSpPr/>
          <p:nvPr/>
        </p:nvSpPr>
        <p:spPr>
          <a:xfrm>
            <a:off x="3033595" y="3293717"/>
            <a:ext cx="59055" cy="59055"/>
          </a:xfrm>
          <a:custGeom>
            <a:avLst/>
            <a:gdLst/>
            <a:ahLst/>
            <a:cxnLst/>
            <a:rect l="l" t="t" r="r" b="b"/>
            <a:pathLst>
              <a:path w="59055" h="59054">
                <a:moveTo>
                  <a:pt x="0" y="0"/>
                </a:moveTo>
                <a:lnTo>
                  <a:pt x="59017" y="59002"/>
                </a:lnTo>
              </a:path>
            </a:pathLst>
          </a:custGeom>
          <a:ln w="4364">
            <a:solidFill>
              <a:srgbClr val="000000"/>
            </a:solidFill>
          </a:ln>
        </p:spPr>
        <p:txBody>
          <a:bodyPr wrap="square" lIns="0" tIns="0" rIns="0" bIns="0" rtlCol="0"/>
          <a:lstStyle/>
          <a:p/>
        </p:txBody>
      </p:sp>
      <p:sp>
        <p:nvSpPr>
          <p:cNvPr id="360" name="object 360"/>
          <p:cNvSpPr/>
          <p:nvPr/>
        </p:nvSpPr>
        <p:spPr>
          <a:xfrm>
            <a:off x="3033595" y="3341809"/>
            <a:ext cx="17780" cy="17780"/>
          </a:xfrm>
          <a:custGeom>
            <a:avLst/>
            <a:gdLst/>
            <a:ahLst/>
            <a:cxnLst/>
            <a:rect l="l" t="t" r="r" b="b"/>
            <a:pathLst>
              <a:path w="17780" h="17779">
                <a:moveTo>
                  <a:pt x="0" y="0"/>
                </a:moveTo>
                <a:lnTo>
                  <a:pt x="17467" y="17463"/>
                </a:lnTo>
              </a:path>
            </a:pathLst>
          </a:custGeom>
          <a:ln w="4364">
            <a:solidFill>
              <a:srgbClr val="000000"/>
            </a:solidFill>
          </a:ln>
        </p:spPr>
        <p:txBody>
          <a:bodyPr wrap="square" lIns="0" tIns="0" rIns="0" bIns="0" rtlCol="0"/>
          <a:lstStyle/>
          <a:p/>
        </p:txBody>
      </p:sp>
      <p:sp>
        <p:nvSpPr>
          <p:cNvPr id="361" name="object 361"/>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62" name="object 362"/>
          <p:cNvSpPr/>
          <p:nvPr/>
        </p:nvSpPr>
        <p:spPr>
          <a:xfrm>
            <a:off x="3081700" y="1660712"/>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363" name="object 363"/>
          <p:cNvSpPr/>
          <p:nvPr/>
        </p:nvSpPr>
        <p:spPr>
          <a:xfrm>
            <a:off x="3031431" y="165854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364" name="object 364"/>
          <p:cNvSpPr/>
          <p:nvPr/>
        </p:nvSpPr>
        <p:spPr>
          <a:xfrm>
            <a:off x="3093686"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365" name="object 365"/>
          <p:cNvSpPr/>
          <p:nvPr/>
        </p:nvSpPr>
        <p:spPr>
          <a:xfrm>
            <a:off x="309368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66" name="object 366"/>
          <p:cNvSpPr/>
          <p:nvPr/>
        </p:nvSpPr>
        <p:spPr>
          <a:xfrm>
            <a:off x="3031431"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367" name="object 367"/>
          <p:cNvSpPr/>
          <p:nvPr/>
        </p:nvSpPr>
        <p:spPr>
          <a:xfrm>
            <a:off x="30314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68" name="object 368"/>
          <p:cNvSpPr/>
          <p:nvPr/>
        </p:nvSpPr>
        <p:spPr>
          <a:xfrm>
            <a:off x="3486627"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369" name="object 369"/>
          <p:cNvSpPr/>
          <p:nvPr/>
        </p:nvSpPr>
        <p:spPr>
          <a:xfrm>
            <a:off x="345498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370" name="object 370"/>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1" name="object 371"/>
          <p:cNvSpPr/>
          <p:nvPr/>
        </p:nvSpPr>
        <p:spPr>
          <a:xfrm>
            <a:off x="3457146"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72" name="object 372"/>
          <p:cNvSpPr/>
          <p:nvPr/>
        </p:nvSpPr>
        <p:spPr>
          <a:xfrm>
            <a:off x="3457146"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3" name="object 373"/>
          <p:cNvSpPr/>
          <p:nvPr/>
        </p:nvSpPr>
        <p:spPr>
          <a:xfrm>
            <a:off x="3457146"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4" name="object 374"/>
          <p:cNvSpPr/>
          <p:nvPr/>
        </p:nvSpPr>
        <p:spPr>
          <a:xfrm>
            <a:off x="3457146"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5" name="object 375"/>
          <p:cNvSpPr/>
          <p:nvPr/>
        </p:nvSpPr>
        <p:spPr>
          <a:xfrm>
            <a:off x="3457146"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6" name="object 376"/>
          <p:cNvSpPr/>
          <p:nvPr/>
        </p:nvSpPr>
        <p:spPr>
          <a:xfrm>
            <a:off x="3457146"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7" name="object 377"/>
          <p:cNvSpPr/>
          <p:nvPr/>
        </p:nvSpPr>
        <p:spPr>
          <a:xfrm>
            <a:off x="3457146"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8" name="object 378"/>
          <p:cNvSpPr/>
          <p:nvPr/>
        </p:nvSpPr>
        <p:spPr>
          <a:xfrm>
            <a:off x="3457146"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79" name="object 379"/>
          <p:cNvSpPr/>
          <p:nvPr/>
        </p:nvSpPr>
        <p:spPr>
          <a:xfrm>
            <a:off x="3457146"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0" name="object 380"/>
          <p:cNvSpPr/>
          <p:nvPr/>
        </p:nvSpPr>
        <p:spPr>
          <a:xfrm>
            <a:off x="3457146"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1" name="object 381"/>
          <p:cNvSpPr/>
          <p:nvPr/>
        </p:nvSpPr>
        <p:spPr>
          <a:xfrm>
            <a:off x="3457146"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2" name="object 382"/>
          <p:cNvSpPr/>
          <p:nvPr/>
        </p:nvSpPr>
        <p:spPr>
          <a:xfrm>
            <a:off x="3457146"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3" name="object 383"/>
          <p:cNvSpPr/>
          <p:nvPr/>
        </p:nvSpPr>
        <p:spPr>
          <a:xfrm>
            <a:off x="3457146"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4" name="object 384"/>
          <p:cNvSpPr/>
          <p:nvPr/>
        </p:nvSpPr>
        <p:spPr>
          <a:xfrm>
            <a:off x="3457146"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5" name="object 385"/>
          <p:cNvSpPr/>
          <p:nvPr/>
        </p:nvSpPr>
        <p:spPr>
          <a:xfrm>
            <a:off x="3457146"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6" name="object 386"/>
          <p:cNvSpPr/>
          <p:nvPr/>
        </p:nvSpPr>
        <p:spPr>
          <a:xfrm>
            <a:off x="3457146"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7" name="object 387"/>
          <p:cNvSpPr/>
          <p:nvPr/>
        </p:nvSpPr>
        <p:spPr>
          <a:xfrm>
            <a:off x="3457146"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8" name="object 388"/>
          <p:cNvSpPr/>
          <p:nvPr/>
        </p:nvSpPr>
        <p:spPr>
          <a:xfrm>
            <a:off x="3457146"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9" name="object 389"/>
          <p:cNvSpPr/>
          <p:nvPr/>
        </p:nvSpPr>
        <p:spPr>
          <a:xfrm>
            <a:off x="3457146"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0" name="object 390"/>
          <p:cNvSpPr/>
          <p:nvPr/>
        </p:nvSpPr>
        <p:spPr>
          <a:xfrm>
            <a:off x="3457146"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1" name="object 391"/>
          <p:cNvSpPr/>
          <p:nvPr/>
        </p:nvSpPr>
        <p:spPr>
          <a:xfrm>
            <a:off x="3457146"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2" name="object 392"/>
          <p:cNvSpPr/>
          <p:nvPr/>
        </p:nvSpPr>
        <p:spPr>
          <a:xfrm>
            <a:off x="3457146"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3" name="object 393"/>
          <p:cNvSpPr/>
          <p:nvPr/>
        </p:nvSpPr>
        <p:spPr>
          <a:xfrm>
            <a:off x="3457146"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4" name="object 394"/>
          <p:cNvSpPr/>
          <p:nvPr/>
        </p:nvSpPr>
        <p:spPr>
          <a:xfrm>
            <a:off x="3457146"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5" name="object 395"/>
          <p:cNvSpPr/>
          <p:nvPr/>
        </p:nvSpPr>
        <p:spPr>
          <a:xfrm>
            <a:off x="3457146"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6" name="object 396"/>
          <p:cNvSpPr/>
          <p:nvPr/>
        </p:nvSpPr>
        <p:spPr>
          <a:xfrm>
            <a:off x="3457146"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7" name="object 397"/>
          <p:cNvSpPr/>
          <p:nvPr/>
        </p:nvSpPr>
        <p:spPr>
          <a:xfrm>
            <a:off x="3457146"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8" name="object 398"/>
          <p:cNvSpPr/>
          <p:nvPr/>
        </p:nvSpPr>
        <p:spPr>
          <a:xfrm>
            <a:off x="3457146"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9" name="object 399"/>
          <p:cNvSpPr/>
          <p:nvPr/>
        </p:nvSpPr>
        <p:spPr>
          <a:xfrm>
            <a:off x="3457146"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0" name="object 400"/>
          <p:cNvSpPr/>
          <p:nvPr/>
        </p:nvSpPr>
        <p:spPr>
          <a:xfrm>
            <a:off x="3457146"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1" name="object 401"/>
          <p:cNvSpPr/>
          <p:nvPr/>
        </p:nvSpPr>
        <p:spPr>
          <a:xfrm>
            <a:off x="3457146"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2" name="object 402"/>
          <p:cNvSpPr/>
          <p:nvPr/>
        </p:nvSpPr>
        <p:spPr>
          <a:xfrm>
            <a:off x="3457146"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03" name="object 403"/>
          <p:cNvSpPr/>
          <p:nvPr/>
        </p:nvSpPr>
        <p:spPr>
          <a:xfrm>
            <a:off x="3457146"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04" name="object 404"/>
          <p:cNvSpPr/>
          <p:nvPr/>
        </p:nvSpPr>
        <p:spPr>
          <a:xfrm>
            <a:off x="3457146"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405" name="object 405"/>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6" name="object 406"/>
          <p:cNvSpPr/>
          <p:nvPr/>
        </p:nvSpPr>
        <p:spPr>
          <a:xfrm>
            <a:off x="3505159"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07" name="object 407"/>
          <p:cNvSpPr/>
          <p:nvPr/>
        </p:nvSpPr>
        <p:spPr>
          <a:xfrm>
            <a:off x="345498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08" name="object 408"/>
          <p:cNvSpPr/>
          <p:nvPr/>
        </p:nvSpPr>
        <p:spPr>
          <a:xfrm>
            <a:off x="3517176"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409" name="object 409"/>
          <p:cNvSpPr/>
          <p:nvPr/>
        </p:nvSpPr>
        <p:spPr>
          <a:xfrm>
            <a:off x="3517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10" name="object 410"/>
          <p:cNvSpPr/>
          <p:nvPr/>
        </p:nvSpPr>
        <p:spPr>
          <a:xfrm>
            <a:off x="345498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411" name="object 411"/>
          <p:cNvSpPr/>
          <p:nvPr/>
        </p:nvSpPr>
        <p:spPr>
          <a:xfrm>
            <a:off x="345498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12" name="object 412"/>
          <p:cNvSpPr/>
          <p:nvPr/>
        </p:nvSpPr>
        <p:spPr>
          <a:xfrm>
            <a:off x="3912342"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413" name="object 413"/>
          <p:cNvSpPr/>
          <p:nvPr/>
        </p:nvSpPr>
        <p:spPr>
          <a:xfrm>
            <a:off x="388069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414" name="object 414"/>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15" name="object 415"/>
          <p:cNvSpPr/>
          <p:nvPr/>
        </p:nvSpPr>
        <p:spPr>
          <a:xfrm>
            <a:off x="3882891"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6" name="object 416"/>
          <p:cNvSpPr/>
          <p:nvPr/>
        </p:nvSpPr>
        <p:spPr>
          <a:xfrm>
            <a:off x="3882891"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17" name="object 417"/>
          <p:cNvSpPr/>
          <p:nvPr/>
        </p:nvSpPr>
        <p:spPr>
          <a:xfrm>
            <a:off x="3882891"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8" name="object 418"/>
          <p:cNvSpPr/>
          <p:nvPr/>
        </p:nvSpPr>
        <p:spPr>
          <a:xfrm>
            <a:off x="3882891"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19" name="object 419"/>
          <p:cNvSpPr/>
          <p:nvPr/>
        </p:nvSpPr>
        <p:spPr>
          <a:xfrm>
            <a:off x="3882891"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0" name="object 420"/>
          <p:cNvSpPr/>
          <p:nvPr/>
        </p:nvSpPr>
        <p:spPr>
          <a:xfrm>
            <a:off x="3882891"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1" name="object 421"/>
          <p:cNvSpPr/>
          <p:nvPr/>
        </p:nvSpPr>
        <p:spPr>
          <a:xfrm>
            <a:off x="3882891"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2" name="object 422"/>
          <p:cNvSpPr/>
          <p:nvPr/>
        </p:nvSpPr>
        <p:spPr>
          <a:xfrm>
            <a:off x="3882891"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23" name="object 423"/>
          <p:cNvSpPr/>
          <p:nvPr/>
        </p:nvSpPr>
        <p:spPr>
          <a:xfrm>
            <a:off x="3882891"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24" name="object 424"/>
          <p:cNvSpPr/>
          <p:nvPr/>
        </p:nvSpPr>
        <p:spPr>
          <a:xfrm>
            <a:off x="3882891"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5" name="object 425"/>
          <p:cNvSpPr/>
          <p:nvPr/>
        </p:nvSpPr>
        <p:spPr>
          <a:xfrm>
            <a:off x="3882891"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6" name="object 426"/>
          <p:cNvSpPr/>
          <p:nvPr/>
        </p:nvSpPr>
        <p:spPr>
          <a:xfrm>
            <a:off x="3882891"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7" name="object 427"/>
          <p:cNvSpPr/>
          <p:nvPr/>
        </p:nvSpPr>
        <p:spPr>
          <a:xfrm>
            <a:off x="3882891"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8" name="object 428"/>
          <p:cNvSpPr/>
          <p:nvPr/>
        </p:nvSpPr>
        <p:spPr>
          <a:xfrm>
            <a:off x="3882891"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9" name="object 429"/>
          <p:cNvSpPr/>
          <p:nvPr/>
        </p:nvSpPr>
        <p:spPr>
          <a:xfrm>
            <a:off x="3882891"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0" name="object 430"/>
          <p:cNvSpPr/>
          <p:nvPr/>
        </p:nvSpPr>
        <p:spPr>
          <a:xfrm>
            <a:off x="3882891"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1" name="object 431"/>
          <p:cNvSpPr/>
          <p:nvPr/>
        </p:nvSpPr>
        <p:spPr>
          <a:xfrm>
            <a:off x="3882891"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2" name="object 432"/>
          <p:cNvSpPr/>
          <p:nvPr/>
        </p:nvSpPr>
        <p:spPr>
          <a:xfrm>
            <a:off x="3882891"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3" name="object 433"/>
          <p:cNvSpPr/>
          <p:nvPr/>
        </p:nvSpPr>
        <p:spPr>
          <a:xfrm>
            <a:off x="3882891"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4" name="object 434"/>
          <p:cNvSpPr/>
          <p:nvPr/>
        </p:nvSpPr>
        <p:spPr>
          <a:xfrm>
            <a:off x="3882891"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5" name="object 435"/>
          <p:cNvSpPr/>
          <p:nvPr/>
        </p:nvSpPr>
        <p:spPr>
          <a:xfrm>
            <a:off x="3882891"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6" name="object 436"/>
          <p:cNvSpPr/>
          <p:nvPr/>
        </p:nvSpPr>
        <p:spPr>
          <a:xfrm>
            <a:off x="3882891"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7" name="object 437"/>
          <p:cNvSpPr/>
          <p:nvPr/>
        </p:nvSpPr>
        <p:spPr>
          <a:xfrm>
            <a:off x="3882891"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8" name="object 438"/>
          <p:cNvSpPr/>
          <p:nvPr/>
        </p:nvSpPr>
        <p:spPr>
          <a:xfrm>
            <a:off x="3882891"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9" name="object 439"/>
          <p:cNvSpPr/>
          <p:nvPr/>
        </p:nvSpPr>
        <p:spPr>
          <a:xfrm>
            <a:off x="3882891"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0" name="object 440"/>
          <p:cNvSpPr/>
          <p:nvPr/>
        </p:nvSpPr>
        <p:spPr>
          <a:xfrm>
            <a:off x="3882891"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1" name="object 441"/>
          <p:cNvSpPr/>
          <p:nvPr/>
        </p:nvSpPr>
        <p:spPr>
          <a:xfrm>
            <a:off x="3882891"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2" name="object 442"/>
          <p:cNvSpPr/>
          <p:nvPr/>
        </p:nvSpPr>
        <p:spPr>
          <a:xfrm>
            <a:off x="3882891"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43" name="object 443"/>
          <p:cNvSpPr/>
          <p:nvPr/>
        </p:nvSpPr>
        <p:spPr>
          <a:xfrm>
            <a:off x="3882891"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4" name="object 444"/>
          <p:cNvSpPr/>
          <p:nvPr/>
        </p:nvSpPr>
        <p:spPr>
          <a:xfrm>
            <a:off x="3882891"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45" name="object 445"/>
          <p:cNvSpPr/>
          <p:nvPr/>
        </p:nvSpPr>
        <p:spPr>
          <a:xfrm>
            <a:off x="3882891"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46" name="object 446"/>
          <p:cNvSpPr/>
          <p:nvPr/>
        </p:nvSpPr>
        <p:spPr>
          <a:xfrm>
            <a:off x="3882891"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447" name="object 447"/>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8" name="object 448"/>
          <p:cNvSpPr/>
          <p:nvPr/>
        </p:nvSpPr>
        <p:spPr>
          <a:xfrm>
            <a:off x="3930904"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49" name="object 449"/>
          <p:cNvSpPr/>
          <p:nvPr/>
        </p:nvSpPr>
        <p:spPr>
          <a:xfrm>
            <a:off x="3880696"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50" name="object 450"/>
          <p:cNvSpPr/>
          <p:nvPr/>
        </p:nvSpPr>
        <p:spPr>
          <a:xfrm>
            <a:off x="3942890"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451" name="object 451"/>
          <p:cNvSpPr/>
          <p:nvPr/>
        </p:nvSpPr>
        <p:spPr>
          <a:xfrm>
            <a:off x="3942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52" name="object 452"/>
          <p:cNvSpPr/>
          <p:nvPr/>
        </p:nvSpPr>
        <p:spPr>
          <a:xfrm>
            <a:off x="3880696"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453" name="object 453"/>
          <p:cNvSpPr/>
          <p:nvPr/>
        </p:nvSpPr>
        <p:spPr>
          <a:xfrm>
            <a:off x="388069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54" name="object 454"/>
          <p:cNvSpPr/>
          <p:nvPr/>
        </p:nvSpPr>
        <p:spPr>
          <a:xfrm>
            <a:off x="4338032"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455" name="object 455"/>
          <p:cNvSpPr/>
          <p:nvPr/>
        </p:nvSpPr>
        <p:spPr>
          <a:xfrm>
            <a:off x="430634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456" name="object 456"/>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57" name="object 457"/>
          <p:cNvSpPr/>
          <p:nvPr/>
        </p:nvSpPr>
        <p:spPr>
          <a:xfrm>
            <a:off x="4308545" y="165199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58" name="object 458"/>
          <p:cNvSpPr/>
          <p:nvPr/>
        </p:nvSpPr>
        <p:spPr>
          <a:xfrm>
            <a:off x="4308545" y="169999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59" name="object 459"/>
          <p:cNvSpPr/>
          <p:nvPr/>
        </p:nvSpPr>
        <p:spPr>
          <a:xfrm>
            <a:off x="4308545" y="1748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0" name="object 460"/>
          <p:cNvSpPr/>
          <p:nvPr/>
        </p:nvSpPr>
        <p:spPr>
          <a:xfrm>
            <a:off x="4308545" y="1796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1" name="object 461"/>
          <p:cNvSpPr/>
          <p:nvPr/>
        </p:nvSpPr>
        <p:spPr>
          <a:xfrm>
            <a:off x="4308545" y="184409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2" name="object 462"/>
          <p:cNvSpPr/>
          <p:nvPr/>
        </p:nvSpPr>
        <p:spPr>
          <a:xfrm>
            <a:off x="4308545" y="1892122"/>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3" name="object 463"/>
          <p:cNvSpPr/>
          <p:nvPr/>
        </p:nvSpPr>
        <p:spPr>
          <a:xfrm>
            <a:off x="4308545" y="194018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4" name="object 464"/>
          <p:cNvSpPr/>
          <p:nvPr/>
        </p:nvSpPr>
        <p:spPr>
          <a:xfrm>
            <a:off x="4308545" y="198821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5" name="object 465"/>
          <p:cNvSpPr/>
          <p:nvPr/>
        </p:nvSpPr>
        <p:spPr>
          <a:xfrm>
            <a:off x="4308545" y="203621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6" name="object 466"/>
          <p:cNvSpPr/>
          <p:nvPr/>
        </p:nvSpPr>
        <p:spPr>
          <a:xfrm>
            <a:off x="4308545" y="208430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7" name="object 467"/>
          <p:cNvSpPr/>
          <p:nvPr/>
        </p:nvSpPr>
        <p:spPr>
          <a:xfrm>
            <a:off x="4308545" y="213230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8" name="object 468"/>
          <p:cNvSpPr/>
          <p:nvPr/>
        </p:nvSpPr>
        <p:spPr>
          <a:xfrm>
            <a:off x="4308545" y="218031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9" name="object 469"/>
          <p:cNvSpPr/>
          <p:nvPr/>
        </p:nvSpPr>
        <p:spPr>
          <a:xfrm>
            <a:off x="4308545" y="222834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0" name="object 470"/>
          <p:cNvSpPr/>
          <p:nvPr/>
        </p:nvSpPr>
        <p:spPr>
          <a:xfrm>
            <a:off x="4308545" y="2276403"/>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1" name="object 471"/>
          <p:cNvSpPr/>
          <p:nvPr/>
        </p:nvSpPr>
        <p:spPr>
          <a:xfrm>
            <a:off x="4308545" y="232443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2" name="object 472"/>
          <p:cNvSpPr/>
          <p:nvPr/>
        </p:nvSpPr>
        <p:spPr>
          <a:xfrm>
            <a:off x="4308545" y="237243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3" name="object 473"/>
          <p:cNvSpPr/>
          <p:nvPr/>
        </p:nvSpPr>
        <p:spPr>
          <a:xfrm>
            <a:off x="4308545" y="242043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4" name="object 474"/>
          <p:cNvSpPr/>
          <p:nvPr/>
        </p:nvSpPr>
        <p:spPr>
          <a:xfrm>
            <a:off x="4308545" y="246852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5" name="object 475"/>
          <p:cNvSpPr/>
          <p:nvPr/>
        </p:nvSpPr>
        <p:spPr>
          <a:xfrm>
            <a:off x="4308545" y="251652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6" name="object 476"/>
          <p:cNvSpPr/>
          <p:nvPr/>
        </p:nvSpPr>
        <p:spPr>
          <a:xfrm>
            <a:off x="4308545" y="256456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7" name="object 477"/>
          <p:cNvSpPr/>
          <p:nvPr/>
        </p:nvSpPr>
        <p:spPr>
          <a:xfrm>
            <a:off x="4308545" y="261262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8" name="object 478"/>
          <p:cNvSpPr/>
          <p:nvPr/>
        </p:nvSpPr>
        <p:spPr>
          <a:xfrm>
            <a:off x="4308545" y="266065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9" name="object 479"/>
          <p:cNvSpPr/>
          <p:nvPr/>
        </p:nvSpPr>
        <p:spPr>
          <a:xfrm>
            <a:off x="4308545" y="270865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0" name="object 480"/>
          <p:cNvSpPr/>
          <p:nvPr/>
        </p:nvSpPr>
        <p:spPr>
          <a:xfrm>
            <a:off x="4308545" y="275665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1" name="object 481"/>
          <p:cNvSpPr/>
          <p:nvPr/>
        </p:nvSpPr>
        <p:spPr>
          <a:xfrm>
            <a:off x="4308545" y="280474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2" name="object 482"/>
          <p:cNvSpPr/>
          <p:nvPr/>
        </p:nvSpPr>
        <p:spPr>
          <a:xfrm>
            <a:off x="4308545" y="285274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83" name="object 483"/>
          <p:cNvSpPr/>
          <p:nvPr/>
        </p:nvSpPr>
        <p:spPr>
          <a:xfrm>
            <a:off x="4308545" y="290078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4" name="object 484"/>
          <p:cNvSpPr/>
          <p:nvPr/>
        </p:nvSpPr>
        <p:spPr>
          <a:xfrm>
            <a:off x="4308545" y="294878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5" name="object 485"/>
          <p:cNvSpPr/>
          <p:nvPr/>
        </p:nvSpPr>
        <p:spPr>
          <a:xfrm>
            <a:off x="4308545" y="299687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6" name="object 486"/>
          <p:cNvSpPr/>
          <p:nvPr/>
        </p:nvSpPr>
        <p:spPr>
          <a:xfrm>
            <a:off x="4308545" y="304487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7" name="object 487"/>
          <p:cNvSpPr/>
          <p:nvPr/>
        </p:nvSpPr>
        <p:spPr>
          <a:xfrm>
            <a:off x="4308545" y="309287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8" name="object 488"/>
          <p:cNvSpPr/>
          <p:nvPr/>
        </p:nvSpPr>
        <p:spPr>
          <a:xfrm>
            <a:off x="4308545" y="314096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9" name="object 489"/>
          <p:cNvSpPr/>
          <p:nvPr/>
        </p:nvSpPr>
        <p:spPr>
          <a:xfrm>
            <a:off x="4308545" y="3188968"/>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0" name="object 490"/>
          <p:cNvSpPr/>
          <p:nvPr/>
        </p:nvSpPr>
        <p:spPr>
          <a:xfrm>
            <a:off x="4308545" y="3236999"/>
            <a:ext cx="59055" cy="59055"/>
          </a:xfrm>
          <a:custGeom>
            <a:avLst/>
            <a:gdLst/>
            <a:ahLst/>
            <a:cxnLst/>
            <a:rect l="l" t="t" r="r" b="b"/>
            <a:pathLst>
              <a:path w="59054" h="59054">
                <a:moveTo>
                  <a:pt x="0" y="0"/>
                </a:moveTo>
                <a:lnTo>
                  <a:pt x="58987" y="58911"/>
                </a:lnTo>
              </a:path>
            </a:pathLst>
          </a:custGeom>
          <a:ln w="4364">
            <a:solidFill>
              <a:srgbClr val="000000"/>
            </a:solidFill>
          </a:ln>
        </p:spPr>
        <p:txBody>
          <a:bodyPr wrap="square" lIns="0" tIns="0" rIns="0" bIns="0" rtlCol="0"/>
          <a:lstStyle/>
          <a:p/>
        </p:txBody>
      </p:sp>
      <p:sp>
        <p:nvSpPr>
          <p:cNvPr id="491" name="object 491"/>
          <p:cNvSpPr/>
          <p:nvPr/>
        </p:nvSpPr>
        <p:spPr>
          <a:xfrm>
            <a:off x="4308545" y="3285000"/>
            <a:ext cx="59055" cy="59055"/>
          </a:xfrm>
          <a:custGeom>
            <a:avLst/>
            <a:gdLst/>
            <a:ahLst/>
            <a:cxnLst/>
            <a:rect l="l" t="t" r="r" b="b"/>
            <a:pathLst>
              <a:path w="59054" h="59054">
                <a:moveTo>
                  <a:pt x="0" y="0"/>
                </a:moveTo>
                <a:lnTo>
                  <a:pt x="58987" y="59002"/>
                </a:lnTo>
              </a:path>
            </a:pathLst>
          </a:custGeom>
          <a:ln w="4364">
            <a:solidFill>
              <a:srgbClr val="000000"/>
            </a:solidFill>
          </a:ln>
        </p:spPr>
        <p:txBody>
          <a:bodyPr wrap="square" lIns="0" tIns="0" rIns="0" bIns="0" rtlCol="0"/>
          <a:lstStyle/>
          <a:p/>
        </p:txBody>
      </p:sp>
      <p:sp>
        <p:nvSpPr>
          <p:cNvPr id="492" name="object 492"/>
          <p:cNvSpPr/>
          <p:nvPr/>
        </p:nvSpPr>
        <p:spPr>
          <a:xfrm>
            <a:off x="4308545"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493" name="object 493"/>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4" name="object 494"/>
          <p:cNvSpPr/>
          <p:nvPr/>
        </p:nvSpPr>
        <p:spPr>
          <a:xfrm>
            <a:off x="4356618"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495" name="object 495"/>
          <p:cNvSpPr/>
          <p:nvPr/>
        </p:nvSpPr>
        <p:spPr>
          <a:xfrm>
            <a:off x="4306350"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496" name="object 496"/>
          <p:cNvSpPr/>
          <p:nvPr/>
        </p:nvSpPr>
        <p:spPr>
          <a:xfrm>
            <a:off x="4368636" y="1601800"/>
            <a:ext cx="0" cy="1026160"/>
          </a:xfrm>
          <a:custGeom>
            <a:avLst/>
            <a:gdLst/>
            <a:ahLst/>
            <a:cxnLst/>
            <a:rect l="l" t="t" r="r" b="b"/>
            <a:pathLst>
              <a:path h="1026160">
                <a:moveTo>
                  <a:pt x="0" y="0"/>
                </a:moveTo>
                <a:lnTo>
                  <a:pt x="0" y="1026090"/>
                </a:lnTo>
              </a:path>
            </a:pathLst>
          </a:custGeom>
          <a:ln w="3175">
            <a:solidFill>
              <a:srgbClr val="000000"/>
            </a:solidFill>
          </a:ln>
        </p:spPr>
        <p:txBody>
          <a:bodyPr wrap="square" lIns="0" tIns="0" rIns="0" bIns="0" rtlCol="0"/>
          <a:lstStyle/>
          <a:p/>
        </p:txBody>
      </p:sp>
      <p:sp>
        <p:nvSpPr>
          <p:cNvPr id="497" name="object 497"/>
          <p:cNvSpPr/>
          <p:nvPr/>
        </p:nvSpPr>
        <p:spPr>
          <a:xfrm>
            <a:off x="436863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98" name="object 498"/>
          <p:cNvSpPr/>
          <p:nvPr/>
        </p:nvSpPr>
        <p:spPr>
          <a:xfrm>
            <a:off x="4306350"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499" name="object 499"/>
          <p:cNvSpPr/>
          <p:nvPr/>
        </p:nvSpPr>
        <p:spPr>
          <a:xfrm>
            <a:off x="43063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00" name="object 500"/>
          <p:cNvSpPr/>
          <p:nvPr/>
        </p:nvSpPr>
        <p:spPr>
          <a:xfrm>
            <a:off x="4761546"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501" name="object 501"/>
          <p:cNvSpPr/>
          <p:nvPr/>
        </p:nvSpPr>
        <p:spPr>
          <a:xfrm>
            <a:off x="4729900"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02" name="object 502"/>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3" name="object 503"/>
          <p:cNvSpPr/>
          <p:nvPr/>
        </p:nvSpPr>
        <p:spPr>
          <a:xfrm>
            <a:off x="4732065"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04" name="object 504"/>
          <p:cNvSpPr/>
          <p:nvPr/>
        </p:nvSpPr>
        <p:spPr>
          <a:xfrm>
            <a:off x="4732065"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5" name="object 505"/>
          <p:cNvSpPr/>
          <p:nvPr/>
        </p:nvSpPr>
        <p:spPr>
          <a:xfrm>
            <a:off x="4732065"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6" name="object 506"/>
          <p:cNvSpPr/>
          <p:nvPr/>
        </p:nvSpPr>
        <p:spPr>
          <a:xfrm>
            <a:off x="4732065"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7" name="object 507"/>
          <p:cNvSpPr/>
          <p:nvPr/>
        </p:nvSpPr>
        <p:spPr>
          <a:xfrm>
            <a:off x="4732065"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8" name="object 508"/>
          <p:cNvSpPr/>
          <p:nvPr/>
        </p:nvSpPr>
        <p:spPr>
          <a:xfrm>
            <a:off x="4732065"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9" name="object 509"/>
          <p:cNvSpPr/>
          <p:nvPr/>
        </p:nvSpPr>
        <p:spPr>
          <a:xfrm>
            <a:off x="4732065"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0" name="object 510"/>
          <p:cNvSpPr/>
          <p:nvPr/>
        </p:nvSpPr>
        <p:spPr>
          <a:xfrm>
            <a:off x="4732065"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1" name="object 511"/>
          <p:cNvSpPr/>
          <p:nvPr/>
        </p:nvSpPr>
        <p:spPr>
          <a:xfrm>
            <a:off x="4732065"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2" name="object 512"/>
          <p:cNvSpPr/>
          <p:nvPr/>
        </p:nvSpPr>
        <p:spPr>
          <a:xfrm>
            <a:off x="4732065"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3" name="object 513"/>
          <p:cNvSpPr/>
          <p:nvPr/>
        </p:nvSpPr>
        <p:spPr>
          <a:xfrm>
            <a:off x="4732065"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4" name="object 514"/>
          <p:cNvSpPr/>
          <p:nvPr/>
        </p:nvSpPr>
        <p:spPr>
          <a:xfrm>
            <a:off x="4732065"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5" name="object 515"/>
          <p:cNvSpPr/>
          <p:nvPr/>
        </p:nvSpPr>
        <p:spPr>
          <a:xfrm>
            <a:off x="4732065"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6" name="object 516"/>
          <p:cNvSpPr/>
          <p:nvPr/>
        </p:nvSpPr>
        <p:spPr>
          <a:xfrm>
            <a:off x="4732065"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7" name="object 517"/>
          <p:cNvSpPr/>
          <p:nvPr/>
        </p:nvSpPr>
        <p:spPr>
          <a:xfrm>
            <a:off x="4732065"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8" name="object 518"/>
          <p:cNvSpPr/>
          <p:nvPr/>
        </p:nvSpPr>
        <p:spPr>
          <a:xfrm>
            <a:off x="4732065"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9" name="object 519"/>
          <p:cNvSpPr/>
          <p:nvPr/>
        </p:nvSpPr>
        <p:spPr>
          <a:xfrm>
            <a:off x="4732065"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0" name="object 520"/>
          <p:cNvSpPr/>
          <p:nvPr/>
        </p:nvSpPr>
        <p:spPr>
          <a:xfrm>
            <a:off x="4732065"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1" name="object 521"/>
          <p:cNvSpPr/>
          <p:nvPr/>
        </p:nvSpPr>
        <p:spPr>
          <a:xfrm>
            <a:off x="4732065"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2" name="object 522"/>
          <p:cNvSpPr/>
          <p:nvPr/>
        </p:nvSpPr>
        <p:spPr>
          <a:xfrm>
            <a:off x="4732065"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3" name="object 523"/>
          <p:cNvSpPr/>
          <p:nvPr/>
        </p:nvSpPr>
        <p:spPr>
          <a:xfrm>
            <a:off x="4732065"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4" name="object 524"/>
          <p:cNvSpPr/>
          <p:nvPr/>
        </p:nvSpPr>
        <p:spPr>
          <a:xfrm>
            <a:off x="4732065"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5" name="object 525"/>
          <p:cNvSpPr/>
          <p:nvPr/>
        </p:nvSpPr>
        <p:spPr>
          <a:xfrm>
            <a:off x="4732065"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6" name="object 526"/>
          <p:cNvSpPr/>
          <p:nvPr/>
        </p:nvSpPr>
        <p:spPr>
          <a:xfrm>
            <a:off x="4732065"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7" name="object 527"/>
          <p:cNvSpPr/>
          <p:nvPr/>
        </p:nvSpPr>
        <p:spPr>
          <a:xfrm>
            <a:off x="4732065"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8" name="object 528"/>
          <p:cNvSpPr/>
          <p:nvPr/>
        </p:nvSpPr>
        <p:spPr>
          <a:xfrm>
            <a:off x="4732065"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9" name="object 529"/>
          <p:cNvSpPr/>
          <p:nvPr/>
        </p:nvSpPr>
        <p:spPr>
          <a:xfrm>
            <a:off x="4732065"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0" name="object 530"/>
          <p:cNvSpPr/>
          <p:nvPr/>
        </p:nvSpPr>
        <p:spPr>
          <a:xfrm>
            <a:off x="4732065"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1" name="object 531"/>
          <p:cNvSpPr/>
          <p:nvPr/>
        </p:nvSpPr>
        <p:spPr>
          <a:xfrm>
            <a:off x="4732065"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2" name="object 532"/>
          <p:cNvSpPr/>
          <p:nvPr/>
        </p:nvSpPr>
        <p:spPr>
          <a:xfrm>
            <a:off x="4732065"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3" name="object 533"/>
          <p:cNvSpPr/>
          <p:nvPr/>
        </p:nvSpPr>
        <p:spPr>
          <a:xfrm>
            <a:off x="4732065"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4" name="object 534"/>
          <p:cNvSpPr/>
          <p:nvPr/>
        </p:nvSpPr>
        <p:spPr>
          <a:xfrm>
            <a:off x="4732065"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35" name="object 535"/>
          <p:cNvSpPr/>
          <p:nvPr/>
        </p:nvSpPr>
        <p:spPr>
          <a:xfrm>
            <a:off x="4732065"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36" name="object 536"/>
          <p:cNvSpPr/>
          <p:nvPr/>
        </p:nvSpPr>
        <p:spPr>
          <a:xfrm>
            <a:off x="4732065"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537" name="object 537"/>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8" name="object 538"/>
          <p:cNvSpPr/>
          <p:nvPr/>
        </p:nvSpPr>
        <p:spPr>
          <a:xfrm>
            <a:off x="4780077"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39" name="object 539"/>
          <p:cNvSpPr/>
          <p:nvPr/>
        </p:nvSpPr>
        <p:spPr>
          <a:xfrm>
            <a:off x="4729900"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540" name="object 540"/>
          <p:cNvSpPr/>
          <p:nvPr/>
        </p:nvSpPr>
        <p:spPr>
          <a:xfrm>
            <a:off x="4792094"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541" name="object 541"/>
          <p:cNvSpPr/>
          <p:nvPr/>
        </p:nvSpPr>
        <p:spPr>
          <a:xfrm>
            <a:off x="479209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42" name="object 542"/>
          <p:cNvSpPr/>
          <p:nvPr/>
        </p:nvSpPr>
        <p:spPr>
          <a:xfrm>
            <a:off x="4729900"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543" name="object 543"/>
          <p:cNvSpPr/>
          <p:nvPr/>
        </p:nvSpPr>
        <p:spPr>
          <a:xfrm>
            <a:off x="472990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44" name="object 544"/>
          <p:cNvSpPr/>
          <p:nvPr/>
        </p:nvSpPr>
        <p:spPr>
          <a:xfrm>
            <a:off x="5187260" y="1732820"/>
            <a:ext cx="0" cy="895350"/>
          </a:xfrm>
          <a:custGeom>
            <a:avLst/>
            <a:gdLst/>
            <a:ahLst/>
            <a:cxnLst/>
            <a:rect l="l" t="t" r="r" b="b"/>
            <a:pathLst>
              <a:path h="895350">
                <a:moveTo>
                  <a:pt x="0" y="0"/>
                </a:moveTo>
                <a:lnTo>
                  <a:pt x="0" y="895071"/>
                </a:lnTo>
              </a:path>
            </a:pathLst>
          </a:custGeom>
          <a:ln w="63291">
            <a:solidFill>
              <a:srgbClr val="C0C0C0"/>
            </a:solidFill>
          </a:ln>
        </p:spPr>
        <p:txBody>
          <a:bodyPr wrap="square" lIns="0" tIns="0" rIns="0" bIns="0" rtlCol="0"/>
          <a:lstStyle/>
          <a:p/>
        </p:txBody>
      </p:sp>
      <p:sp>
        <p:nvSpPr>
          <p:cNvPr id="545" name="object 545"/>
          <p:cNvSpPr/>
          <p:nvPr/>
        </p:nvSpPr>
        <p:spPr>
          <a:xfrm>
            <a:off x="515561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46" name="object 546"/>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47" name="object 547"/>
          <p:cNvSpPr/>
          <p:nvPr/>
        </p:nvSpPr>
        <p:spPr>
          <a:xfrm>
            <a:off x="5157809" y="178301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48" name="object 548"/>
          <p:cNvSpPr/>
          <p:nvPr/>
        </p:nvSpPr>
        <p:spPr>
          <a:xfrm>
            <a:off x="5157809" y="183101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49" name="object 549"/>
          <p:cNvSpPr/>
          <p:nvPr/>
        </p:nvSpPr>
        <p:spPr>
          <a:xfrm>
            <a:off x="5157809" y="187901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0" name="object 550"/>
          <p:cNvSpPr/>
          <p:nvPr/>
        </p:nvSpPr>
        <p:spPr>
          <a:xfrm>
            <a:off x="5157809" y="192710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1" name="object 551"/>
          <p:cNvSpPr/>
          <p:nvPr/>
        </p:nvSpPr>
        <p:spPr>
          <a:xfrm>
            <a:off x="5157809" y="197511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2" name="object 552"/>
          <p:cNvSpPr/>
          <p:nvPr/>
        </p:nvSpPr>
        <p:spPr>
          <a:xfrm>
            <a:off x="5157809" y="20231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3" name="object 553"/>
          <p:cNvSpPr/>
          <p:nvPr/>
        </p:nvSpPr>
        <p:spPr>
          <a:xfrm>
            <a:off x="5157809" y="20711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4" name="object 554"/>
          <p:cNvSpPr/>
          <p:nvPr/>
        </p:nvSpPr>
        <p:spPr>
          <a:xfrm>
            <a:off x="5157809" y="211923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5" name="object 555"/>
          <p:cNvSpPr/>
          <p:nvPr/>
        </p:nvSpPr>
        <p:spPr>
          <a:xfrm>
            <a:off x="5157809" y="216723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6" name="object 556"/>
          <p:cNvSpPr/>
          <p:nvPr/>
        </p:nvSpPr>
        <p:spPr>
          <a:xfrm>
            <a:off x="5157809" y="221523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7" name="object 557"/>
          <p:cNvSpPr/>
          <p:nvPr/>
        </p:nvSpPr>
        <p:spPr>
          <a:xfrm>
            <a:off x="5157809" y="226332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8" name="object 558"/>
          <p:cNvSpPr/>
          <p:nvPr/>
        </p:nvSpPr>
        <p:spPr>
          <a:xfrm>
            <a:off x="5157809" y="231132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9" name="object 559"/>
          <p:cNvSpPr/>
          <p:nvPr/>
        </p:nvSpPr>
        <p:spPr>
          <a:xfrm>
            <a:off x="5157809" y="235933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0" name="object 560"/>
          <p:cNvSpPr/>
          <p:nvPr/>
        </p:nvSpPr>
        <p:spPr>
          <a:xfrm>
            <a:off x="5157809" y="240736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1" name="object 561"/>
          <p:cNvSpPr/>
          <p:nvPr/>
        </p:nvSpPr>
        <p:spPr>
          <a:xfrm>
            <a:off x="5157809" y="245545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2" name="object 562"/>
          <p:cNvSpPr/>
          <p:nvPr/>
        </p:nvSpPr>
        <p:spPr>
          <a:xfrm>
            <a:off x="5157809" y="250345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3" name="object 563"/>
          <p:cNvSpPr/>
          <p:nvPr/>
        </p:nvSpPr>
        <p:spPr>
          <a:xfrm>
            <a:off x="5157809" y="2551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4" name="object 564"/>
          <p:cNvSpPr/>
          <p:nvPr/>
        </p:nvSpPr>
        <p:spPr>
          <a:xfrm>
            <a:off x="5157809" y="2599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5" name="object 565"/>
          <p:cNvSpPr/>
          <p:nvPr/>
        </p:nvSpPr>
        <p:spPr>
          <a:xfrm>
            <a:off x="5157809" y="264754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6" name="object 566"/>
          <p:cNvSpPr/>
          <p:nvPr/>
        </p:nvSpPr>
        <p:spPr>
          <a:xfrm>
            <a:off x="5157809" y="269555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7" name="object 567"/>
          <p:cNvSpPr/>
          <p:nvPr/>
        </p:nvSpPr>
        <p:spPr>
          <a:xfrm>
            <a:off x="5157809" y="274358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8" name="object 568"/>
          <p:cNvSpPr/>
          <p:nvPr/>
        </p:nvSpPr>
        <p:spPr>
          <a:xfrm>
            <a:off x="5157809" y="27916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9" name="object 569"/>
          <p:cNvSpPr/>
          <p:nvPr/>
        </p:nvSpPr>
        <p:spPr>
          <a:xfrm>
            <a:off x="5157809" y="28396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0" name="object 570"/>
          <p:cNvSpPr/>
          <p:nvPr/>
        </p:nvSpPr>
        <p:spPr>
          <a:xfrm>
            <a:off x="5157809" y="288767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1" name="object 571"/>
          <p:cNvSpPr/>
          <p:nvPr/>
        </p:nvSpPr>
        <p:spPr>
          <a:xfrm>
            <a:off x="5157809" y="293567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2" name="object 572"/>
          <p:cNvSpPr/>
          <p:nvPr/>
        </p:nvSpPr>
        <p:spPr>
          <a:xfrm>
            <a:off x="5157809" y="29837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3" name="object 573"/>
          <p:cNvSpPr/>
          <p:nvPr/>
        </p:nvSpPr>
        <p:spPr>
          <a:xfrm>
            <a:off x="5157809" y="30317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74" name="object 574"/>
          <p:cNvSpPr/>
          <p:nvPr/>
        </p:nvSpPr>
        <p:spPr>
          <a:xfrm>
            <a:off x="5157809" y="30798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5" name="object 575"/>
          <p:cNvSpPr/>
          <p:nvPr/>
        </p:nvSpPr>
        <p:spPr>
          <a:xfrm>
            <a:off x="5157809" y="312780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6" name="object 576"/>
          <p:cNvSpPr/>
          <p:nvPr/>
        </p:nvSpPr>
        <p:spPr>
          <a:xfrm>
            <a:off x="5157809" y="31758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7" name="object 577"/>
          <p:cNvSpPr/>
          <p:nvPr/>
        </p:nvSpPr>
        <p:spPr>
          <a:xfrm>
            <a:off x="5157809" y="3223894"/>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78" name="object 578"/>
          <p:cNvSpPr/>
          <p:nvPr/>
        </p:nvSpPr>
        <p:spPr>
          <a:xfrm>
            <a:off x="5157809" y="3271895"/>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79" name="object 579"/>
          <p:cNvSpPr/>
          <p:nvPr/>
        </p:nvSpPr>
        <p:spPr>
          <a:xfrm>
            <a:off x="5157809" y="3319988"/>
            <a:ext cx="39370" cy="39370"/>
          </a:xfrm>
          <a:custGeom>
            <a:avLst/>
            <a:gdLst/>
            <a:ahLst/>
            <a:cxnLst/>
            <a:rect l="l" t="t" r="r" b="b"/>
            <a:pathLst>
              <a:path w="39370" h="39370">
                <a:moveTo>
                  <a:pt x="0" y="0"/>
                </a:moveTo>
                <a:lnTo>
                  <a:pt x="39294" y="39284"/>
                </a:lnTo>
              </a:path>
            </a:pathLst>
          </a:custGeom>
          <a:ln w="4364">
            <a:solidFill>
              <a:srgbClr val="000000"/>
            </a:solidFill>
          </a:ln>
        </p:spPr>
        <p:txBody>
          <a:bodyPr wrap="square" lIns="0" tIns="0" rIns="0" bIns="0" rtlCol="0"/>
          <a:lstStyle/>
          <a:p/>
        </p:txBody>
      </p:sp>
      <p:sp>
        <p:nvSpPr>
          <p:cNvPr id="580" name="object 580"/>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81" name="object 581"/>
          <p:cNvSpPr/>
          <p:nvPr/>
        </p:nvSpPr>
        <p:spPr>
          <a:xfrm>
            <a:off x="5205822" y="1734984"/>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82" name="object 582"/>
          <p:cNvSpPr/>
          <p:nvPr/>
        </p:nvSpPr>
        <p:spPr>
          <a:xfrm>
            <a:off x="515561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583" name="object 583"/>
          <p:cNvSpPr/>
          <p:nvPr/>
        </p:nvSpPr>
        <p:spPr>
          <a:xfrm>
            <a:off x="521784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584" name="object 584"/>
          <p:cNvSpPr/>
          <p:nvPr/>
        </p:nvSpPr>
        <p:spPr>
          <a:xfrm>
            <a:off x="5217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85" name="object 585"/>
          <p:cNvSpPr/>
          <p:nvPr/>
        </p:nvSpPr>
        <p:spPr>
          <a:xfrm>
            <a:off x="515561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586" name="object 586"/>
          <p:cNvSpPr/>
          <p:nvPr/>
        </p:nvSpPr>
        <p:spPr>
          <a:xfrm>
            <a:off x="5155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87" name="object 587"/>
          <p:cNvSpPr/>
          <p:nvPr/>
        </p:nvSpPr>
        <p:spPr>
          <a:xfrm>
            <a:off x="5612951" y="1715296"/>
            <a:ext cx="0" cy="913130"/>
          </a:xfrm>
          <a:custGeom>
            <a:avLst/>
            <a:gdLst/>
            <a:ahLst/>
            <a:cxnLst/>
            <a:rect l="l" t="t" r="r" b="b"/>
            <a:pathLst>
              <a:path h="913130">
                <a:moveTo>
                  <a:pt x="0" y="0"/>
                </a:moveTo>
                <a:lnTo>
                  <a:pt x="0" y="912595"/>
                </a:lnTo>
              </a:path>
            </a:pathLst>
          </a:custGeom>
          <a:ln w="63364">
            <a:solidFill>
              <a:srgbClr val="C0C0C0"/>
            </a:solidFill>
          </a:ln>
        </p:spPr>
        <p:txBody>
          <a:bodyPr wrap="square" lIns="0" tIns="0" rIns="0" bIns="0" rtlCol="0"/>
          <a:lstStyle/>
          <a:p/>
        </p:txBody>
      </p:sp>
      <p:sp>
        <p:nvSpPr>
          <p:cNvPr id="588" name="object 588"/>
          <p:cNvSpPr/>
          <p:nvPr/>
        </p:nvSpPr>
        <p:spPr>
          <a:xfrm>
            <a:off x="5581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589" name="object 589"/>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0" name="object 590"/>
          <p:cNvSpPr/>
          <p:nvPr/>
        </p:nvSpPr>
        <p:spPr>
          <a:xfrm>
            <a:off x="5583463" y="176555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1" name="object 591"/>
          <p:cNvSpPr/>
          <p:nvPr/>
        </p:nvSpPr>
        <p:spPr>
          <a:xfrm>
            <a:off x="5583463" y="181355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2" name="object 592"/>
          <p:cNvSpPr/>
          <p:nvPr/>
        </p:nvSpPr>
        <p:spPr>
          <a:xfrm>
            <a:off x="5583463" y="1861554"/>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3" name="object 593"/>
          <p:cNvSpPr/>
          <p:nvPr/>
        </p:nvSpPr>
        <p:spPr>
          <a:xfrm>
            <a:off x="5583463" y="190964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4" name="object 594"/>
          <p:cNvSpPr/>
          <p:nvPr/>
        </p:nvSpPr>
        <p:spPr>
          <a:xfrm>
            <a:off x="5583463" y="1957647"/>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595" name="object 595"/>
          <p:cNvSpPr/>
          <p:nvPr/>
        </p:nvSpPr>
        <p:spPr>
          <a:xfrm>
            <a:off x="5583463" y="200567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6" name="object 596"/>
          <p:cNvSpPr/>
          <p:nvPr/>
        </p:nvSpPr>
        <p:spPr>
          <a:xfrm>
            <a:off x="5583463" y="205367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7" name="object 597"/>
          <p:cNvSpPr/>
          <p:nvPr/>
        </p:nvSpPr>
        <p:spPr>
          <a:xfrm>
            <a:off x="5583463" y="210177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8" name="object 598"/>
          <p:cNvSpPr/>
          <p:nvPr/>
        </p:nvSpPr>
        <p:spPr>
          <a:xfrm>
            <a:off x="5583463" y="214977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9" name="object 599"/>
          <p:cNvSpPr/>
          <p:nvPr/>
        </p:nvSpPr>
        <p:spPr>
          <a:xfrm>
            <a:off x="5583463" y="2197773"/>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0" name="object 600"/>
          <p:cNvSpPr/>
          <p:nvPr/>
        </p:nvSpPr>
        <p:spPr>
          <a:xfrm>
            <a:off x="5583463" y="224580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1" name="object 601"/>
          <p:cNvSpPr/>
          <p:nvPr/>
        </p:nvSpPr>
        <p:spPr>
          <a:xfrm>
            <a:off x="5583463" y="2293866"/>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2" name="object 602"/>
          <p:cNvSpPr/>
          <p:nvPr/>
        </p:nvSpPr>
        <p:spPr>
          <a:xfrm>
            <a:off x="5583463" y="234189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3" name="object 603"/>
          <p:cNvSpPr/>
          <p:nvPr/>
        </p:nvSpPr>
        <p:spPr>
          <a:xfrm>
            <a:off x="5583463" y="238989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4" name="object 604"/>
          <p:cNvSpPr/>
          <p:nvPr/>
        </p:nvSpPr>
        <p:spPr>
          <a:xfrm>
            <a:off x="5583463" y="2437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5" name="object 605"/>
          <p:cNvSpPr/>
          <p:nvPr/>
        </p:nvSpPr>
        <p:spPr>
          <a:xfrm>
            <a:off x="5583463" y="2485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6" name="object 606"/>
          <p:cNvSpPr/>
          <p:nvPr/>
        </p:nvSpPr>
        <p:spPr>
          <a:xfrm>
            <a:off x="5583463" y="253399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7" name="object 607"/>
          <p:cNvSpPr/>
          <p:nvPr/>
        </p:nvSpPr>
        <p:spPr>
          <a:xfrm>
            <a:off x="5583463" y="258202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8" name="object 608"/>
          <p:cNvSpPr/>
          <p:nvPr/>
        </p:nvSpPr>
        <p:spPr>
          <a:xfrm>
            <a:off x="5583463" y="263008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9" name="object 609"/>
          <p:cNvSpPr/>
          <p:nvPr/>
        </p:nvSpPr>
        <p:spPr>
          <a:xfrm>
            <a:off x="5583463" y="267811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0" name="object 610"/>
          <p:cNvSpPr/>
          <p:nvPr/>
        </p:nvSpPr>
        <p:spPr>
          <a:xfrm>
            <a:off x="5583463" y="272611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1" name="object 611"/>
          <p:cNvSpPr/>
          <p:nvPr/>
        </p:nvSpPr>
        <p:spPr>
          <a:xfrm>
            <a:off x="5583463" y="277411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2" name="object 612"/>
          <p:cNvSpPr/>
          <p:nvPr/>
        </p:nvSpPr>
        <p:spPr>
          <a:xfrm>
            <a:off x="5583463" y="282221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3" name="object 613"/>
          <p:cNvSpPr/>
          <p:nvPr/>
        </p:nvSpPr>
        <p:spPr>
          <a:xfrm>
            <a:off x="5583463" y="287021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4" name="object 614"/>
          <p:cNvSpPr/>
          <p:nvPr/>
        </p:nvSpPr>
        <p:spPr>
          <a:xfrm>
            <a:off x="5583463" y="2918243"/>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15" name="object 615"/>
          <p:cNvSpPr/>
          <p:nvPr/>
        </p:nvSpPr>
        <p:spPr>
          <a:xfrm>
            <a:off x="5583463" y="296630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6" name="object 616"/>
          <p:cNvSpPr/>
          <p:nvPr/>
        </p:nvSpPr>
        <p:spPr>
          <a:xfrm>
            <a:off x="5583463" y="301433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7" name="object 617"/>
          <p:cNvSpPr/>
          <p:nvPr/>
        </p:nvSpPr>
        <p:spPr>
          <a:xfrm>
            <a:off x="5583463" y="306233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8" name="object 618"/>
          <p:cNvSpPr/>
          <p:nvPr/>
        </p:nvSpPr>
        <p:spPr>
          <a:xfrm>
            <a:off x="5583463" y="311033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9" name="object 619"/>
          <p:cNvSpPr/>
          <p:nvPr/>
        </p:nvSpPr>
        <p:spPr>
          <a:xfrm>
            <a:off x="5583463" y="3158430"/>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20" name="object 620"/>
          <p:cNvSpPr/>
          <p:nvPr/>
        </p:nvSpPr>
        <p:spPr>
          <a:xfrm>
            <a:off x="5583463" y="3206431"/>
            <a:ext cx="59055" cy="59055"/>
          </a:xfrm>
          <a:custGeom>
            <a:avLst/>
            <a:gdLst/>
            <a:ahLst/>
            <a:cxnLst/>
            <a:rect l="l" t="t" r="r" b="b"/>
            <a:pathLst>
              <a:path w="59054" h="59054">
                <a:moveTo>
                  <a:pt x="0" y="0"/>
                </a:moveTo>
                <a:lnTo>
                  <a:pt x="58987" y="58942"/>
                </a:lnTo>
              </a:path>
            </a:pathLst>
          </a:custGeom>
          <a:ln w="4364">
            <a:solidFill>
              <a:srgbClr val="000000"/>
            </a:solidFill>
          </a:ln>
        </p:spPr>
        <p:txBody>
          <a:bodyPr wrap="square" lIns="0" tIns="0" rIns="0" bIns="0" rtlCol="0"/>
          <a:lstStyle/>
          <a:p/>
        </p:txBody>
      </p:sp>
      <p:sp>
        <p:nvSpPr>
          <p:cNvPr id="621" name="object 621"/>
          <p:cNvSpPr/>
          <p:nvPr/>
        </p:nvSpPr>
        <p:spPr>
          <a:xfrm>
            <a:off x="5583463" y="3254462"/>
            <a:ext cx="59055" cy="59055"/>
          </a:xfrm>
          <a:custGeom>
            <a:avLst/>
            <a:gdLst/>
            <a:ahLst/>
            <a:cxnLst/>
            <a:rect l="l" t="t" r="r" b="b"/>
            <a:pathLst>
              <a:path w="59054" h="59054">
                <a:moveTo>
                  <a:pt x="0" y="0"/>
                </a:moveTo>
                <a:lnTo>
                  <a:pt x="58987" y="58972"/>
                </a:lnTo>
              </a:path>
            </a:pathLst>
          </a:custGeom>
          <a:ln w="4364">
            <a:solidFill>
              <a:srgbClr val="000000"/>
            </a:solidFill>
          </a:ln>
        </p:spPr>
        <p:txBody>
          <a:bodyPr wrap="square" lIns="0" tIns="0" rIns="0" bIns="0" rtlCol="0"/>
          <a:lstStyle/>
          <a:p/>
        </p:txBody>
      </p:sp>
      <p:sp>
        <p:nvSpPr>
          <p:cNvPr id="622" name="object 622"/>
          <p:cNvSpPr/>
          <p:nvPr/>
        </p:nvSpPr>
        <p:spPr>
          <a:xfrm>
            <a:off x="5583463" y="3302463"/>
            <a:ext cx="57150" cy="57150"/>
          </a:xfrm>
          <a:custGeom>
            <a:avLst/>
            <a:gdLst/>
            <a:ahLst/>
            <a:cxnLst/>
            <a:rect l="l" t="t" r="r" b="b"/>
            <a:pathLst>
              <a:path w="57150" h="57150">
                <a:moveTo>
                  <a:pt x="0" y="0"/>
                </a:moveTo>
                <a:lnTo>
                  <a:pt x="56822" y="56808"/>
                </a:lnTo>
              </a:path>
            </a:pathLst>
          </a:custGeom>
          <a:ln w="4364">
            <a:solidFill>
              <a:srgbClr val="000000"/>
            </a:solidFill>
          </a:ln>
        </p:spPr>
        <p:txBody>
          <a:bodyPr wrap="square" lIns="0" tIns="0" rIns="0" bIns="0" rtlCol="0"/>
          <a:lstStyle/>
          <a:p/>
        </p:txBody>
      </p:sp>
      <p:sp>
        <p:nvSpPr>
          <p:cNvPr id="623" name="object 623"/>
          <p:cNvSpPr/>
          <p:nvPr/>
        </p:nvSpPr>
        <p:spPr>
          <a:xfrm>
            <a:off x="5583463" y="3350555"/>
            <a:ext cx="8890" cy="8890"/>
          </a:xfrm>
          <a:custGeom>
            <a:avLst/>
            <a:gdLst/>
            <a:ahLst/>
            <a:cxnLst/>
            <a:rect l="l" t="t" r="r" b="b"/>
            <a:pathLst>
              <a:path w="8889" h="8889">
                <a:moveTo>
                  <a:pt x="0" y="0"/>
                </a:moveTo>
                <a:lnTo>
                  <a:pt x="8718" y="8716"/>
                </a:lnTo>
              </a:path>
            </a:pathLst>
          </a:custGeom>
          <a:ln w="4364">
            <a:solidFill>
              <a:srgbClr val="000000"/>
            </a:solidFill>
          </a:ln>
        </p:spPr>
        <p:txBody>
          <a:bodyPr wrap="square" lIns="0" tIns="0" rIns="0" bIns="0" rtlCol="0"/>
          <a:lstStyle/>
          <a:p/>
        </p:txBody>
      </p:sp>
      <p:sp>
        <p:nvSpPr>
          <p:cNvPr id="624" name="object 624"/>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25" name="object 625"/>
          <p:cNvSpPr/>
          <p:nvPr/>
        </p:nvSpPr>
        <p:spPr>
          <a:xfrm>
            <a:off x="5631537" y="171745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626" name="object 626"/>
          <p:cNvSpPr/>
          <p:nvPr/>
        </p:nvSpPr>
        <p:spPr>
          <a:xfrm>
            <a:off x="5581269" y="1715265"/>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627" name="object 627"/>
          <p:cNvSpPr/>
          <p:nvPr/>
        </p:nvSpPr>
        <p:spPr>
          <a:xfrm>
            <a:off x="564355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628" name="object 628"/>
          <p:cNvSpPr/>
          <p:nvPr/>
        </p:nvSpPr>
        <p:spPr>
          <a:xfrm>
            <a:off x="564355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29" name="object 629"/>
          <p:cNvSpPr/>
          <p:nvPr/>
        </p:nvSpPr>
        <p:spPr>
          <a:xfrm>
            <a:off x="5581269"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630" name="object 630"/>
          <p:cNvSpPr/>
          <p:nvPr/>
        </p:nvSpPr>
        <p:spPr>
          <a:xfrm>
            <a:off x="558126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31" name="object 631"/>
          <p:cNvSpPr/>
          <p:nvPr/>
        </p:nvSpPr>
        <p:spPr>
          <a:xfrm>
            <a:off x="6037556" y="1752447"/>
            <a:ext cx="0" cy="875665"/>
          </a:xfrm>
          <a:custGeom>
            <a:avLst/>
            <a:gdLst/>
            <a:ahLst/>
            <a:cxnLst/>
            <a:rect l="l" t="t" r="r" b="b"/>
            <a:pathLst>
              <a:path h="875664">
                <a:moveTo>
                  <a:pt x="0" y="0"/>
                </a:moveTo>
                <a:lnTo>
                  <a:pt x="0" y="875444"/>
                </a:lnTo>
              </a:path>
            </a:pathLst>
          </a:custGeom>
          <a:ln w="65474">
            <a:solidFill>
              <a:srgbClr val="C0C0C0"/>
            </a:solidFill>
          </a:ln>
        </p:spPr>
        <p:txBody>
          <a:bodyPr wrap="square" lIns="0" tIns="0" rIns="0" bIns="0" rtlCol="0"/>
          <a:lstStyle/>
          <a:p/>
        </p:txBody>
      </p:sp>
      <p:sp>
        <p:nvSpPr>
          <p:cNvPr id="632" name="object 632"/>
          <p:cNvSpPr/>
          <p:nvPr/>
        </p:nvSpPr>
        <p:spPr>
          <a:xfrm>
            <a:off x="6004819"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633" name="object 633"/>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4" name="object 634"/>
          <p:cNvSpPr/>
          <p:nvPr/>
        </p:nvSpPr>
        <p:spPr>
          <a:xfrm>
            <a:off x="6007013" y="180264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5" name="object 635"/>
          <p:cNvSpPr/>
          <p:nvPr/>
        </p:nvSpPr>
        <p:spPr>
          <a:xfrm>
            <a:off x="6007013" y="185064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36" name="object 636"/>
          <p:cNvSpPr/>
          <p:nvPr/>
        </p:nvSpPr>
        <p:spPr>
          <a:xfrm>
            <a:off x="6007013" y="189867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37" name="object 637"/>
          <p:cNvSpPr/>
          <p:nvPr/>
        </p:nvSpPr>
        <p:spPr>
          <a:xfrm>
            <a:off x="6007013" y="194673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8" name="object 638"/>
          <p:cNvSpPr/>
          <p:nvPr/>
        </p:nvSpPr>
        <p:spPr>
          <a:xfrm>
            <a:off x="6007013" y="199476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9" name="object 639"/>
          <p:cNvSpPr/>
          <p:nvPr/>
        </p:nvSpPr>
        <p:spPr>
          <a:xfrm>
            <a:off x="6007013" y="204276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0" name="object 640"/>
          <p:cNvSpPr/>
          <p:nvPr/>
        </p:nvSpPr>
        <p:spPr>
          <a:xfrm>
            <a:off x="6007013" y="209086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1" name="object 641"/>
          <p:cNvSpPr/>
          <p:nvPr/>
        </p:nvSpPr>
        <p:spPr>
          <a:xfrm>
            <a:off x="6007013" y="213886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2" name="object 642"/>
          <p:cNvSpPr/>
          <p:nvPr/>
        </p:nvSpPr>
        <p:spPr>
          <a:xfrm>
            <a:off x="6007013" y="218686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3" name="object 643"/>
          <p:cNvSpPr/>
          <p:nvPr/>
        </p:nvSpPr>
        <p:spPr>
          <a:xfrm>
            <a:off x="6007013" y="223489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4" name="object 644"/>
          <p:cNvSpPr/>
          <p:nvPr/>
        </p:nvSpPr>
        <p:spPr>
          <a:xfrm>
            <a:off x="6007013" y="228295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5" name="object 645"/>
          <p:cNvSpPr/>
          <p:nvPr/>
        </p:nvSpPr>
        <p:spPr>
          <a:xfrm>
            <a:off x="6007013" y="233098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6" name="object 646"/>
          <p:cNvSpPr/>
          <p:nvPr/>
        </p:nvSpPr>
        <p:spPr>
          <a:xfrm>
            <a:off x="6007013" y="237898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7" name="object 647"/>
          <p:cNvSpPr/>
          <p:nvPr/>
        </p:nvSpPr>
        <p:spPr>
          <a:xfrm>
            <a:off x="6007013" y="2426989"/>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48" name="object 648"/>
          <p:cNvSpPr/>
          <p:nvPr/>
        </p:nvSpPr>
        <p:spPr>
          <a:xfrm>
            <a:off x="6007013" y="247508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9" name="object 649"/>
          <p:cNvSpPr/>
          <p:nvPr/>
        </p:nvSpPr>
        <p:spPr>
          <a:xfrm>
            <a:off x="6007013" y="252308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0" name="object 650"/>
          <p:cNvSpPr/>
          <p:nvPr/>
        </p:nvSpPr>
        <p:spPr>
          <a:xfrm>
            <a:off x="6007013" y="257111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1" name="object 651"/>
          <p:cNvSpPr/>
          <p:nvPr/>
        </p:nvSpPr>
        <p:spPr>
          <a:xfrm>
            <a:off x="6007013" y="261917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2" name="object 652"/>
          <p:cNvSpPr/>
          <p:nvPr/>
        </p:nvSpPr>
        <p:spPr>
          <a:xfrm>
            <a:off x="6007013" y="266720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3" name="object 653"/>
          <p:cNvSpPr/>
          <p:nvPr/>
        </p:nvSpPr>
        <p:spPr>
          <a:xfrm>
            <a:off x="6007013" y="271520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4" name="object 654"/>
          <p:cNvSpPr/>
          <p:nvPr/>
        </p:nvSpPr>
        <p:spPr>
          <a:xfrm>
            <a:off x="6007013" y="276320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55" name="object 655"/>
          <p:cNvSpPr/>
          <p:nvPr/>
        </p:nvSpPr>
        <p:spPr>
          <a:xfrm>
            <a:off x="6007013" y="281130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6" name="object 656"/>
          <p:cNvSpPr/>
          <p:nvPr/>
        </p:nvSpPr>
        <p:spPr>
          <a:xfrm>
            <a:off x="6007013" y="285930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7" name="object 657"/>
          <p:cNvSpPr/>
          <p:nvPr/>
        </p:nvSpPr>
        <p:spPr>
          <a:xfrm>
            <a:off x="6007013" y="290733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8" name="object 658"/>
          <p:cNvSpPr/>
          <p:nvPr/>
        </p:nvSpPr>
        <p:spPr>
          <a:xfrm>
            <a:off x="6007013" y="295533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9" name="object 659"/>
          <p:cNvSpPr/>
          <p:nvPr/>
        </p:nvSpPr>
        <p:spPr>
          <a:xfrm>
            <a:off x="6007013" y="300342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0" name="object 660"/>
          <p:cNvSpPr/>
          <p:nvPr/>
        </p:nvSpPr>
        <p:spPr>
          <a:xfrm>
            <a:off x="6007013" y="305142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1" name="object 661"/>
          <p:cNvSpPr/>
          <p:nvPr/>
        </p:nvSpPr>
        <p:spPr>
          <a:xfrm>
            <a:off x="6007013" y="309942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62" name="object 662"/>
          <p:cNvSpPr/>
          <p:nvPr/>
        </p:nvSpPr>
        <p:spPr>
          <a:xfrm>
            <a:off x="6007013" y="314752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3" name="object 663"/>
          <p:cNvSpPr/>
          <p:nvPr/>
        </p:nvSpPr>
        <p:spPr>
          <a:xfrm>
            <a:off x="6007013" y="3195521"/>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664" name="object 664"/>
          <p:cNvSpPr/>
          <p:nvPr/>
        </p:nvSpPr>
        <p:spPr>
          <a:xfrm>
            <a:off x="6007013" y="3243552"/>
            <a:ext cx="61594" cy="61594"/>
          </a:xfrm>
          <a:custGeom>
            <a:avLst/>
            <a:gdLst/>
            <a:ahLst/>
            <a:cxnLst/>
            <a:rect l="l" t="t" r="r" b="b"/>
            <a:pathLst>
              <a:path w="61595" h="61595">
                <a:moveTo>
                  <a:pt x="0" y="0"/>
                </a:moveTo>
                <a:lnTo>
                  <a:pt x="61090" y="61075"/>
                </a:lnTo>
              </a:path>
            </a:pathLst>
          </a:custGeom>
          <a:ln w="4364">
            <a:solidFill>
              <a:srgbClr val="000000"/>
            </a:solidFill>
          </a:ln>
        </p:spPr>
        <p:txBody>
          <a:bodyPr wrap="square" lIns="0" tIns="0" rIns="0" bIns="0" rtlCol="0"/>
          <a:lstStyle/>
          <a:p/>
        </p:txBody>
      </p:sp>
      <p:sp>
        <p:nvSpPr>
          <p:cNvPr id="665" name="object 665"/>
          <p:cNvSpPr/>
          <p:nvPr/>
        </p:nvSpPr>
        <p:spPr>
          <a:xfrm>
            <a:off x="6007013" y="3291553"/>
            <a:ext cx="61594" cy="61594"/>
          </a:xfrm>
          <a:custGeom>
            <a:avLst/>
            <a:gdLst/>
            <a:ahLst/>
            <a:cxnLst/>
            <a:rect l="l" t="t" r="r" b="b"/>
            <a:pathLst>
              <a:path w="61595" h="61595">
                <a:moveTo>
                  <a:pt x="0" y="0"/>
                </a:moveTo>
                <a:lnTo>
                  <a:pt x="61090" y="61166"/>
                </a:lnTo>
              </a:path>
            </a:pathLst>
          </a:custGeom>
          <a:ln w="4364">
            <a:solidFill>
              <a:srgbClr val="000000"/>
            </a:solidFill>
          </a:ln>
        </p:spPr>
        <p:txBody>
          <a:bodyPr wrap="square" lIns="0" tIns="0" rIns="0" bIns="0" rtlCol="0"/>
          <a:lstStyle/>
          <a:p/>
        </p:txBody>
      </p:sp>
      <p:sp>
        <p:nvSpPr>
          <p:cNvPr id="666" name="object 666"/>
          <p:cNvSpPr/>
          <p:nvPr/>
        </p:nvSpPr>
        <p:spPr>
          <a:xfrm>
            <a:off x="6007013" y="3339645"/>
            <a:ext cx="19685" cy="19685"/>
          </a:xfrm>
          <a:custGeom>
            <a:avLst/>
            <a:gdLst/>
            <a:ahLst/>
            <a:cxnLst/>
            <a:rect l="l" t="t" r="r" b="b"/>
            <a:pathLst>
              <a:path w="19685" h="19685">
                <a:moveTo>
                  <a:pt x="0" y="0"/>
                </a:moveTo>
                <a:lnTo>
                  <a:pt x="19631" y="19627"/>
                </a:lnTo>
              </a:path>
            </a:pathLst>
          </a:custGeom>
          <a:ln w="4364">
            <a:solidFill>
              <a:srgbClr val="000000"/>
            </a:solidFill>
          </a:ln>
        </p:spPr>
        <p:txBody>
          <a:bodyPr wrap="square" lIns="0" tIns="0" rIns="0" bIns="0" rtlCol="0"/>
          <a:lstStyle/>
          <a:p/>
        </p:txBody>
      </p:sp>
      <p:sp>
        <p:nvSpPr>
          <p:cNvPr id="667" name="object 667"/>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8" name="object 668"/>
          <p:cNvSpPr/>
          <p:nvPr/>
        </p:nvSpPr>
        <p:spPr>
          <a:xfrm>
            <a:off x="6055026" y="1754641"/>
            <a:ext cx="13335" cy="13335"/>
          </a:xfrm>
          <a:custGeom>
            <a:avLst/>
            <a:gdLst/>
            <a:ahLst/>
            <a:cxnLst/>
            <a:rect l="l" t="t" r="r" b="b"/>
            <a:pathLst>
              <a:path w="13335" h="13335">
                <a:moveTo>
                  <a:pt x="0" y="0"/>
                </a:moveTo>
                <a:lnTo>
                  <a:pt x="13077" y="13074"/>
                </a:lnTo>
              </a:path>
            </a:pathLst>
          </a:custGeom>
          <a:ln w="4364">
            <a:solidFill>
              <a:srgbClr val="000000"/>
            </a:solidFill>
          </a:ln>
        </p:spPr>
        <p:txBody>
          <a:bodyPr wrap="square" lIns="0" tIns="0" rIns="0" bIns="0" rtlCol="0"/>
          <a:lstStyle/>
          <a:p/>
        </p:txBody>
      </p:sp>
      <p:sp>
        <p:nvSpPr>
          <p:cNvPr id="669" name="object 669"/>
          <p:cNvSpPr/>
          <p:nvPr/>
        </p:nvSpPr>
        <p:spPr>
          <a:xfrm>
            <a:off x="6004819"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670" name="object 670"/>
          <p:cNvSpPr/>
          <p:nvPr/>
        </p:nvSpPr>
        <p:spPr>
          <a:xfrm>
            <a:off x="6069208"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671" name="object 671"/>
          <p:cNvSpPr/>
          <p:nvPr/>
        </p:nvSpPr>
        <p:spPr>
          <a:xfrm>
            <a:off x="606920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72" name="object 672"/>
          <p:cNvSpPr/>
          <p:nvPr/>
        </p:nvSpPr>
        <p:spPr>
          <a:xfrm>
            <a:off x="6004819"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673" name="object 673"/>
          <p:cNvSpPr/>
          <p:nvPr/>
        </p:nvSpPr>
        <p:spPr>
          <a:xfrm>
            <a:off x="60048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74" name="object 674"/>
          <p:cNvSpPr/>
          <p:nvPr/>
        </p:nvSpPr>
        <p:spPr>
          <a:xfrm>
            <a:off x="6462210"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675" name="object 675"/>
          <p:cNvSpPr/>
          <p:nvPr/>
        </p:nvSpPr>
        <p:spPr>
          <a:xfrm>
            <a:off x="6430564"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676" name="object 676"/>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77" name="object 677"/>
          <p:cNvSpPr/>
          <p:nvPr/>
        </p:nvSpPr>
        <p:spPr>
          <a:xfrm>
            <a:off x="6432728"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78" name="object 678"/>
          <p:cNvSpPr/>
          <p:nvPr/>
        </p:nvSpPr>
        <p:spPr>
          <a:xfrm>
            <a:off x="6432728"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79" name="object 679"/>
          <p:cNvSpPr/>
          <p:nvPr/>
        </p:nvSpPr>
        <p:spPr>
          <a:xfrm>
            <a:off x="6432728"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0" name="object 680"/>
          <p:cNvSpPr/>
          <p:nvPr/>
        </p:nvSpPr>
        <p:spPr>
          <a:xfrm>
            <a:off x="6432728"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1" name="object 681"/>
          <p:cNvSpPr/>
          <p:nvPr/>
        </p:nvSpPr>
        <p:spPr>
          <a:xfrm>
            <a:off x="6432728"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2" name="object 682"/>
          <p:cNvSpPr/>
          <p:nvPr/>
        </p:nvSpPr>
        <p:spPr>
          <a:xfrm>
            <a:off x="6432728"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3" name="object 683"/>
          <p:cNvSpPr/>
          <p:nvPr/>
        </p:nvSpPr>
        <p:spPr>
          <a:xfrm>
            <a:off x="6432728"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4" name="object 684"/>
          <p:cNvSpPr/>
          <p:nvPr/>
        </p:nvSpPr>
        <p:spPr>
          <a:xfrm>
            <a:off x="6432728"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5" name="object 685"/>
          <p:cNvSpPr/>
          <p:nvPr/>
        </p:nvSpPr>
        <p:spPr>
          <a:xfrm>
            <a:off x="6432728"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86" name="object 686"/>
          <p:cNvSpPr/>
          <p:nvPr/>
        </p:nvSpPr>
        <p:spPr>
          <a:xfrm>
            <a:off x="6432728"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7" name="object 687"/>
          <p:cNvSpPr/>
          <p:nvPr/>
        </p:nvSpPr>
        <p:spPr>
          <a:xfrm>
            <a:off x="6432728"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8" name="object 688"/>
          <p:cNvSpPr/>
          <p:nvPr/>
        </p:nvSpPr>
        <p:spPr>
          <a:xfrm>
            <a:off x="6432728"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9" name="object 689"/>
          <p:cNvSpPr/>
          <p:nvPr/>
        </p:nvSpPr>
        <p:spPr>
          <a:xfrm>
            <a:off x="6432728"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0" name="object 690"/>
          <p:cNvSpPr/>
          <p:nvPr/>
        </p:nvSpPr>
        <p:spPr>
          <a:xfrm>
            <a:off x="6432728"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1" name="object 691"/>
          <p:cNvSpPr/>
          <p:nvPr/>
        </p:nvSpPr>
        <p:spPr>
          <a:xfrm>
            <a:off x="6432728"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92" name="object 692"/>
          <p:cNvSpPr/>
          <p:nvPr/>
        </p:nvSpPr>
        <p:spPr>
          <a:xfrm>
            <a:off x="6432728"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3" name="object 693"/>
          <p:cNvSpPr/>
          <p:nvPr/>
        </p:nvSpPr>
        <p:spPr>
          <a:xfrm>
            <a:off x="6432728"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4" name="object 694"/>
          <p:cNvSpPr/>
          <p:nvPr/>
        </p:nvSpPr>
        <p:spPr>
          <a:xfrm>
            <a:off x="6432728"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5" name="object 695"/>
          <p:cNvSpPr/>
          <p:nvPr/>
        </p:nvSpPr>
        <p:spPr>
          <a:xfrm>
            <a:off x="6432728"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6" name="object 696"/>
          <p:cNvSpPr/>
          <p:nvPr/>
        </p:nvSpPr>
        <p:spPr>
          <a:xfrm>
            <a:off x="6432728"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7" name="object 697"/>
          <p:cNvSpPr/>
          <p:nvPr/>
        </p:nvSpPr>
        <p:spPr>
          <a:xfrm>
            <a:off x="6432728"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8" name="object 698"/>
          <p:cNvSpPr/>
          <p:nvPr/>
        </p:nvSpPr>
        <p:spPr>
          <a:xfrm>
            <a:off x="6432728"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99" name="object 699"/>
          <p:cNvSpPr/>
          <p:nvPr/>
        </p:nvSpPr>
        <p:spPr>
          <a:xfrm>
            <a:off x="6432728"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0" name="object 700"/>
          <p:cNvSpPr/>
          <p:nvPr/>
        </p:nvSpPr>
        <p:spPr>
          <a:xfrm>
            <a:off x="6432728"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701" name="object 701"/>
          <p:cNvSpPr/>
          <p:nvPr/>
        </p:nvSpPr>
        <p:spPr>
          <a:xfrm>
            <a:off x="6432728"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2" name="object 702"/>
          <p:cNvSpPr/>
          <p:nvPr/>
        </p:nvSpPr>
        <p:spPr>
          <a:xfrm>
            <a:off x="6432728"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3" name="object 703"/>
          <p:cNvSpPr/>
          <p:nvPr/>
        </p:nvSpPr>
        <p:spPr>
          <a:xfrm>
            <a:off x="6432728"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4" name="object 704"/>
          <p:cNvSpPr/>
          <p:nvPr/>
        </p:nvSpPr>
        <p:spPr>
          <a:xfrm>
            <a:off x="6432728"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705" name="object 705"/>
          <p:cNvSpPr/>
          <p:nvPr/>
        </p:nvSpPr>
        <p:spPr>
          <a:xfrm>
            <a:off x="6432728"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6" name="object 706"/>
          <p:cNvSpPr/>
          <p:nvPr/>
        </p:nvSpPr>
        <p:spPr>
          <a:xfrm>
            <a:off x="6432728"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707" name="object 707"/>
          <p:cNvSpPr/>
          <p:nvPr/>
        </p:nvSpPr>
        <p:spPr>
          <a:xfrm>
            <a:off x="6432728"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708" name="object 708"/>
          <p:cNvSpPr/>
          <p:nvPr/>
        </p:nvSpPr>
        <p:spPr>
          <a:xfrm>
            <a:off x="6432728"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709" name="object 709"/>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10" name="object 710"/>
          <p:cNvSpPr/>
          <p:nvPr/>
        </p:nvSpPr>
        <p:spPr>
          <a:xfrm>
            <a:off x="6480741"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711" name="object 711"/>
          <p:cNvSpPr/>
          <p:nvPr/>
        </p:nvSpPr>
        <p:spPr>
          <a:xfrm>
            <a:off x="6430564"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12" name="object 712"/>
          <p:cNvSpPr/>
          <p:nvPr/>
        </p:nvSpPr>
        <p:spPr>
          <a:xfrm>
            <a:off x="6492758"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713" name="object 713"/>
          <p:cNvSpPr/>
          <p:nvPr/>
        </p:nvSpPr>
        <p:spPr>
          <a:xfrm>
            <a:off x="649275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14" name="object 714"/>
          <p:cNvSpPr/>
          <p:nvPr/>
        </p:nvSpPr>
        <p:spPr>
          <a:xfrm>
            <a:off x="6430564"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715" name="object 715"/>
          <p:cNvSpPr/>
          <p:nvPr/>
        </p:nvSpPr>
        <p:spPr>
          <a:xfrm>
            <a:off x="643056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16" name="object 716"/>
          <p:cNvSpPr/>
          <p:nvPr/>
        </p:nvSpPr>
        <p:spPr>
          <a:xfrm>
            <a:off x="2700709" y="1621458"/>
            <a:ext cx="0" cy="1006475"/>
          </a:xfrm>
          <a:custGeom>
            <a:avLst/>
            <a:gdLst/>
            <a:ahLst/>
            <a:cxnLst/>
            <a:rect l="l" t="t" r="r" b="b"/>
            <a:pathLst>
              <a:path h="1006475">
                <a:moveTo>
                  <a:pt x="0" y="0"/>
                </a:moveTo>
                <a:lnTo>
                  <a:pt x="0" y="1006433"/>
                </a:lnTo>
              </a:path>
            </a:pathLst>
          </a:custGeom>
          <a:ln w="63291">
            <a:solidFill>
              <a:srgbClr val="FFFFFF"/>
            </a:solidFill>
          </a:ln>
        </p:spPr>
        <p:txBody>
          <a:bodyPr wrap="square" lIns="0" tIns="0" rIns="0" bIns="0" rtlCol="0"/>
          <a:lstStyle/>
          <a:p/>
        </p:txBody>
      </p:sp>
      <p:sp>
        <p:nvSpPr>
          <p:cNvPr id="717" name="object 717"/>
          <p:cNvSpPr/>
          <p:nvPr/>
        </p:nvSpPr>
        <p:spPr>
          <a:xfrm>
            <a:off x="2669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18" name="object 718"/>
          <p:cNvSpPr/>
          <p:nvPr/>
        </p:nvSpPr>
        <p:spPr>
          <a:xfrm>
            <a:off x="2671227" y="162362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19" name="object 719"/>
          <p:cNvSpPr/>
          <p:nvPr/>
        </p:nvSpPr>
        <p:spPr>
          <a:xfrm>
            <a:off x="2671227" y="165854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0" name="object 720"/>
          <p:cNvSpPr/>
          <p:nvPr/>
        </p:nvSpPr>
        <p:spPr>
          <a:xfrm>
            <a:off x="2671227" y="16934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1" name="object 721"/>
          <p:cNvSpPr/>
          <p:nvPr/>
        </p:nvSpPr>
        <p:spPr>
          <a:xfrm>
            <a:off x="2671227" y="172837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2" name="object 722"/>
          <p:cNvSpPr/>
          <p:nvPr/>
        </p:nvSpPr>
        <p:spPr>
          <a:xfrm>
            <a:off x="2671227" y="176335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3" name="object 723"/>
          <p:cNvSpPr/>
          <p:nvPr/>
        </p:nvSpPr>
        <p:spPr>
          <a:xfrm>
            <a:off x="2671227" y="179828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4" name="object 724"/>
          <p:cNvSpPr/>
          <p:nvPr/>
        </p:nvSpPr>
        <p:spPr>
          <a:xfrm>
            <a:off x="2671227" y="183318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5" name="object 725"/>
          <p:cNvSpPr/>
          <p:nvPr/>
        </p:nvSpPr>
        <p:spPr>
          <a:xfrm>
            <a:off x="2671227" y="186810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6" name="object 726"/>
          <p:cNvSpPr/>
          <p:nvPr/>
        </p:nvSpPr>
        <p:spPr>
          <a:xfrm>
            <a:off x="2671227" y="190303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7" name="object 727"/>
          <p:cNvSpPr/>
          <p:nvPr/>
        </p:nvSpPr>
        <p:spPr>
          <a:xfrm>
            <a:off x="2671227" y="19380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8" name="object 728"/>
          <p:cNvSpPr/>
          <p:nvPr/>
        </p:nvSpPr>
        <p:spPr>
          <a:xfrm>
            <a:off x="2671227" y="197294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9" name="object 729"/>
          <p:cNvSpPr/>
          <p:nvPr/>
        </p:nvSpPr>
        <p:spPr>
          <a:xfrm>
            <a:off x="2671227" y="200784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0" name="object 730"/>
          <p:cNvSpPr/>
          <p:nvPr/>
        </p:nvSpPr>
        <p:spPr>
          <a:xfrm>
            <a:off x="2671227" y="204276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1" name="object 731"/>
          <p:cNvSpPr/>
          <p:nvPr/>
        </p:nvSpPr>
        <p:spPr>
          <a:xfrm>
            <a:off x="2671227" y="20776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2" name="object 732"/>
          <p:cNvSpPr/>
          <p:nvPr/>
        </p:nvSpPr>
        <p:spPr>
          <a:xfrm>
            <a:off x="2671227" y="21126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3" name="object 733"/>
          <p:cNvSpPr/>
          <p:nvPr/>
        </p:nvSpPr>
        <p:spPr>
          <a:xfrm>
            <a:off x="2671227" y="214757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4" name="object 734"/>
          <p:cNvSpPr/>
          <p:nvPr/>
        </p:nvSpPr>
        <p:spPr>
          <a:xfrm>
            <a:off x="2671227" y="218250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5" name="object 735"/>
          <p:cNvSpPr/>
          <p:nvPr/>
        </p:nvSpPr>
        <p:spPr>
          <a:xfrm>
            <a:off x="2671227" y="221743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6" name="object 736"/>
          <p:cNvSpPr/>
          <p:nvPr/>
        </p:nvSpPr>
        <p:spPr>
          <a:xfrm>
            <a:off x="2671227" y="225232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7" name="object 737"/>
          <p:cNvSpPr/>
          <p:nvPr/>
        </p:nvSpPr>
        <p:spPr>
          <a:xfrm>
            <a:off x="2671227" y="22873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8" name="object 738"/>
          <p:cNvSpPr/>
          <p:nvPr/>
        </p:nvSpPr>
        <p:spPr>
          <a:xfrm>
            <a:off x="2671227" y="232224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9" name="object 739"/>
          <p:cNvSpPr/>
          <p:nvPr/>
        </p:nvSpPr>
        <p:spPr>
          <a:xfrm>
            <a:off x="2671227" y="235716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0" name="object 740"/>
          <p:cNvSpPr/>
          <p:nvPr/>
        </p:nvSpPr>
        <p:spPr>
          <a:xfrm>
            <a:off x="2671227" y="23920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1" name="object 741"/>
          <p:cNvSpPr/>
          <p:nvPr/>
        </p:nvSpPr>
        <p:spPr>
          <a:xfrm>
            <a:off x="2671227" y="24269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2" name="object 742"/>
          <p:cNvSpPr/>
          <p:nvPr/>
        </p:nvSpPr>
        <p:spPr>
          <a:xfrm>
            <a:off x="2671227" y="246197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3" name="object 743"/>
          <p:cNvSpPr/>
          <p:nvPr/>
        </p:nvSpPr>
        <p:spPr>
          <a:xfrm>
            <a:off x="2671227" y="249690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4" name="object 744"/>
          <p:cNvSpPr/>
          <p:nvPr/>
        </p:nvSpPr>
        <p:spPr>
          <a:xfrm>
            <a:off x="2671227" y="253182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5" name="object 745"/>
          <p:cNvSpPr/>
          <p:nvPr/>
        </p:nvSpPr>
        <p:spPr>
          <a:xfrm>
            <a:off x="2671227" y="256672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6" name="object 746"/>
          <p:cNvSpPr/>
          <p:nvPr/>
        </p:nvSpPr>
        <p:spPr>
          <a:xfrm>
            <a:off x="2671227" y="26016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7" name="object 747"/>
          <p:cNvSpPr/>
          <p:nvPr/>
        </p:nvSpPr>
        <p:spPr>
          <a:xfrm>
            <a:off x="2671227" y="32653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8" name="object 748"/>
          <p:cNvSpPr/>
          <p:nvPr/>
        </p:nvSpPr>
        <p:spPr>
          <a:xfrm>
            <a:off x="2671227" y="33002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9" name="object 749"/>
          <p:cNvSpPr/>
          <p:nvPr/>
        </p:nvSpPr>
        <p:spPr>
          <a:xfrm>
            <a:off x="2671227" y="33352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0" name="object 750"/>
          <p:cNvSpPr/>
          <p:nvPr/>
        </p:nvSpPr>
        <p:spPr>
          <a:xfrm>
            <a:off x="2669063" y="162142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51" name="object 751"/>
          <p:cNvSpPr/>
          <p:nvPr/>
        </p:nvSpPr>
        <p:spPr>
          <a:xfrm>
            <a:off x="2731257"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752" name="object 752"/>
          <p:cNvSpPr/>
          <p:nvPr/>
        </p:nvSpPr>
        <p:spPr>
          <a:xfrm>
            <a:off x="2731257"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53" name="object 753"/>
          <p:cNvSpPr/>
          <p:nvPr/>
        </p:nvSpPr>
        <p:spPr>
          <a:xfrm>
            <a:off x="2669063"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754" name="object 754"/>
          <p:cNvSpPr/>
          <p:nvPr/>
        </p:nvSpPr>
        <p:spPr>
          <a:xfrm>
            <a:off x="2669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55" name="object 755"/>
          <p:cNvSpPr/>
          <p:nvPr/>
        </p:nvSpPr>
        <p:spPr>
          <a:xfrm>
            <a:off x="3126423" y="1641085"/>
            <a:ext cx="0" cy="987425"/>
          </a:xfrm>
          <a:custGeom>
            <a:avLst/>
            <a:gdLst/>
            <a:ahLst/>
            <a:cxnLst/>
            <a:rect l="l" t="t" r="r" b="b"/>
            <a:pathLst>
              <a:path h="987425">
                <a:moveTo>
                  <a:pt x="0" y="0"/>
                </a:moveTo>
                <a:lnTo>
                  <a:pt x="0" y="986806"/>
                </a:lnTo>
              </a:path>
            </a:pathLst>
          </a:custGeom>
          <a:ln w="63291">
            <a:solidFill>
              <a:srgbClr val="FFFFFF"/>
            </a:solidFill>
          </a:ln>
        </p:spPr>
        <p:txBody>
          <a:bodyPr wrap="square" lIns="0" tIns="0" rIns="0" bIns="0" rtlCol="0"/>
          <a:lstStyle/>
          <a:p/>
        </p:txBody>
      </p:sp>
      <p:sp>
        <p:nvSpPr>
          <p:cNvPr id="756" name="object 756"/>
          <p:cNvSpPr/>
          <p:nvPr/>
        </p:nvSpPr>
        <p:spPr>
          <a:xfrm>
            <a:off x="309477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57" name="object 757"/>
          <p:cNvSpPr/>
          <p:nvPr/>
        </p:nvSpPr>
        <p:spPr>
          <a:xfrm>
            <a:off x="3096972" y="164324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8" name="object 758"/>
          <p:cNvSpPr/>
          <p:nvPr/>
        </p:nvSpPr>
        <p:spPr>
          <a:xfrm>
            <a:off x="3096972" y="167817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9" name="object 759"/>
          <p:cNvSpPr/>
          <p:nvPr/>
        </p:nvSpPr>
        <p:spPr>
          <a:xfrm>
            <a:off x="3096972" y="171310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0" name="object 760"/>
          <p:cNvSpPr/>
          <p:nvPr/>
        </p:nvSpPr>
        <p:spPr>
          <a:xfrm>
            <a:off x="3096972" y="17480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1" name="object 761"/>
          <p:cNvSpPr/>
          <p:nvPr/>
        </p:nvSpPr>
        <p:spPr>
          <a:xfrm>
            <a:off x="3096972" y="178301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2" name="object 762"/>
          <p:cNvSpPr/>
          <p:nvPr/>
        </p:nvSpPr>
        <p:spPr>
          <a:xfrm>
            <a:off x="3096972" y="181791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3" name="object 763"/>
          <p:cNvSpPr/>
          <p:nvPr/>
        </p:nvSpPr>
        <p:spPr>
          <a:xfrm>
            <a:off x="3096972" y="185283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4" name="object 764"/>
          <p:cNvSpPr/>
          <p:nvPr/>
        </p:nvSpPr>
        <p:spPr>
          <a:xfrm>
            <a:off x="3096972" y="188776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5" name="object 765"/>
          <p:cNvSpPr/>
          <p:nvPr/>
        </p:nvSpPr>
        <p:spPr>
          <a:xfrm>
            <a:off x="3096972" y="19227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6" name="object 766"/>
          <p:cNvSpPr/>
          <p:nvPr/>
        </p:nvSpPr>
        <p:spPr>
          <a:xfrm>
            <a:off x="3096972" y="195764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7" name="object 767"/>
          <p:cNvSpPr/>
          <p:nvPr/>
        </p:nvSpPr>
        <p:spPr>
          <a:xfrm>
            <a:off x="3096972" y="19925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8" name="object 768"/>
          <p:cNvSpPr/>
          <p:nvPr/>
        </p:nvSpPr>
        <p:spPr>
          <a:xfrm>
            <a:off x="3096972" y="202749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9" name="object 769"/>
          <p:cNvSpPr/>
          <p:nvPr/>
        </p:nvSpPr>
        <p:spPr>
          <a:xfrm>
            <a:off x="3096972" y="20623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0" name="object 770"/>
          <p:cNvSpPr/>
          <p:nvPr/>
        </p:nvSpPr>
        <p:spPr>
          <a:xfrm>
            <a:off x="3096972" y="209738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1" name="object 771"/>
          <p:cNvSpPr/>
          <p:nvPr/>
        </p:nvSpPr>
        <p:spPr>
          <a:xfrm>
            <a:off x="3096972" y="213230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2" name="object 772"/>
          <p:cNvSpPr/>
          <p:nvPr/>
        </p:nvSpPr>
        <p:spPr>
          <a:xfrm>
            <a:off x="3096972" y="216723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3" name="object 773"/>
          <p:cNvSpPr/>
          <p:nvPr/>
        </p:nvSpPr>
        <p:spPr>
          <a:xfrm>
            <a:off x="3096972" y="220213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4" name="object 774"/>
          <p:cNvSpPr/>
          <p:nvPr/>
        </p:nvSpPr>
        <p:spPr>
          <a:xfrm>
            <a:off x="3096972" y="223705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5" name="object 775"/>
          <p:cNvSpPr/>
          <p:nvPr/>
        </p:nvSpPr>
        <p:spPr>
          <a:xfrm>
            <a:off x="3096972" y="227204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6" name="object 776"/>
          <p:cNvSpPr/>
          <p:nvPr/>
        </p:nvSpPr>
        <p:spPr>
          <a:xfrm>
            <a:off x="3096972" y="230697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7" name="object 777"/>
          <p:cNvSpPr/>
          <p:nvPr/>
        </p:nvSpPr>
        <p:spPr>
          <a:xfrm>
            <a:off x="3096972" y="234189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8" name="object 778"/>
          <p:cNvSpPr/>
          <p:nvPr/>
        </p:nvSpPr>
        <p:spPr>
          <a:xfrm>
            <a:off x="3096972" y="23767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9" name="object 779"/>
          <p:cNvSpPr/>
          <p:nvPr/>
        </p:nvSpPr>
        <p:spPr>
          <a:xfrm>
            <a:off x="3096972" y="24117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0" name="object 780"/>
          <p:cNvSpPr/>
          <p:nvPr/>
        </p:nvSpPr>
        <p:spPr>
          <a:xfrm>
            <a:off x="3096972" y="244670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1" name="object 781"/>
          <p:cNvSpPr/>
          <p:nvPr/>
        </p:nvSpPr>
        <p:spPr>
          <a:xfrm>
            <a:off x="3096972" y="248163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2" name="object 782"/>
          <p:cNvSpPr/>
          <p:nvPr/>
        </p:nvSpPr>
        <p:spPr>
          <a:xfrm>
            <a:off x="3096972" y="251652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3" name="object 783"/>
          <p:cNvSpPr/>
          <p:nvPr/>
        </p:nvSpPr>
        <p:spPr>
          <a:xfrm>
            <a:off x="3096972" y="25514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4" name="object 784"/>
          <p:cNvSpPr/>
          <p:nvPr/>
        </p:nvSpPr>
        <p:spPr>
          <a:xfrm>
            <a:off x="3096972" y="25863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5" name="object 785"/>
          <p:cNvSpPr/>
          <p:nvPr/>
        </p:nvSpPr>
        <p:spPr>
          <a:xfrm>
            <a:off x="3096972" y="26213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6" name="object 786"/>
          <p:cNvSpPr/>
          <p:nvPr/>
        </p:nvSpPr>
        <p:spPr>
          <a:xfrm>
            <a:off x="3096972" y="325007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7" name="object 787"/>
          <p:cNvSpPr/>
          <p:nvPr/>
        </p:nvSpPr>
        <p:spPr>
          <a:xfrm>
            <a:off x="3096972" y="328500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8" name="object 788"/>
          <p:cNvSpPr/>
          <p:nvPr/>
        </p:nvSpPr>
        <p:spPr>
          <a:xfrm>
            <a:off x="3096972" y="331998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9" name="object 789"/>
          <p:cNvSpPr/>
          <p:nvPr/>
        </p:nvSpPr>
        <p:spPr>
          <a:xfrm>
            <a:off x="3096972" y="335491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90" name="object 790"/>
          <p:cNvSpPr/>
          <p:nvPr/>
        </p:nvSpPr>
        <p:spPr>
          <a:xfrm>
            <a:off x="3094778"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91" name="object 791"/>
          <p:cNvSpPr/>
          <p:nvPr/>
        </p:nvSpPr>
        <p:spPr>
          <a:xfrm>
            <a:off x="3156972" y="1641085"/>
            <a:ext cx="0" cy="987425"/>
          </a:xfrm>
          <a:custGeom>
            <a:avLst/>
            <a:gdLst/>
            <a:ahLst/>
            <a:cxnLst/>
            <a:rect l="l" t="t" r="r" b="b"/>
            <a:pathLst>
              <a:path h="987425">
                <a:moveTo>
                  <a:pt x="0" y="0"/>
                </a:moveTo>
                <a:lnTo>
                  <a:pt x="0" y="986806"/>
                </a:lnTo>
              </a:path>
            </a:pathLst>
          </a:custGeom>
          <a:ln w="3175">
            <a:solidFill>
              <a:srgbClr val="000000"/>
            </a:solidFill>
          </a:ln>
        </p:spPr>
        <p:txBody>
          <a:bodyPr wrap="square" lIns="0" tIns="0" rIns="0" bIns="0" rtlCol="0"/>
          <a:lstStyle/>
          <a:p/>
        </p:txBody>
      </p:sp>
      <p:sp>
        <p:nvSpPr>
          <p:cNvPr id="792" name="object 792"/>
          <p:cNvSpPr/>
          <p:nvPr/>
        </p:nvSpPr>
        <p:spPr>
          <a:xfrm>
            <a:off x="3156972"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93" name="object 793"/>
          <p:cNvSpPr/>
          <p:nvPr/>
        </p:nvSpPr>
        <p:spPr>
          <a:xfrm>
            <a:off x="3094778"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794" name="object 794"/>
          <p:cNvSpPr/>
          <p:nvPr/>
        </p:nvSpPr>
        <p:spPr>
          <a:xfrm>
            <a:off x="309477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95" name="object 795"/>
          <p:cNvSpPr/>
          <p:nvPr/>
        </p:nvSpPr>
        <p:spPr>
          <a:xfrm>
            <a:off x="3551004" y="1621458"/>
            <a:ext cx="0" cy="1006475"/>
          </a:xfrm>
          <a:custGeom>
            <a:avLst/>
            <a:gdLst/>
            <a:ahLst/>
            <a:cxnLst/>
            <a:rect l="l" t="t" r="r" b="b"/>
            <a:pathLst>
              <a:path h="1006475">
                <a:moveTo>
                  <a:pt x="0" y="0"/>
                </a:moveTo>
                <a:lnTo>
                  <a:pt x="0" y="1006433"/>
                </a:lnTo>
              </a:path>
            </a:pathLst>
          </a:custGeom>
          <a:ln w="65474">
            <a:solidFill>
              <a:srgbClr val="FFFFFF"/>
            </a:solidFill>
          </a:ln>
        </p:spPr>
        <p:txBody>
          <a:bodyPr wrap="square" lIns="0" tIns="0" rIns="0" bIns="0" rtlCol="0"/>
          <a:lstStyle/>
          <a:p/>
        </p:txBody>
      </p:sp>
      <p:sp>
        <p:nvSpPr>
          <p:cNvPr id="796" name="object 796"/>
          <p:cNvSpPr/>
          <p:nvPr/>
        </p:nvSpPr>
        <p:spPr>
          <a:xfrm>
            <a:off x="3518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797" name="object 797"/>
          <p:cNvSpPr/>
          <p:nvPr/>
        </p:nvSpPr>
        <p:spPr>
          <a:xfrm>
            <a:off x="3520431" y="162362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798" name="object 798"/>
          <p:cNvSpPr/>
          <p:nvPr/>
        </p:nvSpPr>
        <p:spPr>
          <a:xfrm>
            <a:off x="3520431" y="165854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799" name="object 799"/>
          <p:cNvSpPr/>
          <p:nvPr/>
        </p:nvSpPr>
        <p:spPr>
          <a:xfrm>
            <a:off x="3520431" y="16934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0" name="object 800"/>
          <p:cNvSpPr/>
          <p:nvPr/>
        </p:nvSpPr>
        <p:spPr>
          <a:xfrm>
            <a:off x="3520431" y="172837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1" name="object 801"/>
          <p:cNvSpPr/>
          <p:nvPr/>
        </p:nvSpPr>
        <p:spPr>
          <a:xfrm>
            <a:off x="3520431" y="1763357"/>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2" name="object 802"/>
          <p:cNvSpPr/>
          <p:nvPr/>
        </p:nvSpPr>
        <p:spPr>
          <a:xfrm>
            <a:off x="3520431" y="179828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3" name="object 803"/>
          <p:cNvSpPr/>
          <p:nvPr/>
        </p:nvSpPr>
        <p:spPr>
          <a:xfrm>
            <a:off x="3520431" y="183318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4" name="object 804"/>
          <p:cNvSpPr/>
          <p:nvPr/>
        </p:nvSpPr>
        <p:spPr>
          <a:xfrm>
            <a:off x="3520431" y="186810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5" name="object 805"/>
          <p:cNvSpPr/>
          <p:nvPr/>
        </p:nvSpPr>
        <p:spPr>
          <a:xfrm>
            <a:off x="3520431" y="190303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6" name="object 806"/>
          <p:cNvSpPr/>
          <p:nvPr/>
        </p:nvSpPr>
        <p:spPr>
          <a:xfrm>
            <a:off x="3520431" y="193802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7" name="object 807"/>
          <p:cNvSpPr/>
          <p:nvPr/>
        </p:nvSpPr>
        <p:spPr>
          <a:xfrm>
            <a:off x="3520431" y="197294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8" name="object 808"/>
          <p:cNvSpPr/>
          <p:nvPr/>
        </p:nvSpPr>
        <p:spPr>
          <a:xfrm>
            <a:off x="3520431" y="200784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9" name="object 809"/>
          <p:cNvSpPr/>
          <p:nvPr/>
        </p:nvSpPr>
        <p:spPr>
          <a:xfrm>
            <a:off x="3520431" y="204276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0" name="object 810"/>
          <p:cNvSpPr/>
          <p:nvPr/>
        </p:nvSpPr>
        <p:spPr>
          <a:xfrm>
            <a:off x="3520431" y="2077695"/>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1" name="object 811"/>
          <p:cNvSpPr/>
          <p:nvPr/>
        </p:nvSpPr>
        <p:spPr>
          <a:xfrm>
            <a:off x="3520431" y="211268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2" name="object 812"/>
          <p:cNvSpPr/>
          <p:nvPr/>
        </p:nvSpPr>
        <p:spPr>
          <a:xfrm>
            <a:off x="3520431" y="214757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3" name="object 813"/>
          <p:cNvSpPr/>
          <p:nvPr/>
        </p:nvSpPr>
        <p:spPr>
          <a:xfrm>
            <a:off x="3520431" y="218250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4" name="object 814"/>
          <p:cNvSpPr/>
          <p:nvPr/>
        </p:nvSpPr>
        <p:spPr>
          <a:xfrm>
            <a:off x="3520431" y="221743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5" name="object 815"/>
          <p:cNvSpPr/>
          <p:nvPr/>
        </p:nvSpPr>
        <p:spPr>
          <a:xfrm>
            <a:off x="3520431" y="225232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6" name="object 816"/>
          <p:cNvSpPr/>
          <p:nvPr/>
        </p:nvSpPr>
        <p:spPr>
          <a:xfrm>
            <a:off x="3520431" y="22873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7" name="object 817"/>
          <p:cNvSpPr/>
          <p:nvPr/>
        </p:nvSpPr>
        <p:spPr>
          <a:xfrm>
            <a:off x="3520431" y="232224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8" name="object 818"/>
          <p:cNvSpPr/>
          <p:nvPr/>
        </p:nvSpPr>
        <p:spPr>
          <a:xfrm>
            <a:off x="3520431" y="235716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9" name="object 819"/>
          <p:cNvSpPr/>
          <p:nvPr/>
        </p:nvSpPr>
        <p:spPr>
          <a:xfrm>
            <a:off x="3520431" y="239209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0" name="object 820"/>
          <p:cNvSpPr/>
          <p:nvPr/>
        </p:nvSpPr>
        <p:spPr>
          <a:xfrm>
            <a:off x="3520431" y="242698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1" name="object 821"/>
          <p:cNvSpPr/>
          <p:nvPr/>
        </p:nvSpPr>
        <p:spPr>
          <a:xfrm>
            <a:off x="3520431" y="246197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2" name="object 822"/>
          <p:cNvSpPr/>
          <p:nvPr/>
        </p:nvSpPr>
        <p:spPr>
          <a:xfrm>
            <a:off x="3520431" y="249690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3" name="object 823"/>
          <p:cNvSpPr/>
          <p:nvPr/>
        </p:nvSpPr>
        <p:spPr>
          <a:xfrm>
            <a:off x="3520431" y="253182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4" name="object 824"/>
          <p:cNvSpPr/>
          <p:nvPr/>
        </p:nvSpPr>
        <p:spPr>
          <a:xfrm>
            <a:off x="3520431" y="256672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5" name="object 825"/>
          <p:cNvSpPr/>
          <p:nvPr/>
        </p:nvSpPr>
        <p:spPr>
          <a:xfrm>
            <a:off x="3520431" y="2601651"/>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6" name="object 826"/>
          <p:cNvSpPr/>
          <p:nvPr/>
        </p:nvSpPr>
        <p:spPr>
          <a:xfrm>
            <a:off x="3520431" y="326537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7" name="object 827"/>
          <p:cNvSpPr/>
          <p:nvPr/>
        </p:nvSpPr>
        <p:spPr>
          <a:xfrm>
            <a:off x="3520431" y="330026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8" name="object 828"/>
          <p:cNvSpPr/>
          <p:nvPr/>
        </p:nvSpPr>
        <p:spPr>
          <a:xfrm>
            <a:off x="3520431" y="333525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9" name="object 829"/>
          <p:cNvSpPr/>
          <p:nvPr/>
        </p:nvSpPr>
        <p:spPr>
          <a:xfrm>
            <a:off x="3518267" y="1621427"/>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830" name="object 830"/>
          <p:cNvSpPr/>
          <p:nvPr/>
        </p:nvSpPr>
        <p:spPr>
          <a:xfrm>
            <a:off x="3582626"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831" name="object 831"/>
          <p:cNvSpPr/>
          <p:nvPr/>
        </p:nvSpPr>
        <p:spPr>
          <a:xfrm>
            <a:off x="358262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32" name="object 832"/>
          <p:cNvSpPr/>
          <p:nvPr/>
        </p:nvSpPr>
        <p:spPr>
          <a:xfrm>
            <a:off x="3518267"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833" name="object 833"/>
          <p:cNvSpPr/>
          <p:nvPr/>
        </p:nvSpPr>
        <p:spPr>
          <a:xfrm>
            <a:off x="3518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34" name="object 834"/>
          <p:cNvSpPr/>
          <p:nvPr/>
        </p:nvSpPr>
        <p:spPr>
          <a:xfrm>
            <a:off x="3975627" y="1732820"/>
            <a:ext cx="0" cy="895350"/>
          </a:xfrm>
          <a:custGeom>
            <a:avLst/>
            <a:gdLst/>
            <a:ahLst/>
            <a:cxnLst/>
            <a:rect l="l" t="t" r="r" b="b"/>
            <a:pathLst>
              <a:path h="895350">
                <a:moveTo>
                  <a:pt x="0" y="0"/>
                </a:moveTo>
                <a:lnTo>
                  <a:pt x="0" y="895071"/>
                </a:lnTo>
              </a:path>
            </a:pathLst>
          </a:custGeom>
          <a:ln w="63291">
            <a:solidFill>
              <a:srgbClr val="FFFFFF"/>
            </a:solidFill>
          </a:ln>
        </p:spPr>
        <p:txBody>
          <a:bodyPr wrap="square" lIns="0" tIns="0" rIns="0" bIns="0" rtlCol="0"/>
          <a:lstStyle/>
          <a:p/>
        </p:txBody>
      </p:sp>
      <p:sp>
        <p:nvSpPr>
          <p:cNvPr id="835" name="object 835"/>
          <p:cNvSpPr/>
          <p:nvPr/>
        </p:nvSpPr>
        <p:spPr>
          <a:xfrm>
            <a:off x="394398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36" name="object 836"/>
          <p:cNvSpPr/>
          <p:nvPr/>
        </p:nvSpPr>
        <p:spPr>
          <a:xfrm>
            <a:off x="3946176" y="17349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7" name="object 837"/>
          <p:cNvSpPr/>
          <p:nvPr/>
        </p:nvSpPr>
        <p:spPr>
          <a:xfrm>
            <a:off x="3946176" y="17699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8" name="object 838"/>
          <p:cNvSpPr/>
          <p:nvPr/>
        </p:nvSpPr>
        <p:spPr>
          <a:xfrm>
            <a:off x="3946176" y="18048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9" name="object 839"/>
          <p:cNvSpPr/>
          <p:nvPr/>
        </p:nvSpPr>
        <p:spPr>
          <a:xfrm>
            <a:off x="3946176" y="18397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0" name="object 840"/>
          <p:cNvSpPr/>
          <p:nvPr/>
        </p:nvSpPr>
        <p:spPr>
          <a:xfrm>
            <a:off x="3946176" y="18746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1" name="object 841"/>
          <p:cNvSpPr/>
          <p:nvPr/>
        </p:nvSpPr>
        <p:spPr>
          <a:xfrm>
            <a:off x="3946176" y="19096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2" name="object 842"/>
          <p:cNvSpPr/>
          <p:nvPr/>
        </p:nvSpPr>
        <p:spPr>
          <a:xfrm>
            <a:off x="3946176" y="19445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3" name="object 843"/>
          <p:cNvSpPr/>
          <p:nvPr/>
        </p:nvSpPr>
        <p:spPr>
          <a:xfrm>
            <a:off x="3946176" y="19794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4" name="object 844"/>
          <p:cNvSpPr/>
          <p:nvPr/>
        </p:nvSpPr>
        <p:spPr>
          <a:xfrm>
            <a:off x="3946176" y="20143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5" name="object 845"/>
          <p:cNvSpPr/>
          <p:nvPr/>
        </p:nvSpPr>
        <p:spPr>
          <a:xfrm>
            <a:off x="3946176" y="20493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6" name="object 846"/>
          <p:cNvSpPr/>
          <p:nvPr/>
        </p:nvSpPr>
        <p:spPr>
          <a:xfrm>
            <a:off x="3946176" y="20843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7" name="object 847"/>
          <p:cNvSpPr/>
          <p:nvPr/>
        </p:nvSpPr>
        <p:spPr>
          <a:xfrm>
            <a:off x="3946176" y="21192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8" name="object 848"/>
          <p:cNvSpPr/>
          <p:nvPr/>
        </p:nvSpPr>
        <p:spPr>
          <a:xfrm>
            <a:off x="3946176" y="21541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9" name="object 849"/>
          <p:cNvSpPr/>
          <p:nvPr/>
        </p:nvSpPr>
        <p:spPr>
          <a:xfrm>
            <a:off x="3946176" y="21890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0" name="object 850"/>
          <p:cNvSpPr/>
          <p:nvPr/>
        </p:nvSpPr>
        <p:spPr>
          <a:xfrm>
            <a:off x="3946176" y="22239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1" name="object 851"/>
          <p:cNvSpPr/>
          <p:nvPr/>
        </p:nvSpPr>
        <p:spPr>
          <a:xfrm>
            <a:off x="3946176" y="22589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2" name="object 852"/>
          <p:cNvSpPr/>
          <p:nvPr/>
        </p:nvSpPr>
        <p:spPr>
          <a:xfrm>
            <a:off x="3946176" y="22938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3" name="object 853"/>
          <p:cNvSpPr/>
          <p:nvPr/>
        </p:nvSpPr>
        <p:spPr>
          <a:xfrm>
            <a:off x="3946176" y="23287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4" name="object 854"/>
          <p:cNvSpPr/>
          <p:nvPr/>
        </p:nvSpPr>
        <p:spPr>
          <a:xfrm>
            <a:off x="3946176" y="23637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5" name="object 855"/>
          <p:cNvSpPr/>
          <p:nvPr/>
        </p:nvSpPr>
        <p:spPr>
          <a:xfrm>
            <a:off x="3946176" y="23986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6" name="object 856"/>
          <p:cNvSpPr/>
          <p:nvPr/>
        </p:nvSpPr>
        <p:spPr>
          <a:xfrm>
            <a:off x="3946176" y="24336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7" name="object 857"/>
          <p:cNvSpPr/>
          <p:nvPr/>
        </p:nvSpPr>
        <p:spPr>
          <a:xfrm>
            <a:off x="3946176" y="246852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8" name="object 858"/>
          <p:cNvSpPr/>
          <p:nvPr/>
        </p:nvSpPr>
        <p:spPr>
          <a:xfrm>
            <a:off x="3946176" y="250345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9" name="object 859"/>
          <p:cNvSpPr/>
          <p:nvPr/>
        </p:nvSpPr>
        <p:spPr>
          <a:xfrm>
            <a:off x="3946176" y="25383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0" name="object 860"/>
          <p:cNvSpPr/>
          <p:nvPr/>
        </p:nvSpPr>
        <p:spPr>
          <a:xfrm>
            <a:off x="3946176" y="25732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1" name="object 861"/>
          <p:cNvSpPr/>
          <p:nvPr/>
        </p:nvSpPr>
        <p:spPr>
          <a:xfrm>
            <a:off x="3946176" y="26082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2" name="object 862"/>
          <p:cNvSpPr/>
          <p:nvPr/>
        </p:nvSpPr>
        <p:spPr>
          <a:xfrm>
            <a:off x="3946176" y="32718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3" name="object 863"/>
          <p:cNvSpPr/>
          <p:nvPr/>
        </p:nvSpPr>
        <p:spPr>
          <a:xfrm>
            <a:off x="3946176" y="33068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4" name="object 864"/>
          <p:cNvSpPr/>
          <p:nvPr/>
        </p:nvSpPr>
        <p:spPr>
          <a:xfrm>
            <a:off x="3946176" y="33418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5" name="object 865"/>
          <p:cNvSpPr/>
          <p:nvPr/>
        </p:nvSpPr>
        <p:spPr>
          <a:xfrm>
            <a:off x="3943982" y="173282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866" name="object 866"/>
          <p:cNvSpPr/>
          <p:nvPr/>
        </p:nvSpPr>
        <p:spPr>
          <a:xfrm>
            <a:off x="4006176"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867" name="object 867"/>
          <p:cNvSpPr/>
          <p:nvPr/>
        </p:nvSpPr>
        <p:spPr>
          <a:xfrm>
            <a:off x="4006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68" name="object 868"/>
          <p:cNvSpPr/>
          <p:nvPr/>
        </p:nvSpPr>
        <p:spPr>
          <a:xfrm>
            <a:off x="3943982"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869" name="object 869"/>
          <p:cNvSpPr/>
          <p:nvPr/>
        </p:nvSpPr>
        <p:spPr>
          <a:xfrm>
            <a:off x="394398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70" name="object 870"/>
          <p:cNvSpPr/>
          <p:nvPr/>
        </p:nvSpPr>
        <p:spPr>
          <a:xfrm>
            <a:off x="4401373" y="1584337"/>
            <a:ext cx="0" cy="1043940"/>
          </a:xfrm>
          <a:custGeom>
            <a:avLst/>
            <a:gdLst/>
            <a:ahLst/>
            <a:cxnLst/>
            <a:rect l="l" t="t" r="r" b="b"/>
            <a:pathLst>
              <a:path h="1043939">
                <a:moveTo>
                  <a:pt x="0" y="0"/>
                </a:moveTo>
                <a:lnTo>
                  <a:pt x="0" y="1043554"/>
                </a:lnTo>
              </a:path>
            </a:pathLst>
          </a:custGeom>
          <a:ln w="63291">
            <a:solidFill>
              <a:srgbClr val="FFFFFF"/>
            </a:solidFill>
          </a:ln>
        </p:spPr>
        <p:txBody>
          <a:bodyPr wrap="square" lIns="0" tIns="0" rIns="0" bIns="0" rtlCol="0"/>
          <a:lstStyle/>
          <a:p/>
        </p:txBody>
      </p:sp>
      <p:sp>
        <p:nvSpPr>
          <p:cNvPr id="871" name="object 871"/>
          <p:cNvSpPr/>
          <p:nvPr/>
        </p:nvSpPr>
        <p:spPr>
          <a:xfrm>
            <a:off x="436972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72" name="object 872"/>
          <p:cNvSpPr/>
          <p:nvPr/>
        </p:nvSpPr>
        <p:spPr>
          <a:xfrm>
            <a:off x="4371891" y="15865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3" name="object 873"/>
          <p:cNvSpPr/>
          <p:nvPr/>
        </p:nvSpPr>
        <p:spPr>
          <a:xfrm>
            <a:off x="4371891" y="16214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4" name="object 874"/>
          <p:cNvSpPr/>
          <p:nvPr/>
        </p:nvSpPr>
        <p:spPr>
          <a:xfrm>
            <a:off x="4371891" y="165635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5" name="object 875"/>
          <p:cNvSpPr/>
          <p:nvPr/>
        </p:nvSpPr>
        <p:spPr>
          <a:xfrm>
            <a:off x="4371891" y="169128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6" name="object 876"/>
          <p:cNvSpPr/>
          <p:nvPr/>
        </p:nvSpPr>
        <p:spPr>
          <a:xfrm>
            <a:off x="4371891" y="17261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7" name="object 877"/>
          <p:cNvSpPr/>
          <p:nvPr/>
        </p:nvSpPr>
        <p:spPr>
          <a:xfrm>
            <a:off x="4371891" y="17611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8" name="object 878"/>
          <p:cNvSpPr/>
          <p:nvPr/>
        </p:nvSpPr>
        <p:spPr>
          <a:xfrm>
            <a:off x="4371891" y="179608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9" name="object 879"/>
          <p:cNvSpPr/>
          <p:nvPr/>
        </p:nvSpPr>
        <p:spPr>
          <a:xfrm>
            <a:off x="4371891" y="18310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0" name="object 880"/>
          <p:cNvSpPr/>
          <p:nvPr/>
        </p:nvSpPr>
        <p:spPr>
          <a:xfrm>
            <a:off x="4371891" y="18659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1" name="object 881"/>
          <p:cNvSpPr/>
          <p:nvPr/>
        </p:nvSpPr>
        <p:spPr>
          <a:xfrm>
            <a:off x="4371891" y="19008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2" name="object 882"/>
          <p:cNvSpPr/>
          <p:nvPr/>
        </p:nvSpPr>
        <p:spPr>
          <a:xfrm>
            <a:off x="4371891" y="1935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3" name="object 883"/>
          <p:cNvSpPr/>
          <p:nvPr/>
        </p:nvSpPr>
        <p:spPr>
          <a:xfrm>
            <a:off x="4371891" y="19707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4" name="object 884"/>
          <p:cNvSpPr/>
          <p:nvPr/>
        </p:nvSpPr>
        <p:spPr>
          <a:xfrm>
            <a:off x="4371891" y="20056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5" name="object 885"/>
          <p:cNvSpPr/>
          <p:nvPr/>
        </p:nvSpPr>
        <p:spPr>
          <a:xfrm>
            <a:off x="4371891" y="20405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6" name="object 886"/>
          <p:cNvSpPr/>
          <p:nvPr/>
        </p:nvSpPr>
        <p:spPr>
          <a:xfrm>
            <a:off x="4371891" y="20755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7" name="object 887"/>
          <p:cNvSpPr/>
          <p:nvPr/>
        </p:nvSpPr>
        <p:spPr>
          <a:xfrm>
            <a:off x="4371891" y="21104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8" name="object 888"/>
          <p:cNvSpPr/>
          <p:nvPr/>
        </p:nvSpPr>
        <p:spPr>
          <a:xfrm>
            <a:off x="4371891" y="21454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9" name="object 889"/>
          <p:cNvSpPr/>
          <p:nvPr/>
        </p:nvSpPr>
        <p:spPr>
          <a:xfrm>
            <a:off x="4371891" y="21803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0" name="object 890"/>
          <p:cNvSpPr/>
          <p:nvPr/>
        </p:nvSpPr>
        <p:spPr>
          <a:xfrm>
            <a:off x="4371891" y="22152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1" name="object 891"/>
          <p:cNvSpPr/>
          <p:nvPr/>
        </p:nvSpPr>
        <p:spPr>
          <a:xfrm>
            <a:off x="4371891" y="22501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2" name="object 892"/>
          <p:cNvSpPr/>
          <p:nvPr/>
        </p:nvSpPr>
        <p:spPr>
          <a:xfrm>
            <a:off x="4371891" y="22851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3" name="object 893"/>
          <p:cNvSpPr/>
          <p:nvPr/>
        </p:nvSpPr>
        <p:spPr>
          <a:xfrm>
            <a:off x="4371891" y="23200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4" name="object 894"/>
          <p:cNvSpPr/>
          <p:nvPr/>
        </p:nvSpPr>
        <p:spPr>
          <a:xfrm>
            <a:off x="4371891" y="23549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5" name="object 895"/>
          <p:cNvSpPr/>
          <p:nvPr/>
        </p:nvSpPr>
        <p:spPr>
          <a:xfrm>
            <a:off x="4371891" y="23898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6" name="object 896"/>
          <p:cNvSpPr/>
          <p:nvPr/>
        </p:nvSpPr>
        <p:spPr>
          <a:xfrm>
            <a:off x="4371891" y="2424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7" name="object 897"/>
          <p:cNvSpPr/>
          <p:nvPr/>
        </p:nvSpPr>
        <p:spPr>
          <a:xfrm>
            <a:off x="4371891" y="24598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8" name="object 898"/>
          <p:cNvSpPr/>
          <p:nvPr/>
        </p:nvSpPr>
        <p:spPr>
          <a:xfrm>
            <a:off x="4371891" y="24947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9" name="object 899"/>
          <p:cNvSpPr/>
          <p:nvPr/>
        </p:nvSpPr>
        <p:spPr>
          <a:xfrm>
            <a:off x="4371891" y="25296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0" name="object 900"/>
          <p:cNvSpPr/>
          <p:nvPr/>
        </p:nvSpPr>
        <p:spPr>
          <a:xfrm>
            <a:off x="4371891" y="25645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1" name="object 901"/>
          <p:cNvSpPr/>
          <p:nvPr/>
        </p:nvSpPr>
        <p:spPr>
          <a:xfrm>
            <a:off x="4371891" y="25994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2" name="object 902"/>
          <p:cNvSpPr/>
          <p:nvPr/>
        </p:nvSpPr>
        <p:spPr>
          <a:xfrm>
            <a:off x="4371891" y="3263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3" name="object 903"/>
          <p:cNvSpPr/>
          <p:nvPr/>
        </p:nvSpPr>
        <p:spPr>
          <a:xfrm>
            <a:off x="4371891" y="3298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4" name="object 904"/>
          <p:cNvSpPr/>
          <p:nvPr/>
        </p:nvSpPr>
        <p:spPr>
          <a:xfrm>
            <a:off x="4371891" y="33330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5" name="object 905"/>
          <p:cNvSpPr/>
          <p:nvPr/>
        </p:nvSpPr>
        <p:spPr>
          <a:xfrm>
            <a:off x="4369727" y="15843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06" name="object 906"/>
          <p:cNvSpPr/>
          <p:nvPr/>
        </p:nvSpPr>
        <p:spPr>
          <a:xfrm>
            <a:off x="4431921" y="1584337"/>
            <a:ext cx="0" cy="1043940"/>
          </a:xfrm>
          <a:custGeom>
            <a:avLst/>
            <a:gdLst/>
            <a:ahLst/>
            <a:cxnLst/>
            <a:rect l="l" t="t" r="r" b="b"/>
            <a:pathLst>
              <a:path h="1043939">
                <a:moveTo>
                  <a:pt x="0" y="0"/>
                </a:moveTo>
                <a:lnTo>
                  <a:pt x="0" y="1043554"/>
                </a:lnTo>
              </a:path>
            </a:pathLst>
          </a:custGeom>
          <a:ln w="3175">
            <a:solidFill>
              <a:srgbClr val="000000"/>
            </a:solidFill>
          </a:ln>
        </p:spPr>
        <p:txBody>
          <a:bodyPr wrap="square" lIns="0" tIns="0" rIns="0" bIns="0" rtlCol="0"/>
          <a:lstStyle/>
          <a:p/>
        </p:txBody>
      </p:sp>
      <p:sp>
        <p:nvSpPr>
          <p:cNvPr id="907" name="object 907"/>
          <p:cNvSpPr/>
          <p:nvPr/>
        </p:nvSpPr>
        <p:spPr>
          <a:xfrm>
            <a:off x="4431921"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08" name="object 908"/>
          <p:cNvSpPr/>
          <p:nvPr/>
        </p:nvSpPr>
        <p:spPr>
          <a:xfrm>
            <a:off x="4369727"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909" name="object 909"/>
          <p:cNvSpPr/>
          <p:nvPr/>
        </p:nvSpPr>
        <p:spPr>
          <a:xfrm>
            <a:off x="436972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10" name="object 910"/>
          <p:cNvSpPr/>
          <p:nvPr/>
        </p:nvSpPr>
        <p:spPr>
          <a:xfrm>
            <a:off x="4825923" y="1678175"/>
            <a:ext cx="0" cy="949960"/>
          </a:xfrm>
          <a:custGeom>
            <a:avLst/>
            <a:gdLst/>
            <a:ahLst/>
            <a:cxnLst/>
            <a:rect l="l" t="t" r="r" b="b"/>
            <a:pathLst>
              <a:path h="949960">
                <a:moveTo>
                  <a:pt x="0" y="0"/>
                </a:moveTo>
                <a:lnTo>
                  <a:pt x="0" y="949716"/>
                </a:lnTo>
              </a:path>
            </a:pathLst>
          </a:custGeom>
          <a:ln w="65474">
            <a:solidFill>
              <a:srgbClr val="FFFFFF"/>
            </a:solidFill>
          </a:ln>
        </p:spPr>
        <p:txBody>
          <a:bodyPr wrap="square" lIns="0" tIns="0" rIns="0" bIns="0" rtlCol="0"/>
          <a:lstStyle/>
          <a:p/>
        </p:txBody>
      </p:sp>
      <p:sp>
        <p:nvSpPr>
          <p:cNvPr id="911" name="object 911"/>
          <p:cNvSpPr/>
          <p:nvPr/>
        </p:nvSpPr>
        <p:spPr>
          <a:xfrm>
            <a:off x="479318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912" name="object 912"/>
          <p:cNvSpPr/>
          <p:nvPr/>
        </p:nvSpPr>
        <p:spPr>
          <a:xfrm>
            <a:off x="4795380" y="168036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3" name="object 913"/>
          <p:cNvSpPr/>
          <p:nvPr/>
        </p:nvSpPr>
        <p:spPr>
          <a:xfrm>
            <a:off x="4795380" y="17152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4" name="object 914"/>
          <p:cNvSpPr/>
          <p:nvPr/>
        </p:nvSpPr>
        <p:spPr>
          <a:xfrm>
            <a:off x="4795380" y="175025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5" name="object 915"/>
          <p:cNvSpPr/>
          <p:nvPr/>
        </p:nvSpPr>
        <p:spPr>
          <a:xfrm>
            <a:off x="4795380" y="178517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6" name="object 916"/>
          <p:cNvSpPr/>
          <p:nvPr/>
        </p:nvSpPr>
        <p:spPr>
          <a:xfrm>
            <a:off x="4795380" y="182010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7" name="object 917"/>
          <p:cNvSpPr/>
          <p:nvPr/>
        </p:nvSpPr>
        <p:spPr>
          <a:xfrm>
            <a:off x="4795380" y="18550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8" name="object 918"/>
          <p:cNvSpPr/>
          <p:nvPr/>
        </p:nvSpPr>
        <p:spPr>
          <a:xfrm>
            <a:off x="4795380" y="188992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9" name="object 919"/>
          <p:cNvSpPr/>
          <p:nvPr/>
        </p:nvSpPr>
        <p:spPr>
          <a:xfrm>
            <a:off x="4795380" y="192491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0" name="object 920"/>
          <p:cNvSpPr/>
          <p:nvPr/>
        </p:nvSpPr>
        <p:spPr>
          <a:xfrm>
            <a:off x="4795380" y="195984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1" name="object 921"/>
          <p:cNvSpPr/>
          <p:nvPr/>
        </p:nvSpPr>
        <p:spPr>
          <a:xfrm>
            <a:off x="4795380" y="199476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2" name="object 922"/>
          <p:cNvSpPr/>
          <p:nvPr/>
        </p:nvSpPr>
        <p:spPr>
          <a:xfrm>
            <a:off x="4795380" y="20296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3" name="object 923"/>
          <p:cNvSpPr/>
          <p:nvPr/>
        </p:nvSpPr>
        <p:spPr>
          <a:xfrm>
            <a:off x="4795380" y="206459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4" name="object 924"/>
          <p:cNvSpPr/>
          <p:nvPr/>
        </p:nvSpPr>
        <p:spPr>
          <a:xfrm>
            <a:off x="4795380" y="209957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5" name="object 925"/>
          <p:cNvSpPr/>
          <p:nvPr/>
        </p:nvSpPr>
        <p:spPr>
          <a:xfrm>
            <a:off x="4795380" y="213450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6" name="object 926"/>
          <p:cNvSpPr/>
          <p:nvPr/>
        </p:nvSpPr>
        <p:spPr>
          <a:xfrm>
            <a:off x="4795380" y="216939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7" name="object 927"/>
          <p:cNvSpPr/>
          <p:nvPr/>
        </p:nvSpPr>
        <p:spPr>
          <a:xfrm>
            <a:off x="4795380" y="220432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8" name="object 928"/>
          <p:cNvSpPr/>
          <p:nvPr/>
        </p:nvSpPr>
        <p:spPr>
          <a:xfrm>
            <a:off x="4795380" y="223925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9" name="object 929"/>
          <p:cNvSpPr/>
          <p:nvPr/>
        </p:nvSpPr>
        <p:spPr>
          <a:xfrm>
            <a:off x="4795380" y="227423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0" name="object 930"/>
          <p:cNvSpPr/>
          <p:nvPr/>
        </p:nvSpPr>
        <p:spPr>
          <a:xfrm>
            <a:off x="4795380" y="23091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1" name="object 931"/>
          <p:cNvSpPr/>
          <p:nvPr/>
        </p:nvSpPr>
        <p:spPr>
          <a:xfrm>
            <a:off x="4795380" y="234406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2" name="object 932"/>
          <p:cNvSpPr/>
          <p:nvPr/>
        </p:nvSpPr>
        <p:spPr>
          <a:xfrm>
            <a:off x="4795380" y="237898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3" name="object 933"/>
          <p:cNvSpPr/>
          <p:nvPr/>
        </p:nvSpPr>
        <p:spPr>
          <a:xfrm>
            <a:off x="4795380" y="2413914"/>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4" name="object 934"/>
          <p:cNvSpPr/>
          <p:nvPr/>
        </p:nvSpPr>
        <p:spPr>
          <a:xfrm>
            <a:off x="4795380" y="24489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5" name="object 935"/>
          <p:cNvSpPr/>
          <p:nvPr/>
        </p:nvSpPr>
        <p:spPr>
          <a:xfrm>
            <a:off x="4795380" y="248379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6" name="object 936"/>
          <p:cNvSpPr/>
          <p:nvPr/>
        </p:nvSpPr>
        <p:spPr>
          <a:xfrm>
            <a:off x="4795380" y="251872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7" name="object 937"/>
          <p:cNvSpPr/>
          <p:nvPr/>
        </p:nvSpPr>
        <p:spPr>
          <a:xfrm>
            <a:off x="4795380" y="255365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8" name="object 938"/>
          <p:cNvSpPr/>
          <p:nvPr/>
        </p:nvSpPr>
        <p:spPr>
          <a:xfrm>
            <a:off x="4795380" y="2588546"/>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9" name="object 939"/>
          <p:cNvSpPr/>
          <p:nvPr/>
        </p:nvSpPr>
        <p:spPr>
          <a:xfrm>
            <a:off x="4795380" y="26235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0" name="object 940"/>
          <p:cNvSpPr/>
          <p:nvPr/>
        </p:nvSpPr>
        <p:spPr>
          <a:xfrm>
            <a:off x="4795380" y="325226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1" name="object 941"/>
          <p:cNvSpPr/>
          <p:nvPr/>
        </p:nvSpPr>
        <p:spPr>
          <a:xfrm>
            <a:off x="4795380" y="328719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2" name="object 942"/>
          <p:cNvSpPr/>
          <p:nvPr/>
        </p:nvSpPr>
        <p:spPr>
          <a:xfrm>
            <a:off x="4795380" y="332218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3" name="object 943"/>
          <p:cNvSpPr/>
          <p:nvPr/>
        </p:nvSpPr>
        <p:spPr>
          <a:xfrm>
            <a:off x="4795380" y="335707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4" name="object 944"/>
          <p:cNvSpPr/>
          <p:nvPr/>
        </p:nvSpPr>
        <p:spPr>
          <a:xfrm>
            <a:off x="4793186" y="1678175"/>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945" name="object 945"/>
          <p:cNvSpPr/>
          <p:nvPr/>
        </p:nvSpPr>
        <p:spPr>
          <a:xfrm>
            <a:off x="4857575"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946" name="object 946"/>
          <p:cNvSpPr/>
          <p:nvPr/>
        </p:nvSpPr>
        <p:spPr>
          <a:xfrm>
            <a:off x="485757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47" name="object 947"/>
          <p:cNvSpPr/>
          <p:nvPr/>
        </p:nvSpPr>
        <p:spPr>
          <a:xfrm>
            <a:off x="479318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948" name="object 948"/>
          <p:cNvSpPr/>
          <p:nvPr/>
        </p:nvSpPr>
        <p:spPr>
          <a:xfrm>
            <a:off x="479318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49" name="object 949"/>
          <p:cNvSpPr/>
          <p:nvPr/>
        </p:nvSpPr>
        <p:spPr>
          <a:xfrm>
            <a:off x="5250577" y="1695638"/>
            <a:ext cx="0" cy="932815"/>
          </a:xfrm>
          <a:custGeom>
            <a:avLst/>
            <a:gdLst/>
            <a:ahLst/>
            <a:cxnLst/>
            <a:rect l="l" t="t" r="r" b="b"/>
            <a:pathLst>
              <a:path h="932814">
                <a:moveTo>
                  <a:pt x="0" y="0"/>
                </a:moveTo>
                <a:lnTo>
                  <a:pt x="0" y="932253"/>
                </a:lnTo>
              </a:path>
            </a:pathLst>
          </a:custGeom>
          <a:ln w="63291">
            <a:solidFill>
              <a:srgbClr val="FFFFFF"/>
            </a:solidFill>
          </a:ln>
        </p:spPr>
        <p:txBody>
          <a:bodyPr wrap="square" lIns="0" tIns="0" rIns="0" bIns="0" rtlCol="0"/>
          <a:lstStyle/>
          <a:p/>
        </p:txBody>
      </p:sp>
      <p:sp>
        <p:nvSpPr>
          <p:cNvPr id="950" name="object 950"/>
          <p:cNvSpPr/>
          <p:nvPr/>
        </p:nvSpPr>
        <p:spPr>
          <a:xfrm>
            <a:off x="5218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51" name="object 951"/>
          <p:cNvSpPr/>
          <p:nvPr/>
        </p:nvSpPr>
        <p:spPr>
          <a:xfrm>
            <a:off x="5221095" y="16978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2" name="object 952"/>
          <p:cNvSpPr/>
          <p:nvPr/>
        </p:nvSpPr>
        <p:spPr>
          <a:xfrm>
            <a:off x="5221095" y="17328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3" name="object 953"/>
          <p:cNvSpPr/>
          <p:nvPr/>
        </p:nvSpPr>
        <p:spPr>
          <a:xfrm>
            <a:off x="5221095" y="17677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4" name="object 954"/>
          <p:cNvSpPr/>
          <p:nvPr/>
        </p:nvSpPr>
        <p:spPr>
          <a:xfrm>
            <a:off x="5221095" y="180264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5" name="object 955"/>
          <p:cNvSpPr/>
          <p:nvPr/>
        </p:nvSpPr>
        <p:spPr>
          <a:xfrm>
            <a:off x="5221095" y="18375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6" name="object 956"/>
          <p:cNvSpPr/>
          <p:nvPr/>
        </p:nvSpPr>
        <p:spPr>
          <a:xfrm>
            <a:off x="5221095" y="18724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7" name="object 957"/>
          <p:cNvSpPr/>
          <p:nvPr/>
        </p:nvSpPr>
        <p:spPr>
          <a:xfrm>
            <a:off x="5221095" y="1907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8" name="object 958"/>
          <p:cNvSpPr/>
          <p:nvPr/>
        </p:nvSpPr>
        <p:spPr>
          <a:xfrm>
            <a:off x="5221095" y="19423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9" name="object 959"/>
          <p:cNvSpPr/>
          <p:nvPr/>
        </p:nvSpPr>
        <p:spPr>
          <a:xfrm>
            <a:off x="5221095" y="197730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0" name="object 960"/>
          <p:cNvSpPr/>
          <p:nvPr/>
        </p:nvSpPr>
        <p:spPr>
          <a:xfrm>
            <a:off x="5221095" y="20122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1" name="object 961"/>
          <p:cNvSpPr/>
          <p:nvPr/>
        </p:nvSpPr>
        <p:spPr>
          <a:xfrm>
            <a:off x="5221095" y="204712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2" name="object 962"/>
          <p:cNvSpPr/>
          <p:nvPr/>
        </p:nvSpPr>
        <p:spPr>
          <a:xfrm>
            <a:off x="5221095" y="20821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3" name="object 963"/>
          <p:cNvSpPr/>
          <p:nvPr/>
        </p:nvSpPr>
        <p:spPr>
          <a:xfrm>
            <a:off x="5221095" y="21170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4" name="object 964"/>
          <p:cNvSpPr/>
          <p:nvPr/>
        </p:nvSpPr>
        <p:spPr>
          <a:xfrm>
            <a:off x="5221095" y="21519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5" name="object 965"/>
          <p:cNvSpPr/>
          <p:nvPr/>
        </p:nvSpPr>
        <p:spPr>
          <a:xfrm>
            <a:off x="5221095" y="21868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6" name="object 966"/>
          <p:cNvSpPr/>
          <p:nvPr/>
        </p:nvSpPr>
        <p:spPr>
          <a:xfrm>
            <a:off x="5221095" y="22217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7" name="object 967"/>
          <p:cNvSpPr/>
          <p:nvPr/>
        </p:nvSpPr>
        <p:spPr>
          <a:xfrm>
            <a:off x="5221095" y="22567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8" name="object 968"/>
          <p:cNvSpPr/>
          <p:nvPr/>
        </p:nvSpPr>
        <p:spPr>
          <a:xfrm>
            <a:off x="5221095" y="22917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9" name="object 969"/>
          <p:cNvSpPr/>
          <p:nvPr/>
        </p:nvSpPr>
        <p:spPr>
          <a:xfrm>
            <a:off x="5221095" y="23265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0" name="object 970"/>
          <p:cNvSpPr/>
          <p:nvPr/>
        </p:nvSpPr>
        <p:spPr>
          <a:xfrm>
            <a:off x="5221095" y="23615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1" name="object 971"/>
          <p:cNvSpPr/>
          <p:nvPr/>
        </p:nvSpPr>
        <p:spPr>
          <a:xfrm>
            <a:off x="5221095" y="2396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2" name="object 972"/>
          <p:cNvSpPr/>
          <p:nvPr/>
        </p:nvSpPr>
        <p:spPr>
          <a:xfrm>
            <a:off x="5221095" y="24313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3" name="object 973"/>
          <p:cNvSpPr/>
          <p:nvPr/>
        </p:nvSpPr>
        <p:spPr>
          <a:xfrm>
            <a:off x="5221095" y="24663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4" name="object 974"/>
          <p:cNvSpPr/>
          <p:nvPr/>
        </p:nvSpPr>
        <p:spPr>
          <a:xfrm>
            <a:off x="5221095" y="25012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5" name="object 975"/>
          <p:cNvSpPr/>
          <p:nvPr/>
        </p:nvSpPr>
        <p:spPr>
          <a:xfrm>
            <a:off x="5221095" y="253618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6" name="object 976"/>
          <p:cNvSpPr/>
          <p:nvPr/>
        </p:nvSpPr>
        <p:spPr>
          <a:xfrm>
            <a:off x="5221095" y="257111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7" name="object 977"/>
          <p:cNvSpPr/>
          <p:nvPr/>
        </p:nvSpPr>
        <p:spPr>
          <a:xfrm>
            <a:off x="5221095" y="26060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8" name="object 978"/>
          <p:cNvSpPr/>
          <p:nvPr/>
        </p:nvSpPr>
        <p:spPr>
          <a:xfrm>
            <a:off x="5221095" y="32697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9" name="object 979"/>
          <p:cNvSpPr/>
          <p:nvPr/>
        </p:nvSpPr>
        <p:spPr>
          <a:xfrm>
            <a:off x="5221095" y="33046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0" name="object 980"/>
          <p:cNvSpPr/>
          <p:nvPr/>
        </p:nvSpPr>
        <p:spPr>
          <a:xfrm>
            <a:off x="5221095" y="33396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1" name="object 981"/>
          <p:cNvSpPr/>
          <p:nvPr/>
        </p:nvSpPr>
        <p:spPr>
          <a:xfrm>
            <a:off x="521893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82" name="object 982"/>
          <p:cNvSpPr/>
          <p:nvPr/>
        </p:nvSpPr>
        <p:spPr>
          <a:xfrm>
            <a:off x="5281125"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983" name="object 983"/>
          <p:cNvSpPr/>
          <p:nvPr/>
        </p:nvSpPr>
        <p:spPr>
          <a:xfrm>
            <a:off x="528112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84" name="object 984"/>
          <p:cNvSpPr/>
          <p:nvPr/>
        </p:nvSpPr>
        <p:spPr>
          <a:xfrm>
            <a:off x="521893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985" name="object 985"/>
          <p:cNvSpPr/>
          <p:nvPr/>
        </p:nvSpPr>
        <p:spPr>
          <a:xfrm>
            <a:off x="5218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86" name="object 986"/>
          <p:cNvSpPr/>
          <p:nvPr/>
        </p:nvSpPr>
        <p:spPr>
          <a:xfrm>
            <a:off x="5644645"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FFFFFF"/>
          </a:solidFill>
        </p:spPr>
        <p:txBody>
          <a:bodyPr wrap="square" lIns="0" tIns="0" rIns="0" bIns="0" rtlCol="0"/>
          <a:lstStyle/>
          <a:p/>
        </p:txBody>
      </p:sp>
      <p:sp>
        <p:nvSpPr>
          <p:cNvPr id="987" name="object 987"/>
          <p:cNvSpPr/>
          <p:nvPr/>
        </p:nvSpPr>
        <p:spPr>
          <a:xfrm>
            <a:off x="564464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88" name="object 988"/>
          <p:cNvSpPr/>
          <p:nvPr/>
        </p:nvSpPr>
        <p:spPr>
          <a:xfrm>
            <a:off x="5646840" y="16803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9" name="object 989"/>
          <p:cNvSpPr/>
          <p:nvPr/>
        </p:nvSpPr>
        <p:spPr>
          <a:xfrm>
            <a:off x="5646840" y="17152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0" name="object 990"/>
          <p:cNvSpPr/>
          <p:nvPr/>
        </p:nvSpPr>
        <p:spPr>
          <a:xfrm>
            <a:off x="5646840" y="175025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1" name="object 991"/>
          <p:cNvSpPr/>
          <p:nvPr/>
        </p:nvSpPr>
        <p:spPr>
          <a:xfrm>
            <a:off x="5646840" y="1785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2" name="object 992"/>
          <p:cNvSpPr/>
          <p:nvPr/>
        </p:nvSpPr>
        <p:spPr>
          <a:xfrm>
            <a:off x="5646840" y="1820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3" name="object 993"/>
          <p:cNvSpPr/>
          <p:nvPr/>
        </p:nvSpPr>
        <p:spPr>
          <a:xfrm>
            <a:off x="5646840" y="18550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4" name="object 994"/>
          <p:cNvSpPr/>
          <p:nvPr/>
        </p:nvSpPr>
        <p:spPr>
          <a:xfrm>
            <a:off x="5646840" y="18899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5" name="object 995"/>
          <p:cNvSpPr/>
          <p:nvPr/>
        </p:nvSpPr>
        <p:spPr>
          <a:xfrm>
            <a:off x="5646840" y="19249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6" name="object 996"/>
          <p:cNvSpPr/>
          <p:nvPr/>
        </p:nvSpPr>
        <p:spPr>
          <a:xfrm>
            <a:off x="5646840" y="195984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7" name="object 997"/>
          <p:cNvSpPr/>
          <p:nvPr/>
        </p:nvSpPr>
        <p:spPr>
          <a:xfrm>
            <a:off x="5646840" y="19947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8" name="object 998"/>
          <p:cNvSpPr/>
          <p:nvPr/>
        </p:nvSpPr>
        <p:spPr>
          <a:xfrm>
            <a:off x="5646840" y="20296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9" name="object 999"/>
          <p:cNvSpPr/>
          <p:nvPr/>
        </p:nvSpPr>
        <p:spPr>
          <a:xfrm>
            <a:off x="5646840" y="206459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0" name="object 1000"/>
          <p:cNvSpPr/>
          <p:nvPr/>
        </p:nvSpPr>
        <p:spPr>
          <a:xfrm>
            <a:off x="5646840" y="20995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1" name="object 1001"/>
          <p:cNvSpPr/>
          <p:nvPr/>
        </p:nvSpPr>
        <p:spPr>
          <a:xfrm>
            <a:off x="5646840" y="21345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2" name="object 1002"/>
          <p:cNvSpPr/>
          <p:nvPr/>
        </p:nvSpPr>
        <p:spPr>
          <a:xfrm>
            <a:off x="5646840" y="216939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3" name="object 1003"/>
          <p:cNvSpPr/>
          <p:nvPr/>
        </p:nvSpPr>
        <p:spPr>
          <a:xfrm>
            <a:off x="5646840" y="22043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4" name="object 1004"/>
          <p:cNvSpPr/>
          <p:nvPr/>
        </p:nvSpPr>
        <p:spPr>
          <a:xfrm>
            <a:off x="5646840" y="22392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5" name="object 1005"/>
          <p:cNvSpPr/>
          <p:nvPr/>
        </p:nvSpPr>
        <p:spPr>
          <a:xfrm>
            <a:off x="5646840" y="227423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6" name="object 1006"/>
          <p:cNvSpPr/>
          <p:nvPr/>
        </p:nvSpPr>
        <p:spPr>
          <a:xfrm>
            <a:off x="5646840" y="23091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7" name="object 1007"/>
          <p:cNvSpPr/>
          <p:nvPr/>
        </p:nvSpPr>
        <p:spPr>
          <a:xfrm>
            <a:off x="5646840" y="234406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8" name="object 1008"/>
          <p:cNvSpPr/>
          <p:nvPr/>
        </p:nvSpPr>
        <p:spPr>
          <a:xfrm>
            <a:off x="5646840" y="23789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9" name="object 1009"/>
          <p:cNvSpPr/>
          <p:nvPr/>
        </p:nvSpPr>
        <p:spPr>
          <a:xfrm>
            <a:off x="5646840" y="24139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0" name="object 1010"/>
          <p:cNvSpPr/>
          <p:nvPr/>
        </p:nvSpPr>
        <p:spPr>
          <a:xfrm>
            <a:off x="5646840" y="24489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1" name="object 1011"/>
          <p:cNvSpPr/>
          <p:nvPr/>
        </p:nvSpPr>
        <p:spPr>
          <a:xfrm>
            <a:off x="5646840" y="248379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2" name="object 1012"/>
          <p:cNvSpPr/>
          <p:nvPr/>
        </p:nvSpPr>
        <p:spPr>
          <a:xfrm>
            <a:off x="5646840" y="251872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3" name="object 1013"/>
          <p:cNvSpPr/>
          <p:nvPr/>
        </p:nvSpPr>
        <p:spPr>
          <a:xfrm>
            <a:off x="5646840" y="25536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4" name="object 1014"/>
          <p:cNvSpPr/>
          <p:nvPr/>
        </p:nvSpPr>
        <p:spPr>
          <a:xfrm>
            <a:off x="5646840" y="25885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5" name="object 1015"/>
          <p:cNvSpPr/>
          <p:nvPr/>
        </p:nvSpPr>
        <p:spPr>
          <a:xfrm>
            <a:off x="5646840" y="26235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6" name="object 1016"/>
          <p:cNvSpPr/>
          <p:nvPr/>
        </p:nvSpPr>
        <p:spPr>
          <a:xfrm>
            <a:off x="5646840" y="32522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7" name="object 1017"/>
          <p:cNvSpPr/>
          <p:nvPr/>
        </p:nvSpPr>
        <p:spPr>
          <a:xfrm>
            <a:off x="5646840" y="328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8" name="object 1018"/>
          <p:cNvSpPr/>
          <p:nvPr/>
        </p:nvSpPr>
        <p:spPr>
          <a:xfrm>
            <a:off x="5646840" y="3322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9" name="object 1019"/>
          <p:cNvSpPr/>
          <p:nvPr/>
        </p:nvSpPr>
        <p:spPr>
          <a:xfrm>
            <a:off x="5646840" y="3357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0" name="object 1020"/>
          <p:cNvSpPr/>
          <p:nvPr/>
        </p:nvSpPr>
        <p:spPr>
          <a:xfrm>
            <a:off x="5644646"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21" name="object 1021"/>
          <p:cNvSpPr/>
          <p:nvPr/>
        </p:nvSpPr>
        <p:spPr>
          <a:xfrm>
            <a:off x="5706840"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1022" name="object 1022"/>
          <p:cNvSpPr/>
          <p:nvPr/>
        </p:nvSpPr>
        <p:spPr>
          <a:xfrm>
            <a:off x="5706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23" name="object 1023"/>
          <p:cNvSpPr/>
          <p:nvPr/>
        </p:nvSpPr>
        <p:spPr>
          <a:xfrm>
            <a:off x="564464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024" name="object 1024"/>
          <p:cNvSpPr/>
          <p:nvPr/>
        </p:nvSpPr>
        <p:spPr>
          <a:xfrm>
            <a:off x="564464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25" name="object 1025"/>
          <p:cNvSpPr/>
          <p:nvPr/>
        </p:nvSpPr>
        <p:spPr>
          <a:xfrm>
            <a:off x="6101982" y="1658548"/>
            <a:ext cx="0" cy="969644"/>
          </a:xfrm>
          <a:custGeom>
            <a:avLst/>
            <a:gdLst/>
            <a:ahLst/>
            <a:cxnLst/>
            <a:rect l="l" t="t" r="r" b="b"/>
            <a:pathLst>
              <a:path h="969644">
                <a:moveTo>
                  <a:pt x="0" y="0"/>
                </a:moveTo>
                <a:lnTo>
                  <a:pt x="0" y="969343"/>
                </a:lnTo>
              </a:path>
            </a:pathLst>
          </a:custGeom>
          <a:ln w="63364">
            <a:solidFill>
              <a:srgbClr val="FFFFFF"/>
            </a:solidFill>
          </a:ln>
        </p:spPr>
        <p:txBody>
          <a:bodyPr wrap="square" lIns="0" tIns="0" rIns="0" bIns="0" rtlCol="0"/>
          <a:lstStyle/>
          <a:p/>
        </p:txBody>
      </p:sp>
      <p:sp>
        <p:nvSpPr>
          <p:cNvPr id="1026" name="object 1026"/>
          <p:cNvSpPr/>
          <p:nvPr/>
        </p:nvSpPr>
        <p:spPr>
          <a:xfrm>
            <a:off x="607029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FFFFFF"/>
          </a:solidFill>
        </p:spPr>
        <p:txBody>
          <a:bodyPr wrap="square" lIns="0" tIns="0" rIns="0" bIns="0" rtlCol="0"/>
          <a:lstStyle/>
          <a:p/>
        </p:txBody>
      </p:sp>
      <p:sp>
        <p:nvSpPr>
          <p:cNvPr id="1027" name="object 1027"/>
          <p:cNvSpPr/>
          <p:nvPr/>
        </p:nvSpPr>
        <p:spPr>
          <a:xfrm>
            <a:off x="6072494" y="16607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8" name="object 1028"/>
          <p:cNvSpPr/>
          <p:nvPr/>
        </p:nvSpPr>
        <p:spPr>
          <a:xfrm>
            <a:off x="6072494" y="16956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9" name="object 1029"/>
          <p:cNvSpPr/>
          <p:nvPr/>
        </p:nvSpPr>
        <p:spPr>
          <a:xfrm>
            <a:off x="6072494" y="17306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0" name="object 1030"/>
          <p:cNvSpPr/>
          <p:nvPr/>
        </p:nvSpPr>
        <p:spPr>
          <a:xfrm>
            <a:off x="6072494" y="17655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1" name="object 1031"/>
          <p:cNvSpPr/>
          <p:nvPr/>
        </p:nvSpPr>
        <p:spPr>
          <a:xfrm>
            <a:off x="6072494" y="180044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2" name="object 1032"/>
          <p:cNvSpPr/>
          <p:nvPr/>
        </p:nvSpPr>
        <p:spPr>
          <a:xfrm>
            <a:off x="6072494" y="18353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3" name="object 1033"/>
          <p:cNvSpPr/>
          <p:nvPr/>
        </p:nvSpPr>
        <p:spPr>
          <a:xfrm>
            <a:off x="6072494" y="18703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4" name="object 1034"/>
          <p:cNvSpPr/>
          <p:nvPr/>
        </p:nvSpPr>
        <p:spPr>
          <a:xfrm>
            <a:off x="6072494" y="19052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5" name="object 1035"/>
          <p:cNvSpPr/>
          <p:nvPr/>
        </p:nvSpPr>
        <p:spPr>
          <a:xfrm>
            <a:off x="6072494" y="19401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6" name="object 1036"/>
          <p:cNvSpPr/>
          <p:nvPr/>
        </p:nvSpPr>
        <p:spPr>
          <a:xfrm>
            <a:off x="6072494" y="19751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7" name="object 1037"/>
          <p:cNvSpPr/>
          <p:nvPr/>
        </p:nvSpPr>
        <p:spPr>
          <a:xfrm>
            <a:off x="6072494" y="20100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8" name="object 1038"/>
          <p:cNvSpPr/>
          <p:nvPr/>
        </p:nvSpPr>
        <p:spPr>
          <a:xfrm>
            <a:off x="6072494" y="20449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9" name="object 1039"/>
          <p:cNvSpPr/>
          <p:nvPr/>
        </p:nvSpPr>
        <p:spPr>
          <a:xfrm>
            <a:off x="6072494" y="20798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0" name="object 1040"/>
          <p:cNvSpPr/>
          <p:nvPr/>
        </p:nvSpPr>
        <p:spPr>
          <a:xfrm>
            <a:off x="6072494" y="21148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1" name="object 1041"/>
          <p:cNvSpPr/>
          <p:nvPr/>
        </p:nvSpPr>
        <p:spPr>
          <a:xfrm>
            <a:off x="6072494" y="21497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2" name="object 1042"/>
          <p:cNvSpPr/>
          <p:nvPr/>
        </p:nvSpPr>
        <p:spPr>
          <a:xfrm>
            <a:off x="6072494" y="21846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3" name="object 1043"/>
          <p:cNvSpPr/>
          <p:nvPr/>
        </p:nvSpPr>
        <p:spPr>
          <a:xfrm>
            <a:off x="6072494" y="22195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4" name="object 1044"/>
          <p:cNvSpPr/>
          <p:nvPr/>
        </p:nvSpPr>
        <p:spPr>
          <a:xfrm>
            <a:off x="6072494" y="22545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5" name="object 1045"/>
          <p:cNvSpPr/>
          <p:nvPr/>
        </p:nvSpPr>
        <p:spPr>
          <a:xfrm>
            <a:off x="6072494" y="22895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6" name="object 1046"/>
          <p:cNvSpPr/>
          <p:nvPr/>
        </p:nvSpPr>
        <p:spPr>
          <a:xfrm>
            <a:off x="6072494" y="23244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7" name="object 1047"/>
          <p:cNvSpPr/>
          <p:nvPr/>
        </p:nvSpPr>
        <p:spPr>
          <a:xfrm>
            <a:off x="6072494" y="23593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8" name="object 1048"/>
          <p:cNvSpPr/>
          <p:nvPr/>
        </p:nvSpPr>
        <p:spPr>
          <a:xfrm>
            <a:off x="6072494" y="2394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9" name="object 1049"/>
          <p:cNvSpPr/>
          <p:nvPr/>
        </p:nvSpPr>
        <p:spPr>
          <a:xfrm>
            <a:off x="6072494" y="24291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0" name="object 1050"/>
          <p:cNvSpPr/>
          <p:nvPr/>
        </p:nvSpPr>
        <p:spPr>
          <a:xfrm>
            <a:off x="6072494" y="24641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1" name="object 1051"/>
          <p:cNvSpPr/>
          <p:nvPr/>
        </p:nvSpPr>
        <p:spPr>
          <a:xfrm>
            <a:off x="6072494" y="249909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2" name="object 1052"/>
          <p:cNvSpPr/>
          <p:nvPr/>
        </p:nvSpPr>
        <p:spPr>
          <a:xfrm>
            <a:off x="6072494" y="25339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3" name="object 1053"/>
          <p:cNvSpPr/>
          <p:nvPr/>
        </p:nvSpPr>
        <p:spPr>
          <a:xfrm>
            <a:off x="6072494" y="25689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4" name="object 1054"/>
          <p:cNvSpPr/>
          <p:nvPr/>
        </p:nvSpPr>
        <p:spPr>
          <a:xfrm>
            <a:off x="6072494" y="26038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5" name="object 1055"/>
          <p:cNvSpPr/>
          <p:nvPr/>
        </p:nvSpPr>
        <p:spPr>
          <a:xfrm>
            <a:off x="6072494" y="326753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6" name="object 1056"/>
          <p:cNvSpPr/>
          <p:nvPr/>
        </p:nvSpPr>
        <p:spPr>
          <a:xfrm>
            <a:off x="6072494" y="33024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7" name="object 1057"/>
          <p:cNvSpPr/>
          <p:nvPr/>
        </p:nvSpPr>
        <p:spPr>
          <a:xfrm>
            <a:off x="6072494" y="33374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8" name="object 1058"/>
          <p:cNvSpPr/>
          <p:nvPr/>
        </p:nvSpPr>
        <p:spPr>
          <a:xfrm>
            <a:off x="6070299" y="1658548"/>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059" name="object 1059"/>
          <p:cNvSpPr/>
          <p:nvPr/>
        </p:nvSpPr>
        <p:spPr>
          <a:xfrm>
            <a:off x="6132585"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1060" name="object 1060"/>
          <p:cNvSpPr/>
          <p:nvPr/>
        </p:nvSpPr>
        <p:spPr>
          <a:xfrm>
            <a:off x="613258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61" name="object 1061"/>
          <p:cNvSpPr/>
          <p:nvPr/>
        </p:nvSpPr>
        <p:spPr>
          <a:xfrm>
            <a:off x="6070299"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062" name="object 1062"/>
          <p:cNvSpPr/>
          <p:nvPr/>
        </p:nvSpPr>
        <p:spPr>
          <a:xfrm>
            <a:off x="607029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63" name="object 1063"/>
          <p:cNvSpPr/>
          <p:nvPr/>
        </p:nvSpPr>
        <p:spPr>
          <a:xfrm>
            <a:off x="6525495" y="1715296"/>
            <a:ext cx="0" cy="913130"/>
          </a:xfrm>
          <a:custGeom>
            <a:avLst/>
            <a:gdLst/>
            <a:ahLst/>
            <a:cxnLst/>
            <a:rect l="l" t="t" r="r" b="b"/>
            <a:pathLst>
              <a:path h="913130">
                <a:moveTo>
                  <a:pt x="0" y="0"/>
                </a:moveTo>
                <a:lnTo>
                  <a:pt x="0" y="912595"/>
                </a:lnTo>
              </a:path>
            </a:pathLst>
          </a:custGeom>
          <a:ln w="63291">
            <a:solidFill>
              <a:srgbClr val="FFFFFF"/>
            </a:solidFill>
          </a:ln>
        </p:spPr>
        <p:txBody>
          <a:bodyPr wrap="square" lIns="0" tIns="0" rIns="0" bIns="0" rtlCol="0"/>
          <a:lstStyle/>
          <a:p/>
        </p:txBody>
      </p:sp>
      <p:sp>
        <p:nvSpPr>
          <p:cNvPr id="1064" name="object 1064"/>
          <p:cNvSpPr/>
          <p:nvPr/>
        </p:nvSpPr>
        <p:spPr>
          <a:xfrm>
            <a:off x="6493849"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1065" name="object 1065"/>
          <p:cNvSpPr/>
          <p:nvPr/>
        </p:nvSpPr>
        <p:spPr>
          <a:xfrm>
            <a:off x="6496014" y="17174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6" name="object 1066"/>
          <p:cNvSpPr/>
          <p:nvPr/>
        </p:nvSpPr>
        <p:spPr>
          <a:xfrm>
            <a:off x="6496014" y="17524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7" name="object 1067"/>
          <p:cNvSpPr/>
          <p:nvPr/>
        </p:nvSpPr>
        <p:spPr>
          <a:xfrm>
            <a:off x="6496014" y="178737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8" name="object 1068"/>
          <p:cNvSpPr/>
          <p:nvPr/>
        </p:nvSpPr>
        <p:spPr>
          <a:xfrm>
            <a:off x="6496014" y="18222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9" name="object 1069"/>
          <p:cNvSpPr/>
          <p:nvPr/>
        </p:nvSpPr>
        <p:spPr>
          <a:xfrm>
            <a:off x="6496014" y="185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0" name="object 1070"/>
          <p:cNvSpPr/>
          <p:nvPr/>
        </p:nvSpPr>
        <p:spPr>
          <a:xfrm>
            <a:off x="6496014" y="18921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1" name="object 1071"/>
          <p:cNvSpPr/>
          <p:nvPr/>
        </p:nvSpPr>
        <p:spPr>
          <a:xfrm>
            <a:off x="6496014" y="19271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2" name="object 1072"/>
          <p:cNvSpPr/>
          <p:nvPr/>
        </p:nvSpPr>
        <p:spPr>
          <a:xfrm>
            <a:off x="6496014" y="196203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3" name="object 1073"/>
          <p:cNvSpPr/>
          <p:nvPr/>
        </p:nvSpPr>
        <p:spPr>
          <a:xfrm>
            <a:off x="6496014" y="19969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4" name="object 1074"/>
          <p:cNvSpPr/>
          <p:nvPr/>
        </p:nvSpPr>
        <p:spPr>
          <a:xfrm>
            <a:off x="6496014" y="20318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5" name="object 1075"/>
          <p:cNvSpPr/>
          <p:nvPr/>
        </p:nvSpPr>
        <p:spPr>
          <a:xfrm>
            <a:off x="6496014" y="20667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6" name="object 1076"/>
          <p:cNvSpPr/>
          <p:nvPr/>
        </p:nvSpPr>
        <p:spPr>
          <a:xfrm>
            <a:off x="6496014" y="210177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7" name="object 1077"/>
          <p:cNvSpPr/>
          <p:nvPr/>
        </p:nvSpPr>
        <p:spPr>
          <a:xfrm>
            <a:off x="6496014" y="21366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8" name="object 1078"/>
          <p:cNvSpPr/>
          <p:nvPr/>
        </p:nvSpPr>
        <p:spPr>
          <a:xfrm>
            <a:off x="6496014" y="21715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9" name="object 1079"/>
          <p:cNvSpPr/>
          <p:nvPr/>
        </p:nvSpPr>
        <p:spPr>
          <a:xfrm>
            <a:off x="6496014" y="22065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0" name="object 1080"/>
          <p:cNvSpPr/>
          <p:nvPr/>
        </p:nvSpPr>
        <p:spPr>
          <a:xfrm>
            <a:off x="6496014" y="22414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1" name="object 1081"/>
          <p:cNvSpPr/>
          <p:nvPr/>
        </p:nvSpPr>
        <p:spPr>
          <a:xfrm>
            <a:off x="6496014" y="22764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2" name="object 1082"/>
          <p:cNvSpPr/>
          <p:nvPr/>
        </p:nvSpPr>
        <p:spPr>
          <a:xfrm>
            <a:off x="6496014" y="231132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3" name="object 1083"/>
          <p:cNvSpPr/>
          <p:nvPr/>
        </p:nvSpPr>
        <p:spPr>
          <a:xfrm>
            <a:off x="6496014" y="2346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4" name="object 1084"/>
          <p:cNvSpPr/>
          <p:nvPr/>
        </p:nvSpPr>
        <p:spPr>
          <a:xfrm>
            <a:off x="6496014" y="2381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5" name="object 1085"/>
          <p:cNvSpPr/>
          <p:nvPr/>
        </p:nvSpPr>
        <p:spPr>
          <a:xfrm>
            <a:off x="6496014" y="2416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6" name="object 1086"/>
          <p:cNvSpPr/>
          <p:nvPr/>
        </p:nvSpPr>
        <p:spPr>
          <a:xfrm>
            <a:off x="6496014" y="24510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7" name="object 1087"/>
          <p:cNvSpPr/>
          <p:nvPr/>
        </p:nvSpPr>
        <p:spPr>
          <a:xfrm>
            <a:off x="6496014" y="248599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8" name="object 1088"/>
          <p:cNvSpPr/>
          <p:nvPr/>
        </p:nvSpPr>
        <p:spPr>
          <a:xfrm>
            <a:off x="6496014" y="252091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9" name="object 1089"/>
          <p:cNvSpPr/>
          <p:nvPr/>
        </p:nvSpPr>
        <p:spPr>
          <a:xfrm>
            <a:off x="6496014" y="25558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0" name="object 1090"/>
          <p:cNvSpPr/>
          <p:nvPr/>
        </p:nvSpPr>
        <p:spPr>
          <a:xfrm>
            <a:off x="6496014" y="25907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1" name="object 1091"/>
          <p:cNvSpPr/>
          <p:nvPr/>
        </p:nvSpPr>
        <p:spPr>
          <a:xfrm>
            <a:off x="6496014" y="26257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2" name="object 1092"/>
          <p:cNvSpPr/>
          <p:nvPr/>
        </p:nvSpPr>
        <p:spPr>
          <a:xfrm>
            <a:off x="6496014" y="32544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3" name="object 1093"/>
          <p:cNvSpPr/>
          <p:nvPr/>
        </p:nvSpPr>
        <p:spPr>
          <a:xfrm>
            <a:off x="6496014" y="32893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4" name="object 1094"/>
          <p:cNvSpPr/>
          <p:nvPr/>
        </p:nvSpPr>
        <p:spPr>
          <a:xfrm>
            <a:off x="6496014" y="33243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5" name="object 1095"/>
          <p:cNvSpPr/>
          <p:nvPr/>
        </p:nvSpPr>
        <p:spPr>
          <a:xfrm>
            <a:off x="6493850" y="171526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96" name="object 1096"/>
          <p:cNvSpPr/>
          <p:nvPr/>
        </p:nvSpPr>
        <p:spPr>
          <a:xfrm>
            <a:off x="655604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1097" name="object 1097"/>
          <p:cNvSpPr/>
          <p:nvPr/>
        </p:nvSpPr>
        <p:spPr>
          <a:xfrm>
            <a:off x="655604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98" name="object 1098"/>
          <p:cNvSpPr/>
          <p:nvPr/>
        </p:nvSpPr>
        <p:spPr>
          <a:xfrm>
            <a:off x="6493850"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1099" name="object 1099"/>
          <p:cNvSpPr/>
          <p:nvPr/>
        </p:nvSpPr>
        <p:spPr>
          <a:xfrm>
            <a:off x="64938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00" name="object 1100"/>
          <p:cNvSpPr/>
          <p:nvPr/>
        </p:nvSpPr>
        <p:spPr>
          <a:xfrm>
            <a:off x="2763994" y="1564710"/>
            <a:ext cx="0" cy="1063625"/>
          </a:xfrm>
          <a:custGeom>
            <a:avLst/>
            <a:gdLst/>
            <a:ahLst/>
            <a:cxnLst/>
            <a:rect l="l" t="t" r="r" b="b"/>
            <a:pathLst>
              <a:path h="1063625">
                <a:moveTo>
                  <a:pt x="0" y="0"/>
                </a:moveTo>
                <a:lnTo>
                  <a:pt x="0" y="1063181"/>
                </a:lnTo>
              </a:path>
            </a:pathLst>
          </a:custGeom>
          <a:ln w="63291">
            <a:solidFill>
              <a:srgbClr val="C0C0C0"/>
            </a:solidFill>
          </a:ln>
        </p:spPr>
        <p:txBody>
          <a:bodyPr wrap="square" lIns="0" tIns="0" rIns="0" bIns="0" rtlCol="0"/>
          <a:lstStyle/>
          <a:p/>
        </p:txBody>
      </p:sp>
      <p:sp>
        <p:nvSpPr>
          <p:cNvPr id="1101" name="object 1101"/>
          <p:cNvSpPr/>
          <p:nvPr/>
        </p:nvSpPr>
        <p:spPr>
          <a:xfrm>
            <a:off x="2732348"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02" name="object 1102"/>
          <p:cNvSpPr/>
          <p:nvPr/>
        </p:nvSpPr>
        <p:spPr>
          <a:xfrm>
            <a:off x="2734543" y="156687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03" name="object 1103"/>
          <p:cNvSpPr/>
          <p:nvPr/>
        </p:nvSpPr>
        <p:spPr>
          <a:xfrm>
            <a:off x="2734543" y="1566874"/>
            <a:ext cx="48260" cy="48260"/>
          </a:xfrm>
          <a:custGeom>
            <a:avLst/>
            <a:gdLst/>
            <a:ahLst/>
            <a:cxnLst/>
            <a:rect l="l" t="t" r="r" b="b"/>
            <a:pathLst>
              <a:path w="48260" h="48259">
                <a:moveTo>
                  <a:pt x="0" y="48031"/>
                </a:moveTo>
                <a:lnTo>
                  <a:pt x="48012" y="0"/>
                </a:lnTo>
              </a:path>
            </a:pathLst>
          </a:custGeom>
          <a:ln w="4364">
            <a:solidFill>
              <a:srgbClr val="000000"/>
            </a:solidFill>
          </a:ln>
        </p:spPr>
        <p:txBody>
          <a:bodyPr wrap="square" lIns="0" tIns="0" rIns="0" bIns="0" rtlCol="0"/>
          <a:lstStyle/>
          <a:p/>
        </p:txBody>
      </p:sp>
      <p:sp>
        <p:nvSpPr>
          <p:cNvPr id="1104" name="object 1104"/>
          <p:cNvSpPr/>
          <p:nvPr/>
        </p:nvSpPr>
        <p:spPr>
          <a:xfrm>
            <a:off x="2734543" y="160396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05" name="object 1105"/>
          <p:cNvSpPr/>
          <p:nvPr/>
        </p:nvSpPr>
        <p:spPr>
          <a:xfrm>
            <a:off x="2734543" y="165199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6" name="object 1106"/>
          <p:cNvSpPr/>
          <p:nvPr/>
        </p:nvSpPr>
        <p:spPr>
          <a:xfrm>
            <a:off x="2734543" y="169999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07" name="object 1107"/>
          <p:cNvSpPr/>
          <p:nvPr/>
        </p:nvSpPr>
        <p:spPr>
          <a:xfrm>
            <a:off x="2734543" y="1748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8" name="object 1108"/>
          <p:cNvSpPr/>
          <p:nvPr/>
        </p:nvSpPr>
        <p:spPr>
          <a:xfrm>
            <a:off x="2734543" y="1796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9" name="object 1109"/>
          <p:cNvSpPr/>
          <p:nvPr/>
        </p:nvSpPr>
        <p:spPr>
          <a:xfrm>
            <a:off x="2734543" y="184409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0" name="object 1110"/>
          <p:cNvSpPr/>
          <p:nvPr/>
        </p:nvSpPr>
        <p:spPr>
          <a:xfrm>
            <a:off x="2734543" y="18921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1" name="object 1111"/>
          <p:cNvSpPr/>
          <p:nvPr/>
        </p:nvSpPr>
        <p:spPr>
          <a:xfrm>
            <a:off x="2734543" y="194018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2" name="object 1112"/>
          <p:cNvSpPr/>
          <p:nvPr/>
        </p:nvSpPr>
        <p:spPr>
          <a:xfrm>
            <a:off x="2734543" y="198821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3" name="object 1113"/>
          <p:cNvSpPr/>
          <p:nvPr/>
        </p:nvSpPr>
        <p:spPr>
          <a:xfrm>
            <a:off x="2734543" y="203621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4" name="object 1114"/>
          <p:cNvSpPr/>
          <p:nvPr/>
        </p:nvSpPr>
        <p:spPr>
          <a:xfrm>
            <a:off x="2734543" y="208430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5" name="object 1115"/>
          <p:cNvSpPr/>
          <p:nvPr/>
        </p:nvSpPr>
        <p:spPr>
          <a:xfrm>
            <a:off x="2734543" y="213230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6" name="object 1116"/>
          <p:cNvSpPr/>
          <p:nvPr/>
        </p:nvSpPr>
        <p:spPr>
          <a:xfrm>
            <a:off x="2734543" y="218031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7" name="object 1117"/>
          <p:cNvSpPr/>
          <p:nvPr/>
        </p:nvSpPr>
        <p:spPr>
          <a:xfrm>
            <a:off x="2734543" y="222834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8" name="object 1118"/>
          <p:cNvSpPr/>
          <p:nvPr/>
        </p:nvSpPr>
        <p:spPr>
          <a:xfrm>
            <a:off x="2734543" y="2276403"/>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9" name="object 1119"/>
          <p:cNvSpPr/>
          <p:nvPr/>
        </p:nvSpPr>
        <p:spPr>
          <a:xfrm>
            <a:off x="2734543" y="232443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0" name="object 1120"/>
          <p:cNvSpPr/>
          <p:nvPr/>
        </p:nvSpPr>
        <p:spPr>
          <a:xfrm>
            <a:off x="2734543" y="237243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1" name="object 1121"/>
          <p:cNvSpPr/>
          <p:nvPr/>
        </p:nvSpPr>
        <p:spPr>
          <a:xfrm>
            <a:off x="2734543" y="242043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2" name="object 1122"/>
          <p:cNvSpPr/>
          <p:nvPr/>
        </p:nvSpPr>
        <p:spPr>
          <a:xfrm>
            <a:off x="2734543" y="246852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3" name="object 1123"/>
          <p:cNvSpPr/>
          <p:nvPr/>
        </p:nvSpPr>
        <p:spPr>
          <a:xfrm>
            <a:off x="2734543" y="251652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4" name="object 1124"/>
          <p:cNvSpPr/>
          <p:nvPr/>
        </p:nvSpPr>
        <p:spPr>
          <a:xfrm>
            <a:off x="2734543" y="256456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5" name="object 1125"/>
          <p:cNvSpPr/>
          <p:nvPr/>
        </p:nvSpPr>
        <p:spPr>
          <a:xfrm>
            <a:off x="2734543" y="261262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6" name="object 1126"/>
          <p:cNvSpPr/>
          <p:nvPr/>
        </p:nvSpPr>
        <p:spPr>
          <a:xfrm>
            <a:off x="2734543" y="266065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7" name="object 1127"/>
          <p:cNvSpPr/>
          <p:nvPr/>
        </p:nvSpPr>
        <p:spPr>
          <a:xfrm>
            <a:off x="2734543" y="270865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8" name="object 1128"/>
          <p:cNvSpPr/>
          <p:nvPr/>
        </p:nvSpPr>
        <p:spPr>
          <a:xfrm>
            <a:off x="2734543" y="275665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9" name="object 1129"/>
          <p:cNvSpPr/>
          <p:nvPr/>
        </p:nvSpPr>
        <p:spPr>
          <a:xfrm>
            <a:off x="2734543" y="280474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0" name="object 1130"/>
          <p:cNvSpPr/>
          <p:nvPr/>
        </p:nvSpPr>
        <p:spPr>
          <a:xfrm>
            <a:off x="2734543" y="285274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1" name="object 1131"/>
          <p:cNvSpPr/>
          <p:nvPr/>
        </p:nvSpPr>
        <p:spPr>
          <a:xfrm>
            <a:off x="2734543" y="290078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2" name="object 1132"/>
          <p:cNvSpPr/>
          <p:nvPr/>
        </p:nvSpPr>
        <p:spPr>
          <a:xfrm>
            <a:off x="2734543" y="294878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3" name="object 1133"/>
          <p:cNvSpPr/>
          <p:nvPr/>
        </p:nvSpPr>
        <p:spPr>
          <a:xfrm>
            <a:off x="2734543" y="2996873"/>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4" name="object 1134"/>
          <p:cNvSpPr/>
          <p:nvPr/>
        </p:nvSpPr>
        <p:spPr>
          <a:xfrm>
            <a:off x="2734543" y="304487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5" name="object 1135"/>
          <p:cNvSpPr/>
          <p:nvPr/>
        </p:nvSpPr>
        <p:spPr>
          <a:xfrm>
            <a:off x="2734543" y="309287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6" name="object 1136"/>
          <p:cNvSpPr/>
          <p:nvPr/>
        </p:nvSpPr>
        <p:spPr>
          <a:xfrm>
            <a:off x="2734543" y="314096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7" name="object 1137"/>
          <p:cNvSpPr/>
          <p:nvPr/>
        </p:nvSpPr>
        <p:spPr>
          <a:xfrm>
            <a:off x="2734543" y="3188968"/>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8" name="object 1138"/>
          <p:cNvSpPr/>
          <p:nvPr/>
        </p:nvSpPr>
        <p:spPr>
          <a:xfrm>
            <a:off x="2734543" y="3236999"/>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139" name="object 1139"/>
          <p:cNvSpPr/>
          <p:nvPr/>
        </p:nvSpPr>
        <p:spPr>
          <a:xfrm>
            <a:off x="2734543" y="3285000"/>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140" name="object 1140"/>
          <p:cNvSpPr/>
          <p:nvPr/>
        </p:nvSpPr>
        <p:spPr>
          <a:xfrm>
            <a:off x="2767284" y="3333093"/>
            <a:ext cx="26670" cy="26670"/>
          </a:xfrm>
          <a:custGeom>
            <a:avLst/>
            <a:gdLst/>
            <a:ahLst/>
            <a:cxnLst/>
            <a:rect l="l" t="t" r="r" b="b"/>
            <a:pathLst>
              <a:path w="26669" h="26670">
                <a:moveTo>
                  <a:pt x="0" y="26179"/>
                </a:moveTo>
                <a:lnTo>
                  <a:pt x="26186" y="0"/>
                </a:lnTo>
              </a:path>
            </a:pathLst>
          </a:custGeom>
          <a:ln w="4364">
            <a:solidFill>
              <a:srgbClr val="000000"/>
            </a:solidFill>
          </a:ln>
        </p:spPr>
        <p:txBody>
          <a:bodyPr wrap="square" lIns="0" tIns="0" rIns="0" bIns="0" rtlCol="0"/>
          <a:lstStyle/>
          <a:p/>
        </p:txBody>
      </p:sp>
      <p:sp>
        <p:nvSpPr>
          <p:cNvPr id="1141" name="object 1141"/>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42" name="object 1142"/>
          <p:cNvSpPr/>
          <p:nvPr/>
        </p:nvSpPr>
        <p:spPr>
          <a:xfrm>
            <a:off x="2734543" y="161490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3" name="object 1143"/>
          <p:cNvSpPr/>
          <p:nvPr/>
        </p:nvSpPr>
        <p:spPr>
          <a:xfrm>
            <a:off x="2734543" y="166290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4" name="object 1144"/>
          <p:cNvSpPr/>
          <p:nvPr/>
        </p:nvSpPr>
        <p:spPr>
          <a:xfrm>
            <a:off x="2734543" y="171090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5" name="object 1145"/>
          <p:cNvSpPr/>
          <p:nvPr/>
        </p:nvSpPr>
        <p:spPr>
          <a:xfrm>
            <a:off x="2734543" y="175899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6" name="object 1146"/>
          <p:cNvSpPr/>
          <p:nvPr/>
        </p:nvSpPr>
        <p:spPr>
          <a:xfrm>
            <a:off x="2734543" y="180700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7" name="object 1147"/>
          <p:cNvSpPr/>
          <p:nvPr/>
        </p:nvSpPr>
        <p:spPr>
          <a:xfrm>
            <a:off x="2734543" y="185500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8" name="object 1148"/>
          <p:cNvSpPr/>
          <p:nvPr/>
        </p:nvSpPr>
        <p:spPr>
          <a:xfrm>
            <a:off x="2734543" y="190303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9" name="object 1149"/>
          <p:cNvSpPr/>
          <p:nvPr/>
        </p:nvSpPr>
        <p:spPr>
          <a:xfrm>
            <a:off x="2734543" y="19511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0" name="object 1150"/>
          <p:cNvSpPr/>
          <p:nvPr/>
        </p:nvSpPr>
        <p:spPr>
          <a:xfrm>
            <a:off x="2734543" y="199912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1" name="object 1151"/>
          <p:cNvSpPr/>
          <p:nvPr/>
        </p:nvSpPr>
        <p:spPr>
          <a:xfrm>
            <a:off x="2734543" y="204712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2" name="object 1152"/>
          <p:cNvSpPr/>
          <p:nvPr/>
        </p:nvSpPr>
        <p:spPr>
          <a:xfrm>
            <a:off x="2734543" y="2095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3" name="object 1153"/>
          <p:cNvSpPr/>
          <p:nvPr/>
        </p:nvSpPr>
        <p:spPr>
          <a:xfrm>
            <a:off x="2734543" y="2143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4" name="object 1154"/>
          <p:cNvSpPr/>
          <p:nvPr/>
        </p:nvSpPr>
        <p:spPr>
          <a:xfrm>
            <a:off x="2734543" y="219122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55" name="object 1155"/>
          <p:cNvSpPr/>
          <p:nvPr/>
        </p:nvSpPr>
        <p:spPr>
          <a:xfrm>
            <a:off x="2734543" y="223925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6" name="object 1156"/>
          <p:cNvSpPr/>
          <p:nvPr/>
        </p:nvSpPr>
        <p:spPr>
          <a:xfrm>
            <a:off x="2734543" y="228734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7" name="object 1157"/>
          <p:cNvSpPr/>
          <p:nvPr/>
        </p:nvSpPr>
        <p:spPr>
          <a:xfrm>
            <a:off x="2734543" y="233534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8" name="object 1158"/>
          <p:cNvSpPr/>
          <p:nvPr/>
        </p:nvSpPr>
        <p:spPr>
          <a:xfrm>
            <a:off x="2734543" y="238334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9" name="object 1159"/>
          <p:cNvSpPr/>
          <p:nvPr/>
        </p:nvSpPr>
        <p:spPr>
          <a:xfrm>
            <a:off x="2734543" y="243134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0" name="object 1160"/>
          <p:cNvSpPr/>
          <p:nvPr/>
        </p:nvSpPr>
        <p:spPr>
          <a:xfrm>
            <a:off x="2734543" y="247943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1" name="object 1161"/>
          <p:cNvSpPr/>
          <p:nvPr/>
        </p:nvSpPr>
        <p:spPr>
          <a:xfrm>
            <a:off x="2734543" y="252744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62" name="object 1162"/>
          <p:cNvSpPr/>
          <p:nvPr/>
        </p:nvSpPr>
        <p:spPr>
          <a:xfrm>
            <a:off x="2734543" y="257547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3" name="object 1163"/>
          <p:cNvSpPr/>
          <p:nvPr/>
        </p:nvSpPr>
        <p:spPr>
          <a:xfrm>
            <a:off x="2734543" y="262356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4" name="object 1164"/>
          <p:cNvSpPr/>
          <p:nvPr/>
        </p:nvSpPr>
        <p:spPr>
          <a:xfrm>
            <a:off x="2734543" y="267156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5" name="object 1165"/>
          <p:cNvSpPr/>
          <p:nvPr/>
        </p:nvSpPr>
        <p:spPr>
          <a:xfrm>
            <a:off x="2734543" y="271956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6" name="object 1166"/>
          <p:cNvSpPr/>
          <p:nvPr/>
        </p:nvSpPr>
        <p:spPr>
          <a:xfrm>
            <a:off x="2734543" y="276756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7" name="object 1167"/>
          <p:cNvSpPr/>
          <p:nvPr/>
        </p:nvSpPr>
        <p:spPr>
          <a:xfrm>
            <a:off x="2734543" y="2815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8" name="object 1168"/>
          <p:cNvSpPr/>
          <p:nvPr/>
        </p:nvSpPr>
        <p:spPr>
          <a:xfrm>
            <a:off x="2734543" y="2863659"/>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69" name="object 1169"/>
          <p:cNvSpPr/>
          <p:nvPr/>
        </p:nvSpPr>
        <p:spPr>
          <a:xfrm>
            <a:off x="2734543" y="291169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0" name="object 1170"/>
          <p:cNvSpPr/>
          <p:nvPr/>
        </p:nvSpPr>
        <p:spPr>
          <a:xfrm>
            <a:off x="2734543" y="295978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1" name="object 1171"/>
          <p:cNvSpPr/>
          <p:nvPr/>
        </p:nvSpPr>
        <p:spPr>
          <a:xfrm>
            <a:off x="2734543" y="300778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2" name="object 1172"/>
          <p:cNvSpPr/>
          <p:nvPr/>
        </p:nvSpPr>
        <p:spPr>
          <a:xfrm>
            <a:off x="2734543" y="305578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3" name="object 1173"/>
          <p:cNvSpPr/>
          <p:nvPr/>
        </p:nvSpPr>
        <p:spPr>
          <a:xfrm>
            <a:off x="2734543" y="3103785"/>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4" name="object 1174"/>
          <p:cNvSpPr/>
          <p:nvPr/>
        </p:nvSpPr>
        <p:spPr>
          <a:xfrm>
            <a:off x="2734543" y="315187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5" name="object 1175"/>
          <p:cNvSpPr/>
          <p:nvPr/>
        </p:nvSpPr>
        <p:spPr>
          <a:xfrm>
            <a:off x="2734543" y="3199879"/>
            <a:ext cx="59055" cy="59055"/>
          </a:xfrm>
          <a:custGeom>
            <a:avLst/>
            <a:gdLst/>
            <a:ahLst/>
            <a:cxnLst/>
            <a:rect l="l" t="t" r="r" b="b"/>
            <a:pathLst>
              <a:path w="59055" h="59054">
                <a:moveTo>
                  <a:pt x="0" y="0"/>
                </a:moveTo>
                <a:lnTo>
                  <a:pt x="58926" y="58942"/>
                </a:lnTo>
              </a:path>
            </a:pathLst>
          </a:custGeom>
          <a:ln w="4364">
            <a:solidFill>
              <a:srgbClr val="000000"/>
            </a:solidFill>
          </a:ln>
        </p:spPr>
        <p:txBody>
          <a:bodyPr wrap="square" lIns="0" tIns="0" rIns="0" bIns="0" rtlCol="0"/>
          <a:lstStyle/>
          <a:p/>
        </p:txBody>
      </p:sp>
      <p:sp>
        <p:nvSpPr>
          <p:cNvPr id="1176" name="object 1176"/>
          <p:cNvSpPr/>
          <p:nvPr/>
        </p:nvSpPr>
        <p:spPr>
          <a:xfrm>
            <a:off x="2734543" y="3247910"/>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177" name="object 1177"/>
          <p:cNvSpPr/>
          <p:nvPr/>
        </p:nvSpPr>
        <p:spPr>
          <a:xfrm>
            <a:off x="2734543" y="3295911"/>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178" name="object 1178"/>
          <p:cNvSpPr/>
          <p:nvPr/>
        </p:nvSpPr>
        <p:spPr>
          <a:xfrm>
            <a:off x="2734543" y="3344003"/>
            <a:ext cx="15875" cy="15875"/>
          </a:xfrm>
          <a:custGeom>
            <a:avLst/>
            <a:gdLst/>
            <a:ahLst/>
            <a:cxnLst/>
            <a:rect l="l" t="t" r="r" b="b"/>
            <a:pathLst>
              <a:path w="15875" h="15875">
                <a:moveTo>
                  <a:pt x="0" y="0"/>
                </a:moveTo>
                <a:lnTo>
                  <a:pt x="15272" y="15268"/>
                </a:lnTo>
              </a:path>
            </a:pathLst>
          </a:custGeom>
          <a:ln w="4364">
            <a:solidFill>
              <a:srgbClr val="000000"/>
            </a:solidFill>
          </a:ln>
        </p:spPr>
        <p:txBody>
          <a:bodyPr wrap="square" lIns="0" tIns="0" rIns="0" bIns="0" rtlCol="0"/>
          <a:lstStyle/>
          <a:p/>
        </p:txBody>
      </p:sp>
      <p:sp>
        <p:nvSpPr>
          <p:cNvPr id="1179" name="object 1179"/>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80" name="object 1180"/>
          <p:cNvSpPr/>
          <p:nvPr/>
        </p:nvSpPr>
        <p:spPr>
          <a:xfrm>
            <a:off x="2782556" y="1566874"/>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181" name="object 1181"/>
          <p:cNvSpPr/>
          <p:nvPr/>
        </p:nvSpPr>
        <p:spPr>
          <a:xfrm>
            <a:off x="2732349" y="156471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182" name="object 1182"/>
          <p:cNvSpPr/>
          <p:nvPr/>
        </p:nvSpPr>
        <p:spPr>
          <a:xfrm>
            <a:off x="2795634"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3" name="object 1183"/>
          <p:cNvSpPr/>
          <p:nvPr/>
        </p:nvSpPr>
        <p:spPr>
          <a:xfrm>
            <a:off x="279563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4" name="object 1184"/>
          <p:cNvSpPr/>
          <p:nvPr/>
        </p:nvSpPr>
        <p:spPr>
          <a:xfrm>
            <a:off x="2732349"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5" name="object 1185"/>
          <p:cNvSpPr/>
          <p:nvPr/>
        </p:nvSpPr>
        <p:spPr>
          <a:xfrm>
            <a:off x="273234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6" name="object 1186"/>
          <p:cNvSpPr/>
          <p:nvPr/>
        </p:nvSpPr>
        <p:spPr>
          <a:xfrm>
            <a:off x="3189709" y="1584337"/>
            <a:ext cx="0" cy="1043940"/>
          </a:xfrm>
          <a:custGeom>
            <a:avLst/>
            <a:gdLst/>
            <a:ahLst/>
            <a:cxnLst/>
            <a:rect l="l" t="t" r="r" b="b"/>
            <a:pathLst>
              <a:path h="1043939">
                <a:moveTo>
                  <a:pt x="0" y="0"/>
                </a:moveTo>
                <a:lnTo>
                  <a:pt x="0" y="1043554"/>
                </a:lnTo>
              </a:path>
            </a:pathLst>
          </a:custGeom>
          <a:ln w="63291">
            <a:solidFill>
              <a:srgbClr val="C0C0C0"/>
            </a:solidFill>
          </a:ln>
        </p:spPr>
        <p:txBody>
          <a:bodyPr wrap="square" lIns="0" tIns="0" rIns="0" bIns="0" rtlCol="0"/>
          <a:lstStyle/>
          <a:p/>
        </p:txBody>
      </p:sp>
      <p:sp>
        <p:nvSpPr>
          <p:cNvPr id="1187" name="object 1187"/>
          <p:cNvSpPr/>
          <p:nvPr/>
        </p:nvSpPr>
        <p:spPr>
          <a:xfrm>
            <a:off x="3158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88" name="object 1188"/>
          <p:cNvSpPr/>
          <p:nvPr/>
        </p:nvSpPr>
        <p:spPr>
          <a:xfrm>
            <a:off x="3160258" y="15865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89" name="object 1189"/>
          <p:cNvSpPr/>
          <p:nvPr/>
        </p:nvSpPr>
        <p:spPr>
          <a:xfrm>
            <a:off x="3160258" y="15865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190" name="object 1190"/>
          <p:cNvSpPr/>
          <p:nvPr/>
        </p:nvSpPr>
        <p:spPr>
          <a:xfrm>
            <a:off x="3160258" y="1623622"/>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1" name="object 1191"/>
          <p:cNvSpPr/>
          <p:nvPr/>
        </p:nvSpPr>
        <p:spPr>
          <a:xfrm>
            <a:off x="3160258" y="16716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2" name="object 1192"/>
          <p:cNvSpPr/>
          <p:nvPr/>
        </p:nvSpPr>
        <p:spPr>
          <a:xfrm>
            <a:off x="3160258" y="1719654"/>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193" name="object 1193"/>
          <p:cNvSpPr/>
          <p:nvPr/>
        </p:nvSpPr>
        <p:spPr>
          <a:xfrm>
            <a:off x="3160258" y="1767716"/>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94" name="object 1194"/>
          <p:cNvSpPr/>
          <p:nvPr/>
        </p:nvSpPr>
        <p:spPr>
          <a:xfrm>
            <a:off x="3160258" y="181574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5" name="object 1195"/>
          <p:cNvSpPr/>
          <p:nvPr/>
        </p:nvSpPr>
        <p:spPr>
          <a:xfrm>
            <a:off x="3160258" y="186374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6" name="object 1196"/>
          <p:cNvSpPr/>
          <p:nvPr/>
        </p:nvSpPr>
        <p:spPr>
          <a:xfrm>
            <a:off x="3160258" y="191184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7" name="object 1197"/>
          <p:cNvSpPr/>
          <p:nvPr/>
        </p:nvSpPr>
        <p:spPr>
          <a:xfrm>
            <a:off x="3160258" y="195984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8" name="object 1198"/>
          <p:cNvSpPr/>
          <p:nvPr/>
        </p:nvSpPr>
        <p:spPr>
          <a:xfrm>
            <a:off x="3160258" y="200784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99" name="object 1199"/>
          <p:cNvSpPr/>
          <p:nvPr/>
        </p:nvSpPr>
        <p:spPr>
          <a:xfrm>
            <a:off x="3160258" y="205587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0" name="object 1200"/>
          <p:cNvSpPr/>
          <p:nvPr/>
        </p:nvSpPr>
        <p:spPr>
          <a:xfrm>
            <a:off x="3160258" y="2103935"/>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1" name="object 1201"/>
          <p:cNvSpPr/>
          <p:nvPr/>
        </p:nvSpPr>
        <p:spPr>
          <a:xfrm>
            <a:off x="3160258" y="215196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2" name="object 1202"/>
          <p:cNvSpPr/>
          <p:nvPr/>
        </p:nvSpPr>
        <p:spPr>
          <a:xfrm>
            <a:off x="3160258" y="219996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3" name="object 1203"/>
          <p:cNvSpPr/>
          <p:nvPr/>
        </p:nvSpPr>
        <p:spPr>
          <a:xfrm>
            <a:off x="3160258" y="224796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4" name="object 1204"/>
          <p:cNvSpPr/>
          <p:nvPr/>
        </p:nvSpPr>
        <p:spPr>
          <a:xfrm>
            <a:off x="3160258" y="229606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5" name="object 1205"/>
          <p:cNvSpPr/>
          <p:nvPr/>
        </p:nvSpPr>
        <p:spPr>
          <a:xfrm>
            <a:off x="3160258" y="234406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6" name="object 1206"/>
          <p:cNvSpPr/>
          <p:nvPr/>
        </p:nvSpPr>
        <p:spPr>
          <a:xfrm>
            <a:off x="3160258" y="239209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7" name="object 1207"/>
          <p:cNvSpPr/>
          <p:nvPr/>
        </p:nvSpPr>
        <p:spPr>
          <a:xfrm>
            <a:off x="3160258" y="244015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8" name="object 1208"/>
          <p:cNvSpPr/>
          <p:nvPr/>
        </p:nvSpPr>
        <p:spPr>
          <a:xfrm>
            <a:off x="3160258" y="248818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9" name="object 1209"/>
          <p:cNvSpPr/>
          <p:nvPr/>
        </p:nvSpPr>
        <p:spPr>
          <a:xfrm>
            <a:off x="3160258" y="253618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0" name="object 1210"/>
          <p:cNvSpPr/>
          <p:nvPr/>
        </p:nvSpPr>
        <p:spPr>
          <a:xfrm>
            <a:off x="3160258" y="258418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1" name="object 1211"/>
          <p:cNvSpPr/>
          <p:nvPr/>
        </p:nvSpPr>
        <p:spPr>
          <a:xfrm>
            <a:off x="3160258" y="263228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2" name="object 1212"/>
          <p:cNvSpPr/>
          <p:nvPr/>
        </p:nvSpPr>
        <p:spPr>
          <a:xfrm>
            <a:off x="3160258" y="268028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13" name="object 1213"/>
          <p:cNvSpPr/>
          <p:nvPr/>
        </p:nvSpPr>
        <p:spPr>
          <a:xfrm>
            <a:off x="3160258" y="2728312"/>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14" name="object 1214"/>
          <p:cNvSpPr/>
          <p:nvPr/>
        </p:nvSpPr>
        <p:spPr>
          <a:xfrm>
            <a:off x="3160258" y="2776313"/>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5" name="object 1215"/>
          <p:cNvSpPr/>
          <p:nvPr/>
        </p:nvSpPr>
        <p:spPr>
          <a:xfrm>
            <a:off x="3160258" y="282440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6" name="object 1216"/>
          <p:cNvSpPr/>
          <p:nvPr/>
        </p:nvSpPr>
        <p:spPr>
          <a:xfrm>
            <a:off x="3160258" y="287240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7" name="object 1217"/>
          <p:cNvSpPr/>
          <p:nvPr/>
        </p:nvSpPr>
        <p:spPr>
          <a:xfrm>
            <a:off x="3160258" y="292040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8" name="object 1218"/>
          <p:cNvSpPr/>
          <p:nvPr/>
        </p:nvSpPr>
        <p:spPr>
          <a:xfrm>
            <a:off x="3160258" y="296849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9" name="object 1219"/>
          <p:cNvSpPr/>
          <p:nvPr/>
        </p:nvSpPr>
        <p:spPr>
          <a:xfrm>
            <a:off x="3160258" y="301650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20" name="object 1220"/>
          <p:cNvSpPr/>
          <p:nvPr/>
        </p:nvSpPr>
        <p:spPr>
          <a:xfrm>
            <a:off x="3160258" y="306453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1" name="object 1221"/>
          <p:cNvSpPr/>
          <p:nvPr/>
        </p:nvSpPr>
        <p:spPr>
          <a:xfrm>
            <a:off x="3160258" y="311253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22" name="object 1222"/>
          <p:cNvSpPr/>
          <p:nvPr/>
        </p:nvSpPr>
        <p:spPr>
          <a:xfrm>
            <a:off x="3160258" y="316062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3" name="object 1223"/>
          <p:cNvSpPr/>
          <p:nvPr/>
        </p:nvSpPr>
        <p:spPr>
          <a:xfrm>
            <a:off x="3160258" y="3208625"/>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224" name="object 1224"/>
          <p:cNvSpPr/>
          <p:nvPr/>
        </p:nvSpPr>
        <p:spPr>
          <a:xfrm>
            <a:off x="3160258" y="3256626"/>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225" name="object 1225"/>
          <p:cNvSpPr/>
          <p:nvPr/>
        </p:nvSpPr>
        <p:spPr>
          <a:xfrm>
            <a:off x="3164617" y="3304627"/>
            <a:ext cx="54610" cy="55244"/>
          </a:xfrm>
          <a:custGeom>
            <a:avLst/>
            <a:gdLst/>
            <a:ahLst/>
            <a:cxnLst/>
            <a:rect l="l" t="t" r="r" b="b"/>
            <a:pathLst>
              <a:path w="54610" h="55245">
                <a:moveTo>
                  <a:pt x="0" y="54644"/>
                </a:moveTo>
                <a:lnTo>
                  <a:pt x="54567" y="0"/>
                </a:lnTo>
              </a:path>
            </a:pathLst>
          </a:custGeom>
          <a:ln w="4364">
            <a:solidFill>
              <a:srgbClr val="000000"/>
            </a:solidFill>
          </a:ln>
        </p:spPr>
        <p:txBody>
          <a:bodyPr wrap="square" lIns="0" tIns="0" rIns="0" bIns="0" rtlCol="0"/>
          <a:lstStyle/>
          <a:p/>
        </p:txBody>
      </p:sp>
      <p:sp>
        <p:nvSpPr>
          <p:cNvPr id="1226" name="object 1226"/>
          <p:cNvSpPr/>
          <p:nvPr/>
        </p:nvSpPr>
        <p:spPr>
          <a:xfrm>
            <a:off x="3212630" y="3352720"/>
            <a:ext cx="6985" cy="6985"/>
          </a:xfrm>
          <a:custGeom>
            <a:avLst/>
            <a:gdLst/>
            <a:ahLst/>
            <a:cxnLst/>
            <a:rect l="l" t="t" r="r" b="b"/>
            <a:pathLst>
              <a:path w="6985" h="6985">
                <a:moveTo>
                  <a:pt x="0" y="6552"/>
                </a:moveTo>
                <a:lnTo>
                  <a:pt x="6554" y="0"/>
                </a:lnTo>
              </a:path>
            </a:pathLst>
          </a:custGeom>
          <a:ln w="4364">
            <a:solidFill>
              <a:srgbClr val="000000"/>
            </a:solidFill>
          </a:ln>
        </p:spPr>
        <p:txBody>
          <a:bodyPr wrap="square" lIns="0" tIns="0" rIns="0" bIns="0" rtlCol="0"/>
          <a:lstStyle/>
          <a:p/>
        </p:txBody>
      </p:sp>
      <p:sp>
        <p:nvSpPr>
          <p:cNvPr id="1227" name="object 1227"/>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28" name="object 1228"/>
          <p:cNvSpPr/>
          <p:nvPr/>
        </p:nvSpPr>
        <p:spPr>
          <a:xfrm>
            <a:off x="3160258" y="163453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29" name="object 1229"/>
          <p:cNvSpPr/>
          <p:nvPr/>
        </p:nvSpPr>
        <p:spPr>
          <a:xfrm>
            <a:off x="3160258" y="168253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0" name="object 1230"/>
          <p:cNvSpPr/>
          <p:nvPr/>
        </p:nvSpPr>
        <p:spPr>
          <a:xfrm>
            <a:off x="3160258" y="17306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1" name="object 1231"/>
          <p:cNvSpPr/>
          <p:nvPr/>
        </p:nvSpPr>
        <p:spPr>
          <a:xfrm>
            <a:off x="3160258" y="177862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2" name="object 1232"/>
          <p:cNvSpPr/>
          <p:nvPr/>
        </p:nvSpPr>
        <p:spPr>
          <a:xfrm>
            <a:off x="3160258" y="1826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3" name="object 1233"/>
          <p:cNvSpPr/>
          <p:nvPr/>
        </p:nvSpPr>
        <p:spPr>
          <a:xfrm>
            <a:off x="3160258" y="1874659"/>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4" name="object 1234"/>
          <p:cNvSpPr/>
          <p:nvPr/>
        </p:nvSpPr>
        <p:spPr>
          <a:xfrm>
            <a:off x="3160258" y="192275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5" name="object 1235"/>
          <p:cNvSpPr/>
          <p:nvPr/>
        </p:nvSpPr>
        <p:spPr>
          <a:xfrm>
            <a:off x="3160258" y="197075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6" name="object 1236"/>
          <p:cNvSpPr/>
          <p:nvPr/>
        </p:nvSpPr>
        <p:spPr>
          <a:xfrm>
            <a:off x="3160258" y="2018753"/>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7" name="object 1237"/>
          <p:cNvSpPr/>
          <p:nvPr/>
        </p:nvSpPr>
        <p:spPr>
          <a:xfrm>
            <a:off x="3160258" y="2066784"/>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38" name="object 1238"/>
          <p:cNvSpPr/>
          <p:nvPr/>
        </p:nvSpPr>
        <p:spPr>
          <a:xfrm>
            <a:off x="3160258" y="211484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9" name="object 1239"/>
          <p:cNvSpPr/>
          <p:nvPr/>
        </p:nvSpPr>
        <p:spPr>
          <a:xfrm>
            <a:off x="3160258" y="216287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0" name="object 1240"/>
          <p:cNvSpPr/>
          <p:nvPr/>
        </p:nvSpPr>
        <p:spPr>
          <a:xfrm>
            <a:off x="3160258" y="221087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41" name="object 1241"/>
          <p:cNvSpPr/>
          <p:nvPr/>
        </p:nvSpPr>
        <p:spPr>
          <a:xfrm>
            <a:off x="3160258" y="225897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2" name="object 1242"/>
          <p:cNvSpPr/>
          <p:nvPr/>
        </p:nvSpPr>
        <p:spPr>
          <a:xfrm>
            <a:off x="3160258" y="230697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3" name="object 1243"/>
          <p:cNvSpPr/>
          <p:nvPr/>
        </p:nvSpPr>
        <p:spPr>
          <a:xfrm>
            <a:off x="3160258" y="2354972"/>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4" name="object 1244"/>
          <p:cNvSpPr/>
          <p:nvPr/>
        </p:nvSpPr>
        <p:spPr>
          <a:xfrm>
            <a:off x="3160258" y="240300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45" name="object 1245"/>
          <p:cNvSpPr/>
          <p:nvPr/>
        </p:nvSpPr>
        <p:spPr>
          <a:xfrm>
            <a:off x="3160258" y="245106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6" name="object 1246"/>
          <p:cNvSpPr/>
          <p:nvPr/>
        </p:nvSpPr>
        <p:spPr>
          <a:xfrm>
            <a:off x="3160258" y="249909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7" name="object 1247"/>
          <p:cNvSpPr/>
          <p:nvPr/>
        </p:nvSpPr>
        <p:spPr>
          <a:xfrm>
            <a:off x="3160258" y="254709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8" name="object 1248"/>
          <p:cNvSpPr/>
          <p:nvPr/>
        </p:nvSpPr>
        <p:spPr>
          <a:xfrm>
            <a:off x="3160258" y="259509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49" name="object 1249"/>
          <p:cNvSpPr/>
          <p:nvPr/>
        </p:nvSpPr>
        <p:spPr>
          <a:xfrm>
            <a:off x="3160258" y="264319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0" name="object 1250"/>
          <p:cNvSpPr/>
          <p:nvPr/>
        </p:nvSpPr>
        <p:spPr>
          <a:xfrm>
            <a:off x="3160258" y="269119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1" name="object 1251"/>
          <p:cNvSpPr/>
          <p:nvPr/>
        </p:nvSpPr>
        <p:spPr>
          <a:xfrm>
            <a:off x="3160258" y="273922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52" name="object 1252"/>
          <p:cNvSpPr/>
          <p:nvPr/>
        </p:nvSpPr>
        <p:spPr>
          <a:xfrm>
            <a:off x="3160258" y="278728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3" name="object 1253"/>
          <p:cNvSpPr/>
          <p:nvPr/>
        </p:nvSpPr>
        <p:spPr>
          <a:xfrm>
            <a:off x="3160258" y="283531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4" name="object 1254"/>
          <p:cNvSpPr/>
          <p:nvPr/>
        </p:nvSpPr>
        <p:spPr>
          <a:xfrm>
            <a:off x="3160258" y="288331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5" name="object 1255"/>
          <p:cNvSpPr/>
          <p:nvPr/>
        </p:nvSpPr>
        <p:spPr>
          <a:xfrm>
            <a:off x="3160258" y="293131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56" name="object 1256"/>
          <p:cNvSpPr/>
          <p:nvPr/>
        </p:nvSpPr>
        <p:spPr>
          <a:xfrm>
            <a:off x="3160258" y="297941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7" name="object 1257"/>
          <p:cNvSpPr/>
          <p:nvPr/>
        </p:nvSpPr>
        <p:spPr>
          <a:xfrm>
            <a:off x="3160258" y="302741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8" name="object 1258"/>
          <p:cNvSpPr/>
          <p:nvPr/>
        </p:nvSpPr>
        <p:spPr>
          <a:xfrm>
            <a:off x="3160258" y="3075442"/>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59" name="object 1259"/>
          <p:cNvSpPr/>
          <p:nvPr/>
        </p:nvSpPr>
        <p:spPr>
          <a:xfrm>
            <a:off x="3160258" y="312344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60" name="object 1260"/>
          <p:cNvSpPr/>
          <p:nvPr/>
        </p:nvSpPr>
        <p:spPr>
          <a:xfrm>
            <a:off x="3160258" y="317153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1" name="object 1261"/>
          <p:cNvSpPr/>
          <p:nvPr/>
        </p:nvSpPr>
        <p:spPr>
          <a:xfrm>
            <a:off x="3160258" y="3219536"/>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262" name="object 1262"/>
          <p:cNvSpPr/>
          <p:nvPr/>
        </p:nvSpPr>
        <p:spPr>
          <a:xfrm>
            <a:off x="3160258" y="3267537"/>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263" name="object 1263"/>
          <p:cNvSpPr/>
          <p:nvPr/>
        </p:nvSpPr>
        <p:spPr>
          <a:xfrm>
            <a:off x="3160258" y="3315629"/>
            <a:ext cx="43815" cy="43815"/>
          </a:xfrm>
          <a:custGeom>
            <a:avLst/>
            <a:gdLst/>
            <a:ahLst/>
            <a:cxnLst/>
            <a:rect l="l" t="t" r="r" b="b"/>
            <a:pathLst>
              <a:path w="43814" h="43814">
                <a:moveTo>
                  <a:pt x="0" y="0"/>
                </a:moveTo>
                <a:lnTo>
                  <a:pt x="43653" y="43642"/>
                </a:lnTo>
              </a:path>
            </a:pathLst>
          </a:custGeom>
          <a:ln w="4364">
            <a:solidFill>
              <a:srgbClr val="000000"/>
            </a:solidFill>
          </a:ln>
        </p:spPr>
        <p:txBody>
          <a:bodyPr wrap="square" lIns="0" tIns="0" rIns="0" bIns="0" rtlCol="0"/>
          <a:lstStyle/>
          <a:p/>
        </p:txBody>
      </p:sp>
      <p:sp>
        <p:nvSpPr>
          <p:cNvPr id="1264" name="object 1264"/>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5" name="object 1265"/>
          <p:cNvSpPr/>
          <p:nvPr/>
        </p:nvSpPr>
        <p:spPr>
          <a:xfrm>
            <a:off x="3208271" y="1586531"/>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266" name="object 1266"/>
          <p:cNvSpPr/>
          <p:nvPr/>
        </p:nvSpPr>
        <p:spPr>
          <a:xfrm>
            <a:off x="3158063" y="1584337"/>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267" name="object 1267"/>
          <p:cNvSpPr/>
          <p:nvPr/>
        </p:nvSpPr>
        <p:spPr>
          <a:xfrm>
            <a:off x="3221379"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68" name="object 1268"/>
          <p:cNvSpPr/>
          <p:nvPr/>
        </p:nvSpPr>
        <p:spPr>
          <a:xfrm>
            <a:off x="322137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69" name="object 1269"/>
          <p:cNvSpPr/>
          <p:nvPr/>
        </p:nvSpPr>
        <p:spPr>
          <a:xfrm>
            <a:off x="3158063"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70" name="object 1270"/>
          <p:cNvSpPr/>
          <p:nvPr/>
        </p:nvSpPr>
        <p:spPr>
          <a:xfrm>
            <a:off x="3158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71" name="object 1271"/>
          <p:cNvSpPr/>
          <p:nvPr/>
        </p:nvSpPr>
        <p:spPr>
          <a:xfrm>
            <a:off x="3615399"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1272" name="object 1272"/>
          <p:cNvSpPr/>
          <p:nvPr/>
        </p:nvSpPr>
        <p:spPr>
          <a:xfrm>
            <a:off x="358371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273" name="object 1273"/>
          <p:cNvSpPr/>
          <p:nvPr/>
        </p:nvSpPr>
        <p:spPr>
          <a:xfrm>
            <a:off x="358591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274" name="object 1274"/>
          <p:cNvSpPr/>
          <p:nvPr/>
        </p:nvSpPr>
        <p:spPr>
          <a:xfrm>
            <a:off x="3585912" y="1603964"/>
            <a:ext cx="48260" cy="48260"/>
          </a:xfrm>
          <a:custGeom>
            <a:avLst/>
            <a:gdLst/>
            <a:ahLst/>
            <a:cxnLst/>
            <a:rect l="l" t="t" r="r" b="b"/>
            <a:pathLst>
              <a:path w="48260" h="48260">
                <a:moveTo>
                  <a:pt x="0" y="48031"/>
                </a:moveTo>
                <a:lnTo>
                  <a:pt x="48104" y="0"/>
                </a:lnTo>
              </a:path>
            </a:pathLst>
          </a:custGeom>
          <a:ln w="4364">
            <a:solidFill>
              <a:srgbClr val="000000"/>
            </a:solidFill>
          </a:ln>
        </p:spPr>
        <p:txBody>
          <a:bodyPr wrap="square" lIns="0" tIns="0" rIns="0" bIns="0" rtlCol="0"/>
          <a:lstStyle/>
          <a:p/>
        </p:txBody>
      </p:sp>
      <p:sp>
        <p:nvSpPr>
          <p:cNvPr id="1275" name="object 1275"/>
          <p:cNvSpPr/>
          <p:nvPr/>
        </p:nvSpPr>
        <p:spPr>
          <a:xfrm>
            <a:off x="3585912" y="164108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6" name="object 1276"/>
          <p:cNvSpPr/>
          <p:nvPr/>
        </p:nvSpPr>
        <p:spPr>
          <a:xfrm>
            <a:off x="3585912" y="168908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77" name="object 1277"/>
          <p:cNvSpPr/>
          <p:nvPr/>
        </p:nvSpPr>
        <p:spPr>
          <a:xfrm>
            <a:off x="3585912" y="173717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8" name="object 1278"/>
          <p:cNvSpPr/>
          <p:nvPr/>
        </p:nvSpPr>
        <p:spPr>
          <a:xfrm>
            <a:off x="3585912" y="178517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9" name="object 1279"/>
          <p:cNvSpPr/>
          <p:nvPr/>
        </p:nvSpPr>
        <p:spPr>
          <a:xfrm>
            <a:off x="3585912" y="183318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0" name="object 1280"/>
          <p:cNvSpPr/>
          <p:nvPr/>
        </p:nvSpPr>
        <p:spPr>
          <a:xfrm>
            <a:off x="3585912" y="1881211"/>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1" name="object 1281"/>
          <p:cNvSpPr/>
          <p:nvPr/>
        </p:nvSpPr>
        <p:spPr>
          <a:xfrm>
            <a:off x="3585912" y="1929273"/>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2" name="object 1282"/>
          <p:cNvSpPr/>
          <p:nvPr/>
        </p:nvSpPr>
        <p:spPr>
          <a:xfrm>
            <a:off x="3585912" y="197730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3" name="object 1283"/>
          <p:cNvSpPr/>
          <p:nvPr/>
        </p:nvSpPr>
        <p:spPr>
          <a:xfrm>
            <a:off x="3585912" y="202530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4" name="object 1284"/>
          <p:cNvSpPr/>
          <p:nvPr/>
        </p:nvSpPr>
        <p:spPr>
          <a:xfrm>
            <a:off x="3585912" y="207330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5" name="object 1285"/>
          <p:cNvSpPr/>
          <p:nvPr/>
        </p:nvSpPr>
        <p:spPr>
          <a:xfrm>
            <a:off x="3585912" y="212139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6" name="object 1286"/>
          <p:cNvSpPr/>
          <p:nvPr/>
        </p:nvSpPr>
        <p:spPr>
          <a:xfrm>
            <a:off x="3585912" y="216939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7" name="object 1287"/>
          <p:cNvSpPr/>
          <p:nvPr/>
        </p:nvSpPr>
        <p:spPr>
          <a:xfrm>
            <a:off x="3585912" y="221743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8" name="object 1288"/>
          <p:cNvSpPr/>
          <p:nvPr/>
        </p:nvSpPr>
        <p:spPr>
          <a:xfrm>
            <a:off x="3585912" y="2265492"/>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9" name="object 1289"/>
          <p:cNvSpPr/>
          <p:nvPr/>
        </p:nvSpPr>
        <p:spPr>
          <a:xfrm>
            <a:off x="3585912" y="231352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0" name="object 1290"/>
          <p:cNvSpPr/>
          <p:nvPr/>
        </p:nvSpPr>
        <p:spPr>
          <a:xfrm>
            <a:off x="3585912" y="236152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1" name="object 1291"/>
          <p:cNvSpPr/>
          <p:nvPr/>
        </p:nvSpPr>
        <p:spPr>
          <a:xfrm>
            <a:off x="3585912" y="240952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2" name="object 1292"/>
          <p:cNvSpPr/>
          <p:nvPr/>
        </p:nvSpPr>
        <p:spPr>
          <a:xfrm>
            <a:off x="3585912" y="245761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3" name="object 1293"/>
          <p:cNvSpPr/>
          <p:nvPr/>
        </p:nvSpPr>
        <p:spPr>
          <a:xfrm>
            <a:off x="3585912" y="250561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94" name="object 1294"/>
          <p:cNvSpPr/>
          <p:nvPr/>
        </p:nvSpPr>
        <p:spPr>
          <a:xfrm>
            <a:off x="3585912" y="255365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95" name="object 1295"/>
          <p:cNvSpPr/>
          <p:nvPr/>
        </p:nvSpPr>
        <p:spPr>
          <a:xfrm>
            <a:off x="3585912" y="260165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6" name="object 1296"/>
          <p:cNvSpPr/>
          <p:nvPr/>
        </p:nvSpPr>
        <p:spPr>
          <a:xfrm>
            <a:off x="3585912" y="264974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7" name="object 1297"/>
          <p:cNvSpPr/>
          <p:nvPr/>
        </p:nvSpPr>
        <p:spPr>
          <a:xfrm>
            <a:off x="3585912" y="269774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8" name="object 1298"/>
          <p:cNvSpPr/>
          <p:nvPr/>
        </p:nvSpPr>
        <p:spPr>
          <a:xfrm>
            <a:off x="3585912" y="274574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9" name="object 1299"/>
          <p:cNvSpPr/>
          <p:nvPr/>
        </p:nvSpPr>
        <p:spPr>
          <a:xfrm>
            <a:off x="3585912" y="2793837"/>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0" name="object 1300"/>
          <p:cNvSpPr/>
          <p:nvPr/>
        </p:nvSpPr>
        <p:spPr>
          <a:xfrm>
            <a:off x="3585912" y="284183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1" name="object 1301"/>
          <p:cNvSpPr/>
          <p:nvPr/>
        </p:nvSpPr>
        <p:spPr>
          <a:xfrm>
            <a:off x="3585912" y="288986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2" name="object 1302"/>
          <p:cNvSpPr/>
          <p:nvPr/>
        </p:nvSpPr>
        <p:spPr>
          <a:xfrm>
            <a:off x="3585912" y="2937870"/>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3" name="object 1303"/>
          <p:cNvSpPr/>
          <p:nvPr/>
        </p:nvSpPr>
        <p:spPr>
          <a:xfrm>
            <a:off x="3585912" y="2985962"/>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4" name="object 1304"/>
          <p:cNvSpPr/>
          <p:nvPr/>
        </p:nvSpPr>
        <p:spPr>
          <a:xfrm>
            <a:off x="3585912" y="303396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5" name="object 1305"/>
          <p:cNvSpPr/>
          <p:nvPr/>
        </p:nvSpPr>
        <p:spPr>
          <a:xfrm>
            <a:off x="3585912" y="3081964"/>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6" name="object 1306"/>
          <p:cNvSpPr/>
          <p:nvPr/>
        </p:nvSpPr>
        <p:spPr>
          <a:xfrm>
            <a:off x="3585912" y="3129995"/>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307" name="object 1307"/>
          <p:cNvSpPr/>
          <p:nvPr/>
        </p:nvSpPr>
        <p:spPr>
          <a:xfrm>
            <a:off x="3585912" y="3178057"/>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8" name="object 1308"/>
          <p:cNvSpPr/>
          <p:nvPr/>
        </p:nvSpPr>
        <p:spPr>
          <a:xfrm>
            <a:off x="3585912" y="3226089"/>
            <a:ext cx="59055" cy="59055"/>
          </a:xfrm>
          <a:custGeom>
            <a:avLst/>
            <a:gdLst/>
            <a:ahLst/>
            <a:cxnLst/>
            <a:rect l="l" t="t" r="r" b="b"/>
            <a:pathLst>
              <a:path w="59054" h="59054">
                <a:moveTo>
                  <a:pt x="0" y="58911"/>
                </a:moveTo>
                <a:lnTo>
                  <a:pt x="59017" y="0"/>
                </a:lnTo>
              </a:path>
            </a:pathLst>
          </a:custGeom>
          <a:ln w="4364">
            <a:solidFill>
              <a:srgbClr val="000000"/>
            </a:solidFill>
          </a:ln>
        </p:spPr>
        <p:txBody>
          <a:bodyPr wrap="square" lIns="0" tIns="0" rIns="0" bIns="0" rtlCol="0"/>
          <a:lstStyle/>
          <a:p/>
        </p:txBody>
      </p:sp>
      <p:sp>
        <p:nvSpPr>
          <p:cNvPr id="1309" name="object 1309"/>
          <p:cNvSpPr/>
          <p:nvPr/>
        </p:nvSpPr>
        <p:spPr>
          <a:xfrm>
            <a:off x="3585912" y="3274090"/>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1310" name="object 1310"/>
          <p:cNvSpPr/>
          <p:nvPr/>
        </p:nvSpPr>
        <p:spPr>
          <a:xfrm>
            <a:off x="3607799" y="3322182"/>
            <a:ext cx="37465" cy="37465"/>
          </a:xfrm>
          <a:custGeom>
            <a:avLst/>
            <a:gdLst/>
            <a:ahLst/>
            <a:cxnLst/>
            <a:rect l="l" t="t" r="r" b="b"/>
            <a:pathLst>
              <a:path w="37464" h="37464">
                <a:moveTo>
                  <a:pt x="0" y="37090"/>
                </a:moveTo>
                <a:lnTo>
                  <a:pt x="37130" y="0"/>
                </a:lnTo>
              </a:path>
            </a:pathLst>
          </a:custGeom>
          <a:ln w="4364">
            <a:solidFill>
              <a:srgbClr val="000000"/>
            </a:solidFill>
          </a:ln>
        </p:spPr>
        <p:txBody>
          <a:bodyPr wrap="square" lIns="0" tIns="0" rIns="0" bIns="0" rtlCol="0"/>
          <a:lstStyle/>
          <a:p/>
        </p:txBody>
      </p:sp>
      <p:sp>
        <p:nvSpPr>
          <p:cNvPr id="1311" name="object 1311"/>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2" name="object 1312"/>
          <p:cNvSpPr/>
          <p:nvPr/>
        </p:nvSpPr>
        <p:spPr>
          <a:xfrm>
            <a:off x="3585912" y="165199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3" name="object 1313"/>
          <p:cNvSpPr/>
          <p:nvPr/>
        </p:nvSpPr>
        <p:spPr>
          <a:xfrm>
            <a:off x="3585912" y="169999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4" name="object 1314"/>
          <p:cNvSpPr/>
          <p:nvPr/>
        </p:nvSpPr>
        <p:spPr>
          <a:xfrm>
            <a:off x="3585912" y="1748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5" name="object 1315"/>
          <p:cNvSpPr/>
          <p:nvPr/>
        </p:nvSpPr>
        <p:spPr>
          <a:xfrm>
            <a:off x="3585912" y="1796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6" name="object 1316"/>
          <p:cNvSpPr/>
          <p:nvPr/>
        </p:nvSpPr>
        <p:spPr>
          <a:xfrm>
            <a:off x="3585912" y="184409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7" name="object 1317"/>
          <p:cNvSpPr/>
          <p:nvPr/>
        </p:nvSpPr>
        <p:spPr>
          <a:xfrm>
            <a:off x="3585912" y="1892122"/>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8" name="object 1318"/>
          <p:cNvSpPr/>
          <p:nvPr/>
        </p:nvSpPr>
        <p:spPr>
          <a:xfrm>
            <a:off x="3585912" y="194018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9" name="object 1319"/>
          <p:cNvSpPr/>
          <p:nvPr/>
        </p:nvSpPr>
        <p:spPr>
          <a:xfrm>
            <a:off x="3585912" y="198821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0" name="object 1320"/>
          <p:cNvSpPr/>
          <p:nvPr/>
        </p:nvSpPr>
        <p:spPr>
          <a:xfrm>
            <a:off x="3585912" y="203621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1" name="object 1321"/>
          <p:cNvSpPr/>
          <p:nvPr/>
        </p:nvSpPr>
        <p:spPr>
          <a:xfrm>
            <a:off x="3585912" y="208430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2" name="object 1322"/>
          <p:cNvSpPr/>
          <p:nvPr/>
        </p:nvSpPr>
        <p:spPr>
          <a:xfrm>
            <a:off x="3585912" y="213230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3" name="object 1323"/>
          <p:cNvSpPr/>
          <p:nvPr/>
        </p:nvSpPr>
        <p:spPr>
          <a:xfrm>
            <a:off x="3585912" y="218031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4" name="object 1324"/>
          <p:cNvSpPr/>
          <p:nvPr/>
        </p:nvSpPr>
        <p:spPr>
          <a:xfrm>
            <a:off x="3585912" y="222834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5" name="object 1325"/>
          <p:cNvSpPr/>
          <p:nvPr/>
        </p:nvSpPr>
        <p:spPr>
          <a:xfrm>
            <a:off x="3585912" y="2276403"/>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6" name="object 1326"/>
          <p:cNvSpPr/>
          <p:nvPr/>
        </p:nvSpPr>
        <p:spPr>
          <a:xfrm>
            <a:off x="3585912" y="232443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7" name="object 1327"/>
          <p:cNvSpPr/>
          <p:nvPr/>
        </p:nvSpPr>
        <p:spPr>
          <a:xfrm>
            <a:off x="3585912" y="237243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8" name="object 1328"/>
          <p:cNvSpPr/>
          <p:nvPr/>
        </p:nvSpPr>
        <p:spPr>
          <a:xfrm>
            <a:off x="3585912" y="242043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9" name="object 1329"/>
          <p:cNvSpPr/>
          <p:nvPr/>
        </p:nvSpPr>
        <p:spPr>
          <a:xfrm>
            <a:off x="3585912" y="246852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0" name="object 1330"/>
          <p:cNvSpPr/>
          <p:nvPr/>
        </p:nvSpPr>
        <p:spPr>
          <a:xfrm>
            <a:off x="3585912" y="251652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1" name="object 1331"/>
          <p:cNvSpPr/>
          <p:nvPr/>
        </p:nvSpPr>
        <p:spPr>
          <a:xfrm>
            <a:off x="3585912" y="256456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2" name="object 1332"/>
          <p:cNvSpPr/>
          <p:nvPr/>
        </p:nvSpPr>
        <p:spPr>
          <a:xfrm>
            <a:off x="3585912" y="2612622"/>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3" name="object 1333"/>
          <p:cNvSpPr/>
          <p:nvPr/>
        </p:nvSpPr>
        <p:spPr>
          <a:xfrm>
            <a:off x="3585912" y="266065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4" name="object 1334"/>
          <p:cNvSpPr/>
          <p:nvPr/>
        </p:nvSpPr>
        <p:spPr>
          <a:xfrm>
            <a:off x="3585912" y="270865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5" name="object 1335"/>
          <p:cNvSpPr/>
          <p:nvPr/>
        </p:nvSpPr>
        <p:spPr>
          <a:xfrm>
            <a:off x="3585912" y="275665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6" name="object 1336"/>
          <p:cNvSpPr/>
          <p:nvPr/>
        </p:nvSpPr>
        <p:spPr>
          <a:xfrm>
            <a:off x="3585912" y="280474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7" name="object 1337"/>
          <p:cNvSpPr/>
          <p:nvPr/>
        </p:nvSpPr>
        <p:spPr>
          <a:xfrm>
            <a:off x="3585912" y="285274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8" name="object 1338"/>
          <p:cNvSpPr/>
          <p:nvPr/>
        </p:nvSpPr>
        <p:spPr>
          <a:xfrm>
            <a:off x="3585912" y="290078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9" name="object 1339"/>
          <p:cNvSpPr/>
          <p:nvPr/>
        </p:nvSpPr>
        <p:spPr>
          <a:xfrm>
            <a:off x="3585912" y="294878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0" name="object 1340"/>
          <p:cNvSpPr/>
          <p:nvPr/>
        </p:nvSpPr>
        <p:spPr>
          <a:xfrm>
            <a:off x="3585912" y="2996873"/>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1" name="object 1341"/>
          <p:cNvSpPr/>
          <p:nvPr/>
        </p:nvSpPr>
        <p:spPr>
          <a:xfrm>
            <a:off x="3585912" y="304487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2" name="object 1342"/>
          <p:cNvSpPr/>
          <p:nvPr/>
        </p:nvSpPr>
        <p:spPr>
          <a:xfrm>
            <a:off x="3585912" y="309287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3" name="object 1343"/>
          <p:cNvSpPr/>
          <p:nvPr/>
        </p:nvSpPr>
        <p:spPr>
          <a:xfrm>
            <a:off x="3585912" y="3140967"/>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4" name="object 1344"/>
          <p:cNvSpPr/>
          <p:nvPr/>
        </p:nvSpPr>
        <p:spPr>
          <a:xfrm>
            <a:off x="3585912" y="3188968"/>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45" name="object 1345"/>
          <p:cNvSpPr/>
          <p:nvPr/>
        </p:nvSpPr>
        <p:spPr>
          <a:xfrm>
            <a:off x="3585912" y="3236999"/>
            <a:ext cx="59055" cy="59055"/>
          </a:xfrm>
          <a:custGeom>
            <a:avLst/>
            <a:gdLst/>
            <a:ahLst/>
            <a:cxnLst/>
            <a:rect l="l" t="t" r="r" b="b"/>
            <a:pathLst>
              <a:path w="59054" h="59054">
                <a:moveTo>
                  <a:pt x="0" y="0"/>
                </a:moveTo>
                <a:lnTo>
                  <a:pt x="59017" y="58911"/>
                </a:lnTo>
              </a:path>
            </a:pathLst>
          </a:custGeom>
          <a:ln w="4364">
            <a:solidFill>
              <a:srgbClr val="000000"/>
            </a:solidFill>
          </a:ln>
        </p:spPr>
        <p:txBody>
          <a:bodyPr wrap="square" lIns="0" tIns="0" rIns="0" bIns="0" rtlCol="0"/>
          <a:lstStyle/>
          <a:p/>
        </p:txBody>
      </p:sp>
      <p:sp>
        <p:nvSpPr>
          <p:cNvPr id="1346" name="object 1346"/>
          <p:cNvSpPr/>
          <p:nvPr/>
        </p:nvSpPr>
        <p:spPr>
          <a:xfrm>
            <a:off x="3585912" y="3285000"/>
            <a:ext cx="59055" cy="59055"/>
          </a:xfrm>
          <a:custGeom>
            <a:avLst/>
            <a:gdLst/>
            <a:ahLst/>
            <a:cxnLst/>
            <a:rect l="l" t="t" r="r" b="b"/>
            <a:pathLst>
              <a:path w="59054" h="59054">
                <a:moveTo>
                  <a:pt x="0" y="0"/>
                </a:moveTo>
                <a:lnTo>
                  <a:pt x="59017" y="59002"/>
                </a:lnTo>
              </a:path>
            </a:pathLst>
          </a:custGeom>
          <a:ln w="4364">
            <a:solidFill>
              <a:srgbClr val="000000"/>
            </a:solidFill>
          </a:ln>
        </p:spPr>
        <p:txBody>
          <a:bodyPr wrap="square" lIns="0" tIns="0" rIns="0" bIns="0" rtlCol="0"/>
          <a:lstStyle/>
          <a:p/>
        </p:txBody>
      </p:sp>
      <p:sp>
        <p:nvSpPr>
          <p:cNvPr id="1347" name="object 1347"/>
          <p:cNvSpPr/>
          <p:nvPr/>
        </p:nvSpPr>
        <p:spPr>
          <a:xfrm>
            <a:off x="3585912" y="3333093"/>
            <a:ext cx="26670" cy="26670"/>
          </a:xfrm>
          <a:custGeom>
            <a:avLst/>
            <a:gdLst/>
            <a:ahLst/>
            <a:cxnLst/>
            <a:rect l="l" t="t" r="r" b="b"/>
            <a:pathLst>
              <a:path w="26670" h="26670">
                <a:moveTo>
                  <a:pt x="0" y="0"/>
                </a:moveTo>
                <a:lnTo>
                  <a:pt x="26277" y="26179"/>
                </a:lnTo>
              </a:path>
            </a:pathLst>
          </a:custGeom>
          <a:ln w="4364">
            <a:solidFill>
              <a:srgbClr val="000000"/>
            </a:solidFill>
          </a:ln>
        </p:spPr>
        <p:txBody>
          <a:bodyPr wrap="square" lIns="0" tIns="0" rIns="0" bIns="0" rtlCol="0"/>
          <a:lstStyle/>
          <a:p/>
        </p:txBody>
      </p:sp>
      <p:sp>
        <p:nvSpPr>
          <p:cNvPr id="1348" name="object 1348"/>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49" name="object 1349"/>
          <p:cNvSpPr/>
          <p:nvPr/>
        </p:nvSpPr>
        <p:spPr>
          <a:xfrm>
            <a:off x="3634016"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1350" name="object 1350"/>
          <p:cNvSpPr/>
          <p:nvPr/>
        </p:nvSpPr>
        <p:spPr>
          <a:xfrm>
            <a:off x="3583717"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351" name="object 1351"/>
          <p:cNvSpPr/>
          <p:nvPr/>
        </p:nvSpPr>
        <p:spPr>
          <a:xfrm>
            <a:off x="3647094"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2" name="object 1352"/>
          <p:cNvSpPr/>
          <p:nvPr/>
        </p:nvSpPr>
        <p:spPr>
          <a:xfrm>
            <a:off x="364709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3" name="object 1353"/>
          <p:cNvSpPr/>
          <p:nvPr/>
        </p:nvSpPr>
        <p:spPr>
          <a:xfrm>
            <a:off x="358371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4" name="object 1354"/>
          <p:cNvSpPr/>
          <p:nvPr/>
        </p:nvSpPr>
        <p:spPr>
          <a:xfrm>
            <a:off x="35837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5" name="object 1355"/>
          <p:cNvSpPr/>
          <p:nvPr/>
        </p:nvSpPr>
        <p:spPr>
          <a:xfrm>
            <a:off x="4040004" y="1601800"/>
            <a:ext cx="0" cy="1026160"/>
          </a:xfrm>
          <a:custGeom>
            <a:avLst/>
            <a:gdLst/>
            <a:ahLst/>
            <a:cxnLst/>
            <a:rect l="l" t="t" r="r" b="b"/>
            <a:pathLst>
              <a:path h="1026160">
                <a:moveTo>
                  <a:pt x="0" y="0"/>
                </a:moveTo>
                <a:lnTo>
                  <a:pt x="0" y="1026090"/>
                </a:lnTo>
              </a:path>
            </a:pathLst>
          </a:custGeom>
          <a:ln w="65474">
            <a:solidFill>
              <a:srgbClr val="C0C0C0"/>
            </a:solidFill>
          </a:ln>
        </p:spPr>
        <p:txBody>
          <a:bodyPr wrap="square" lIns="0" tIns="0" rIns="0" bIns="0" rtlCol="0"/>
          <a:lstStyle/>
          <a:p/>
        </p:txBody>
      </p:sp>
      <p:sp>
        <p:nvSpPr>
          <p:cNvPr id="1356" name="object 1356"/>
          <p:cNvSpPr/>
          <p:nvPr/>
        </p:nvSpPr>
        <p:spPr>
          <a:xfrm>
            <a:off x="4007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357" name="object 1357"/>
          <p:cNvSpPr/>
          <p:nvPr/>
        </p:nvSpPr>
        <p:spPr>
          <a:xfrm>
            <a:off x="400946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358" name="object 1358"/>
          <p:cNvSpPr/>
          <p:nvPr/>
        </p:nvSpPr>
        <p:spPr>
          <a:xfrm>
            <a:off x="4009462" y="160396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359" name="object 1359"/>
          <p:cNvSpPr/>
          <p:nvPr/>
        </p:nvSpPr>
        <p:spPr>
          <a:xfrm>
            <a:off x="4009462" y="16388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0" name="object 1360"/>
          <p:cNvSpPr/>
          <p:nvPr/>
        </p:nvSpPr>
        <p:spPr>
          <a:xfrm>
            <a:off x="4009462" y="168689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1" name="object 1361"/>
          <p:cNvSpPr/>
          <p:nvPr/>
        </p:nvSpPr>
        <p:spPr>
          <a:xfrm>
            <a:off x="4009462" y="173498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2" name="object 1362"/>
          <p:cNvSpPr/>
          <p:nvPr/>
        </p:nvSpPr>
        <p:spPr>
          <a:xfrm>
            <a:off x="4009462" y="1783015"/>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63" name="object 1363"/>
          <p:cNvSpPr/>
          <p:nvPr/>
        </p:nvSpPr>
        <p:spPr>
          <a:xfrm>
            <a:off x="4009462" y="18310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4" name="object 1364"/>
          <p:cNvSpPr/>
          <p:nvPr/>
        </p:nvSpPr>
        <p:spPr>
          <a:xfrm>
            <a:off x="4009462" y="187901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65" name="object 1365"/>
          <p:cNvSpPr/>
          <p:nvPr/>
        </p:nvSpPr>
        <p:spPr>
          <a:xfrm>
            <a:off x="4009462" y="19271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6" name="object 1366"/>
          <p:cNvSpPr/>
          <p:nvPr/>
        </p:nvSpPr>
        <p:spPr>
          <a:xfrm>
            <a:off x="4009462" y="19751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7" name="object 1367"/>
          <p:cNvSpPr/>
          <p:nvPr/>
        </p:nvSpPr>
        <p:spPr>
          <a:xfrm>
            <a:off x="4009462" y="202311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8" name="object 1368"/>
          <p:cNvSpPr/>
          <p:nvPr/>
        </p:nvSpPr>
        <p:spPr>
          <a:xfrm>
            <a:off x="4009462" y="207114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69" name="object 1369"/>
          <p:cNvSpPr/>
          <p:nvPr/>
        </p:nvSpPr>
        <p:spPr>
          <a:xfrm>
            <a:off x="4009462" y="211923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0" name="object 1370"/>
          <p:cNvSpPr/>
          <p:nvPr/>
        </p:nvSpPr>
        <p:spPr>
          <a:xfrm>
            <a:off x="4009462" y="216723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1" name="object 1371"/>
          <p:cNvSpPr/>
          <p:nvPr/>
        </p:nvSpPr>
        <p:spPr>
          <a:xfrm>
            <a:off x="4009462" y="221523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2" name="object 1372"/>
          <p:cNvSpPr/>
          <p:nvPr/>
        </p:nvSpPr>
        <p:spPr>
          <a:xfrm>
            <a:off x="4009462" y="226332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3" name="object 1373"/>
          <p:cNvSpPr/>
          <p:nvPr/>
        </p:nvSpPr>
        <p:spPr>
          <a:xfrm>
            <a:off x="4009462" y="231132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4" name="object 1374"/>
          <p:cNvSpPr/>
          <p:nvPr/>
        </p:nvSpPr>
        <p:spPr>
          <a:xfrm>
            <a:off x="4009462" y="23593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5" name="object 1375"/>
          <p:cNvSpPr/>
          <p:nvPr/>
        </p:nvSpPr>
        <p:spPr>
          <a:xfrm>
            <a:off x="4009462" y="240736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6" name="object 1376"/>
          <p:cNvSpPr/>
          <p:nvPr/>
        </p:nvSpPr>
        <p:spPr>
          <a:xfrm>
            <a:off x="4009462" y="245545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7" name="object 1377"/>
          <p:cNvSpPr/>
          <p:nvPr/>
        </p:nvSpPr>
        <p:spPr>
          <a:xfrm>
            <a:off x="4009462" y="250345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8" name="object 1378"/>
          <p:cNvSpPr/>
          <p:nvPr/>
        </p:nvSpPr>
        <p:spPr>
          <a:xfrm>
            <a:off x="4009462" y="255145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9" name="object 1379"/>
          <p:cNvSpPr/>
          <p:nvPr/>
        </p:nvSpPr>
        <p:spPr>
          <a:xfrm>
            <a:off x="4009462" y="259945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0" name="object 1380"/>
          <p:cNvSpPr/>
          <p:nvPr/>
        </p:nvSpPr>
        <p:spPr>
          <a:xfrm>
            <a:off x="4009462" y="264754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1" name="object 1381"/>
          <p:cNvSpPr/>
          <p:nvPr/>
        </p:nvSpPr>
        <p:spPr>
          <a:xfrm>
            <a:off x="4009462" y="269555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2" name="object 1382"/>
          <p:cNvSpPr/>
          <p:nvPr/>
        </p:nvSpPr>
        <p:spPr>
          <a:xfrm>
            <a:off x="4009462" y="274358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83" name="object 1383"/>
          <p:cNvSpPr/>
          <p:nvPr/>
        </p:nvSpPr>
        <p:spPr>
          <a:xfrm>
            <a:off x="4009462" y="2791673"/>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84" name="object 1384"/>
          <p:cNvSpPr/>
          <p:nvPr/>
        </p:nvSpPr>
        <p:spPr>
          <a:xfrm>
            <a:off x="4009462" y="283967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5" name="object 1385"/>
          <p:cNvSpPr/>
          <p:nvPr/>
        </p:nvSpPr>
        <p:spPr>
          <a:xfrm>
            <a:off x="4009462" y="288767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6" name="object 1386"/>
          <p:cNvSpPr/>
          <p:nvPr/>
        </p:nvSpPr>
        <p:spPr>
          <a:xfrm>
            <a:off x="4009462" y="293567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7" name="object 1387"/>
          <p:cNvSpPr/>
          <p:nvPr/>
        </p:nvSpPr>
        <p:spPr>
          <a:xfrm>
            <a:off x="4009462" y="298376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8" name="object 1388"/>
          <p:cNvSpPr/>
          <p:nvPr/>
        </p:nvSpPr>
        <p:spPr>
          <a:xfrm>
            <a:off x="4009462" y="303176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9" name="object 1389"/>
          <p:cNvSpPr/>
          <p:nvPr/>
        </p:nvSpPr>
        <p:spPr>
          <a:xfrm>
            <a:off x="4009462" y="3079800"/>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0" name="object 1390"/>
          <p:cNvSpPr/>
          <p:nvPr/>
        </p:nvSpPr>
        <p:spPr>
          <a:xfrm>
            <a:off x="4009462" y="312780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1" name="object 1391"/>
          <p:cNvSpPr/>
          <p:nvPr/>
        </p:nvSpPr>
        <p:spPr>
          <a:xfrm>
            <a:off x="4009462" y="3175893"/>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92" name="object 1392"/>
          <p:cNvSpPr/>
          <p:nvPr/>
        </p:nvSpPr>
        <p:spPr>
          <a:xfrm>
            <a:off x="4009462" y="3223894"/>
            <a:ext cx="61594" cy="61594"/>
          </a:xfrm>
          <a:custGeom>
            <a:avLst/>
            <a:gdLst/>
            <a:ahLst/>
            <a:cxnLst/>
            <a:rect l="l" t="t" r="r" b="b"/>
            <a:pathLst>
              <a:path w="61595" h="61595">
                <a:moveTo>
                  <a:pt x="0" y="61105"/>
                </a:moveTo>
                <a:lnTo>
                  <a:pt x="61121" y="0"/>
                </a:lnTo>
              </a:path>
            </a:pathLst>
          </a:custGeom>
          <a:ln w="4364">
            <a:solidFill>
              <a:srgbClr val="000000"/>
            </a:solidFill>
          </a:ln>
        </p:spPr>
        <p:txBody>
          <a:bodyPr wrap="square" lIns="0" tIns="0" rIns="0" bIns="0" rtlCol="0"/>
          <a:lstStyle/>
          <a:p/>
        </p:txBody>
      </p:sp>
      <p:sp>
        <p:nvSpPr>
          <p:cNvPr id="1393" name="object 1393"/>
          <p:cNvSpPr/>
          <p:nvPr/>
        </p:nvSpPr>
        <p:spPr>
          <a:xfrm>
            <a:off x="4009462" y="3271895"/>
            <a:ext cx="61594" cy="61594"/>
          </a:xfrm>
          <a:custGeom>
            <a:avLst/>
            <a:gdLst/>
            <a:ahLst/>
            <a:cxnLst/>
            <a:rect l="l" t="t" r="r" b="b"/>
            <a:pathLst>
              <a:path w="61595" h="61595">
                <a:moveTo>
                  <a:pt x="0" y="61197"/>
                </a:moveTo>
                <a:lnTo>
                  <a:pt x="61121" y="0"/>
                </a:lnTo>
              </a:path>
            </a:pathLst>
          </a:custGeom>
          <a:ln w="4364">
            <a:solidFill>
              <a:srgbClr val="000000"/>
            </a:solidFill>
          </a:ln>
        </p:spPr>
        <p:txBody>
          <a:bodyPr wrap="square" lIns="0" tIns="0" rIns="0" bIns="0" rtlCol="0"/>
          <a:lstStyle/>
          <a:p/>
        </p:txBody>
      </p:sp>
      <p:sp>
        <p:nvSpPr>
          <p:cNvPr id="1394" name="object 1394"/>
          <p:cNvSpPr/>
          <p:nvPr/>
        </p:nvSpPr>
        <p:spPr>
          <a:xfrm>
            <a:off x="4031289" y="3319988"/>
            <a:ext cx="39370" cy="39370"/>
          </a:xfrm>
          <a:custGeom>
            <a:avLst/>
            <a:gdLst/>
            <a:ahLst/>
            <a:cxnLst/>
            <a:rect l="l" t="t" r="r" b="b"/>
            <a:pathLst>
              <a:path w="39370" h="39370">
                <a:moveTo>
                  <a:pt x="0" y="39284"/>
                </a:moveTo>
                <a:lnTo>
                  <a:pt x="39294" y="0"/>
                </a:lnTo>
              </a:path>
            </a:pathLst>
          </a:custGeom>
          <a:ln w="4364">
            <a:solidFill>
              <a:srgbClr val="000000"/>
            </a:solidFill>
          </a:ln>
        </p:spPr>
        <p:txBody>
          <a:bodyPr wrap="square" lIns="0" tIns="0" rIns="0" bIns="0" rtlCol="0"/>
          <a:lstStyle/>
          <a:p/>
        </p:txBody>
      </p:sp>
      <p:sp>
        <p:nvSpPr>
          <p:cNvPr id="1395" name="object 1395"/>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6" name="object 1396"/>
          <p:cNvSpPr/>
          <p:nvPr/>
        </p:nvSpPr>
        <p:spPr>
          <a:xfrm>
            <a:off x="4009462" y="16519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7" name="object 1397"/>
          <p:cNvSpPr/>
          <p:nvPr/>
        </p:nvSpPr>
        <p:spPr>
          <a:xfrm>
            <a:off x="4009462" y="169999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398" name="object 1398"/>
          <p:cNvSpPr/>
          <p:nvPr/>
        </p:nvSpPr>
        <p:spPr>
          <a:xfrm>
            <a:off x="4009462" y="1748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9" name="object 1399"/>
          <p:cNvSpPr/>
          <p:nvPr/>
        </p:nvSpPr>
        <p:spPr>
          <a:xfrm>
            <a:off x="4009462" y="1796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0" name="object 1400"/>
          <p:cNvSpPr/>
          <p:nvPr/>
        </p:nvSpPr>
        <p:spPr>
          <a:xfrm>
            <a:off x="4009462" y="1844090"/>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01" name="object 1401"/>
          <p:cNvSpPr/>
          <p:nvPr/>
        </p:nvSpPr>
        <p:spPr>
          <a:xfrm>
            <a:off x="4009462" y="18921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2" name="object 1402"/>
          <p:cNvSpPr/>
          <p:nvPr/>
        </p:nvSpPr>
        <p:spPr>
          <a:xfrm>
            <a:off x="4009462" y="194018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3" name="object 1403"/>
          <p:cNvSpPr/>
          <p:nvPr/>
        </p:nvSpPr>
        <p:spPr>
          <a:xfrm>
            <a:off x="4009462" y="198821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4" name="object 1404"/>
          <p:cNvSpPr/>
          <p:nvPr/>
        </p:nvSpPr>
        <p:spPr>
          <a:xfrm>
            <a:off x="4009462" y="203621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5" name="object 1405"/>
          <p:cNvSpPr/>
          <p:nvPr/>
        </p:nvSpPr>
        <p:spPr>
          <a:xfrm>
            <a:off x="4009462" y="208430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6" name="object 1406"/>
          <p:cNvSpPr/>
          <p:nvPr/>
        </p:nvSpPr>
        <p:spPr>
          <a:xfrm>
            <a:off x="4009462" y="213230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7" name="object 1407"/>
          <p:cNvSpPr/>
          <p:nvPr/>
        </p:nvSpPr>
        <p:spPr>
          <a:xfrm>
            <a:off x="4009462" y="218031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8" name="object 1408"/>
          <p:cNvSpPr/>
          <p:nvPr/>
        </p:nvSpPr>
        <p:spPr>
          <a:xfrm>
            <a:off x="4009462" y="222834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9" name="object 1409"/>
          <p:cNvSpPr/>
          <p:nvPr/>
        </p:nvSpPr>
        <p:spPr>
          <a:xfrm>
            <a:off x="4009462" y="227640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0" name="object 1410"/>
          <p:cNvSpPr/>
          <p:nvPr/>
        </p:nvSpPr>
        <p:spPr>
          <a:xfrm>
            <a:off x="4009462" y="232443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1" name="object 1411"/>
          <p:cNvSpPr/>
          <p:nvPr/>
        </p:nvSpPr>
        <p:spPr>
          <a:xfrm>
            <a:off x="4009462" y="2372435"/>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2" name="object 1412"/>
          <p:cNvSpPr/>
          <p:nvPr/>
        </p:nvSpPr>
        <p:spPr>
          <a:xfrm>
            <a:off x="4009462" y="242043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13" name="object 1413"/>
          <p:cNvSpPr/>
          <p:nvPr/>
        </p:nvSpPr>
        <p:spPr>
          <a:xfrm>
            <a:off x="4009462" y="246852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4" name="object 1414"/>
          <p:cNvSpPr/>
          <p:nvPr/>
        </p:nvSpPr>
        <p:spPr>
          <a:xfrm>
            <a:off x="4009462" y="251652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5" name="object 1415"/>
          <p:cNvSpPr/>
          <p:nvPr/>
        </p:nvSpPr>
        <p:spPr>
          <a:xfrm>
            <a:off x="4009462" y="256456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6" name="object 1416"/>
          <p:cNvSpPr/>
          <p:nvPr/>
        </p:nvSpPr>
        <p:spPr>
          <a:xfrm>
            <a:off x="4009462" y="261262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7" name="object 1417"/>
          <p:cNvSpPr/>
          <p:nvPr/>
        </p:nvSpPr>
        <p:spPr>
          <a:xfrm>
            <a:off x="4009462" y="266065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8" name="object 1418"/>
          <p:cNvSpPr/>
          <p:nvPr/>
        </p:nvSpPr>
        <p:spPr>
          <a:xfrm>
            <a:off x="4009462" y="270865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9" name="object 1419"/>
          <p:cNvSpPr/>
          <p:nvPr/>
        </p:nvSpPr>
        <p:spPr>
          <a:xfrm>
            <a:off x="4009462" y="275665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0" name="object 1420"/>
          <p:cNvSpPr/>
          <p:nvPr/>
        </p:nvSpPr>
        <p:spPr>
          <a:xfrm>
            <a:off x="4009462" y="280474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1" name="object 1421"/>
          <p:cNvSpPr/>
          <p:nvPr/>
        </p:nvSpPr>
        <p:spPr>
          <a:xfrm>
            <a:off x="4009462" y="285274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2" name="object 1422"/>
          <p:cNvSpPr/>
          <p:nvPr/>
        </p:nvSpPr>
        <p:spPr>
          <a:xfrm>
            <a:off x="4009462" y="290078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3" name="object 1423"/>
          <p:cNvSpPr/>
          <p:nvPr/>
        </p:nvSpPr>
        <p:spPr>
          <a:xfrm>
            <a:off x="4009462" y="294878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4" name="object 1424"/>
          <p:cNvSpPr/>
          <p:nvPr/>
        </p:nvSpPr>
        <p:spPr>
          <a:xfrm>
            <a:off x="4009462" y="299687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5" name="object 1425"/>
          <p:cNvSpPr/>
          <p:nvPr/>
        </p:nvSpPr>
        <p:spPr>
          <a:xfrm>
            <a:off x="4009462" y="304487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6" name="object 1426"/>
          <p:cNvSpPr/>
          <p:nvPr/>
        </p:nvSpPr>
        <p:spPr>
          <a:xfrm>
            <a:off x="4009462" y="309287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7" name="object 1427"/>
          <p:cNvSpPr/>
          <p:nvPr/>
        </p:nvSpPr>
        <p:spPr>
          <a:xfrm>
            <a:off x="4009462" y="314096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8" name="object 1428"/>
          <p:cNvSpPr/>
          <p:nvPr/>
        </p:nvSpPr>
        <p:spPr>
          <a:xfrm>
            <a:off x="4009462" y="318896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9" name="object 1429"/>
          <p:cNvSpPr/>
          <p:nvPr/>
        </p:nvSpPr>
        <p:spPr>
          <a:xfrm>
            <a:off x="4009462" y="3236999"/>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430" name="object 1430"/>
          <p:cNvSpPr/>
          <p:nvPr/>
        </p:nvSpPr>
        <p:spPr>
          <a:xfrm>
            <a:off x="4009462" y="3285000"/>
            <a:ext cx="61594" cy="61594"/>
          </a:xfrm>
          <a:custGeom>
            <a:avLst/>
            <a:gdLst/>
            <a:ahLst/>
            <a:cxnLst/>
            <a:rect l="l" t="t" r="r" b="b"/>
            <a:pathLst>
              <a:path w="61595" h="61595">
                <a:moveTo>
                  <a:pt x="0" y="0"/>
                </a:moveTo>
                <a:lnTo>
                  <a:pt x="61121" y="61166"/>
                </a:lnTo>
              </a:path>
            </a:pathLst>
          </a:custGeom>
          <a:ln w="4364">
            <a:solidFill>
              <a:srgbClr val="000000"/>
            </a:solidFill>
          </a:ln>
        </p:spPr>
        <p:txBody>
          <a:bodyPr wrap="square" lIns="0" tIns="0" rIns="0" bIns="0" rtlCol="0"/>
          <a:lstStyle/>
          <a:p/>
        </p:txBody>
      </p:sp>
      <p:sp>
        <p:nvSpPr>
          <p:cNvPr id="1431" name="object 1431"/>
          <p:cNvSpPr/>
          <p:nvPr/>
        </p:nvSpPr>
        <p:spPr>
          <a:xfrm>
            <a:off x="4009462"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1432" name="object 1432"/>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33" name="object 1433"/>
          <p:cNvSpPr/>
          <p:nvPr/>
        </p:nvSpPr>
        <p:spPr>
          <a:xfrm>
            <a:off x="4057475" y="1603964"/>
            <a:ext cx="13335" cy="13335"/>
          </a:xfrm>
          <a:custGeom>
            <a:avLst/>
            <a:gdLst/>
            <a:ahLst/>
            <a:cxnLst/>
            <a:rect l="l" t="t" r="r" b="b"/>
            <a:pathLst>
              <a:path w="13335" h="13334">
                <a:moveTo>
                  <a:pt x="0" y="0"/>
                </a:moveTo>
                <a:lnTo>
                  <a:pt x="13108" y="13104"/>
                </a:lnTo>
              </a:path>
            </a:pathLst>
          </a:custGeom>
          <a:ln w="4364">
            <a:solidFill>
              <a:srgbClr val="000000"/>
            </a:solidFill>
          </a:ln>
        </p:spPr>
        <p:txBody>
          <a:bodyPr wrap="square" lIns="0" tIns="0" rIns="0" bIns="0" rtlCol="0"/>
          <a:lstStyle/>
          <a:p/>
        </p:txBody>
      </p:sp>
      <p:sp>
        <p:nvSpPr>
          <p:cNvPr id="1434" name="object 1434"/>
          <p:cNvSpPr/>
          <p:nvPr/>
        </p:nvSpPr>
        <p:spPr>
          <a:xfrm>
            <a:off x="4007267" y="1601800"/>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435" name="object 1435"/>
          <p:cNvSpPr/>
          <p:nvPr/>
        </p:nvSpPr>
        <p:spPr>
          <a:xfrm>
            <a:off x="4072748"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6" name="object 1436"/>
          <p:cNvSpPr/>
          <p:nvPr/>
        </p:nvSpPr>
        <p:spPr>
          <a:xfrm>
            <a:off x="407274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37" name="object 1437"/>
          <p:cNvSpPr/>
          <p:nvPr/>
        </p:nvSpPr>
        <p:spPr>
          <a:xfrm>
            <a:off x="400726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8" name="object 1438"/>
          <p:cNvSpPr/>
          <p:nvPr/>
        </p:nvSpPr>
        <p:spPr>
          <a:xfrm>
            <a:off x="4007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39" name="object 1439"/>
          <p:cNvSpPr/>
          <p:nvPr/>
        </p:nvSpPr>
        <p:spPr>
          <a:xfrm>
            <a:off x="4464658" y="1490438"/>
            <a:ext cx="0" cy="1137920"/>
          </a:xfrm>
          <a:custGeom>
            <a:avLst/>
            <a:gdLst/>
            <a:ahLst/>
            <a:cxnLst/>
            <a:rect l="l" t="t" r="r" b="b"/>
            <a:pathLst>
              <a:path h="1137920">
                <a:moveTo>
                  <a:pt x="0" y="0"/>
                </a:moveTo>
                <a:lnTo>
                  <a:pt x="0" y="1137452"/>
                </a:lnTo>
              </a:path>
            </a:pathLst>
          </a:custGeom>
          <a:ln w="63291">
            <a:solidFill>
              <a:srgbClr val="C0C0C0"/>
            </a:solidFill>
          </a:ln>
        </p:spPr>
        <p:txBody>
          <a:bodyPr wrap="square" lIns="0" tIns="0" rIns="0" bIns="0" rtlCol="0"/>
          <a:lstStyle/>
          <a:p/>
        </p:txBody>
      </p:sp>
      <p:sp>
        <p:nvSpPr>
          <p:cNvPr id="1440" name="object 1440"/>
          <p:cNvSpPr/>
          <p:nvPr/>
        </p:nvSpPr>
        <p:spPr>
          <a:xfrm>
            <a:off x="443301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441" name="object 1441"/>
          <p:cNvSpPr/>
          <p:nvPr/>
        </p:nvSpPr>
        <p:spPr>
          <a:xfrm>
            <a:off x="4435177" y="149260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442" name="object 1442"/>
          <p:cNvSpPr/>
          <p:nvPr/>
        </p:nvSpPr>
        <p:spPr>
          <a:xfrm>
            <a:off x="4435177" y="1492602"/>
            <a:ext cx="48260" cy="48260"/>
          </a:xfrm>
          <a:custGeom>
            <a:avLst/>
            <a:gdLst/>
            <a:ahLst/>
            <a:cxnLst/>
            <a:rect l="l" t="t" r="r" b="b"/>
            <a:pathLst>
              <a:path w="48260" h="48259">
                <a:moveTo>
                  <a:pt x="0" y="48000"/>
                </a:moveTo>
                <a:lnTo>
                  <a:pt x="48012" y="0"/>
                </a:lnTo>
              </a:path>
            </a:pathLst>
          </a:custGeom>
          <a:ln w="4364">
            <a:solidFill>
              <a:srgbClr val="000000"/>
            </a:solidFill>
          </a:ln>
        </p:spPr>
        <p:txBody>
          <a:bodyPr wrap="square" lIns="0" tIns="0" rIns="0" bIns="0" rtlCol="0"/>
          <a:lstStyle/>
          <a:p/>
        </p:txBody>
      </p:sp>
      <p:sp>
        <p:nvSpPr>
          <p:cNvPr id="1443" name="object 1443"/>
          <p:cNvSpPr/>
          <p:nvPr/>
        </p:nvSpPr>
        <p:spPr>
          <a:xfrm>
            <a:off x="4435177" y="152969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4" name="object 1444"/>
          <p:cNvSpPr/>
          <p:nvPr/>
        </p:nvSpPr>
        <p:spPr>
          <a:xfrm>
            <a:off x="4435177" y="15777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45" name="object 1445"/>
          <p:cNvSpPr/>
          <p:nvPr/>
        </p:nvSpPr>
        <p:spPr>
          <a:xfrm>
            <a:off x="4435177" y="162581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6" name="object 1446"/>
          <p:cNvSpPr/>
          <p:nvPr/>
        </p:nvSpPr>
        <p:spPr>
          <a:xfrm>
            <a:off x="4435177" y="167381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7" name="object 1447"/>
          <p:cNvSpPr/>
          <p:nvPr/>
        </p:nvSpPr>
        <p:spPr>
          <a:xfrm>
            <a:off x="4435177" y="17218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8" name="object 1448"/>
          <p:cNvSpPr/>
          <p:nvPr/>
        </p:nvSpPr>
        <p:spPr>
          <a:xfrm>
            <a:off x="4435177" y="176991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9" name="object 1449"/>
          <p:cNvSpPr/>
          <p:nvPr/>
        </p:nvSpPr>
        <p:spPr>
          <a:xfrm>
            <a:off x="4435177" y="18179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0" name="object 1450"/>
          <p:cNvSpPr/>
          <p:nvPr/>
        </p:nvSpPr>
        <p:spPr>
          <a:xfrm>
            <a:off x="4435177" y="18659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1" name="object 1451"/>
          <p:cNvSpPr/>
          <p:nvPr/>
        </p:nvSpPr>
        <p:spPr>
          <a:xfrm>
            <a:off x="4435177" y="191400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52" name="object 1452"/>
          <p:cNvSpPr/>
          <p:nvPr/>
        </p:nvSpPr>
        <p:spPr>
          <a:xfrm>
            <a:off x="4435177" y="196203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3" name="object 1453"/>
          <p:cNvSpPr/>
          <p:nvPr/>
        </p:nvSpPr>
        <p:spPr>
          <a:xfrm>
            <a:off x="4435177" y="20100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4" name="object 1454"/>
          <p:cNvSpPr/>
          <p:nvPr/>
        </p:nvSpPr>
        <p:spPr>
          <a:xfrm>
            <a:off x="4435177" y="205803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5" name="object 1455"/>
          <p:cNvSpPr/>
          <p:nvPr/>
        </p:nvSpPr>
        <p:spPr>
          <a:xfrm>
            <a:off x="4435177" y="210612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6" name="object 1456"/>
          <p:cNvSpPr/>
          <p:nvPr/>
        </p:nvSpPr>
        <p:spPr>
          <a:xfrm>
            <a:off x="4435177" y="21541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7" name="object 1457"/>
          <p:cNvSpPr/>
          <p:nvPr/>
        </p:nvSpPr>
        <p:spPr>
          <a:xfrm>
            <a:off x="4435177" y="22021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8" name="object 1458"/>
          <p:cNvSpPr/>
          <p:nvPr/>
        </p:nvSpPr>
        <p:spPr>
          <a:xfrm>
            <a:off x="4435177" y="225016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9" name="object 1459"/>
          <p:cNvSpPr/>
          <p:nvPr/>
        </p:nvSpPr>
        <p:spPr>
          <a:xfrm>
            <a:off x="4435177" y="229825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0" name="object 1460"/>
          <p:cNvSpPr/>
          <p:nvPr/>
        </p:nvSpPr>
        <p:spPr>
          <a:xfrm>
            <a:off x="4435177" y="23462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1" name="object 1461"/>
          <p:cNvSpPr/>
          <p:nvPr/>
        </p:nvSpPr>
        <p:spPr>
          <a:xfrm>
            <a:off x="4435177" y="239425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2" name="object 1462"/>
          <p:cNvSpPr/>
          <p:nvPr/>
        </p:nvSpPr>
        <p:spPr>
          <a:xfrm>
            <a:off x="4435177" y="244234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3" name="object 1463"/>
          <p:cNvSpPr/>
          <p:nvPr/>
        </p:nvSpPr>
        <p:spPr>
          <a:xfrm>
            <a:off x="4435177" y="249035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4" name="object 1464"/>
          <p:cNvSpPr/>
          <p:nvPr/>
        </p:nvSpPr>
        <p:spPr>
          <a:xfrm>
            <a:off x="4435177" y="253835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5" name="object 1465"/>
          <p:cNvSpPr/>
          <p:nvPr/>
        </p:nvSpPr>
        <p:spPr>
          <a:xfrm>
            <a:off x="4435177" y="258638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6" name="object 1466"/>
          <p:cNvSpPr/>
          <p:nvPr/>
        </p:nvSpPr>
        <p:spPr>
          <a:xfrm>
            <a:off x="4435177" y="263447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7" name="object 1467"/>
          <p:cNvSpPr/>
          <p:nvPr/>
        </p:nvSpPr>
        <p:spPr>
          <a:xfrm>
            <a:off x="4435177" y="268247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8" name="object 1468"/>
          <p:cNvSpPr/>
          <p:nvPr/>
        </p:nvSpPr>
        <p:spPr>
          <a:xfrm>
            <a:off x="4435177" y="273047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9" name="object 1469"/>
          <p:cNvSpPr/>
          <p:nvPr/>
        </p:nvSpPr>
        <p:spPr>
          <a:xfrm>
            <a:off x="4435177" y="277847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0" name="object 1470"/>
          <p:cNvSpPr/>
          <p:nvPr/>
        </p:nvSpPr>
        <p:spPr>
          <a:xfrm>
            <a:off x="4435177" y="282656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1" name="object 1471"/>
          <p:cNvSpPr/>
          <p:nvPr/>
        </p:nvSpPr>
        <p:spPr>
          <a:xfrm>
            <a:off x="4435177" y="287457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2" name="object 1472"/>
          <p:cNvSpPr/>
          <p:nvPr/>
        </p:nvSpPr>
        <p:spPr>
          <a:xfrm>
            <a:off x="4435177" y="292260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3" name="object 1473"/>
          <p:cNvSpPr/>
          <p:nvPr/>
        </p:nvSpPr>
        <p:spPr>
          <a:xfrm>
            <a:off x="4435177" y="2970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4" name="object 1474"/>
          <p:cNvSpPr/>
          <p:nvPr/>
        </p:nvSpPr>
        <p:spPr>
          <a:xfrm>
            <a:off x="4435177" y="3018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5" name="object 1475"/>
          <p:cNvSpPr/>
          <p:nvPr/>
        </p:nvSpPr>
        <p:spPr>
          <a:xfrm>
            <a:off x="4435177" y="306669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6" name="object 1476"/>
          <p:cNvSpPr/>
          <p:nvPr/>
        </p:nvSpPr>
        <p:spPr>
          <a:xfrm>
            <a:off x="4435177" y="311469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7" name="object 1477"/>
          <p:cNvSpPr/>
          <p:nvPr/>
        </p:nvSpPr>
        <p:spPr>
          <a:xfrm>
            <a:off x="4435177" y="316278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8" name="object 1478"/>
          <p:cNvSpPr/>
          <p:nvPr/>
        </p:nvSpPr>
        <p:spPr>
          <a:xfrm>
            <a:off x="4435177" y="3210789"/>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479" name="object 1479"/>
          <p:cNvSpPr/>
          <p:nvPr/>
        </p:nvSpPr>
        <p:spPr>
          <a:xfrm>
            <a:off x="4435177" y="325882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480" name="object 1480"/>
          <p:cNvSpPr/>
          <p:nvPr/>
        </p:nvSpPr>
        <p:spPr>
          <a:xfrm>
            <a:off x="4441731" y="3306822"/>
            <a:ext cx="52705" cy="52705"/>
          </a:xfrm>
          <a:custGeom>
            <a:avLst/>
            <a:gdLst/>
            <a:ahLst/>
            <a:cxnLst/>
            <a:rect l="l" t="t" r="r" b="b"/>
            <a:pathLst>
              <a:path w="52704" h="52704">
                <a:moveTo>
                  <a:pt x="0" y="52450"/>
                </a:moveTo>
                <a:lnTo>
                  <a:pt x="52372" y="0"/>
                </a:lnTo>
              </a:path>
            </a:pathLst>
          </a:custGeom>
          <a:ln w="4364">
            <a:solidFill>
              <a:srgbClr val="000000"/>
            </a:solidFill>
          </a:ln>
        </p:spPr>
        <p:txBody>
          <a:bodyPr wrap="square" lIns="0" tIns="0" rIns="0" bIns="0" rtlCol="0"/>
          <a:lstStyle/>
          <a:p/>
        </p:txBody>
      </p:sp>
      <p:sp>
        <p:nvSpPr>
          <p:cNvPr id="1481" name="object 1481"/>
          <p:cNvSpPr/>
          <p:nvPr/>
        </p:nvSpPr>
        <p:spPr>
          <a:xfrm>
            <a:off x="4489744"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1482" name="object 1482"/>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3" name="object 1483"/>
          <p:cNvSpPr/>
          <p:nvPr/>
        </p:nvSpPr>
        <p:spPr>
          <a:xfrm>
            <a:off x="4435177" y="154060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4" name="object 1484"/>
          <p:cNvSpPr/>
          <p:nvPr/>
        </p:nvSpPr>
        <p:spPr>
          <a:xfrm>
            <a:off x="4435177" y="158869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5" name="object 1485"/>
          <p:cNvSpPr/>
          <p:nvPr/>
        </p:nvSpPr>
        <p:spPr>
          <a:xfrm>
            <a:off x="4435177" y="16367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6" name="object 1486"/>
          <p:cNvSpPr/>
          <p:nvPr/>
        </p:nvSpPr>
        <p:spPr>
          <a:xfrm>
            <a:off x="4435177" y="16847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7" name="object 1487"/>
          <p:cNvSpPr/>
          <p:nvPr/>
        </p:nvSpPr>
        <p:spPr>
          <a:xfrm>
            <a:off x="4435177" y="17328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8" name="object 1488"/>
          <p:cNvSpPr/>
          <p:nvPr/>
        </p:nvSpPr>
        <p:spPr>
          <a:xfrm>
            <a:off x="4435177" y="17808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9" name="object 1489"/>
          <p:cNvSpPr/>
          <p:nvPr/>
        </p:nvSpPr>
        <p:spPr>
          <a:xfrm>
            <a:off x="4435177" y="18288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0" name="object 1490"/>
          <p:cNvSpPr/>
          <p:nvPr/>
        </p:nvSpPr>
        <p:spPr>
          <a:xfrm>
            <a:off x="4435177" y="187682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1" name="object 1491"/>
          <p:cNvSpPr/>
          <p:nvPr/>
        </p:nvSpPr>
        <p:spPr>
          <a:xfrm>
            <a:off x="4435177" y="192491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2" name="object 1492"/>
          <p:cNvSpPr/>
          <p:nvPr/>
        </p:nvSpPr>
        <p:spPr>
          <a:xfrm>
            <a:off x="4435177" y="19729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3" name="object 1493"/>
          <p:cNvSpPr/>
          <p:nvPr/>
        </p:nvSpPr>
        <p:spPr>
          <a:xfrm>
            <a:off x="4435177" y="20209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4" name="object 1494"/>
          <p:cNvSpPr/>
          <p:nvPr/>
        </p:nvSpPr>
        <p:spPr>
          <a:xfrm>
            <a:off x="4435177" y="206894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5" name="object 1495"/>
          <p:cNvSpPr/>
          <p:nvPr/>
        </p:nvSpPr>
        <p:spPr>
          <a:xfrm>
            <a:off x="4435177" y="211704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6" name="object 1496"/>
          <p:cNvSpPr/>
          <p:nvPr/>
        </p:nvSpPr>
        <p:spPr>
          <a:xfrm>
            <a:off x="4435177" y="21650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7" name="object 1497"/>
          <p:cNvSpPr/>
          <p:nvPr/>
        </p:nvSpPr>
        <p:spPr>
          <a:xfrm>
            <a:off x="4435177" y="22130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8" name="object 1498"/>
          <p:cNvSpPr/>
          <p:nvPr/>
        </p:nvSpPr>
        <p:spPr>
          <a:xfrm>
            <a:off x="4435177" y="226113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9" name="object 1499"/>
          <p:cNvSpPr/>
          <p:nvPr/>
        </p:nvSpPr>
        <p:spPr>
          <a:xfrm>
            <a:off x="4435177" y="23091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0" name="object 1500"/>
          <p:cNvSpPr/>
          <p:nvPr/>
        </p:nvSpPr>
        <p:spPr>
          <a:xfrm>
            <a:off x="4435177" y="235716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1" name="object 1501"/>
          <p:cNvSpPr/>
          <p:nvPr/>
        </p:nvSpPr>
        <p:spPr>
          <a:xfrm>
            <a:off x="4435177" y="240516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2" name="object 1502"/>
          <p:cNvSpPr/>
          <p:nvPr/>
        </p:nvSpPr>
        <p:spPr>
          <a:xfrm>
            <a:off x="4435177" y="245325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3" name="object 1503"/>
          <p:cNvSpPr/>
          <p:nvPr/>
        </p:nvSpPr>
        <p:spPr>
          <a:xfrm>
            <a:off x="4435177" y="25012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04" name="object 1504"/>
          <p:cNvSpPr/>
          <p:nvPr/>
        </p:nvSpPr>
        <p:spPr>
          <a:xfrm>
            <a:off x="4435177" y="2549292"/>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05" name="object 1505"/>
          <p:cNvSpPr/>
          <p:nvPr/>
        </p:nvSpPr>
        <p:spPr>
          <a:xfrm>
            <a:off x="4435177" y="259729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6" name="object 1506"/>
          <p:cNvSpPr/>
          <p:nvPr/>
        </p:nvSpPr>
        <p:spPr>
          <a:xfrm>
            <a:off x="4435177" y="26453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7" name="object 1507"/>
          <p:cNvSpPr/>
          <p:nvPr/>
        </p:nvSpPr>
        <p:spPr>
          <a:xfrm>
            <a:off x="4435177" y="26933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8" name="object 1508"/>
          <p:cNvSpPr/>
          <p:nvPr/>
        </p:nvSpPr>
        <p:spPr>
          <a:xfrm>
            <a:off x="4435177" y="27413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9" name="object 1509"/>
          <p:cNvSpPr/>
          <p:nvPr/>
        </p:nvSpPr>
        <p:spPr>
          <a:xfrm>
            <a:off x="4435177" y="278947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0" name="object 1510"/>
          <p:cNvSpPr/>
          <p:nvPr/>
        </p:nvSpPr>
        <p:spPr>
          <a:xfrm>
            <a:off x="4435177" y="28374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1" name="object 1511"/>
          <p:cNvSpPr/>
          <p:nvPr/>
        </p:nvSpPr>
        <p:spPr>
          <a:xfrm>
            <a:off x="4435177" y="288551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2" name="object 1512"/>
          <p:cNvSpPr/>
          <p:nvPr/>
        </p:nvSpPr>
        <p:spPr>
          <a:xfrm>
            <a:off x="4435177" y="293351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3" name="object 1513"/>
          <p:cNvSpPr/>
          <p:nvPr/>
        </p:nvSpPr>
        <p:spPr>
          <a:xfrm>
            <a:off x="4435177" y="29816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4" name="object 1514"/>
          <p:cNvSpPr/>
          <p:nvPr/>
        </p:nvSpPr>
        <p:spPr>
          <a:xfrm>
            <a:off x="4435177" y="302960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5" name="object 1515"/>
          <p:cNvSpPr/>
          <p:nvPr/>
        </p:nvSpPr>
        <p:spPr>
          <a:xfrm>
            <a:off x="4435177" y="307760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6" name="object 1516"/>
          <p:cNvSpPr/>
          <p:nvPr/>
        </p:nvSpPr>
        <p:spPr>
          <a:xfrm>
            <a:off x="4435177" y="312560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7" name="object 1517"/>
          <p:cNvSpPr/>
          <p:nvPr/>
        </p:nvSpPr>
        <p:spPr>
          <a:xfrm>
            <a:off x="4435177" y="317369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8" name="object 1518"/>
          <p:cNvSpPr/>
          <p:nvPr/>
        </p:nvSpPr>
        <p:spPr>
          <a:xfrm>
            <a:off x="4435177" y="3221730"/>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1519" name="object 1519"/>
          <p:cNvSpPr/>
          <p:nvPr/>
        </p:nvSpPr>
        <p:spPr>
          <a:xfrm>
            <a:off x="4435177" y="3269731"/>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1520" name="object 1520"/>
          <p:cNvSpPr/>
          <p:nvPr/>
        </p:nvSpPr>
        <p:spPr>
          <a:xfrm>
            <a:off x="4435177" y="3317824"/>
            <a:ext cx="41910" cy="41910"/>
          </a:xfrm>
          <a:custGeom>
            <a:avLst/>
            <a:gdLst/>
            <a:ahLst/>
            <a:cxnLst/>
            <a:rect l="l" t="t" r="r" b="b"/>
            <a:pathLst>
              <a:path w="41910" h="41910">
                <a:moveTo>
                  <a:pt x="0" y="0"/>
                </a:moveTo>
                <a:lnTo>
                  <a:pt x="41489" y="41448"/>
                </a:lnTo>
              </a:path>
            </a:pathLst>
          </a:custGeom>
          <a:ln w="4364">
            <a:solidFill>
              <a:srgbClr val="000000"/>
            </a:solidFill>
          </a:ln>
        </p:spPr>
        <p:txBody>
          <a:bodyPr wrap="square" lIns="0" tIns="0" rIns="0" bIns="0" rtlCol="0"/>
          <a:lstStyle/>
          <a:p/>
        </p:txBody>
      </p:sp>
      <p:sp>
        <p:nvSpPr>
          <p:cNvPr id="1521" name="object 1521"/>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22" name="object 1522"/>
          <p:cNvSpPr/>
          <p:nvPr/>
        </p:nvSpPr>
        <p:spPr>
          <a:xfrm>
            <a:off x="4483190" y="14926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523" name="object 1523"/>
          <p:cNvSpPr/>
          <p:nvPr/>
        </p:nvSpPr>
        <p:spPr>
          <a:xfrm>
            <a:off x="4496298"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4" name="object 1524"/>
          <p:cNvSpPr/>
          <p:nvPr/>
        </p:nvSpPr>
        <p:spPr>
          <a:xfrm>
            <a:off x="449629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5" name="object 1525"/>
          <p:cNvSpPr/>
          <p:nvPr/>
        </p:nvSpPr>
        <p:spPr>
          <a:xfrm>
            <a:off x="4433012"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6" name="object 1526"/>
          <p:cNvSpPr/>
          <p:nvPr/>
        </p:nvSpPr>
        <p:spPr>
          <a:xfrm>
            <a:off x="443301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7" name="object 1527"/>
          <p:cNvSpPr/>
          <p:nvPr/>
        </p:nvSpPr>
        <p:spPr>
          <a:xfrm>
            <a:off x="4890348" y="1641085"/>
            <a:ext cx="0" cy="987425"/>
          </a:xfrm>
          <a:custGeom>
            <a:avLst/>
            <a:gdLst/>
            <a:ahLst/>
            <a:cxnLst/>
            <a:rect l="l" t="t" r="r" b="b"/>
            <a:pathLst>
              <a:path h="987425">
                <a:moveTo>
                  <a:pt x="0" y="0"/>
                </a:moveTo>
                <a:lnTo>
                  <a:pt x="0" y="986806"/>
                </a:lnTo>
              </a:path>
            </a:pathLst>
          </a:custGeom>
          <a:ln w="63364">
            <a:solidFill>
              <a:srgbClr val="C0C0C0"/>
            </a:solidFill>
          </a:ln>
        </p:spPr>
        <p:txBody>
          <a:bodyPr wrap="square" lIns="0" tIns="0" rIns="0" bIns="0" rtlCol="0"/>
          <a:lstStyle/>
          <a:p/>
        </p:txBody>
      </p:sp>
      <p:sp>
        <p:nvSpPr>
          <p:cNvPr id="1528" name="object 1528"/>
          <p:cNvSpPr/>
          <p:nvPr/>
        </p:nvSpPr>
        <p:spPr>
          <a:xfrm>
            <a:off x="4858666"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529" name="object 1529"/>
          <p:cNvSpPr/>
          <p:nvPr/>
        </p:nvSpPr>
        <p:spPr>
          <a:xfrm>
            <a:off x="4860922"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530" name="object 1530"/>
          <p:cNvSpPr/>
          <p:nvPr/>
        </p:nvSpPr>
        <p:spPr>
          <a:xfrm>
            <a:off x="4860922"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531" name="object 1531"/>
          <p:cNvSpPr/>
          <p:nvPr/>
        </p:nvSpPr>
        <p:spPr>
          <a:xfrm>
            <a:off x="4860922"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32" name="object 1532"/>
          <p:cNvSpPr/>
          <p:nvPr/>
        </p:nvSpPr>
        <p:spPr>
          <a:xfrm>
            <a:off x="4860922"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3" name="object 1533"/>
          <p:cNvSpPr/>
          <p:nvPr/>
        </p:nvSpPr>
        <p:spPr>
          <a:xfrm>
            <a:off x="4860922"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4" name="object 1534"/>
          <p:cNvSpPr/>
          <p:nvPr/>
        </p:nvSpPr>
        <p:spPr>
          <a:xfrm>
            <a:off x="4860922"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5" name="object 1535"/>
          <p:cNvSpPr/>
          <p:nvPr/>
        </p:nvSpPr>
        <p:spPr>
          <a:xfrm>
            <a:off x="4860922"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6" name="object 1536"/>
          <p:cNvSpPr/>
          <p:nvPr/>
        </p:nvSpPr>
        <p:spPr>
          <a:xfrm>
            <a:off x="4860922"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7" name="object 1537"/>
          <p:cNvSpPr/>
          <p:nvPr/>
        </p:nvSpPr>
        <p:spPr>
          <a:xfrm>
            <a:off x="4860922"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38" name="object 1538"/>
          <p:cNvSpPr/>
          <p:nvPr/>
        </p:nvSpPr>
        <p:spPr>
          <a:xfrm>
            <a:off x="4860922"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9" name="object 1539"/>
          <p:cNvSpPr/>
          <p:nvPr/>
        </p:nvSpPr>
        <p:spPr>
          <a:xfrm>
            <a:off x="4860922"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0" name="object 1540"/>
          <p:cNvSpPr/>
          <p:nvPr/>
        </p:nvSpPr>
        <p:spPr>
          <a:xfrm>
            <a:off x="4860922"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1" name="object 1541"/>
          <p:cNvSpPr/>
          <p:nvPr/>
        </p:nvSpPr>
        <p:spPr>
          <a:xfrm>
            <a:off x="4860922"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2" name="object 1542"/>
          <p:cNvSpPr/>
          <p:nvPr/>
        </p:nvSpPr>
        <p:spPr>
          <a:xfrm>
            <a:off x="4860922"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3" name="object 1543"/>
          <p:cNvSpPr/>
          <p:nvPr/>
        </p:nvSpPr>
        <p:spPr>
          <a:xfrm>
            <a:off x="4860922"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4" name="object 1544"/>
          <p:cNvSpPr/>
          <p:nvPr/>
        </p:nvSpPr>
        <p:spPr>
          <a:xfrm>
            <a:off x="4860922"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45" name="object 1545"/>
          <p:cNvSpPr/>
          <p:nvPr/>
        </p:nvSpPr>
        <p:spPr>
          <a:xfrm>
            <a:off x="4860922"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6" name="object 1546"/>
          <p:cNvSpPr/>
          <p:nvPr/>
        </p:nvSpPr>
        <p:spPr>
          <a:xfrm>
            <a:off x="4860922"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7" name="object 1547"/>
          <p:cNvSpPr/>
          <p:nvPr/>
        </p:nvSpPr>
        <p:spPr>
          <a:xfrm>
            <a:off x="4860922"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8" name="object 1548"/>
          <p:cNvSpPr/>
          <p:nvPr/>
        </p:nvSpPr>
        <p:spPr>
          <a:xfrm>
            <a:off x="4860922"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9" name="object 1549"/>
          <p:cNvSpPr/>
          <p:nvPr/>
        </p:nvSpPr>
        <p:spPr>
          <a:xfrm>
            <a:off x="4860922"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0" name="object 1550"/>
          <p:cNvSpPr/>
          <p:nvPr/>
        </p:nvSpPr>
        <p:spPr>
          <a:xfrm>
            <a:off x="4860922"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1" name="object 1551"/>
          <p:cNvSpPr/>
          <p:nvPr/>
        </p:nvSpPr>
        <p:spPr>
          <a:xfrm>
            <a:off x="4860922"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2" name="object 1552"/>
          <p:cNvSpPr/>
          <p:nvPr/>
        </p:nvSpPr>
        <p:spPr>
          <a:xfrm>
            <a:off x="4860922"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3" name="object 1553"/>
          <p:cNvSpPr/>
          <p:nvPr/>
        </p:nvSpPr>
        <p:spPr>
          <a:xfrm>
            <a:off x="4860922"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54" name="object 1554"/>
          <p:cNvSpPr/>
          <p:nvPr/>
        </p:nvSpPr>
        <p:spPr>
          <a:xfrm>
            <a:off x="4860922"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5" name="object 1555"/>
          <p:cNvSpPr/>
          <p:nvPr/>
        </p:nvSpPr>
        <p:spPr>
          <a:xfrm>
            <a:off x="4860922"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6" name="object 1556"/>
          <p:cNvSpPr/>
          <p:nvPr/>
        </p:nvSpPr>
        <p:spPr>
          <a:xfrm>
            <a:off x="4860922"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7" name="object 1557"/>
          <p:cNvSpPr/>
          <p:nvPr/>
        </p:nvSpPr>
        <p:spPr>
          <a:xfrm>
            <a:off x="4860922"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8" name="object 1558"/>
          <p:cNvSpPr/>
          <p:nvPr/>
        </p:nvSpPr>
        <p:spPr>
          <a:xfrm>
            <a:off x="4860922"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9" name="object 1559"/>
          <p:cNvSpPr/>
          <p:nvPr/>
        </p:nvSpPr>
        <p:spPr>
          <a:xfrm>
            <a:off x="4860922"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0" name="object 1560"/>
          <p:cNvSpPr/>
          <p:nvPr/>
        </p:nvSpPr>
        <p:spPr>
          <a:xfrm>
            <a:off x="4860922"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1" name="object 1561"/>
          <p:cNvSpPr/>
          <p:nvPr/>
        </p:nvSpPr>
        <p:spPr>
          <a:xfrm>
            <a:off x="4860922"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62" name="object 1562"/>
          <p:cNvSpPr/>
          <p:nvPr/>
        </p:nvSpPr>
        <p:spPr>
          <a:xfrm>
            <a:off x="4860922"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3" name="object 1563"/>
          <p:cNvSpPr/>
          <p:nvPr/>
        </p:nvSpPr>
        <p:spPr>
          <a:xfrm>
            <a:off x="4860922"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564" name="object 1564"/>
          <p:cNvSpPr/>
          <p:nvPr/>
        </p:nvSpPr>
        <p:spPr>
          <a:xfrm>
            <a:off x="4860922"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565" name="object 1565"/>
          <p:cNvSpPr/>
          <p:nvPr/>
        </p:nvSpPr>
        <p:spPr>
          <a:xfrm>
            <a:off x="4874000" y="3313435"/>
            <a:ext cx="46355" cy="46355"/>
          </a:xfrm>
          <a:custGeom>
            <a:avLst/>
            <a:gdLst/>
            <a:ahLst/>
            <a:cxnLst/>
            <a:rect l="l" t="t" r="r" b="b"/>
            <a:pathLst>
              <a:path w="46354" h="46354">
                <a:moveTo>
                  <a:pt x="0" y="45837"/>
                </a:moveTo>
                <a:lnTo>
                  <a:pt x="45848" y="0"/>
                </a:lnTo>
              </a:path>
            </a:pathLst>
          </a:custGeom>
          <a:ln w="4364">
            <a:solidFill>
              <a:srgbClr val="000000"/>
            </a:solidFill>
          </a:ln>
        </p:spPr>
        <p:txBody>
          <a:bodyPr wrap="square" lIns="0" tIns="0" rIns="0" bIns="0" rtlCol="0"/>
          <a:lstStyle/>
          <a:p/>
        </p:txBody>
      </p:sp>
      <p:sp>
        <p:nvSpPr>
          <p:cNvPr id="1566" name="object 1566"/>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67" name="object 1567"/>
          <p:cNvSpPr/>
          <p:nvPr/>
        </p:nvSpPr>
        <p:spPr>
          <a:xfrm>
            <a:off x="4860922"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68" name="object 1568"/>
          <p:cNvSpPr/>
          <p:nvPr/>
        </p:nvSpPr>
        <p:spPr>
          <a:xfrm>
            <a:off x="4860922"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69" name="object 1569"/>
          <p:cNvSpPr/>
          <p:nvPr/>
        </p:nvSpPr>
        <p:spPr>
          <a:xfrm>
            <a:off x="4860922"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0" name="object 1570"/>
          <p:cNvSpPr/>
          <p:nvPr/>
        </p:nvSpPr>
        <p:spPr>
          <a:xfrm>
            <a:off x="4860922"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1" name="object 1571"/>
          <p:cNvSpPr/>
          <p:nvPr/>
        </p:nvSpPr>
        <p:spPr>
          <a:xfrm>
            <a:off x="4860922"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2" name="object 1572"/>
          <p:cNvSpPr/>
          <p:nvPr/>
        </p:nvSpPr>
        <p:spPr>
          <a:xfrm>
            <a:off x="4860922"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3" name="object 1573"/>
          <p:cNvSpPr/>
          <p:nvPr/>
        </p:nvSpPr>
        <p:spPr>
          <a:xfrm>
            <a:off x="4860922"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74" name="object 1574"/>
          <p:cNvSpPr/>
          <p:nvPr/>
        </p:nvSpPr>
        <p:spPr>
          <a:xfrm>
            <a:off x="4860922"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75" name="object 1575"/>
          <p:cNvSpPr/>
          <p:nvPr/>
        </p:nvSpPr>
        <p:spPr>
          <a:xfrm>
            <a:off x="4860922"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6" name="object 1576"/>
          <p:cNvSpPr/>
          <p:nvPr/>
        </p:nvSpPr>
        <p:spPr>
          <a:xfrm>
            <a:off x="4860922"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7" name="object 1577"/>
          <p:cNvSpPr/>
          <p:nvPr/>
        </p:nvSpPr>
        <p:spPr>
          <a:xfrm>
            <a:off x="4860922"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8" name="object 1578"/>
          <p:cNvSpPr/>
          <p:nvPr/>
        </p:nvSpPr>
        <p:spPr>
          <a:xfrm>
            <a:off x="4860922"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9" name="object 1579"/>
          <p:cNvSpPr/>
          <p:nvPr/>
        </p:nvSpPr>
        <p:spPr>
          <a:xfrm>
            <a:off x="4860922"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0" name="object 1580"/>
          <p:cNvSpPr/>
          <p:nvPr/>
        </p:nvSpPr>
        <p:spPr>
          <a:xfrm>
            <a:off x="4860922"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1" name="object 1581"/>
          <p:cNvSpPr/>
          <p:nvPr/>
        </p:nvSpPr>
        <p:spPr>
          <a:xfrm>
            <a:off x="4860922"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2" name="object 1582"/>
          <p:cNvSpPr/>
          <p:nvPr/>
        </p:nvSpPr>
        <p:spPr>
          <a:xfrm>
            <a:off x="4860922"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3" name="object 1583"/>
          <p:cNvSpPr/>
          <p:nvPr/>
        </p:nvSpPr>
        <p:spPr>
          <a:xfrm>
            <a:off x="4860922"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4" name="object 1584"/>
          <p:cNvSpPr/>
          <p:nvPr/>
        </p:nvSpPr>
        <p:spPr>
          <a:xfrm>
            <a:off x="4860922"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5" name="object 1585"/>
          <p:cNvSpPr/>
          <p:nvPr/>
        </p:nvSpPr>
        <p:spPr>
          <a:xfrm>
            <a:off x="4860922"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6" name="object 1586"/>
          <p:cNvSpPr/>
          <p:nvPr/>
        </p:nvSpPr>
        <p:spPr>
          <a:xfrm>
            <a:off x="4860922"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87" name="object 1587"/>
          <p:cNvSpPr/>
          <p:nvPr/>
        </p:nvSpPr>
        <p:spPr>
          <a:xfrm>
            <a:off x="4860922"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8" name="object 1588"/>
          <p:cNvSpPr/>
          <p:nvPr/>
        </p:nvSpPr>
        <p:spPr>
          <a:xfrm>
            <a:off x="4860922"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9" name="object 1589"/>
          <p:cNvSpPr/>
          <p:nvPr/>
        </p:nvSpPr>
        <p:spPr>
          <a:xfrm>
            <a:off x="4860922"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0" name="object 1590"/>
          <p:cNvSpPr/>
          <p:nvPr/>
        </p:nvSpPr>
        <p:spPr>
          <a:xfrm>
            <a:off x="4860922"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1" name="object 1591"/>
          <p:cNvSpPr/>
          <p:nvPr/>
        </p:nvSpPr>
        <p:spPr>
          <a:xfrm>
            <a:off x="4860922"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2" name="object 1592"/>
          <p:cNvSpPr/>
          <p:nvPr/>
        </p:nvSpPr>
        <p:spPr>
          <a:xfrm>
            <a:off x="4860922"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3" name="object 1593"/>
          <p:cNvSpPr/>
          <p:nvPr/>
        </p:nvSpPr>
        <p:spPr>
          <a:xfrm>
            <a:off x="4860922"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94" name="object 1594"/>
          <p:cNvSpPr/>
          <p:nvPr/>
        </p:nvSpPr>
        <p:spPr>
          <a:xfrm>
            <a:off x="4860922"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5" name="object 1595"/>
          <p:cNvSpPr/>
          <p:nvPr/>
        </p:nvSpPr>
        <p:spPr>
          <a:xfrm>
            <a:off x="4860922"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6" name="object 1596"/>
          <p:cNvSpPr/>
          <p:nvPr/>
        </p:nvSpPr>
        <p:spPr>
          <a:xfrm>
            <a:off x="4860922"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7" name="object 1597"/>
          <p:cNvSpPr/>
          <p:nvPr/>
        </p:nvSpPr>
        <p:spPr>
          <a:xfrm>
            <a:off x="4860922"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8" name="object 1598"/>
          <p:cNvSpPr/>
          <p:nvPr/>
        </p:nvSpPr>
        <p:spPr>
          <a:xfrm>
            <a:off x="4860922"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9" name="object 1599"/>
          <p:cNvSpPr/>
          <p:nvPr/>
        </p:nvSpPr>
        <p:spPr>
          <a:xfrm>
            <a:off x="4860922"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600" name="object 1600"/>
          <p:cNvSpPr/>
          <p:nvPr/>
        </p:nvSpPr>
        <p:spPr>
          <a:xfrm>
            <a:off x="4860922"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601" name="object 1601"/>
          <p:cNvSpPr/>
          <p:nvPr/>
        </p:nvSpPr>
        <p:spPr>
          <a:xfrm>
            <a:off x="4860922" y="3324346"/>
            <a:ext cx="34925" cy="34925"/>
          </a:xfrm>
          <a:custGeom>
            <a:avLst/>
            <a:gdLst/>
            <a:ahLst/>
            <a:cxnLst/>
            <a:rect l="l" t="t" r="r" b="b"/>
            <a:pathLst>
              <a:path w="34925" h="34925">
                <a:moveTo>
                  <a:pt x="0" y="0"/>
                </a:moveTo>
                <a:lnTo>
                  <a:pt x="34904" y="34926"/>
                </a:lnTo>
              </a:path>
            </a:pathLst>
          </a:custGeom>
          <a:ln w="4364">
            <a:solidFill>
              <a:srgbClr val="000000"/>
            </a:solidFill>
          </a:ln>
        </p:spPr>
        <p:txBody>
          <a:bodyPr wrap="square" lIns="0" tIns="0" rIns="0" bIns="0" rtlCol="0"/>
          <a:lstStyle/>
          <a:p/>
        </p:txBody>
      </p:sp>
      <p:sp>
        <p:nvSpPr>
          <p:cNvPr id="1602" name="object 1602"/>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603" name="object 1603"/>
          <p:cNvSpPr/>
          <p:nvPr/>
        </p:nvSpPr>
        <p:spPr>
          <a:xfrm>
            <a:off x="4908935"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604" name="object 1604"/>
          <p:cNvSpPr/>
          <p:nvPr/>
        </p:nvSpPr>
        <p:spPr>
          <a:xfrm>
            <a:off x="4858666" y="1641085"/>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1605" name="object 1605"/>
          <p:cNvSpPr/>
          <p:nvPr/>
        </p:nvSpPr>
        <p:spPr>
          <a:xfrm>
            <a:off x="4922013"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6" name="object 1606"/>
          <p:cNvSpPr/>
          <p:nvPr/>
        </p:nvSpPr>
        <p:spPr>
          <a:xfrm>
            <a:off x="492201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7" name="object 1607"/>
          <p:cNvSpPr/>
          <p:nvPr/>
        </p:nvSpPr>
        <p:spPr>
          <a:xfrm>
            <a:off x="485866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8" name="object 1608"/>
          <p:cNvSpPr/>
          <p:nvPr/>
        </p:nvSpPr>
        <p:spPr>
          <a:xfrm>
            <a:off x="4858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9" name="object 1609"/>
          <p:cNvSpPr/>
          <p:nvPr/>
        </p:nvSpPr>
        <p:spPr>
          <a:xfrm>
            <a:off x="5314953"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610" name="object 1610"/>
          <p:cNvSpPr/>
          <p:nvPr/>
        </p:nvSpPr>
        <p:spPr>
          <a:xfrm>
            <a:off x="528221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611" name="object 1611"/>
          <p:cNvSpPr/>
          <p:nvPr/>
        </p:nvSpPr>
        <p:spPr>
          <a:xfrm>
            <a:off x="5284381"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12" name="object 1612"/>
          <p:cNvSpPr/>
          <p:nvPr/>
        </p:nvSpPr>
        <p:spPr>
          <a:xfrm>
            <a:off x="5284381" y="1660712"/>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13" name="object 1613"/>
          <p:cNvSpPr/>
          <p:nvPr/>
        </p:nvSpPr>
        <p:spPr>
          <a:xfrm>
            <a:off x="5284381" y="1695638"/>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4" name="object 1614"/>
          <p:cNvSpPr/>
          <p:nvPr/>
        </p:nvSpPr>
        <p:spPr>
          <a:xfrm>
            <a:off x="5284381" y="17437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5" name="object 1615"/>
          <p:cNvSpPr/>
          <p:nvPr/>
        </p:nvSpPr>
        <p:spPr>
          <a:xfrm>
            <a:off x="5284381" y="179173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6" name="object 1616"/>
          <p:cNvSpPr/>
          <p:nvPr/>
        </p:nvSpPr>
        <p:spPr>
          <a:xfrm>
            <a:off x="5284381" y="183973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7" name="object 1617"/>
          <p:cNvSpPr/>
          <p:nvPr/>
        </p:nvSpPr>
        <p:spPr>
          <a:xfrm>
            <a:off x="5284381" y="1887764"/>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8" name="object 1618"/>
          <p:cNvSpPr/>
          <p:nvPr/>
        </p:nvSpPr>
        <p:spPr>
          <a:xfrm>
            <a:off x="5284381" y="193582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9" name="object 1619"/>
          <p:cNvSpPr/>
          <p:nvPr/>
        </p:nvSpPr>
        <p:spPr>
          <a:xfrm>
            <a:off x="5284381" y="1983857"/>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20" name="object 1620"/>
          <p:cNvSpPr/>
          <p:nvPr/>
        </p:nvSpPr>
        <p:spPr>
          <a:xfrm>
            <a:off x="5284381" y="203185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1" name="object 1621"/>
          <p:cNvSpPr/>
          <p:nvPr/>
        </p:nvSpPr>
        <p:spPr>
          <a:xfrm>
            <a:off x="5284381" y="207985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22" name="object 1622"/>
          <p:cNvSpPr/>
          <p:nvPr/>
        </p:nvSpPr>
        <p:spPr>
          <a:xfrm>
            <a:off x="5284381" y="212795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3" name="object 1623"/>
          <p:cNvSpPr/>
          <p:nvPr/>
        </p:nvSpPr>
        <p:spPr>
          <a:xfrm>
            <a:off x="5284381" y="217595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4" name="object 1624"/>
          <p:cNvSpPr/>
          <p:nvPr/>
        </p:nvSpPr>
        <p:spPr>
          <a:xfrm>
            <a:off x="5284381" y="2223983"/>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5" name="object 1625"/>
          <p:cNvSpPr/>
          <p:nvPr/>
        </p:nvSpPr>
        <p:spPr>
          <a:xfrm>
            <a:off x="5284381" y="227204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6" name="object 1626"/>
          <p:cNvSpPr/>
          <p:nvPr/>
        </p:nvSpPr>
        <p:spPr>
          <a:xfrm>
            <a:off x="5284381" y="232007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7" name="object 1627"/>
          <p:cNvSpPr/>
          <p:nvPr/>
        </p:nvSpPr>
        <p:spPr>
          <a:xfrm>
            <a:off x="5284381" y="2368077"/>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8" name="object 1628"/>
          <p:cNvSpPr/>
          <p:nvPr/>
        </p:nvSpPr>
        <p:spPr>
          <a:xfrm>
            <a:off x="5284381" y="241607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29" name="object 1629"/>
          <p:cNvSpPr/>
          <p:nvPr/>
        </p:nvSpPr>
        <p:spPr>
          <a:xfrm>
            <a:off x="5284381" y="246417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0" name="object 1630"/>
          <p:cNvSpPr/>
          <p:nvPr/>
        </p:nvSpPr>
        <p:spPr>
          <a:xfrm>
            <a:off x="5284381" y="251217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1" name="object 1631"/>
          <p:cNvSpPr/>
          <p:nvPr/>
        </p:nvSpPr>
        <p:spPr>
          <a:xfrm>
            <a:off x="5284381" y="256020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32" name="object 1632"/>
          <p:cNvSpPr/>
          <p:nvPr/>
        </p:nvSpPr>
        <p:spPr>
          <a:xfrm>
            <a:off x="5284381" y="260826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3" name="object 1633"/>
          <p:cNvSpPr/>
          <p:nvPr/>
        </p:nvSpPr>
        <p:spPr>
          <a:xfrm>
            <a:off x="5284381" y="2656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4" name="object 1634"/>
          <p:cNvSpPr/>
          <p:nvPr/>
        </p:nvSpPr>
        <p:spPr>
          <a:xfrm>
            <a:off x="5284381" y="2704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5" name="object 1635"/>
          <p:cNvSpPr/>
          <p:nvPr/>
        </p:nvSpPr>
        <p:spPr>
          <a:xfrm>
            <a:off x="5284381" y="275229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36" name="object 1636"/>
          <p:cNvSpPr/>
          <p:nvPr/>
        </p:nvSpPr>
        <p:spPr>
          <a:xfrm>
            <a:off x="5284381" y="280038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7" name="object 1637"/>
          <p:cNvSpPr/>
          <p:nvPr/>
        </p:nvSpPr>
        <p:spPr>
          <a:xfrm>
            <a:off x="5284381" y="28483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8" name="object 1638"/>
          <p:cNvSpPr/>
          <p:nvPr/>
        </p:nvSpPr>
        <p:spPr>
          <a:xfrm>
            <a:off x="5284381" y="2896422"/>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39" name="object 1639"/>
          <p:cNvSpPr/>
          <p:nvPr/>
        </p:nvSpPr>
        <p:spPr>
          <a:xfrm>
            <a:off x="5284381" y="294442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40" name="object 1640"/>
          <p:cNvSpPr/>
          <p:nvPr/>
        </p:nvSpPr>
        <p:spPr>
          <a:xfrm>
            <a:off x="5284381" y="299251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1" name="object 1641"/>
          <p:cNvSpPr/>
          <p:nvPr/>
        </p:nvSpPr>
        <p:spPr>
          <a:xfrm>
            <a:off x="5284381" y="30405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2" name="object 1642"/>
          <p:cNvSpPr/>
          <p:nvPr/>
        </p:nvSpPr>
        <p:spPr>
          <a:xfrm>
            <a:off x="5284381" y="308851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43" name="object 1643"/>
          <p:cNvSpPr/>
          <p:nvPr/>
        </p:nvSpPr>
        <p:spPr>
          <a:xfrm>
            <a:off x="5284381" y="31366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4" name="object 1644"/>
          <p:cNvSpPr/>
          <p:nvPr/>
        </p:nvSpPr>
        <p:spPr>
          <a:xfrm>
            <a:off x="5284381" y="31846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5" name="object 1645"/>
          <p:cNvSpPr/>
          <p:nvPr/>
        </p:nvSpPr>
        <p:spPr>
          <a:xfrm>
            <a:off x="5284381" y="3232641"/>
            <a:ext cx="61594" cy="61594"/>
          </a:xfrm>
          <a:custGeom>
            <a:avLst/>
            <a:gdLst/>
            <a:ahLst/>
            <a:cxnLst/>
            <a:rect l="l" t="t" r="r" b="b"/>
            <a:pathLst>
              <a:path w="61595" h="61595">
                <a:moveTo>
                  <a:pt x="0" y="61075"/>
                </a:moveTo>
                <a:lnTo>
                  <a:pt x="61121" y="0"/>
                </a:lnTo>
              </a:path>
            </a:pathLst>
          </a:custGeom>
          <a:ln w="4364">
            <a:solidFill>
              <a:srgbClr val="000000"/>
            </a:solidFill>
          </a:ln>
        </p:spPr>
        <p:txBody>
          <a:bodyPr wrap="square" lIns="0" tIns="0" rIns="0" bIns="0" rtlCol="0"/>
          <a:lstStyle/>
          <a:p/>
        </p:txBody>
      </p:sp>
      <p:sp>
        <p:nvSpPr>
          <p:cNvPr id="1646" name="object 1646"/>
          <p:cNvSpPr/>
          <p:nvPr/>
        </p:nvSpPr>
        <p:spPr>
          <a:xfrm>
            <a:off x="5284381" y="3280642"/>
            <a:ext cx="61594" cy="61594"/>
          </a:xfrm>
          <a:custGeom>
            <a:avLst/>
            <a:gdLst/>
            <a:ahLst/>
            <a:cxnLst/>
            <a:rect l="l" t="t" r="r" b="b"/>
            <a:pathLst>
              <a:path w="61595" h="61595">
                <a:moveTo>
                  <a:pt x="0" y="61166"/>
                </a:moveTo>
                <a:lnTo>
                  <a:pt x="61121" y="0"/>
                </a:lnTo>
              </a:path>
            </a:pathLst>
          </a:custGeom>
          <a:ln w="4364">
            <a:solidFill>
              <a:srgbClr val="000000"/>
            </a:solidFill>
          </a:ln>
        </p:spPr>
        <p:txBody>
          <a:bodyPr wrap="square" lIns="0" tIns="0" rIns="0" bIns="0" rtlCol="0"/>
          <a:lstStyle/>
          <a:p/>
        </p:txBody>
      </p:sp>
      <p:sp>
        <p:nvSpPr>
          <p:cNvPr id="1647" name="object 1647"/>
          <p:cNvSpPr/>
          <p:nvPr/>
        </p:nvSpPr>
        <p:spPr>
          <a:xfrm>
            <a:off x="5314956" y="3328734"/>
            <a:ext cx="31115" cy="31115"/>
          </a:xfrm>
          <a:custGeom>
            <a:avLst/>
            <a:gdLst/>
            <a:ahLst/>
            <a:cxnLst/>
            <a:rect l="l" t="t" r="r" b="b"/>
            <a:pathLst>
              <a:path w="31114" h="31114">
                <a:moveTo>
                  <a:pt x="0" y="30537"/>
                </a:moveTo>
                <a:lnTo>
                  <a:pt x="30545" y="0"/>
                </a:lnTo>
              </a:path>
            </a:pathLst>
          </a:custGeom>
          <a:ln w="4364">
            <a:solidFill>
              <a:srgbClr val="000000"/>
            </a:solidFill>
          </a:ln>
        </p:spPr>
        <p:txBody>
          <a:bodyPr wrap="square" lIns="0" tIns="0" rIns="0" bIns="0" rtlCol="0"/>
          <a:lstStyle/>
          <a:p/>
        </p:txBody>
      </p:sp>
      <p:sp>
        <p:nvSpPr>
          <p:cNvPr id="1648" name="object 1648"/>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49" name="object 1649"/>
          <p:cNvSpPr/>
          <p:nvPr/>
        </p:nvSpPr>
        <p:spPr>
          <a:xfrm>
            <a:off x="5284381" y="1708713"/>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0" name="object 1650"/>
          <p:cNvSpPr/>
          <p:nvPr/>
        </p:nvSpPr>
        <p:spPr>
          <a:xfrm>
            <a:off x="5284381" y="175680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1" name="object 1651"/>
          <p:cNvSpPr/>
          <p:nvPr/>
        </p:nvSpPr>
        <p:spPr>
          <a:xfrm>
            <a:off x="5284381" y="180483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52" name="object 1652"/>
          <p:cNvSpPr/>
          <p:nvPr/>
        </p:nvSpPr>
        <p:spPr>
          <a:xfrm>
            <a:off x="5284381" y="1852837"/>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53" name="object 1653"/>
          <p:cNvSpPr/>
          <p:nvPr/>
        </p:nvSpPr>
        <p:spPr>
          <a:xfrm>
            <a:off x="5284381" y="190083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4" name="object 1654"/>
          <p:cNvSpPr/>
          <p:nvPr/>
        </p:nvSpPr>
        <p:spPr>
          <a:xfrm>
            <a:off x="5284381" y="194893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5" name="object 1655"/>
          <p:cNvSpPr/>
          <p:nvPr/>
        </p:nvSpPr>
        <p:spPr>
          <a:xfrm>
            <a:off x="5284381" y="199693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6" name="object 1656"/>
          <p:cNvSpPr/>
          <p:nvPr/>
        </p:nvSpPr>
        <p:spPr>
          <a:xfrm>
            <a:off x="5284381" y="2044932"/>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7" name="object 1657"/>
          <p:cNvSpPr/>
          <p:nvPr/>
        </p:nvSpPr>
        <p:spPr>
          <a:xfrm>
            <a:off x="5284381" y="209302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8" name="object 1658"/>
          <p:cNvSpPr/>
          <p:nvPr/>
        </p:nvSpPr>
        <p:spPr>
          <a:xfrm>
            <a:off x="5284381" y="214105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59" name="object 1659"/>
          <p:cNvSpPr/>
          <p:nvPr/>
        </p:nvSpPr>
        <p:spPr>
          <a:xfrm>
            <a:off x="5284381" y="218905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0" name="object 1660"/>
          <p:cNvSpPr/>
          <p:nvPr/>
        </p:nvSpPr>
        <p:spPr>
          <a:xfrm>
            <a:off x="5284381" y="223705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1" name="object 1661"/>
          <p:cNvSpPr/>
          <p:nvPr/>
        </p:nvSpPr>
        <p:spPr>
          <a:xfrm>
            <a:off x="5284381" y="228515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2" name="object 1662"/>
          <p:cNvSpPr/>
          <p:nvPr/>
        </p:nvSpPr>
        <p:spPr>
          <a:xfrm>
            <a:off x="5284381" y="233315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3" name="object 1663"/>
          <p:cNvSpPr/>
          <p:nvPr/>
        </p:nvSpPr>
        <p:spPr>
          <a:xfrm>
            <a:off x="5284381" y="238118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4" name="object 1664"/>
          <p:cNvSpPr/>
          <p:nvPr/>
        </p:nvSpPr>
        <p:spPr>
          <a:xfrm>
            <a:off x="5284381" y="2429183"/>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5" name="object 1665"/>
          <p:cNvSpPr/>
          <p:nvPr/>
        </p:nvSpPr>
        <p:spPr>
          <a:xfrm>
            <a:off x="5284381" y="2477275"/>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66" name="object 1666"/>
          <p:cNvSpPr/>
          <p:nvPr/>
        </p:nvSpPr>
        <p:spPr>
          <a:xfrm>
            <a:off x="5284381" y="2525276"/>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7" name="object 1667"/>
          <p:cNvSpPr/>
          <p:nvPr/>
        </p:nvSpPr>
        <p:spPr>
          <a:xfrm>
            <a:off x="5284381" y="257327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8" name="object 1668"/>
          <p:cNvSpPr/>
          <p:nvPr/>
        </p:nvSpPr>
        <p:spPr>
          <a:xfrm>
            <a:off x="5284381" y="262136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9" name="object 1669"/>
          <p:cNvSpPr/>
          <p:nvPr/>
        </p:nvSpPr>
        <p:spPr>
          <a:xfrm>
            <a:off x="5284381" y="266937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0" name="object 1670"/>
          <p:cNvSpPr/>
          <p:nvPr/>
        </p:nvSpPr>
        <p:spPr>
          <a:xfrm>
            <a:off x="5284381" y="271740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1" name="object 1671"/>
          <p:cNvSpPr/>
          <p:nvPr/>
        </p:nvSpPr>
        <p:spPr>
          <a:xfrm>
            <a:off x="5284381" y="276540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72" name="object 1672"/>
          <p:cNvSpPr/>
          <p:nvPr/>
        </p:nvSpPr>
        <p:spPr>
          <a:xfrm>
            <a:off x="5284381" y="281349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3" name="object 1673"/>
          <p:cNvSpPr/>
          <p:nvPr/>
        </p:nvSpPr>
        <p:spPr>
          <a:xfrm>
            <a:off x="5284381" y="28614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4" name="object 1674"/>
          <p:cNvSpPr/>
          <p:nvPr/>
        </p:nvSpPr>
        <p:spPr>
          <a:xfrm>
            <a:off x="5284381" y="290949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5" name="object 1675"/>
          <p:cNvSpPr/>
          <p:nvPr/>
        </p:nvSpPr>
        <p:spPr>
          <a:xfrm>
            <a:off x="5284381" y="295749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6" name="object 1676"/>
          <p:cNvSpPr/>
          <p:nvPr/>
        </p:nvSpPr>
        <p:spPr>
          <a:xfrm>
            <a:off x="5284381" y="30055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7" name="object 1677"/>
          <p:cNvSpPr/>
          <p:nvPr/>
        </p:nvSpPr>
        <p:spPr>
          <a:xfrm>
            <a:off x="5284381" y="305362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8" name="object 1678"/>
          <p:cNvSpPr/>
          <p:nvPr/>
        </p:nvSpPr>
        <p:spPr>
          <a:xfrm>
            <a:off x="5284381" y="31016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79" name="object 1679"/>
          <p:cNvSpPr/>
          <p:nvPr/>
        </p:nvSpPr>
        <p:spPr>
          <a:xfrm>
            <a:off x="5284381" y="314971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80" name="object 1680"/>
          <p:cNvSpPr/>
          <p:nvPr/>
        </p:nvSpPr>
        <p:spPr>
          <a:xfrm>
            <a:off x="5284381" y="3197715"/>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1" name="object 1681"/>
          <p:cNvSpPr/>
          <p:nvPr/>
        </p:nvSpPr>
        <p:spPr>
          <a:xfrm>
            <a:off x="5284381" y="3245716"/>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2" name="object 1682"/>
          <p:cNvSpPr/>
          <p:nvPr/>
        </p:nvSpPr>
        <p:spPr>
          <a:xfrm>
            <a:off x="5284381" y="3293717"/>
            <a:ext cx="61594" cy="61594"/>
          </a:xfrm>
          <a:custGeom>
            <a:avLst/>
            <a:gdLst/>
            <a:ahLst/>
            <a:cxnLst/>
            <a:rect l="l" t="t" r="r" b="b"/>
            <a:pathLst>
              <a:path w="61595" h="61595">
                <a:moveTo>
                  <a:pt x="0" y="0"/>
                </a:moveTo>
                <a:lnTo>
                  <a:pt x="61121" y="61197"/>
                </a:lnTo>
              </a:path>
            </a:pathLst>
          </a:custGeom>
          <a:ln w="4364">
            <a:solidFill>
              <a:srgbClr val="000000"/>
            </a:solidFill>
          </a:ln>
        </p:spPr>
        <p:txBody>
          <a:bodyPr wrap="square" lIns="0" tIns="0" rIns="0" bIns="0" rtlCol="0"/>
          <a:lstStyle/>
          <a:p/>
        </p:txBody>
      </p:sp>
      <p:sp>
        <p:nvSpPr>
          <p:cNvPr id="1683" name="object 1683"/>
          <p:cNvSpPr/>
          <p:nvPr/>
        </p:nvSpPr>
        <p:spPr>
          <a:xfrm>
            <a:off x="5284381" y="3341809"/>
            <a:ext cx="17780" cy="17780"/>
          </a:xfrm>
          <a:custGeom>
            <a:avLst/>
            <a:gdLst/>
            <a:ahLst/>
            <a:cxnLst/>
            <a:rect l="l" t="t" r="r" b="b"/>
            <a:pathLst>
              <a:path w="17779" h="17779">
                <a:moveTo>
                  <a:pt x="0" y="0"/>
                </a:moveTo>
                <a:lnTo>
                  <a:pt x="17467" y="17463"/>
                </a:lnTo>
              </a:path>
            </a:pathLst>
          </a:custGeom>
          <a:ln w="4364">
            <a:solidFill>
              <a:srgbClr val="000000"/>
            </a:solidFill>
          </a:ln>
        </p:spPr>
        <p:txBody>
          <a:bodyPr wrap="square" lIns="0" tIns="0" rIns="0" bIns="0" rtlCol="0"/>
          <a:lstStyle/>
          <a:p/>
        </p:txBody>
      </p:sp>
      <p:sp>
        <p:nvSpPr>
          <p:cNvPr id="1684" name="object 1684"/>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85" name="object 1685"/>
          <p:cNvSpPr/>
          <p:nvPr/>
        </p:nvSpPr>
        <p:spPr>
          <a:xfrm>
            <a:off x="5332394" y="1660712"/>
            <a:ext cx="13335" cy="13335"/>
          </a:xfrm>
          <a:custGeom>
            <a:avLst/>
            <a:gdLst/>
            <a:ahLst/>
            <a:cxnLst/>
            <a:rect l="l" t="t" r="r" b="b"/>
            <a:pathLst>
              <a:path w="13335" h="13335">
                <a:moveTo>
                  <a:pt x="0" y="0"/>
                </a:moveTo>
                <a:lnTo>
                  <a:pt x="13108" y="13104"/>
                </a:lnTo>
              </a:path>
            </a:pathLst>
          </a:custGeom>
          <a:ln w="4364">
            <a:solidFill>
              <a:srgbClr val="000000"/>
            </a:solidFill>
          </a:ln>
        </p:spPr>
        <p:txBody>
          <a:bodyPr wrap="square" lIns="0" tIns="0" rIns="0" bIns="0" rtlCol="0"/>
          <a:lstStyle/>
          <a:p/>
        </p:txBody>
      </p:sp>
      <p:sp>
        <p:nvSpPr>
          <p:cNvPr id="1686" name="object 1686"/>
          <p:cNvSpPr/>
          <p:nvPr/>
        </p:nvSpPr>
        <p:spPr>
          <a:xfrm>
            <a:off x="5282216" y="1658548"/>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1687" name="object 1687"/>
          <p:cNvSpPr/>
          <p:nvPr/>
        </p:nvSpPr>
        <p:spPr>
          <a:xfrm>
            <a:off x="534766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88" name="object 1688"/>
          <p:cNvSpPr/>
          <p:nvPr/>
        </p:nvSpPr>
        <p:spPr>
          <a:xfrm>
            <a:off x="5347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89" name="object 1689"/>
          <p:cNvSpPr/>
          <p:nvPr/>
        </p:nvSpPr>
        <p:spPr>
          <a:xfrm>
            <a:off x="528221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90" name="object 1690"/>
          <p:cNvSpPr/>
          <p:nvPr/>
        </p:nvSpPr>
        <p:spPr>
          <a:xfrm>
            <a:off x="528221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91" name="object 1691"/>
          <p:cNvSpPr/>
          <p:nvPr/>
        </p:nvSpPr>
        <p:spPr>
          <a:xfrm>
            <a:off x="5707931"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C0C0C0"/>
          </a:solidFill>
        </p:spPr>
        <p:txBody>
          <a:bodyPr wrap="square" lIns="0" tIns="0" rIns="0" bIns="0" rtlCol="0"/>
          <a:lstStyle/>
          <a:p/>
        </p:txBody>
      </p:sp>
      <p:sp>
        <p:nvSpPr>
          <p:cNvPr id="1692" name="object 1692"/>
          <p:cNvSpPr/>
          <p:nvPr/>
        </p:nvSpPr>
        <p:spPr>
          <a:xfrm>
            <a:off x="5707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693" name="object 1693"/>
          <p:cNvSpPr/>
          <p:nvPr/>
        </p:nvSpPr>
        <p:spPr>
          <a:xfrm>
            <a:off x="5710126" y="168036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94" name="object 1694"/>
          <p:cNvSpPr/>
          <p:nvPr/>
        </p:nvSpPr>
        <p:spPr>
          <a:xfrm>
            <a:off x="5710126" y="1680369"/>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95" name="object 1695"/>
          <p:cNvSpPr/>
          <p:nvPr/>
        </p:nvSpPr>
        <p:spPr>
          <a:xfrm>
            <a:off x="5710126" y="171745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696" name="object 1696"/>
          <p:cNvSpPr/>
          <p:nvPr/>
        </p:nvSpPr>
        <p:spPr>
          <a:xfrm>
            <a:off x="5710126" y="176555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7" name="object 1697"/>
          <p:cNvSpPr/>
          <p:nvPr/>
        </p:nvSpPr>
        <p:spPr>
          <a:xfrm>
            <a:off x="5710126" y="181355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8" name="object 1698"/>
          <p:cNvSpPr/>
          <p:nvPr/>
        </p:nvSpPr>
        <p:spPr>
          <a:xfrm>
            <a:off x="5710126" y="186155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699" name="object 1699"/>
          <p:cNvSpPr/>
          <p:nvPr/>
        </p:nvSpPr>
        <p:spPr>
          <a:xfrm>
            <a:off x="5710126" y="19096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0" name="object 1700"/>
          <p:cNvSpPr/>
          <p:nvPr/>
        </p:nvSpPr>
        <p:spPr>
          <a:xfrm>
            <a:off x="5710126" y="195764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1" name="object 1701"/>
          <p:cNvSpPr/>
          <p:nvPr/>
        </p:nvSpPr>
        <p:spPr>
          <a:xfrm>
            <a:off x="5710126" y="200567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2" name="object 1702"/>
          <p:cNvSpPr/>
          <p:nvPr/>
        </p:nvSpPr>
        <p:spPr>
          <a:xfrm>
            <a:off x="5710126" y="205367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3" name="object 1703"/>
          <p:cNvSpPr/>
          <p:nvPr/>
        </p:nvSpPr>
        <p:spPr>
          <a:xfrm>
            <a:off x="5710126" y="210177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4" name="object 1704"/>
          <p:cNvSpPr/>
          <p:nvPr/>
        </p:nvSpPr>
        <p:spPr>
          <a:xfrm>
            <a:off x="5710126" y="214977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5" name="object 1705"/>
          <p:cNvSpPr/>
          <p:nvPr/>
        </p:nvSpPr>
        <p:spPr>
          <a:xfrm>
            <a:off x="5710126" y="219777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6" name="object 1706"/>
          <p:cNvSpPr/>
          <p:nvPr/>
        </p:nvSpPr>
        <p:spPr>
          <a:xfrm>
            <a:off x="5710126" y="224580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07" name="object 1707"/>
          <p:cNvSpPr/>
          <p:nvPr/>
        </p:nvSpPr>
        <p:spPr>
          <a:xfrm>
            <a:off x="5710126" y="229386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8" name="object 1708"/>
          <p:cNvSpPr/>
          <p:nvPr/>
        </p:nvSpPr>
        <p:spPr>
          <a:xfrm>
            <a:off x="5710126" y="234189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9" name="object 1709"/>
          <p:cNvSpPr/>
          <p:nvPr/>
        </p:nvSpPr>
        <p:spPr>
          <a:xfrm>
            <a:off x="5710126" y="238989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0" name="object 1710"/>
          <p:cNvSpPr/>
          <p:nvPr/>
        </p:nvSpPr>
        <p:spPr>
          <a:xfrm>
            <a:off x="5710126" y="2437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1" name="object 1711"/>
          <p:cNvSpPr/>
          <p:nvPr/>
        </p:nvSpPr>
        <p:spPr>
          <a:xfrm>
            <a:off x="5710126" y="2485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2" name="object 1712"/>
          <p:cNvSpPr/>
          <p:nvPr/>
        </p:nvSpPr>
        <p:spPr>
          <a:xfrm>
            <a:off x="5710126" y="253399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3" name="object 1713"/>
          <p:cNvSpPr/>
          <p:nvPr/>
        </p:nvSpPr>
        <p:spPr>
          <a:xfrm>
            <a:off x="5710126" y="258202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14" name="object 1714"/>
          <p:cNvSpPr/>
          <p:nvPr/>
        </p:nvSpPr>
        <p:spPr>
          <a:xfrm>
            <a:off x="5710126" y="26300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5" name="object 1715"/>
          <p:cNvSpPr/>
          <p:nvPr/>
        </p:nvSpPr>
        <p:spPr>
          <a:xfrm>
            <a:off x="5710126" y="267811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6" name="object 1716"/>
          <p:cNvSpPr/>
          <p:nvPr/>
        </p:nvSpPr>
        <p:spPr>
          <a:xfrm>
            <a:off x="5710126" y="27261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7" name="object 1717"/>
          <p:cNvSpPr/>
          <p:nvPr/>
        </p:nvSpPr>
        <p:spPr>
          <a:xfrm>
            <a:off x="5710126" y="277411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8" name="object 1718"/>
          <p:cNvSpPr/>
          <p:nvPr/>
        </p:nvSpPr>
        <p:spPr>
          <a:xfrm>
            <a:off x="5710126" y="28222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9" name="object 1719"/>
          <p:cNvSpPr/>
          <p:nvPr/>
        </p:nvSpPr>
        <p:spPr>
          <a:xfrm>
            <a:off x="5710126" y="287021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0" name="object 1720"/>
          <p:cNvSpPr/>
          <p:nvPr/>
        </p:nvSpPr>
        <p:spPr>
          <a:xfrm>
            <a:off x="5710126" y="2918243"/>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21" name="object 1721"/>
          <p:cNvSpPr/>
          <p:nvPr/>
        </p:nvSpPr>
        <p:spPr>
          <a:xfrm>
            <a:off x="5710126" y="296630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2" name="object 1722"/>
          <p:cNvSpPr/>
          <p:nvPr/>
        </p:nvSpPr>
        <p:spPr>
          <a:xfrm>
            <a:off x="5710126" y="30143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3" name="object 1723"/>
          <p:cNvSpPr/>
          <p:nvPr/>
        </p:nvSpPr>
        <p:spPr>
          <a:xfrm>
            <a:off x="5710126" y="306233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4" name="object 1724"/>
          <p:cNvSpPr/>
          <p:nvPr/>
        </p:nvSpPr>
        <p:spPr>
          <a:xfrm>
            <a:off x="5710126" y="311033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25" name="object 1725"/>
          <p:cNvSpPr/>
          <p:nvPr/>
        </p:nvSpPr>
        <p:spPr>
          <a:xfrm>
            <a:off x="5710126" y="31584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6" name="object 1726"/>
          <p:cNvSpPr/>
          <p:nvPr/>
        </p:nvSpPr>
        <p:spPr>
          <a:xfrm>
            <a:off x="5710126" y="3206431"/>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727" name="object 1727"/>
          <p:cNvSpPr/>
          <p:nvPr/>
        </p:nvSpPr>
        <p:spPr>
          <a:xfrm>
            <a:off x="5710126" y="3254462"/>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728" name="object 1728"/>
          <p:cNvSpPr/>
          <p:nvPr/>
        </p:nvSpPr>
        <p:spPr>
          <a:xfrm>
            <a:off x="5712290" y="3302463"/>
            <a:ext cx="57150" cy="57150"/>
          </a:xfrm>
          <a:custGeom>
            <a:avLst/>
            <a:gdLst/>
            <a:ahLst/>
            <a:cxnLst/>
            <a:rect l="l" t="t" r="r" b="b"/>
            <a:pathLst>
              <a:path w="57150" h="57150">
                <a:moveTo>
                  <a:pt x="0" y="56808"/>
                </a:moveTo>
                <a:lnTo>
                  <a:pt x="56761" y="0"/>
                </a:lnTo>
              </a:path>
            </a:pathLst>
          </a:custGeom>
          <a:ln w="4364">
            <a:solidFill>
              <a:srgbClr val="000000"/>
            </a:solidFill>
          </a:ln>
        </p:spPr>
        <p:txBody>
          <a:bodyPr wrap="square" lIns="0" tIns="0" rIns="0" bIns="0" rtlCol="0"/>
          <a:lstStyle/>
          <a:p/>
        </p:txBody>
      </p:sp>
      <p:sp>
        <p:nvSpPr>
          <p:cNvPr id="1729" name="object 1729"/>
          <p:cNvSpPr/>
          <p:nvPr/>
        </p:nvSpPr>
        <p:spPr>
          <a:xfrm>
            <a:off x="5760303" y="3350555"/>
            <a:ext cx="8890" cy="8890"/>
          </a:xfrm>
          <a:custGeom>
            <a:avLst/>
            <a:gdLst/>
            <a:ahLst/>
            <a:cxnLst/>
            <a:rect l="l" t="t" r="r" b="b"/>
            <a:pathLst>
              <a:path w="8889" h="8889">
                <a:moveTo>
                  <a:pt x="0" y="8716"/>
                </a:moveTo>
                <a:lnTo>
                  <a:pt x="8749" y="0"/>
                </a:lnTo>
              </a:path>
            </a:pathLst>
          </a:custGeom>
          <a:ln w="4364">
            <a:solidFill>
              <a:srgbClr val="000000"/>
            </a:solidFill>
          </a:ln>
        </p:spPr>
        <p:txBody>
          <a:bodyPr wrap="square" lIns="0" tIns="0" rIns="0" bIns="0" rtlCol="0"/>
          <a:lstStyle/>
          <a:p/>
        </p:txBody>
      </p:sp>
      <p:sp>
        <p:nvSpPr>
          <p:cNvPr id="1730" name="object 1730"/>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31" name="object 1731"/>
          <p:cNvSpPr/>
          <p:nvPr/>
        </p:nvSpPr>
        <p:spPr>
          <a:xfrm>
            <a:off x="5710126" y="172837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2" name="object 1732"/>
          <p:cNvSpPr/>
          <p:nvPr/>
        </p:nvSpPr>
        <p:spPr>
          <a:xfrm>
            <a:off x="5710126" y="177646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3" name="object 1733"/>
          <p:cNvSpPr/>
          <p:nvPr/>
        </p:nvSpPr>
        <p:spPr>
          <a:xfrm>
            <a:off x="5710126" y="182446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4" name="object 1734"/>
          <p:cNvSpPr/>
          <p:nvPr/>
        </p:nvSpPr>
        <p:spPr>
          <a:xfrm>
            <a:off x="5710126" y="187246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5" name="object 1735"/>
          <p:cNvSpPr/>
          <p:nvPr/>
        </p:nvSpPr>
        <p:spPr>
          <a:xfrm>
            <a:off x="5710126" y="192055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6" name="object 1736"/>
          <p:cNvSpPr/>
          <p:nvPr/>
        </p:nvSpPr>
        <p:spPr>
          <a:xfrm>
            <a:off x="5710126" y="196855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37" name="object 1737"/>
          <p:cNvSpPr/>
          <p:nvPr/>
        </p:nvSpPr>
        <p:spPr>
          <a:xfrm>
            <a:off x="5710126" y="201658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8" name="object 1738"/>
          <p:cNvSpPr/>
          <p:nvPr/>
        </p:nvSpPr>
        <p:spPr>
          <a:xfrm>
            <a:off x="5710126" y="206459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9" name="object 1739"/>
          <p:cNvSpPr/>
          <p:nvPr/>
        </p:nvSpPr>
        <p:spPr>
          <a:xfrm>
            <a:off x="5710126" y="211268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0" name="object 1740"/>
          <p:cNvSpPr/>
          <p:nvPr/>
        </p:nvSpPr>
        <p:spPr>
          <a:xfrm>
            <a:off x="5710126" y="216068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1" name="object 1741"/>
          <p:cNvSpPr/>
          <p:nvPr/>
        </p:nvSpPr>
        <p:spPr>
          <a:xfrm>
            <a:off x="5710126" y="220868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2" name="object 1742"/>
          <p:cNvSpPr/>
          <p:nvPr/>
        </p:nvSpPr>
        <p:spPr>
          <a:xfrm>
            <a:off x="5710126" y="225677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3" name="object 1743"/>
          <p:cNvSpPr/>
          <p:nvPr/>
        </p:nvSpPr>
        <p:spPr>
          <a:xfrm>
            <a:off x="5710126" y="230477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44" name="object 1744"/>
          <p:cNvSpPr/>
          <p:nvPr/>
        </p:nvSpPr>
        <p:spPr>
          <a:xfrm>
            <a:off x="5710126" y="235280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5" name="object 1745"/>
          <p:cNvSpPr/>
          <p:nvPr/>
        </p:nvSpPr>
        <p:spPr>
          <a:xfrm>
            <a:off x="5710126" y="240080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6" name="object 1746"/>
          <p:cNvSpPr/>
          <p:nvPr/>
        </p:nvSpPr>
        <p:spPr>
          <a:xfrm>
            <a:off x="5710126" y="244890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7" name="object 1747"/>
          <p:cNvSpPr/>
          <p:nvPr/>
        </p:nvSpPr>
        <p:spPr>
          <a:xfrm>
            <a:off x="5710126" y="249690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8" name="object 1748"/>
          <p:cNvSpPr/>
          <p:nvPr/>
        </p:nvSpPr>
        <p:spPr>
          <a:xfrm>
            <a:off x="5710126" y="254490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49" name="object 1749"/>
          <p:cNvSpPr/>
          <p:nvPr/>
        </p:nvSpPr>
        <p:spPr>
          <a:xfrm>
            <a:off x="5710126" y="259293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0" name="object 1750"/>
          <p:cNvSpPr/>
          <p:nvPr/>
        </p:nvSpPr>
        <p:spPr>
          <a:xfrm>
            <a:off x="5710126" y="264099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1" name="object 1751"/>
          <p:cNvSpPr/>
          <p:nvPr/>
        </p:nvSpPr>
        <p:spPr>
          <a:xfrm>
            <a:off x="5710126" y="26890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2" name="object 1752"/>
          <p:cNvSpPr/>
          <p:nvPr/>
        </p:nvSpPr>
        <p:spPr>
          <a:xfrm>
            <a:off x="5710126" y="273702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53" name="object 1753"/>
          <p:cNvSpPr/>
          <p:nvPr/>
        </p:nvSpPr>
        <p:spPr>
          <a:xfrm>
            <a:off x="5710126" y="27851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4" name="object 1754"/>
          <p:cNvSpPr/>
          <p:nvPr/>
        </p:nvSpPr>
        <p:spPr>
          <a:xfrm>
            <a:off x="5710126" y="283312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5" name="object 1755"/>
          <p:cNvSpPr/>
          <p:nvPr/>
        </p:nvSpPr>
        <p:spPr>
          <a:xfrm>
            <a:off x="5710126" y="28811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6" name="object 1756"/>
          <p:cNvSpPr/>
          <p:nvPr/>
        </p:nvSpPr>
        <p:spPr>
          <a:xfrm>
            <a:off x="5710126" y="292915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7" name="object 1757"/>
          <p:cNvSpPr/>
          <p:nvPr/>
        </p:nvSpPr>
        <p:spPr>
          <a:xfrm>
            <a:off x="5710126" y="297721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8" name="object 1758"/>
          <p:cNvSpPr/>
          <p:nvPr/>
        </p:nvSpPr>
        <p:spPr>
          <a:xfrm>
            <a:off x="5710126" y="30252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9" name="object 1759"/>
          <p:cNvSpPr/>
          <p:nvPr/>
        </p:nvSpPr>
        <p:spPr>
          <a:xfrm>
            <a:off x="5710126" y="307324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0" name="object 1760"/>
          <p:cNvSpPr/>
          <p:nvPr/>
        </p:nvSpPr>
        <p:spPr>
          <a:xfrm>
            <a:off x="5710126" y="312124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61" name="object 1761"/>
          <p:cNvSpPr/>
          <p:nvPr/>
        </p:nvSpPr>
        <p:spPr>
          <a:xfrm>
            <a:off x="5710126" y="316934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2" name="object 1762"/>
          <p:cNvSpPr/>
          <p:nvPr/>
        </p:nvSpPr>
        <p:spPr>
          <a:xfrm>
            <a:off x="5710126" y="321734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763" name="object 1763"/>
          <p:cNvSpPr/>
          <p:nvPr/>
        </p:nvSpPr>
        <p:spPr>
          <a:xfrm>
            <a:off x="5710126" y="3265373"/>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764" name="object 1764"/>
          <p:cNvSpPr/>
          <p:nvPr/>
        </p:nvSpPr>
        <p:spPr>
          <a:xfrm>
            <a:off x="5710126" y="3313435"/>
            <a:ext cx="46355" cy="46355"/>
          </a:xfrm>
          <a:custGeom>
            <a:avLst/>
            <a:gdLst/>
            <a:ahLst/>
            <a:cxnLst/>
            <a:rect l="l" t="t" r="r" b="b"/>
            <a:pathLst>
              <a:path w="46354" h="46354">
                <a:moveTo>
                  <a:pt x="0" y="0"/>
                </a:moveTo>
                <a:lnTo>
                  <a:pt x="45818" y="45837"/>
                </a:lnTo>
              </a:path>
            </a:pathLst>
          </a:custGeom>
          <a:ln w="4364">
            <a:solidFill>
              <a:srgbClr val="000000"/>
            </a:solidFill>
          </a:ln>
        </p:spPr>
        <p:txBody>
          <a:bodyPr wrap="square" lIns="0" tIns="0" rIns="0" bIns="0" rtlCol="0"/>
          <a:lstStyle/>
          <a:p/>
        </p:txBody>
      </p:sp>
      <p:sp>
        <p:nvSpPr>
          <p:cNvPr id="1765" name="object 1765"/>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66" name="object 1766"/>
          <p:cNvSpPr/>
          <p:nvPr/>
        </p:nvSpPr>
        <p:spPr>
          <a:xfrm>
            <a:off x="5758139" y="168036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767" name="object 1767"/>
          <p:cNvSpPr/>
          <p:nvPr/>
        </p:nvSpPr>
        <p:spPr>
          <a:xfrm>
            <a:off x="5707931"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768" name="object 1768"/>
          <p:cNvSpPr/>
          <p:nvPr/>
        </p:nvSpPr>
        <p:spPr>
          <a:xfrm>
            <a:off x="5771217"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69" name="object 1769"/>
          <p:cNvSpPr/>
          <p:nvPr/>
        </p:nvSpPr>
        <p:spPr>
          <a:xfrm>
            <a:off x="57712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0" name="object 1770"/>
          <p:cNvSpPr/>
          <p:nvPr/>
        </p:nvSpPr>
        <p:spPr>
          <a:xfrm>
            <a:off x="5707931"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71" name="object 1771"/>
          <p:cNvSpPr/>
          <p:nvPr/>
        </p:nvSpPr>
        <p:spPr>
          <a:xfrm>
            <a:off x="5707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2" name="object 1772"/>
          <p:cNvSpPr/>
          <p:nvPr/>
        </p:nvSpPr>
        <p:spPr>
          <a:xfrm>
            <a:off x="6165322" y="1641085"/>
            <a:ext cx="0" cy="987425"/>
          </a:xfrm>
          <a:custGeom>
            <a:avLst/>
            <a:gdLst/>
            <a:ahLst/>
            <a:cxnLst/>
            <a:rect l="l" t="t" r="r" b="b"/>
            <a:pathLst>
              <a:path h="987425">
                <a:moveTo>
                  <a:pt x="0" y="0"/>
                </a:moveTo>
                <a:lnTo>
                  <a:pt x="0" y="986806"/>
                </a:lnTo>
              </a:path>
            </a:pathLst>
          </a:custGeom>
          <a:ln w="63291">
            <a:solidFill>
              <a:srgbClr val="C0C0C0"/>
            </a:solidFill>
          </a:ln>
        </p:spPr>
        <p:txBody>
          <a:bodyPr wrap="square" lIns="0" tIns="0" rIns="0" bIns="0" rtlCol="0"/>
          <a:lstStyle/>
          <a:p/>
        </p:txBody>
      </p:sp>
      <p:sp>
        <p:nvSpPr>
          <p:cNvPr id="1773" name="object 1773"/>
          <p:cNvSpPr/>
          <p:nvPr/>
        </p:nvSpPr>
        <p:spPr>
          <a:xfrm>
            <a:off x="613367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774" name="object 1774"/>
          <p:cNvSpPr/>
          <p:nvPr/>
        </p:nvSpPr>
        <p:spPr>
          <a:xfrm>
            <a:off x="6135840"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775" name="object 1775"/>
          <p:cNvSpPr/>
          <p:nvPr/>
        </p:nvSpPr>
        <p:spPr>
          <a:xfrm>
            <a:off x="6135840"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776" name="object 1776"/>
          <p:cNvSpPr/>
          <p:nvPr/>
        </p:nvSpPr>
        <p:spPr>
          <a:xfrm>
            <a:off x="6135840"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77" name="object 1777"/>
          <p:cNvSpPr/>
          <p:nvPr/>
        </p:nvSpPr>
        <p:spPr>
          <a:xfrm>
            <a:off x="6135840"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78" name="object 1778"/>
          <p:cNvSpPr/>
          <p:nvPr/>
        </p:nvSpPr>
        <p:spPr>
          <a:xfrm>
            <a:off x="6135840"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79" name="object 1779"/>
          <p:cNvSpPr/>
          <p:nvPr/>
        </p:nvSpPr>
        <p:spPr>
          <a:xfrm>
            <a:off x="6135840"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0" name="object 1780"/>
          <p:cNvSpPr/>
          <p:nvPr/>
        </p:nvSpPr>
        <p:spPr>
          <a:xfrm>
            <a:off x="6135840"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1" name="object 1781"/>
          <p:cNvSpPr/>
          <p:nvPr/>
        </p:nvSpPr>
        <p:spPr>
          <a:xfrm>
            <a:off x="6135840"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2" name="object 1782"/>
          <p:cNvSpPr/>
          <p:nvPr/>
        </p:nvSpPr>
        <p:spPr>
          <a:xfrm>
            <a:off x="6135840"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83" name="object 1783"/>
          <p:cNvSpPr/>
          <p:nvPr/>
        </p:nvSpPr>
        <p:spPr>
          <a:xfrm>
            <a:off x="6135840"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4" name="object 1784"/>
          <p:cNvSpPr/>
          <p:nvPr/>
        </p:nvSpPr>
        <p:spPr>
          <a:xfrm>
            <a:off x="6135840"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5" name="object 1785"/>
          <p:cNvSpPr/>
          <p:nvPr/>
        </p:nvSpPr>
        <p:spPr>
          <a:xfrm>
            <a:off x="6135840"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6" name="object 1786"/>
          <p:cNvSpPr/>
          <p:nvPr/>
        </p:nvSpPr>
        <p:spPr>
          <a:xfrm>
            <a:off x="6135840"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7" name="object 1787"/>
          <p:cNvSpPr/>
          <p:nvPr/>
        </p:nvSpPr>
        <p:spPr>
          <a:xfrm>
            <a:off x="6135840"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8" name="object 1788"/>
          <p:cNvSpPr/>
          <p:nvPr/>
        </p:nvSpPr>
        <p:spPr>
          <a:xfrm>
            <a:off x="6135840"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9" name="object 1789"/>
          <p:cNvSpPr/>
          <p:nvPr/>
        </p:nvSpPr>
        <p:spPr>
          <a:xfrm>
            <a:off x="6135840"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0" name="object 1790"/>
          <p:cNvSpPr/>
          <p:nvPr/>
        </p:nvSpPr>
        <p:spPr>
          <a:xfrm>
            <a:off x="6135840"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1" name="object 1791"/>
          <p:cNvSpPr/>
          <p:nvPr/>
        </p:nvSpPr>
        <p:spPr>
          <a:xfrm>
            <a:off x="6135840"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92" name="object 1792"/>
          <p:cNvSpPr/>
          <p:nvPr/>
        </p:nvSpPr>
        <p:spPr>
          <a:xfrm>
            <a:off x="6135840"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3" name="object 1793"/>
          <p:cNvSpPr/>
          <p:nvPr/>
        </p:nvSpPr>
        <p:spPr>
          <a:xfrm>
            <a:off x="6135840"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4" name="object 1794"/>
          <p:cNvSpPr/>
          <p:nvPr/>
        </p:nvSpPr>
        <p:spPr>
          <a:xfrm>
            <a:off x="6135840"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5" name="object 1795"/>
          <p:cNvSpPr/>
          <p:nvPr/>
        </p:nvSpPr>
        <p:spPr>
          <a:xfrm>
            <a:off x="6135840"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96" name="object 1796"/>
          <p:cNvSpPr/>
          <p:nvPr/>
        </p:nvSpPr>
        <p:spPr>
          <a:xfrm>
            <a:off x="6135840"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7" name="object 1797"/>
          <p:cNvSpPr/>
          <p:nvPr/>
        </p:nvSpPr>
        <p:spPr>
          <a:xfrm>
            <a:off x="6135840"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8" name="object 1798"/>
          <p:cNvSpPr/>
          <p:nvPr/>
        </p:nvSpPr>
        <p:spPr>
          <a:xfrm>
            <a:off x="6135840"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99" name="object 1799"/>
          <p:cNvSpPr/>
          <p:nvPr/>
        </p:nvSpPr>
        <p:spPr>
          <a:xfrm>
            <a:off x="6135840"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0" name="object 1800"/>
          <p:cNvSpPr/>
          <p:nvPr/>
        </p:nvSpPr>
        <p:spPr>
          <a:xfrm>
            <a:off x="6135840"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1" name="object 1801"/>
          <p:cNvSpPr/>
          <p:nvPr/>
        </p:nvSpPr>
        <p:spPr>
          <a:xfrm>
            <a:off x="6135840"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2" name="object 1802"/>
          <p:cNvSpPr/>
          <p:nvPr/>
        </p:nvSpPr>
        <p:spPr>
          <a:xfrm>
            <a:off x="6135840"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803" name="object 1803"/>
          <p:cNvSpPr/>
          <p:nvPr/>
        </p:nvSpPr>
        <p:spPr>
          <a:xfrm>
            <a:off x="6135840"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4" name="object 1804"/>
          <p:cNvSpPr/>
          <p:nvPr/>
        </p:nvSpPr>
        <p:spPr>
          <a:xfrm>
            <a:off x="6135840"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5" name="object 1805"/>
          <p:cNvSpPr/>
          <p:nvPr/>
        </p:nvSpPr>
        <p:spPr>
          <a:xfrm>
            <a:off x="6135840"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6" name="object 1806"/>
          <p:cNvSpPr/>
          <p:nvPr/>
        </p:nvSpPr>
        <p:spPr>
          <a:xfrm>
            <a:off x="6135840"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807" name="object 1807"/>
          <p:cNvSpPr/>
          <p:nvPr/>
        </p:nvSpPr>
        <p:spPr>
          <a:xfrm>
            <a:off x="6135840"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8" name="object 1808"/>
          <p:cNvSpPr/>
          <p:nvPr/>
        </p:nvSpPr>
        <p:spPr>
          <a:xfrm>
            <a:off x="6135840"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809" name="object 1809"/>
          <p:cNvSpPr/>
          <p:nvPr/>
        </p:nvSpPr>
        <p:spPr>
          <a:xfrm>
            <a:off x="6135840"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810" name="object 1810"/>
          <p:cNvSpPr/>
          <p:nvPr/>
        </p:nvSpPr>
        <p:spPr>
          <a:xfrm>
            <a:off x="6148949" y="3313435"/>
            <a:ext cx="46355" cy="46355"/>
          </a:xfrm>
          <a:custGeom>
            <a:avLst/>
            <a:gdLst/>
            <a:ahLst/>
            <a:cxnLst/>
            <a:rect l="l" t="t" r="r" b="b"/>
            <a:pathLst>
              <a:path w="46354" h="46354">
                <a:moveTo>
                  <a:pt x="0" y="45837"/>
                </a:moveTo>
                <a:lnTo>
                  <a:pt x="45818" y="0"/>
                </a:lnTo>
              </a:path>
            </a:pathLst>
          </a:custGeom>
          <a:ln w="4364">
            <a:solidFill>
              <a:srgbClr val="000000"/>
            </a:solidFill>
          </a:ln>
        </p:spPr>
        <p:txBody>
          <a:bodyPr wrap="square" lIns="0" tIns="0" rIns="0" bIns="0" rtlCol="0"/>
          <a:lstStyle/>
          <a:p/>
        </p:txBody>
      </p:sp>
      <p:sp>
        <p:nvSpPr>
          <p:cNvPr id="1811" name="object 1811"/>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2" name="object 1812"/>
          <p:cNvSpPr/>
          <p:nvPr/>
        </p:nvSpPr>
        <p:spPr>
          <a:xfrm>
            <a:off x="6135840"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13" name="object 1813"/>
          <p:cNvSpPr/>
          <p:nvPr/>
        </p:nvSpPr>
        <p:spPr>
          <a:xfrm>
            <a:off x="6135840"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4" name="object 1814"/>
          <p:cNvSpPr/>
          <p:nvPr/>
        </p:nvSpPr>
        <p:spPr>
          <a:xfrm>
            <a:off x="6135840"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5" name="object 1815"/>
          <p:cNvSpPr/>
          <p:nvPr/>
        </p:nvSpPr>
        <p:spPr>
          <a:xfrm>
            <a:off x="6135840"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6" name="object 1816"/>
          <p:cNvSpPr/>
          <p:nvPr/>
        </p:nvSpPr>
        <p:spPr>
          <a:xfrm>
            <a:off x="6135840"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17" name="object 1817"/>
          <p:cNvSpPr/>
          <p:nvPr/>
        </p:nvSpPr>
        <p:spPr>
          <a:xfrm>
            <a:off x="6135840"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8" name="object 1818"/>
          <p:cNvSpPr/>
          <p:nvPr/>
        </p:nvSpPr>
        <p:spPr>
          <a:xfrm>
            <a:off x="6135840"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9" name="object 1819"/>
          <p:cNvSpPr/>
          <p:nvPr/>
        </p:nvSpPr>
        <p:spPr>
          <a:xfrm>
            <a:off x="6135840"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20" name="object 1820"/>
          <p:cNvSpPr/>
          <p:nvPr/>
        </p:nvSpPr>
        <p:spPr>
          <a:xfrm>
            <a:off x="6135840"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1" name="object 1821"/>
          <p:cNvSpPr/>
          <p:nvPr/>
        </p:nvSpPr>
        <p:spPr>
          <a:xfrm>
            <a:off x="6135840"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2" name="object 1822"/>
          <p:cNvSpPr/>
          <p:nvPr/>
        </p:nvSpPr>
        <p:spPr>
          <a:xfrm>
            <a:off x="6135840"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3" name="object 1823"/>
          <p:cNvSpPr/>
          <p:nvPr/>
        </p:nvSpPr>
        <p:spPr>
          <a:xfrm>
            <a:off x="6135840"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4" name="object 1824"/>
          <p:cNvSpPr/>
          <p:nvPr/>
        </p:nvSpPr>
        <p:spPr>
          <a:xfrm>
            <a:off x="6135840"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5" name="object 1825"/>
          <p:cNvSpPr/>
          <p:nvPr/>
        </p:nvSpPr>
        <p:spPr>
          <a:xfrm>
            <a:off x="6135840"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26" name="object 1826"/>
          <p:cNvSpPr/>
          <p:nvPr/>
        </p:nvSpPr>
        <p:spPr>
          <a:xfrm>
            <a:off x="6135840"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7" name="object 1827"/>
          <p:cNvSpPr/>
          <p:nvPr/>
        </p:nvSpPr>
        <p:spPr>
          <a:xfrm>
            <a:off x="6135840"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8" name="object 1828"/>
          <p:cNvSpPr/>
          <p:nvPr/>
        </p:nvSpPr>
        <p:spPr>
          <a:xfrm>
            <a:off x="6135840"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9" name="object 1829"/>
          <p:cNvSpPr/>
          <p:nvPr/>
        </p:nvSpPr>
        <p:spPr>
          <a:xfrm>
            <a:off x="6135840"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0" name="object 1830"/>
          <p:cNvSpPr/>
          <p:nvPr/>
        </p:nvSpPr>
        <p:spPr>
          <a:xfrm>
            <a:off x="6135840"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1" name="object 1831"/>
          <p:cNvSpPr/>
          <p:nvPr/>
        </p:nvSpPr>
        <p:spPr>
          <a:xfrm>
            <a:off x="6135840"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32" name="object 1832"/>
          <p:cNvSpPr/>
          <p:nvPr/>
        </p:nvSpPr>
        <p:spPr>
          <a:xfrm>
            <a:off x="6135840"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3" name="object 1833"/>
          <p:cNvSpPr/>
          <p:nvPr/>
        </p:nvSpPr>
        <p:spPr>
          <a:xfrm>
            <a:off x="6135840"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4" name="object 1834"/>
          <p:cNvSpPr/>
          <p:nvPr/>
        </p:nvSpPr>
        <p:spPr>
          <a:xfrm>
            <a:off x="6135840"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5" name="object 1835"/>
          <p:cNvSpPr/>
          <p:nvPr/>
        </p:nvSpPr>
        <p:spPr>
          <a:xfrm>
            <a:off x="6135840"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6" name="object 1836"/>
          <p:cNvSpPr/>
          <p:nvPr/>
        </p:nvSpPr>
        <p:spPr>
          <a:xfrm>
            <a:off x="6135840"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7" name="object 1837"/>
          <p:cNvSpPr/>
          <p:nvPr/>
        </p:nvSpPr>
        <p:spPr>
          <a:xfrm>
            <a:off x="6135840"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8" name="object 1838"/>
          <p:cNvSpPr/>
          <p:nvPr/>
        </p:nvSpPr>
        <p:spPr>
          <a:xfrm>
            <a:off x="6135840"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39" name="object 1839"/>
          <p:cNvSpPr/>
          <p:nvPr/>
        </p:nvSpPr>
        <p:spPr>
          <a:xfrm>
            <a:off x="6135840"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0" name="object 1840"/>
          <p:cNvSpPr/>
          <p:nvPr/>
        </p:nvSpPr>
        <p:spPr>
          <a:xfrm>
            <a:off x="6135840"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1" name="object 1841"/>
          <p:cNvSpPr/>
          <p:nvPr/>
        </p:nvSpPr>
        <p:spPr>
          <a:xfrm>
            <a:off x="6135840"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2" name="object 1842"/>
          <p:cNvSpPr/>
          <p:nvPr/>
        </p:nvSpPr>
        <p:spPr>
          <a:xfrm>
            <a:off x="6135840"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3" name="object 1843"/>
          <p:cNvSpPr/>
          <p:nvPr/>
        </p:nvSpPr>
        <p:spPr>
          <a:xfrm>
            <a:off x="6135840"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4" name="object 1844"/>
          <p:cNvSpPr/>
          <p:nvPr/>
        </p:nvSpPr>
        <p:spPr>
          <a:xfrm>
            <a:off x="6135840"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845" name="object 1845"/>
          <p:cNvSpPr/>
          <p:nvPr/>
        </p:nvSpPr>
        <p:spPr>
          <a:xfrm>
            <a:off x="6135840"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846" name="object 1846"/>
          <p:cNvSpPr/>
          <p:nvPr/>
        </p:nvSpPr>
        <p:spPr>
          <a:xfrm>
            <a:off x="6135840" y="3324346"/>
            <a:ext cx="35560" cy="34925"/>
          </a:xfrm>
          <a:custGeom>
            <a:avLst/>
            <a:gdLst/>
            <a:ahLst/>
            <a:cxnLst/>
            <a:rect l="l" t="t" r="r" b="b"/>
            <a:pathLst>
              <a:path w="35560" h="34925">
                <a:moveTo>
                  <a:pt x="0" y="0"/>
                </a:moveTo>
                <a:lnTo>
                  <a:pt x="34935" y="34926"/>
                </a:lnTo>
              </a:path>
            </a:pathLst>
          </a:custGeom>
          <a:ln w="4364">
            <a:solidFill>
              <a:srgbClr val="000000"/>
            </a:solidFill>
          </a:ln>
        </p:spPr>
        <p:txBody>
          <a:bodyPr wrap="square" lIns="0" tIns="0" rIns="0" bIns="0" rtlCol="0"/>
          <a:lstStyle/>
          <a:p/>
        </p:txBody>
      </p:sp>
      <p:sp>
        <p:nvSpPr>
          <p:cNvPr id="1847" name="object 1847"/>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8" name="object 1848"/>
          <p:cNvSpPr/>
          <p:nvPr/>
        </p:nvSpPr>
        <p:spPr>
          <a:xfrm>
            <a:off x="6183853"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849" name="object 1849"/>
          <p:cNvSpPr/>
          <p:nvPr/>
        </p:nvSpPr>
        <p:spPr>
          <a:xfrm>
            <a:off x="6133676"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850" name="object 1850"/>
          <p:cNvSpPr/>
          <p:nvPr/>
        </p:nvSpPr>
        <p:spPr>
          <a:xfrm>
            <a:off x="6196962"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1" name="object 1851"/>
          <p:cNvSpPr/>
          <p:nvPr/>
        </p:nvSpPr>
        <p:spPr>
          <a:xfrm>
            <a:off x="619696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2" name="object 1852"/>
          <p:cNvSpPr/>
          <p:nvPr/>
        </p:nvSpPr>
        <p:spPr>
          <a:xfrm>
            <a:off x="613367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3" name="object 1853"/>
          <p:cNvSpPr/>
          <p:nvPr/>
        </p:nvSpPr>
        <p:spPr>
          <a:xfrm>
            <a:off x="613367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4" name="object 1854"/>
          <p:cNvSpPr/>
          <p:nvPr/>
        </p:nvSpPr>
        <p:spPr>
          <a:xfrm>
            <a:off x="6589872"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855" name="object 1855"/>
          <p:cNvSpPr/>
          <p:nvPr/>
        </p:nvSpPr>
        <p:spPr>
          <a:xfrm>
            <a:off x="6557135" y="3239163"/>
            <a:ext cx="66040" cy="122555"/>
          </a:xfrm>
          <a:custGeom>
            <a:avLst/>
            <a:gdLst/>
            <a:ahLst/>
            <a:cxnLst/>
            <a:rect l="l" t="t" r="r" b="b"/>
            <a:pathLst>
              <a:path w="66040"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856" name="object 1856"/>
          <p:cNvSpPr/>
          <p:nvPr/>
        </p:nvSpPr>
        <p:spPr>
          <a:xfrm>
            <a:off x="6559330"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857" name="object 1857"/>
          <p:cNvSpPr/>
          <p:nvPr/>
        </p:nvSpPr>
        <p:spPr>
          <a:xfrm>
            <a:off x="6559330" y="1660712"/>
            <a:ext cx="48260" cy="48260"/>
          </a:xfrm>
          <a:custGeom>
            <a:avLst/>
            <a:gdLst/>
            <a:ahLst/>
            <a:cxnLst/>
            <a:rect l="l" t="t" r="r" b="b"/>
            <a:pathLst>
              <a:path w="48259" h="48260">
                <a:moveTo>
                  <a:pt x="0" y="48000"/>
                </a:moveTo>
                <a:lnTo>
                  <a:pt x="48012" y="0"/>
                </a:lnTo>
              </a:path>
            </a:pathLst>
          </a:custGeom>
          <a:ln w="4364">
            <a:solidFill>
              <a:srgbClr val="000000"/>
            </a:solidFill>
          </a:ln>
        </p:spPr>
        <p:txBody>
          <a:bodyPr wrap="square" lIns="0" tIns="0" rIns="0" bIns="0" rtlCol="0"/>
          <a:lstStyle/>
          <a:p/>
        </p:txBody>
      </p:sp>
      <p:sp>
        <p:nvSpPr>
          <p:cNvPr id="1858" name="object 1858"/>
          <p:cNvSpPr/>
          <p:nvPr/>
        </p:nvSpPr>
        <p:spPr>
          <a:xfrm>
            <a:off x="6559330" y="1695638"/>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59" name="object 1859"/>
          <p:cNvSpPr/>
          <p:nvPr/>
        </p:nvSpPr>
        <p:spPr>
          <a:xfrm>
            <a:off x="6559330" y="174373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0" name="object 1860"/>
          <p:cNvSpPr/>
          <p:nvPr/>
        </p:nvSpPr>
        <p:spPr>
          <a:xfrm>
            <a:off x="6559330" y="179173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1" name="object 1861"/>
          <p:cNvSpPr/>
          <p:nvPr/>
        </p:nvSpPr>
        <p:spPr>
          <a:xfrm>
            <a:off x="6559330" y="183973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2" name="object 1862"/>
          <p:cNvSpPr/>
          <p:nvPr/>
        </p:nvSpPr>
        <p:spPr>
          <a:xfrm>
            <a:off x="6559330" y="1887764"/>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3" name="object 1863"/>
          <p:cNvSpPr/>
          <p:nvPr/>
        </p:nvSpPr>
        <p:spPr>
          <a:xfrm>
            <a:off x="6559330" y="193582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4" name="object 1864"/>
          <p:cNvSpPr/>
          <p:nvPr/>
        </p:nvSpPr>
        <p:spPr>
          <a:xfrm>
            <a:off x="6559330" y="1983857"/>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65" name="object 1865"/>
          <p:cNvSpPr/>
          <p:nvPr/>
        </p:nvSpPr>
        <p:spPr>
          <a:xfrm>
            <a:off x="6559330" y="2031857"/>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6" name="object 1866"/>
          <p:cNvSpPr/>
          <p:nvPr/>
        </p:nvSpPr>
        <p:spPr>
          <a:xfrm>
            <a:off x="6559330" y="207985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67" name="object 1867"/>
          <p:cNvSpPr/>
          <p:nvPr/>
        </p:nvSpPr>
        <p:spPr>
          <a:xfrm>
            <a:off x="6559330" y="212795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8" name="object 1868"/>
          <p:cNvSpPr/>
          <p:nvPr/>
        </p:nvSpPr>
        <p:spPr>
          <a:xfrm>
            <a:off x="6559330" y="217595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9" name="object 1869"/>
          <p:cNvSpPr/>
          <p:nvPr/>
        </p:nvSpPr>
        <p:spPr>
          <a:xfrm>
            <a:off x="6559330" y="2223983"/>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0" name="object 1870"/>
          <p:cNvSpPr/>
          <p:nvPr/>
        </p:nvSpPr>
        <p:spPr>
          <a:xfrm>
            <a:off x="6559330" y="227204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1" name="object 1871"/>
          <p:cNvSpPr/>
          <p:nvPr/>
        </p:nvSpPr>
        <p:spPr>
          <a:xfrm>
            <a:off x="6559330" y="232007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2" name="object 1872"/>
          <p:cNvSpPr/>
          <p:nvPr/>
        </p:nvSpPr>
        <p:spPr>
          <a:xfrm>
            <a:off x="6559330" y="2368077"/>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3" name="object 1873"/>
          <p:cNvSpPr/>
          <p:nvPr/>
        </p:nvSpPr>
        <p:spPr>
          <a:xfrm>
            <a:off x="6559330" y="241607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74" name="object 1874"/>
          <p:cNvSpPr/>
          <p:nvPr/>
        </p:nvSpPr>
        <p:spPr>
          <a:xfrm>
            <a:off x="6559330" y="246417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5" name="object 1875"/>
          <p:cNvSpPr/>
          <p:nvPr/>
        </p:nvSpPr>
        <p:spPr>
          <a:xfrm>
            <a:off x="6559330" y="251217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6" name="object 1876"/>
          <p:cNvSpPr/>
          <p:nvPr/>
        </p:nvSpPr>
        <p:spPr>
          <a:xfrm>
            <a:off x="6559330" y="256020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7" name="object 1877"/>
          <p:cNvSpPr/>
          <p:nvPr/>
        </p:nvSpPr>
        <p:spPr>
          <a:xfrm>
            <a:off x="6559330" y="2608264"/>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8" name="object 1878"/>
          <p:cNvSpPr/>
          <p:nvPr/>
        </p:nvSpPr>
        <p:spPr>
          <a:xfrm>
            <a:off x="6559330" y="2656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9" name="object 1879"/>
          <p:cNvSpPr/>
          <p:nvPr/>
        </p:nvSpPr>
        <p:spPr>
          <a:xfrm>
            <a:off x="6559330" y="2704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0" name="object 1880"/>
          <p:cNvSpPr/>
          <p:nvPr/>
        </p:nvSpPr>
        <p:spPr>
          <a:xfrm>
            <a:off x="6559330" y="275229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1" name="object 1881"/>
          <p:cNvSpPr/>
          <p:nvPr/>
        </p:nvSpPr>
        <p:spPr>
          <a:xfrm>
            <a:off x="6559330" y="280038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2" name="object 1882"/>
          <p:cNvSpPr/>
          <p:nvPr/>
        </p:nvSpPr>
        <p:spPr>
          <a:xfrm>
            <a:off x="6559330" y="284839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3" name="object 1883"/>
          <p:cNvSpPr/>
          <p:nvPr/>
        </p:nvSpPr>
        <p:spPr>
          <a:xfrm>
            <a:off x="6559330" y="2896422"/>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84" name="object 1884"/>
          <p:cNvSpPr/>
          <p:nvPr/>
        </p:nvSpPr>
        <p:spPr>
          <a:xfrm>
            <a:off x="6559330" y="294442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85" name="object 1885"/>
          <p:cNvSpPr/>
          <p:nvPr/>
        </p:nvSpPr>
        <p:spPr>
          <a:xfrm>
            <a:off x="6559330" y="299251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6" name="object 1886"/>
          <p:cNvSpPr/>
          <p:nvPr/>
        </p:nvSpPr>
        <p:spPr>
          <a:xfrm>
            <a:off x="6559330" y="304051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7" name="object 1887"/>
          <p:cNvSpPr/>
          <p:nvPr/>
        </p:nvSpPr>
        <p:spPr>
          <a:xfrm>
            <a:off x="6559330" y="308851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8" name="object 1888"/>
          <p:cNvSpPr/>
          <p:nvPr/>
        </p:nvSpPr>
        <p:spPr>
          <a:xfrm>
            <a:off x="6559330" y="313660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9" name="object 1889"/>
          <p:cNvSpPr/>
          <p:nvPr/>
        </p:nvSpPr>
        <p:spPr>
          <a:xfrm>
            <a:off x="6559330" y="318461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90" name="object 1890"/>
          <p:cNvSpPr/>
          <p:nvPr/>
        </p:nvSpPr>
        <p:spPr>
          <a:xfrm>
            <a:off x="6559330" y="3232641"/>
            <a:ext cx="61594" cy="61594"/>
          </a:xfrm>
          <a:custGeom>
            <a:avLst/>
            <a:gdLst/>
            <a:ahLst/>
            <a:cxnLst/>
            <a:rect l="l" t="t" r="r" b="b"/>
            <a:pathLst>
              <a:path w="61595" h="61595">
                <a:moveTo>
                  <a:pt x="0" y="61075"/>
                </a:moveTo>
                <a:lnTo>
                  <a:pt x="61090" y="0"/>
                </a:lnTo>
              </a:path>
            </a:pathLst>
          </a:custGeom>
          <a:ln w="4364">
            <a:solidFill>
              <a:srgbClr val="000000"/>
            </a:solidFill>
          </a:ln>
        </p:spPr>
        <p:txBody>
          <a:bodyPr wrap="square" lIns="0" tIns="0" rIns="0" bIns="0" rtlCol="0"/>
          <a:lstStyle/>
          <a:p/>
        </p:txBody>
      </p:sp>
      <p:sp>
        <p:nvSpPr>
          <p:cNvPr id="1891" name="object 1891"/>
          <p:cNvSpPr/>
          <p:nvPr/>
        </p:nvSpPr>
        <p:spPr>
          <a:xfrm>
            <a:off x="6559330" y="3280642"/>
            <a:ext cx="61594" cy="61594"/>
          </a:xfrm>
          <a:custGeom>
            <a:avLst/>
            <a:gdLst/>
            <a:ahLst/>
            <a:cxnLst/>
            <a:rect l="l" t="t" r="r" b="b"/>
            <a:pathLst>
              <a:path w="61595" h="61595">
                <a:moveTo>
                  <a:pt x="0" y="61166"/>
                </a:moveTo>
                <a:lnTo>
                  <a:pt x="61090" y="0"/>
                </a:lnTo>
              </a:path>
            </a:pathLst>
          </a:custGeom>
          <a:ln w="4364">
            <a:solidFill>
              <a:srgbClr val="000000"/>
            </a:solidFill>
          </a:ln>
        </p:spPr>
        <p:txBody>
          <a:bodyPr wrap="square" lIns="0" tIns="0" rIns="0" bIns="0" rtlCol="0"/>
          <a:lstStyle/>
          <a:p/>
        </p:txBody>
      </p:sp>
      <p:sp>
        <p:nvSpPr>
          <p:cNvPr id="1892" name="object 1892"/>
          <p:cNvSpPr/>
          <p:nvPr/>
        </p:nvSpPr>
        <p:spPr>
          <a:xfrm>
            <a:off x="6589876" y="3328734"/>
            <a:ext cx="31115" cy="31115"/>
          </a:xfrm>
          <a:custGeom>
            <a:avLst/>
            <a:gdLst/>
            <a:ahLst/>
            <a:cxnLst/>
            <a:rect l="l" t="t" r="r" b="b"/>
            <a:pathLst>
              <a:path w="31115" h="31114">
                <a:moveTo>
                  <a:pt x="0" y="30537"/>
                </a:moveTo>
                <a:lnTo>
                  <a:pt x="30545" y="0"/>
                </a:lnTo>
              </a:path>
            </a:pathLst>
          </a:custGeom>
          <a:ln w="4364">
            <a:solidFill>
              <a:srgbClr val="000000"/>
            </a:solidFill>
          </a:ln>
        </p:spPr>
        <p:txBody>
          <a:bodyPr wrap="square" lIns="0" tIns="0" rIns="0" bIns="0" rtlCol="0"/>
          <a:lstStyle/>
          <a:p/>
        </p:txBody>
      </p:sp>
      <p:sp>
        <p:nvSpPr>
          <p:cNvPr id="1893" name="object 1893"/>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4" name="object 1894"/>
          <p:cNvSpPr/>
          <p:nvPr/>
        </p:nvSpPr>
        <p:spPr>
          <a:xfrm>
            <a:off x="6559330" y="170871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895" name="object 1895"/>
          <p:cNvSpPr/>
          <p:nvPr/>
        </p:nvSpPr>
        <p:spPr>
          <a:xfrm>
            <a:off x="6559330" y="175680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6" name="object 1896"/>
          <p:cNvSpPr/>
          <p:nvPr/>
        </p:nvSpPr>
        <p:spPr>
          <a:xfrm>
            <a:off x="6559330" y="180483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897" name="object 1897"/>
          <p:cNvSpPr/>
          <p:nvPr/>
        </p:nvSpPr>
        <p:spPr>
          <a:xfrm>
            <a:off x="6559330" y="1852837"/>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898" name="object 1898"/>
          <p:cNvSpPr/>
          <p:nvPr/>
        </p:nvSpPr>
        <p:spPr>
          <a:xfrm>
            <a:off x="6559330" y="190083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899" name="object 1899"/>
          <p:cNvSpPr/>
          <p:nvPr/>
        </p:nvSpPr>
        <p:spPr>
          <a:xfrm>
            <a:off x="6559330" y="194893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0" name="object 1900"/>
          <p:cNvSpPr/>
          <p:nvPr/>
        </p:nvSpPr>
        <p:spPr>
          <a:xfrm>
            <a:off x="6559330" y="199693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1" name="object 1901"/>
          <p:cNvSpPr/>
          <p:nvPr/>
        </p:nvSpPr>
        <p:spPr>
          <a:xfrm>
            <a:off x="6559330" y="2044932"/>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2" name="object 1902"/>
          <p:cNvSpPr/>
          <p:nvPr/>
        </p:nvSpPr>
        <p:spPr>
          <a:xfrm>
            <a:off x="6559330" y="2093024"/>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3" name="object 1903"/>
          <p:cNvSpPr/>
          <p:nvPr/>
        </p:nvSpPr>
        <p:spPr>
          <a:xfrm>
            <a:off x="6559330" y="214105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04" name="object 1904"/>
          <p:cNvSpPr/>
          <p:nvPr/>
        </p:nvSpPr>
        <p:spPr>
          <a:xfrm>
            <a:off x="6559330" y="218905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5" name="object 1905"/>
          <p:cNvSpPr/>
          <p:nvPr/>
        </p:nvSpPr>
        <p:spPr>
          <a:xfrm>
            <a:off x="6559330" y="223705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6" name="object 1906"/>
          <p:cNvSpPr/>
          <p:nvPr/>
        </p:nvSpPr>
        <p:spPr>
          <a:xfrm>
            <a:off x="6559330" y="228515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7" name="object 1907"/>
          <p:cNvSpPr/>
          <p:nvPr/>
        </p:nvSpPr>
        <p:spPr>
          <a:xfrm>
            <a:off x="6559330" y="233315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8" name="object 1908"/>
          <p:cNvSpPr/>
          <p:nvPr/>
        </p:nvSpPr>
        <p:spPr>
          <a:xfrm>
            <a:off x="6559330" y="238118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09" name="object 1909"/>
          <p:cNvSpPr/>
          <p:nvPr/>
        </p:nvSpPr>
        <p:spPr>
          <a:xfrm>
            <a:off x="6559330" y="242918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0" name="object 1910"/>
          <p:cNvSpPr/>
          <p:nvPr/>
        </p:nvSpPr>
        <p:spPr>
          <a:xfrm>
            <a:off x="6559330" y="2477275"/>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1" name="object 1911"/>
          <p:cNvSpPr/>
          <p:nvPr/>
        </p:nvSpPr>
        <p:spPr>
          <a:xfrm>
            <a:off x="6559330" y="252527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2" name="object 1912"/>
          <p:cNvSpPr/>
          <p:nvPr/>
        </p:nvSpPr>
        <p:spPr>
          <a:xfrm>
            <a:off x="6559330" y="257327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13" name="object 1913"/>
          <p:cNvSpPr/>
          <p:nvPr/>
        </p:nvSpPr>
        <p:spPr>
          <a:xfrm>
            <a:off x="6559330" y="262136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4" name="object 1914"/>
          <p:cNvSpPr/>
          <p:nvPr/>
        </p:nvSpPr>
        <p:spPr>
          <a:xfrm>
            <a:off x="6559330" y="266937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5" name="object 1915"/>
          <p:cNvSpPr/>
          <p:nvPr/>
        </p:nvSpPr>
        <p:spPr>
          <a:xfrm>
            <a:off x="6559330" y="271740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6" name="object 1916"/>
          <p:cNvSpPr/>
          <p:nvPr/>
        </p:nvSpPr>
        <p:spPr>
          <a:xfrm>
            <a:off x="6559330" y="276540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7" name="object 1917"/>
          <p:cNvSpPr/>
          <p:nvPr/>
        </p:nvSpPr>
        <p:spPr>
          <a:xfrm>
            <a:off x="6559330" y="281349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8" name="object 1918"/>
          <p:cNvSpPr/>
          <p:nvPr/>
        </p:nvSpPr>
        <p:spPr>
          <a:xfrm>
            <a:off x="6559330" y="286149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9" name="object 1919"/>
          <p:cNvSpPr/>
          <p:nvPr/>
        </p:nvSpPr>
        <p:spPr>
          <a:xfrm>
            <a:off x="6559330" y="2909496"/>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0" name="object 1920"/>
          <p:cNvSpPr/>
          <p:nvPr/>
        </p:nvSpPr>
        <p:spPr>
          <a:xfrm>
            <a:off x="6559330" y="295749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1" name="object 1921"/>
          <p:cNvSpPr/>
          <p:nvPr/>
        </p:nvSpPr>
        <p:spPr>
          <a:xfrm>
            <a:off x="6559330" y="300558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22" name="object 1922"/>
          <p:cNvSpPr/>
          <p:nvPr/>
        </p:nvSpPr>
        <p:spPr>
          <a:xfrm>
            <a:off x="6559330" y="305362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3" name="object 1923"/>
          <p:cNvSpPr/>
          <p:nvPr/>
        </p:nvSpPr>
        <p:spPr>
          <a:xfrm>
            <a:off x="6559330" y="310162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24" name="object 1924"/>
          <p:cNvSpPr/>
          <p:nvPr/>
        </p:nvSpPr>
        <p:spPr>
          <a:xfrm>
            <a:off x="6559330" y="314971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5" name="object 1925"/>
          <p:cNvSpPr/>
          <p:nvPr/>
        </p:nvSpPr>
        <p:spPr>
          <a:xfrm>
            <a:off x="6559330" y="3197715"/>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6" name="object 1926"/>
          <p:cNvSpPr/>
          <p:nvPr/>
        </p:nvSpPr>
        <p:spPr>
          <a:xfrm>
            <a:off x="6559330" y="3245716"/>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7" name="object 1927"/>
          <p:cNvSpPr/>
          <p:nvPr/>
        </p:nvSpPr>
        <p:spPr>
          <a:xfrm>
            <a:off x="6559330" y="3293717"/>
            <a:ext cx="61594" cy="61594"/>
          </a:xfrm>
          <a:custGeom>
            <a:avLst/>
            <a:gdLst/>
            <a:ahLst/>
            <a:cxnLst/>
            <a:rect l="l" t="t" r="r" b="b"/>
            <a:pathLst>
              <a:path w="61595" h="61595">
                <a:moveTo>
                  <a:pt x="0" y="0"/>
                </a:moveTo>
                <a:lnTo>
                  <a:pt x="61090" y="61197"/>
                </a:lnTo>
              </a:path>
            </a:pathLst>
          </a:custGeom>
          <a:ln w="4364">
            <a:solidFill>
              <a:srgbClr val="000000"/>
            </a:solidFill>
          </a:ln>
        </p:spPr>
        <p:txBody>
          <a:bodyPr wrap="square" lIns="0" tIns="0" rIns="0" bIns="0" rtlCol="0"/>
          <a:lstStyle/>
          <a:p/>
        </p:txBody>
      </p:sp>
      <p:sp>
        <p:nvSpPr>
          <p:cNvPr id="1928" name="object 1928"/>
          <p:cNvSpPr/>
          <p:nvPr/>
        </p:nvSpPr>
        <p:spPr>
          <a:xfrm>
            <a:off x="6559330" y="3341809"/>
            <a:ext cx="17780" cy="17780"/>
          </a:xfrm>
          <a:custGeom>
            <a:avLst/>
            <a:gdLst/>
            <a:ahLst/>
            <a:cxnLst/>
            <a:rect l="l" t="t" r="r" b="b"/>
            <a:pathLst>
              <a:path w="17779" h="17779">
                <a:moveTo>
                  <a:pt x="0" y="0"/>
                </a:moveTo>
                <a:lnTo>
                  <a:pt x="17437" y="17463"/>
                </a:lnTo>
              </a:path>
            </a:pathLst>
          </a:custGeom>
          <a:ln w="4364">
            <a:solidFill>
              <a:srgbClr val="000000"/>
            </a:solidFill>
          </a:ln>
        </p:spPr>
        <p:txBody>
          <a:bodyPr wrap="square" lIns="0" tIns="0" rIns="0" bIns="0" rtlCol="0"/>
          <a:lstStyle/>
          <a:p/>
        </p:txBody>
      </p:sp>
      <p:sp>
        <p:nvSpPr>
          <p:cNvPr id="1929" name="object 1929"/>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30" name="object 1930"/>
          <p:cNvSpPr/>
          <p:nvPr/>
        </p:nvSpPr>
        <p:spPr>
          <a:xfrm>
            <a:off x="6607343" y="1660712"/>
            <a:ext cx="13335" cy="13335"/>
          </a:xfrm>
          <a:custGeom>
            <a:avLst/>
            <a:gdLst/>
            <a:ahLst/>
            <a:cxnLst/>
            <a:rect l="l" t="t" r="r" b="b"/>
            <a:pathLst>
              <a:path w="13334" h="13335">
                <a:moveTo>
                  <a:pt x="0" y="0"/>
                </a:moveTo>
                <a:lnTo>
                  <a:pt x="13077" y="13104"/>
                </a:lnTo>
              </a:path>
            </a:pathLst>
          </a:custGeom>
          <a:ln w="4364">
            <a:solidFill>
              <a:srgbClr val="000000"/>
            </a:solidFill>
          </a:ln>
        </p:spPr>
        <p:txBody>
          <a:bodyPr wrap="square" lIns="0" tIns="0" rIns="0" bIns="0" rtlCol="0"/>
          <a:lstStyle/>
          <a:p/>
        </p:txBody>
      </p:sp>
      <p:sp>
        <p:nvSpPr>
          <p:cNvPr id="1931" name="object 1931"/>
          <p:cNvSpPr/>
          <p:nvPr/>
        </p:nvSpPr>
        <p:spPr>
          <a:xfrm>
            <a:off x="6557135" y="1658548"/>
            <a:ext cx="66040" cy="0"/>
          </a:xfrm>
          <a:custGeom>
            <a:avLst/>
            <a:gdLst/>
            <a:ahLst/>
            <a:cxnLst/>
            <a:rect l="l" t="t" r="r" b="b"/>
            <a:pathLst>
              <a:path w="66040">
                <a:moveTo>
                  <a:pt x="0" y="0"/>
                </a:moveTo>
                <a:lnTo>
                  <a:pt x="65480" y="0"/>
                </a:lnTo>
              </a:path>
            </a:pathLst>
          </a:custGeom>
          <a:ln w="4363">
            <a:solidFill>
              <a:srgbClr val="000000"/>
            </a:solidFill>
          </a:ln>
        </p:spPr>
        <p:txBody>
          <a:bodyPr wrap="square" lIns="0" tIns="0" rIns="0" bIns="0" rtlCol="0"/>
          <a:lstStyle/>
          <a:p/>
        </p:txBody>
      </p:sp>
      <p:sp>
        <p:nvSpPr>
          <p:cNvPr id="1932" name="object 1932"/>
          <p:cNvSpPr/>
          <p:nvPr/>
        </p:nvSpPr>
        <p:spPr>
          <a:xfrm>
            <a:off x="662261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3" name="object 1933"/>
          <p:cNvSpPr/>
          <p:nvPr/>
        </p:nvSpPr>
        <p:spPr>
          <a:xfrm>
            <a:off x="6622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4" name="object 1934"/>
          <p:cNvSpPr/>
          <p:nvPr/>
        </p:nvSpPr>
        <p:spPr>
          <a:xfrm>
            <a:off x="655713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5" name="object 1935"/>
          <p:cNvSpPr/>
          <p:nvPr/>
        </p:nvSpPr>
        <p:spPr>
          <a:xfrm>
            <a:off x="655713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6" name="object 1936"/>
          <p:cNvSpPr txBox="1"/>
          <p:nvPr/>
        </p:nvSpPr>
        <p:spPr>
          <a:xfrm>
            <a:off x="1881117" y="1389541"/>
            <a:ext cx="267335" cy="2364740"/>
          </a:xfrm>
          <a:prstGeom prst="rect">
            <a:avLst/>
          </a:prstGeom>
        </p:spPr>
        <p:txBody>
          <a:bodyPr vert="vert270" wrap="square" lIns="0" tIns="0" rIns="0" bIns="0" rtlCol="0">
            <a:spAutoFit/>
          </a:bodyPr>
          <a:lstStyle/>
          <a:p>
            <a:pPr marL="12700">
              <a:lnSpc>
                <a:spcPts val="1970"/>
              </a:lnSpc>
            </a:pPr>
            <a:r>
              <a:rPr sz="1700" spc="10" dirty="0">
                <a:latin typeface="Times New Roman" panose="02020603050405020304"/>
                <a:cs typeface="Times New Roman" panose="02020603050405020304"/>
              </a:rPr>
              <a:t>Ratio </a:t>
            </a:r>
            <a:r>
              <a:rPr sz="1700" spc="5" dirty="0">
                <a:latin typeface="Times New Roman" panose="02020603050405020304"/>
                <a:cs typeface="Times New Roman" panose="02020603050405020304"/>
              </a:rPr>
              <a:t>shared by # jobs</a:t>
            </a:r>
            <a:r>
              <a:rPr sz="1700" spc="-5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t>
            </a:r>
            <a:endParaRPr sz="1700">
              <a:latin typeface="Times New Roman" panose="02020603050405020304"/>
              <a:cs typeface="Times New Roman" panose="02020603050405020304"/>
            </a:endParaRPr>
          </a:p>
        </p:txBody>
      </p:sp>
      <p:sp>
        <p:nvSpPr>
          <p:cNvPr id="1937" name="object 1937"/>
          <p:cNvSpPr txBox="1"/>
          <p:nvPr/>
        </p:nvSpPr>
        <p:spPr>
          <a:xfrm>
            <a:off x="3961827" y="3538728"/>
            <a:ext cx="1261110" cy="308610"/>
          </a:xfrm>
          <a:prstGeom prst="rect">
            <a:avLst/>
          </a:prstGeom>
        </p:spPr>
        <p:txBody>
          <a:bodyPr vert="horz" wrap="square" lIns="0" tIns="13335" rIns="0" bIns="0" rtlCol="0">
            <a:spAutoFit/>
          </a:bodyPr>
          <a:lstStyle/>
          <a:p>
            <a:pPr marL="12700">
              <a:lnSpc>
                <a:spcPct val="100000"/>
              </a:lnSpc>
              <a:spcBef>
                <a:spcPts val="105"/>
              </a:spcBef>
            </a:pPr>
            <a:r>
              <a:rPr sz="1850" spc="-5" dirty="0">
                <a:latin typeface="Times New Roman" panose="02020603050405020304"/>
                <a:cs typeface="Times New Roman" panose="02020603050405020304"/>
              </a:rPr>
              <a:t>Time</a:t>
            </a:r>
            <a:r>
              <a:rPr sz="1850" spc="-55" dirty="0">
                <a:latin typeface="Times New Roman" panose="02020603050405020304"/>
                <a:cs typeface="Times New Roman" panose="02020603050405020304"/>
              </a:rPr>
              <a:t> </a:t>
            </a:r>
            <a:r>
              <a:rPr sz="1850" dirty="0">
                <a:latin typeface="Times New Roman" panose="02020603050405020304"/>
                <a:cs typeface="Times New Roman" panose="02020603050405020304"/>
              </a:rPr>
              <a:t>(hours)</a:t>
            </a:r>
            <a:endParaRPr sz="1850">
              <a:latin typeface="Times New Roman" panose="02020603050405020304"/>
              <a:cs typeface="Times New Roman" panose="02020603050405020304"/>
            </a:endParaRPr>
          </a:p>
        </p:txBody>
      </p:sp>
      <p:sp>
        <p:nvSpPr>
          <p:cNvPr id="1938" name="object 1938"/>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solidFill>
            <a:srgbClr val="FFFFFF"/>
          </a:solidFill>
        </p:spPr>
        <p:txBody>
          <a:bodyPr wrap="square" lIns="0" tIns="0" rIns="0" bIns="0" rtlCol="0"/>
          <a:lstStyle/>
          <a:p/>
        </p:txBody>
      </p:sp>
      <p:sp>
        <p:nvSpPr>
          <p:cNvPr id="1939" name="object 1939"/>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ln w="4363">
            <a:solidFill>
              <a:srgbClr val="000000"/>
            </a:solidFill>
          </a:ln>
        </p:spPr>
        <p:txBody>
          <a:bodyPr wrap="square" lIns="0" tIns="0" rIns="0" bIns="0" rtlCol="0"/>
          <a:lstStyle/>
          <a:p/>
        </p:txBody>
      </p:sp>
      <p:sp>
        <p:nvSpPr>
          <p:cNvPr id="1940" name="object 1940"/>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404040"/>
          </a:solidFill>
        </p:spPr>
        <p:txBody>
          <a:bodyPr wrap="square" lIns="0" tIns="0" rIns="0" bIns="0" rtlCol="0"/>
          <a:lstStyle/>
          <a:p/>
        </p:txBody>
      </p:sp>
      <p:sp>
        <p:nvSpPr>
          <p:cNvPr id="1941" name="object 1941"/>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42" name="object 1942"/>
          <p:cNvSpPr/>
          <p:nvPr/>
        </p:nvSpPr>
        <p:spPr>
          <a:xfrm>
            <a:off x="28851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3" name="object 1943"/>
          <p:cNvSpPr/>
          <p:nvPr/>
        </p:nvSpPr>
        <p:spPr>
          <a:xfrm>
            <a:off x="292010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4" name="object 1944"/>
          <p:cNvSpPr/>
          <p:nvPr/>
        </p:nvSpPr>
        <p:spPr>
          <a:xfrm>
            <a:off x="295503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5" name="object 1945"/>
          <p:cNvSpPr/>
          <p:nvPr/>
        </p:nvSpPr>
        <p:spPr>
          <a:xfrm>
            <a:off x="298994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6" name="object 1946"/>
          <p:cNvSpPr/>
          <p:nvPr/>
        </p:nvSpPr>
        <p:spPr>
          <a:xfrm>
            <a:off x="302487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7" name="object 1947"/>
          <p:cNvSpPr/>
          <p:nvPr/>
        </p:nvSpPr>
        <p:spPr>
          <a:xfrm>
            <a:off x="305978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8" name="object 1948"/>
          <p:cNvSpPr/>
          <p:nvPr/>
        </p:nvSpPr>
        <p:spPr>
          <a:xfrm>
            <a:off x="309477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9" name="object 1949"/>
          <p:cNvSpPr/>
          <p:nvPr/>
        </p:nvSpPr>
        <p:spPr>
          <a:xfrm>
            <a:off x="312971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0" name="object 1950"/>
          <p:cNvSpPr/>
          <p:nvPr/>
        </p:nvSpPr>
        <p:spPr>
          <a:xfrm>
            <a:off x="316461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1" name="object 1951"/>
          <p:cNvSpPr/>
          <p:nvPr/>
        </p:nvSpPr>
        <p:spPr>
          <a:xfrm>
            <a:off x="319955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2" name="object 1952"/>
          <p:cNvSpPr/>
          <p:nvPr/>
        </p:nvSpPr>
        <p:spPr>
          <a:xfrm>
            <a:off x="323445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3" name="object 1953"/>
          <p:cNvSpPr/>
          <p:nvPr/>
        </p:nvSpPr>
        <p:spPr>
          <a:xfrm>
            <a:off x="326939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4" name="object 1954"/>
          <p:cNvSpPr/>
          <p:nvPr/>
        </p:nvSpPr>
        <p:spPr>
          <a:xfrm>
            <a:off x="33042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5" name="object 1955"/>
          <p:cNvSpPr/>
          <p:nvPr/>
        </p:nvSpPr>
        <p:spPr>
          <a:xfrm>
            <a:off x="333929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6" name="object 1956"/>
          <p:cNvSpPr/>
          <p:nvPr/>
        </p:nvSpPr>
        <p:spPr>
          <a:xfrm>
            <a:off x="337422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7" name="object 1957"/>
          <p:cNvSpPr/>
          <p:nvPr/>
        </p:nvSpPr>
        <p:spPr>
          <a:xfrm>
            <a:off x="2883002" y="2708655"/>
            <a:ext cx="502284" cy="192405"/>
          </a:xfrm>
          <a:custGeom>
            <a:avLst/>
            <a:gdLst/>
            <a:ahLst/>
            <a:cxnLst/>
            <a:rect l="l" t="t" r="r" b="b"/>
            <a:pathLst>
              <a:path w="502285" h="192405">
                <a:moveTo>
                  <a:pt x="0" y="0"/>
                </a:moveTo>
                <a:lnTo>
                  <a:pt x="502139" y="0"/>
                </a:lnTo>
                <a:lnTo>
                  <a:pt x="502139" y="192125"/>
                </a:lnTo>
                <a:lnTo>
                  <a:pt x="0" y="192125"/>
                </a:lnTo>
                <a:lnTo>
                  <a:pt x="0" y="0"/>
                </a:lnTo>
              </a:path>
            </a:pathLst>
          </a:custGeom>
          <a:ln w="4363">
            <a:solidFill>
              <a:srgbClr val="000000"/>
            </a:solidFill>
          </a:ln>
        </p:spPr>
        <p:txBody>
          <a:bodyPr wrap="square" lIns="0" tIns="0" rIns="0" bIns="0" rtlCol="0"/>
          <a:lstStyle/>
          <a:p/>
        </p:txBody>
      </p:sp>
      <p:sp>
        <p:nvSpPr>
          <p:cNvPr id="1958" name="object 1958"/>
          <p:cNvSpPr/>
          <p:nvPr/>
        </p:nvSpPr>
        <p:spPr>
          <a:xfrm>
            <a:off x="415139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808080"/>
          </a:solidFill>
        </p:spPr>
        <p:txBody>
          <a:bodyPr wrap="square" lIns="0" tIns="0" rIns="0" bIns="0" rtlCol="0"/>
          <a:lstStyle/>
          <a:p/>
        </p:txBody>
      </p:sp>
      <p:sp>
        <p:nvSpPr>
          <p:cNvPr id="1959" name="object 1959"/>
          <p:cNvSpPr/>
          <p:nvPr/>
        </p:nvSpPr>
        <p:spPr>
          <a:xfrm>
            <a:off x="415139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0" name="object 1960"/>
          <p:cNvSpPr/>
          <p:nvPr/>
        </p:nvSpPr>
        <p:spPr>
          <a:xfrm>
            <a:off x="4151410" y="2708667"/>
            <a:ext cx="502113" cy="192100"/>
          </a:xfrm>
          <a:prstGeom prst="rect">
            <a:avLst/>
          </a:prstGeom>
          <a:blipFill>
            <a:blip r:embed="rId1" cstate="print"/>
            <a:stretch>
              <a:fillRect/>
            </a:stretch>
          </a:blipFill>
        </p:spPr>
        <p:txBody>
          <a:bodyPr wrap="square" lIns="0" tIns="0" rIns="0" bIns="0" rtlCol="0"/>
          <a:lstStyle/>
          <a:p/>
        </p:txBody>
      </p:sp>
      <p:sp>
        <p:nvSpPr>
          <p:cNvPr id="1961" name="object 1961"/>
          <p:cNvSpPr/>
          <p:nvPr/>
        </p:nvSpPr>
        <p:spPr>
          <a:xfrm>
            <a:off x="415139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2" name="object 1962"/>
          <p:cNvSpPr/>
          <p:nvPr/>
        </p:nvSpPr>
        <p:spPr>
          <a:xfrm>
            <a:off x="530620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63" name="object 1963"/>
          <p:cNvSpPr/>
          <p:nvPr/>
        </p:nvSpPr>
        <p:spPr>
          <a:xfrm>
            <a:off x="530620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4" name="object 1964"/>
          <p:cNvSpPr/>
          <p:nvPr/>
        </p:nvSpPr>
        <p:spPr>
          <a:xfrm>
            <a:off x="5306221" y="2708667"/>
            <a:ext cx="502113" cy="192100"/>
          </a:xfrm>
          <a:prstGeom prst="rect">
            <a:avLst/>
          </a:prstGeom>
          <a:blipFill>
            <a:blip r:embed="rId2" cstate="print"/>
            <a:stretch>
              <a:fillRect/>
            </a:stretch>
          </a:blipFill>
        </p:spPr>
        <p:txBody>
          <a:bodyPr wrap="square" lIns="0" tIns="0" rIns="0" bIns="0" rtlCol="0"/>
          <a:lstStyle/>
          <a:p/>
        </p:txBody>
      </p:sp>
      <p:sp>
        <p:nvSpPr>
          <p:cNvPr id="1965" name="object 1965"/>
          <p:cNvSpPr/>
          <p:nvPr/>
        </p:nvSpPr>
        <p:spPr>
          <a:xfrm>
            <a:off x="530620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6" name="object 1966"/>
          <p:cNvSpPr txBox="1"/>
          <p:nvPr/>
        </p:nvSpPr>
        <p:spPr>
          <a:xfrm>
            <a:off x="5858932" y="2639265"/>
            <a:ext cx="381000" cy="297815"/>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#&gt;4</a:t>
            </a:r>
            <a:endParaRPr sz="1750">
              <a:latin typeface="Times New Roman" panose="02020603050405020304"/>
              <a:cs typeface="Times New Roman" panose="02020603050405020304"/>
            </a:endParaRPr>
          </a:p>
        </p:txBody>
      </p:sp>
      <p:sp>
        <p:nvSpPr>
          <p:cNvPr id="1967" name="object 1967"/>
          <p:cNvSpPr/>
          <p:nvPr/>
        </p:nvSpPr>
        <p:spPr>
          <a:xfrm>
            <a:off x="2883002"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FFFFFF"/>
          </a:solidFill>
        </p:spPr>
        <p:txBody>
          <a:bodyPr wrap="square" lIns="0" tIns="0" rIns="0" bIns="0" rtlCol="0"/>
          <a:lstStyle/>
          <a:p/>
        </p:txBody>
      </p:sp>
      <p:sp>
        <p:nvSpPr>
          <p:cNvPr id="1968" name="object 1968"/>
          <p:cNvSpPr/>
          <p:nvPr/>
        </p:nvSpPr>
        <p:spPr>
          <a:xfrm>
            <a:off x="2883002"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9" name="object 1969"/>
          <p:cNvSpPr/>
          <p:nvPr/>
        </p:nvSpPr>
        <p:spPr>
          <a:xfrm>
            <a:off x="2885197" y="2994679"/>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0" name="object 1970"/>
          <p:cNvSpPr/>
          <p:nvPr/>
        </p:nvSpPr>
        <p:spPr>
          <a:xfrm>
            <a:off x="2885197" y="302960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1" name="object 1971"/>
          <p:cNvSpPr/>
          <p:nvPr/>
        </p:nvSpPr>
        <p:spPr>
          <a:xfrm>
            <a:off x="2885197" y="306453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2" name="object 1972"/>
          <p:cNvSpPr/>
          <p:nvPr/>
        </p:nvSpPr>
        <p:spPr>
          <a:xfrm>
            <a:off x="2885197" y="3099427"/>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3" name="object 1973"/>
          <p:cNvSpPr/>
          <p:nvPr/>
        </p:nvSpPr>
        <p:spPr>
          <a:xfrm>
            <a:off x="2885197" y="313441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4" name="object 1974"/>
          <p:cNvSpPr/>
          <p:nvPr/>
        </p:nvSpPr>
        <p:spPr>
          <a:xfrm>
            <a:off x="2885197" y="316934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5" name="object 1975"/>
          <p:cNvSpPr/>
          <p:nvPr/>
        </p:nvSpPr>
        <p:spPr>
          <a:xfrm>
            <a:off x="2883002" y="2992515"/>
            <a:ext cx="502284" cy="192405"/>
          </a:xfrm>
          <a:custGeom>
            <a:avLst/>
            <a:gdLst/>
            <a:ahLst/>
            <a:cxnLst/>
            <a:rect l="l" t="t" r="r" b="b"/>
            <a:pathLst>
              <a:path w="502285" h="192405">
                <a:moveTo>
                  <a:pt x="0" y="0"/>
                </a:moveTo>
                <a:lnTo>
                  <a:pt x="502139" y="0"/>
                </a:lnTo>
                <a:lnTo>
                  <a:pt x="502139" y="192094"/>
                </a:lnTo>
                <a:lnTo>
                  <a:pt x="0" y="192094"/>
                </a:lnTo>
                <a:lnTo>
                  <a:pt x="0" y="0"/>
                </a:lnTo>
              </a:path>
            </a:pathLst>
          </a:custGeom>
          <a:ln w="4363">
            <a:solidFill>
              <a:srgbClr val="000000"/>
            </a:solidFill>
          </a:ln>
        </p:spPr>
        <p:txBody>
          <a:bodyPr wrap="square" lIns="0" tIns="0" rIns="0" bIns="0" rtlCol="0"/>
          <a:lstStyle/>
          <a:p/>
        </p:txBody>
      </p:sp>
      <p:sp>
        <p:nvSpPr>
          <p:cNvPr id="1976" name="object 1976"/>
          <p:cNvSpPr txBox="1"/>
          <p:nvPr/>
        </p:nvSpPr>
        <p:spPr>
          <a:xfrm>
            <a:off x="2564696" y="2639265"/>
            <a:ext cx="3970654" cy="1011555"/>
          </a:xfrm>
          <a:prstGeom prst="rect">
            <a:avLst/>
          </a:prstGeom>
        </p:spPr>
        <p:txBody>
          <a:bodyPr vert="horz" wrap="square" lIns="0" tIns="17145" rIns="0" bIns="0" rtlCol="0">
            <a:spAutoFit/>
          </a:bodyPr>
          <a:lstStyle/>
          <a:p>
            <a:pPr marL="883285">
              <a:lnSpc>
                <a:spcPct val="100000"/>
              </a:lnSpc>
              <a:spcBef>
                <a:spcPts val="135"/>
              </a:spcBef>
            </a:pPr>
            <a:r>
              <a:rPr sz="1750" spc="15" dirty="0">
                <a:latin typeface="Times New Roman" panose="02020603050405020304"/>
                <a:cs typeface="Times New Roman" panose="02020603050405020304"/>
              </a:rPr>
              <a:t>#&gt;16</a:t>
            </a:r>
            <a:endParaRPr sz="1750">
              <a:latin typeface="Times New Roman" panose="02020603050405020304"/>
              <a:cs typeface="Times New Roman" panose="02020603050405020304"/>
            </a:endParaRPr>
          </a:p>
          <a:p>
            <a:pPr marL="883285">
              <a:lnSpc>
                <a:spcPct val="100000"/>
              </a:lnSpc>
              <a:spcBef>
                <a:spcPts val="135"/>
              </a:spcBef>
            </a:pPr>
            <a:r>
              <a:rPr sz="1750" spc="15" dirty="0">
                <a:latin typeface="Times New Roman" panose="02020603050405020304"/>
                <a:cs typeface="Times New Roman" panose="02020603050405020304"/>
              </a:rPr>
              <a:t>#&gt;2</a:t>
            </a:r>
            <a:endParaRPr sz="1750">
              <a:latin typeface="Times New Roman" panose="02020603050405020304"/>
              <a:cs typeface="Times New Roman" panose="02020603050405020304"/>
            </a:endParaRPr>
          </a:p>
          <a:p>
            <a:pPr marL="12700">
              <a:lnSpc>
                <a:spcPct val="100000"/>
              </a:lnSpc>
              <a:spcBef>
                <a:spcPts val="1170"/>
              </a:spcBef>
              <a:tabLst>
                <a:tab pos="438150" algn="l"/>
                <a:tab pos="863600" algn="l"/>
                <a:tab pos="1287145" algn="l"/>
                <a:tab pos="1712595" algn="l"/>
                <a:tab pos="2138680" algn="l"/>
                <a:tab pos="2564130" algn="l"/>
                <a:tab pos="2987675" algn="l"/>
                <a:tab pos="3413760" algn="l"/>
                <a:tab pos="3839210" algn="l"/>
              </a:tabLst>
            </a:pPr>
            <a:r>
              <a:rPr sz="1850" dirty="0">
                <a:latin typeface="Times New Roman" panose="02020603050405020304"/>
                <a:cs typeface="Times New Roman" panose="02020603050405020304"/>
              </a:rPr>
              <a:t>0	1	2	3	4	5	6	7	8	9</a:t>
            </a:r>
            <a:endParaRPr sz="1850">
              <a:latin typeface="Times New Roman" panose="02020603050405020304"/>
              <a:cs typeface="Times New Roman" panose="02020603050405020304"/>
            </a:endParaRPr>
          </a:p>
        </p:txBody>
      </p:sp>
      <p:sp>
        <p:nvSpPr>
          <p:cNvPr id="1977" name="object 1977"/>
          <p:cNvSpPr/>
          <p:nvPr/>
        </p:nvSpPr>
        <p:spPr>
          <a:xfrm>
            <a:off x="4151397"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78" name="object 1978"/>
          <p:cNvSpPr/>
          <p:nvPr/>
        </p:nvSpPr>
        <p:spPr>
          <a:xfrm>
            <a:off x="4151398"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79" name="object 1979"/>
          <p:cNvSpPr/>
          <p:nvPr/>
        </p:nvSpPr>
        <p:spPr>
          <a:xfrm>
            <a:off x="4151410" y="2992497"/>
            <a:ext cx="502113" cy="192131"/>
          </a:xfrm>
          <a:prstGeom prst="rect">
            <a:avLst/>
          </a:prstGeom>
          <a:blipFill>
            <a:blip r:embed="rId3" cstate="print"/>
            <a:stretch>
              <a:fillRect/>
            </a:stretch>
          </a:blipFill>
        </p:spPr>
        <p:txBody>
          <a:bodyPr wrap="square" lIns="0" tIns="0" rIns="0" bIns="0" rtlCol="0"/>
          <a:lstStyle/>
          <a:p/>
        </p:txBody>
      </p:sp>
      <p:sp>
        <p:nvSpPr>
          <p:cNvPr id="1980" name="object 1980"/>
          <p:cNvSpPr/>
          <p:nvPr/>
        </p:nvSpPr>
        <p:spPr>
          <a:xfrm>
            <a:off x="4151398" y="2992515"/>
            <a:ext cx="502284" cy="192405"/>
          </a:xfrm>
          <a:custGeom>
            <a:avLst/>
            <a:gdLst/>
            <a:ahLst/>
            <a:cxnLst/>
            <a:rect l="l" t="t" r="r" b="b"/>
            <a:pathLst>
              <a:path w="502285" h="192405">
                <a:moveTo>
                  <a:pt x="0" y="0"/>
                </a:moveTo>
                <a:lnTo>
                  <a:pt x="502108" y="0"/>
                </a:lnTo>
                <a:lnTo>
                  <a:pt x="502108" y="192094"/>
                </a:lnTo>
                <a:lnTo>
                  <a:pt x="0" y="192094"/>
                </a:lnTo>
                <a:lnTo>
                  <a:pt x="0" y="0"/>
                </a:lnTo>
              </a:path>
            </a:pathLst>
          </a:custGeom>
          <a:ln w="4363">
            <a:solidFill>
              <a:srgbClr val="000000"/>
            </a:solidFill>
          </a:ln>
        </p:spPr>
        <p:txBody>
          <a:bodyPr wrap="square" lIns="0" tIns="0" rIns="0" bIns="0" rtlCol="0"/>
          <a:lstStyle/>
          <a:p/>
        </p:txBody>
      </p:sp>
      <p:sp>
        <p:nvSpPr>
          <p:cNvPr id="1981" name="object 1981"/>
          <p:cNvSpPr txBox="1"/>
          <p:nvPr/>
        </p:nvSpPr>
        <p:spPr>
          <a:xfrm>
            <a:off x="4704092" y="2639265"/>
            <a:ext cx="381000" cy="581660"/>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#&gt;8</a:t>
            </a:r>
            <a:endParaRPr sz="1750">
              <a:latin typeface="Times New Roman" panose="02020603050405020304"/>
              <a:cs typeface="Times New Roman" panose="02020603050405020304"/>
            </a:endParaRPr>
          </a:p>
          <a:p>
            <a:pPr marL="12700">
              <a:lnSpc>
                <a:spcPct val="100000"/>
              </a:lnSpc>
              <a:spcBef>
                <a:spcPts val="135"/>
              </a:spcBef>
            </a:pPr>
            <a:r>
              <a:rPr sz="1750" spc="15" dirty="0">
                <a:latin typeface="Times New Roman" panose="02020603050405020304"/>
                <a:cs typeface="Times New Roman" panose="02020603050405020304"/>
              </a:rPr>
              <a:t>#&gt;1</a:t>
            </a:r>
            <a:endParaRPr sz="1750">
              <a:latin typeface="Times New Roman" panose="02020603050405020304"/>
              <a:cs typeface="Times New Roman" panose="02020603050405020304"/>
            </a:endParaRPr>
          </a:p>
        </p:txBody>
      </p:sp>
      <p:sp>
        <p:nvSpPr>
          <p:cNvPr id="1982" name="object 1982"/>
          <p:cNvSpPr/>
          <p:nvPr/>
        </p:nvSpPr>
        <p:spPr>
          <a:xfrm>
            <a:off x="7765432" y="57723"/>
            <a:ext cx="1355463" cy="931275"/>
          </a:xfrm>
          <a:prstGeom prst="rect">
            <a:avLst/>
          </a:prstGeom>
          <a:blipFill>
            <a:blip r:embed="rId4" cstate="print"/>
            <a:stretch>
              <a:fillRect/>
            </a:stretch>
          </a:blipFill>
        </p:spPr>
        <p:txBody>
          <a:bodyPr wrap="square" lIns="0" tIns="0" rIns="0" bIns="0" rtlCol="0"/>
          <a:lstStyle/>
          <a:p/>
        </p:txBody>
      </p:sp>
      <p:sp>
        <p:nvSpPr>
          <p:cNvPr id="1983" name="object 1983"/>
          <p:cNvSpPr/>
          <p:nvPr/>
        </p:nvSpPr>
        <p:spPr>
          <a:xfrm>
            <a:off x="183194" y="213985"/>
            <a:ext cx="891036" cy="376559"/>
          </a:xfrm>
          <a:prstGeom prst="rect">
            <a:avLst/>
          </a:prstGeom>
          <a:blipFill>
            <a:blip r:embed="rId5" cstate="print"/>
            <a:stretch>
              <a:fillRect/>
            </a:stretch>
          </a:blipFill>
        </p:spPr>
        <p:txBody>
          <a:bodyPr wrap="square" lIns="0" tIns="0" rIns="0" bIns="0" rtlCol="0"/>
          <a:lstStyle/>
          <a:p/>
        </p:txBody>
      </p:sp>
      <p:sp>
        <p:nvSpPr>
          <p:cNvPr id="1984" name="object 1984"/>
          <p:cNvSpPr txBox="1"/>
          <p:nvPr/>
        </p:nvSpPr>
        <p:spPr>
          <a:xfrm>
            <a:off x="413715" y="3889883"/>
            <a:ext cx="2623820" cy="1413510"/>
          </a:xfrm>
          <a:prstGeom prst="rect">
            <a:avLst/>
          </a:prstGeom>
        </p:spPr>
        <p:txBody>
          <a:bodyPr vert="horz" wrap="square" lIns="0" tIns="111125" rIns="0" bIns="0" rtlCol="0">
            <a:spAutoFit/>
          </a:bodyPr>
          <a:lstStyle/>
          <a:p>
            <a:pPr marL="12700">
              <a:lnSpc>
                <a:spcPct val="100000"/>
              </a:lnSpc>
              <a:spcBef>
                <a:spcPts val="875"/>
              </a:spcBef>
            </a:pPr>
            <a:r>
              <a:rPr sz="1800" spc="-5" dirty="0">
                <a:latin typeface="Arial" panose="020B0604020202020204"/>
                <a:cs typeface="Arial" panose="020B0604020202020204"/>
              </a:rPr>
              <a:t>Observations:</a:t>
            </a:r>
            <a:endParaRPr sz="1800" spc="-5" dirty="0">
              <a:latin typeface="Arial" panose="020B0604020202020204"/>
              <a:cs typeface="Arial" panose="020B0604020202020204"/>
            </a:endParaRPr>
          </a:p>
          <a:p>
            <a:pPr marL="277495">
              <a:lnSpc>
                <a:spcPct val="100000"/>
              </a:lnSpc>
              <a:spcBef>
                <a:spcPts val="780"/>
              </a:spcBef>
            </a:pPr>
            <a:r>
              <a:rPr sz="1800" b="1" dirty="0">
                <a:solidFill>
                  <a:srgbClr val="0000FF"/>
                </a:solidFill>
                <a:latin typeface="Arial" panose="020B0604020202020204"/>
                <a:cs typeface="Arial" panose="020B0604020202020204"/>
              </a:rPr>
              <a:t>-空间相关</a:t>
            </a:r>
            <a:endParaRPr sz="1800" b="1" dirty="0">
              <a:solidFill>
                <a:srgbClr val="0000FF"/>
              </a:solidFill>
              <a:latin typeface="Arial" panose="020B0604020202020204"/>
              <a:cs typeface="Arial" panose="020B0604020202020204"/>
            </a:endParaRPr>
          </a:p>
          <a:p>
            <a:pPr>
              <a:lnSpc>
                <a:spcPct val="100000"/>
              </a:lnSpc>
              <a:spcBef>
                <a:spcPts val="20"/>
              </a:spcBef>
            </a:pPr>
            <a:endParaRPr sz="2400">
              <a:latin typeface="Times New Roman" panose="02020603050405020304"/>
              <a:cs typeface="Times New Roman" panose="02020603050405020304"/>
            </a:endParaRPr>
          </a:p>
          <a:p>
            <a:pPr marL="277495">
              <a:lnSpc>
                <a:spcPct val="100000"/>
              </a:lnSpc>
            </a:pPr>
            <a:r>
              <a:rPr sz="1800" b="1" spc="-20" dirty="0">
                <a:solidFill>
                  <a:srgbClr val="0000FF"/>
                </a:solidFill>
                <a:latin typeface="Arial" panose="020B0604020202020204"/>
                <a:cs typeface="Arial" panose="020B0604020202020204"/>
              </a:rPr>
              <a:t>-</a:t>
            </a:r>
            <a:r>
              <a:rPr sz="1800" b="1" dirty="0">
                <a:solidFill>
                  <a:srgbClr val="0000FF"/>
                </a:solidFill>
                <a:latin typeface="Arial" panose="020B0604020202020204"/>
                <a:cs typeface="Arial" panose="020B0604020202020204"/>
              </a:rPr>
              <a:t>时间相关</a:t>
            </a:r>
            <a:endParaRPr sz="1800" b="1" dirty="0">
              <a:solidFill>
                <a:srgbClr val="0000FF"/>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817" y="791032"/>
            <a:ext cx="1824989" cy="452120"/>
          </a:xfrm>
          <a:prstGeom prst="rect">
            <a:avLst/>
          </a:prstGeom>
        </p:spPr>
        <p:txBody>
          <a:bodyPr vert="horz" wrap="square" lIns="0" tIns="12065" rIns="0" bIns="0" rtlCol="0">
            <a:spAutoFit/>
          </a:bodyPr>
          <a:lstStyle/>
          <a:p>
            <a:pPr marL="12700">
              <a:lnSpc>
                <a:spcPct val="100000"/>
              </a:lnSpc>
              <a:spcBef>
                <a:spcPts val="95"/>
              </a:spcBef>
            </a:pPr>
            <a:r>
              <a:rPr spc="-5" dirty="0"/>
              <a:t>Moti</a:t>
            </a:r>
            <a:r>
              <a:rPr dirty="0"/>
              <a:t>v</a:t>
            </a:r>
            <a:r>
              <a:rPr spc="-5" dirty="0"/>
              <a:t>at</a:t>
            </a:r>
            <a:r>
              <a:rPr dirty="0"/>
              <a:t>i</a:t>
            </a:r>
            <a:r>
              <a:rPr spc="-5" dirty="0"/>
              <a:t>ons</a:t>
            </a:r>
            <a:endParaRPr spc="-5" dirty="0"/>
          </a:p>
        </p:txBody>
      </p:sp>
      <p:sp>
        <p:nvSpPr>
          <p:cNvPr id="3" name="object 3"/>
          <p:cNvSpPr txBox="1"/>
          <p:nvPr/>
        </p:nvSpPr>
        <p:spPr>
          <a:xfrm>
            <a:off x="2119319" y="1206466"/>
            <a:ext cx="353060" cy="2270125"/>
          </a:xfrm>
          <a:prstGeom prst="rect">
            <a:avLst/>
          </a:prstGeom>
        </p:spPr>
        <p:txBody>
          <a:bodyPr vert="horz" wrap="square" lIns="0" tIns="127000" rIns="0" bIns="0" rtlCol="0">
            <a:spAutoFit/>
          </a:bodyPr>
          <a:lstStyle/>
          <a:p>
            <a:pPr algn="ctr">
              <a:lnSpc>
                <a:spcPct val="100000"/>
              </a:lnSpc>
              <a:spcBef>
                <a:spcPts val="1000"/>
              </a:spcBef>
            </a:pPr>
            <a:r>
              <a:rPr sz="1700" spc="5" dirty="0">
                <a:latin typeface="Times New Roman" panose="02020603050405020304"/>
                <a:cs typeface="Times New Roman" panose="02020603050405020304"/>
              </a:rPr>
              <a:t>100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80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60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40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20</a:t>
            </a:r>
            <a:endParaRPr sz="1700">
              <a:latin typeface="Times New Roman" panose="02020603050405020304"/>
              <a:cs typeface="Times New Roman" panose="02020603050405020304"/>
            </a:endParaRPr>
          </a:p>
          <a:p>
            <a:pPr marL="217170" algn="ctr">
              <a:lnSpc>
                <a:spcPct val="100000"/>
              </a:lnSpc>
              <a:spcBef>
                <a:spcPts val="900"/>
              </a:spcBef>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p:txBody>
      </p:sp>
      <p:sp>
        <p:nvSpPr>
          <p:cNvPr id="5" name="object 5"/>
          <p:cNvSpPr/>
          <p:nvPr/>
        </p:nvSpPr>
        <p:spPr>
          <a:xfrm>
            <a:off x="2509660" y="3361466"/>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6" name="object 6"/>
          <p:cNvSpPr/>
          <p:nvPr/>
        </p:nvSpPr>
        <p:spPr>
          <a:xfrm>
            <a:off x="2509660" y="336146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7" name="object 7"/>
          <p:cNvSpPr/>
          <p:nvPr/>
        </p:nvSpPr>
        <p:spPr>
          <a:xfrm>
            <a:off x="2509660" y="317369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8" name="object 8"/>
          <p:cNvSpPr/>
          <p:nvPr/>
        </p:nvSpPr>
        <p:spPr>
          <a:xfrm>
            <a:off x="2509660" y="298812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9" name="object 9"/>
          <p:cNvSpPr/>
          <p:nvPr/>
        </p:nvSpPr>
        <p:spPr>
          <a:xfrm>
            <a:off x="2509660" y="28003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0" name="object 10"/>
          <p:cNvSpPr/>
          <p:nvPr/>
        </p:nvSpPr>
        <p:spPr>
          <a:xfrm>
            <a:off x="2509660" y="261262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1" name="object 11"/>
          <p:cNvSpPr/>
          <p:nvPr/>
        </p:nvSpPr>
        <p:spPr>
          <a:xfrm>
            <a:off x="2509660" y="24269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2" name="object 12"/>
          <p:cNvSpPr/>
          <p:nvPr/>
        </p:nvSpPr>
        <p:spPr>
          <a:xfrm>
            <a:off x="2509660" y="223925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3" name="object 13"/>
          <p:cNvSpPr/>
          <p:nvPr/>
        </p:nvSpPr>
        <p:spPr>
          <a:xfrm>
            <a:off x="2509660" y="205148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4" name="object 14"/>
          <p:cNvSpPr/>
          <p:nvPr/>
        </p:nvSpPr>
        <p:spPr>
          <a:xfrm>
            <a:off x="2509660" y="186374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5" name="object 15"/>
          <p:cNvSpPr/>
          <p:nvPr/>
        </p:nvSpPr>
        <p:spPr>
          <a:xfrm>
            <a:off x="2509660" y="167817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6" name="object 16"/>
          <p:cNvSpPr/>
          <p:nvPr/>
        </p:nvSpPr>
        <p:spPr>
          <a:xfrm>
            <a:off x="2509660" y="149043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7" name="object 17"/>
          <p:cNvSpPr/>
          <p:nvPr/>
        </p:nvSpPr>
        <p:spPr>
          <a:xfrm>
            <a:off x="2509660"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28" name="object 28"/>
          <p:cNvSpPr/>
          <p:nvPr/>
        </p:nvSpPr>
        <p:spPr>
          <a:xfrm>
            <a:off x="2509660" y="1490438"/>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29" name="object 29"/>
          <p:cNvSpPr/>
          <p:nvPr/>
        </p:nvSpPr>
        <p:spPr>
          <a:xfrm>
            <a:off x="6629170" y="336146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0" name="object 30"/>
          <p:cNvSpPr/>
          <p:nvPr/>
        </p:nvSpPr>
        <p:spPr>
          <a:xfrm>
            <a:off x="6651058" y="317369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1" name="object 31"/>
          <p:cNvSpPr/>
          <p:nvPr/>
        </p:nvSpPr>
        <p:spPr>
          <a:xfrm>
            <a:off x="6629170" y="298812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2" name="object 32"/>
          <p:cNvSpPr/>
          <p:nvPr/>
        </p:nvSpPr>
        <p:spPr>
          <a:xfrm>
            <a:off x="6651058" y="28003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3" name="object 33"/>
          <p:cNvSpPr/>
          <p:nvPr/>
        </p:nvSpPr>
        <p:spPr>
          <a:xfrm>
            <a:off x="6629170" y="261262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4" name="object 34"/>
          <p:cNvSpPr/>
          <p:nvPr/>
        </p:nvSpPr>
        <p:spPr>
          <a:xfrm>
            <a:off x="6651058" y="24269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5" name="object 35"/>
          <p:cNvSpPr/>
          <p:nvPr/>
        </p:nvSpPr>
        <p:spPr>
          <a:xfrm>
            <a:off x="6629170" y="223925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6" name="object 36"/>
          <p:cNvSpPr/>
          <p:nvPr/>
        </p:nvSpPr>
        <p:spPr>
          <a:xfrm>
            <a:off x="6651058" y="205148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7" name="object 37"/>
          <p:cNvSpPr/>
          <p:nvPr/>
        </p:nvSpPr>
        <p:spPr>
          <a:xfrm>
            <a:off x="6629170" y="186374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8" name="object 38"/>
          <p:cNvSpPr/>
          <p:nvPr/>
        </p:nvSpPr>
        <p:spPr>
          <a:xfrm>
            <a:off x="6651058" y="167817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9" name="object 39"/>
          <p:cNvSpPr/>
          <p:nvPr/>
        </p:nvSpPr>
        <p:spPr>
          <a:xfrm>
            <a:off x="6629170" y="149043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40" name="object 40"/>
          <p:cNvSpPr/>
          <p:nvPr/>
        </p:nvSpPr>
        <p:spPr>
          <a:xfrm>
            <a:off x="6675049"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41" name="object 41"/>
          <p:cNvSpPr/>
          <p:nvPr/>
        </p:nvSpPr>
        <p:spPr>
          <a:xfrm>
            <a:off x="2934311" y="1772104"/>
            <a:ext cx="0" cy="855980"/>
          </a:xfrm>
          <a:custGeom>
            <a:avLst/>
            <a:gdLst/>
            <a:ahLst/>
            <a:cxnLst/>
            <a:rect l="l" t="t" r="r" b="b"/>
            <a:pathLst>
              <a:path h="855980">
                <a:moveTo>
                  <a:pt x="0" y="0"/>
                </a:moveTo>
                <a:lnTo>
                  <a:pt x="0" y="855786"/>
                </a:lnTo>
              </a:path>
            </a:pathLst>
          </a:custGeom>
          <a:ln w="63291">
            <a:solidFill>
              <a:srgbClr val="404040"/>
            </a:solidFill>
          </a:ln>
        </p:spPr>
        <p:txBody>
          <a:bodyPr wrap="square" lIns="0" tIns="0" rIns="0" bIns="0" rtlCol="0"/>
          <a:lstStyle/>
          <a:p/>
        </p:txBody>
      </p:sp>
      <p:sp>
        <p:nvSpPr>
          <p:cNvPr id="42" name="object 42"/>
          <p:cNvSpPr/>
          <p:nvPr/>
        </p:nvSpPr>
        <p:spPr>
          <a:xfrm>
            <a:off x="2902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43" name="object 43"/>
          <p:cNvSpPr/>
          <p:nvPr/>
        </p:nvSpPr>
        <p:spPr>
          <a:xfrm>
            <a:off x="2904829"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4" name="object 44"/>
          <p:cNvSpPr/>
          <p:nvPr/>
        </p:nvSpPr>
        <p:spPr>
          <a:xfrm>
            <a:off x="290482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5" name="object 45"/>
          <p:cNvSpPr/>
          <p:nvPr/>
        </p:nvSpPr>
        <p:spPr>
          <a:xfrm>
            <a:off x="2939764"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6" name="object 46"/>
          <p:cNvSpPr/>
          <p:nvPr/>
        </p:nvSpPr>
        <p:spPr>
          <a:xfrm>
            <a:off x="2939764"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7" name="object 47"/>
          <p:cNvSpPr/>
          <p:nvPr/>
        </p:nvSpPr>
        <p:spPr>
          <a:xfrm>
            <a:off x="2902665"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8" name="object 48"/>
          <p:cNvSpPr/>
          <p:nvPr/>
        </p:nvSpPr>
        <p:spPr>
          <a:xfrm>
            <a:off x="2964859"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49" name="object 49"/>
          <p:cNvSpPr/>
          <p:nvPr/>
        </p:nvSpPr>
        <p:spPr>
          <a:xfrm>
            <a:off x="2964859"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0" name="object 50"/>
          <p:cNvSpPr/>
          <p:nvPr/>
        </p:nvSpPr>
        <p:spPr>
          <a:xfrm>
            <a:off x="2902665"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51" name="object 51"/>
          <p:cNvSpPr/>
          <p:nvPr/>
        </p:nvSpPr>
        <p:spPr>
          <a:xfrm>
            <a:off x="2902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2" name="object 52"/>
          <p:cNvSpPr/>
          <p:nvPr/>
        </p:nvSpPr>
        <p:spPr>
          <a:xfrm>
            <a:off x="3360001" y="1826658"/>
            <a:ext cx="0" cy="801370"/>
          </a:xfrm>
          <a:custGeom>
            <a:avLst/>
            <a:gdLst/>
            <a:ahLst/>
            <a:cxnLst/>
            <a:rect l="l" t="t" r="r" b="b"/>
            <a:pathLst>
              <a:path h="801369">
                <a:moveTo>
                  <a:pt x="0" y="0"/>
                </a:moveTo>
                <a:lnTo>
                  <a:pt x="0" y="801233"/>
                </a:lnTo>
              </a:path>
            </a:pathLst>
          </a:custGeom>
          <a:ln w="63364">
            <a:solidFill>
              <a:srgbClr val="404040"/>
            </a:solidFill>
          </a:ln>
        </p:spPr>
        <p:txBody>
          <a:bodyPr wrap="square" lIns="0" tIns="0" rIns="0" bIns="0" rtlCol="0"/>
          <a:lstStyle/>
          <a:p/>
        </p:txBody>
      </p:sp>
      <p:sp>
        <p:nvSpPr>
          <p:cNvPr id="53" name="object 53"/>
          <p:cNvSpPr/>
          <p:nvPr/>
        </p:nvSpPr>
        <p:spPr>
          <a:xfrm>
            <a:off x="332831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404040"/>
          </a:solidFill>
        </p:spPr>
        <p:txBody>
          <a:bodyPr wrap="square" lIns="0" tIns="0" rIns="0" bIns="0" rtlCol="0"/>
          <a:lstStyle/>
          <a:p/>
        </p:txBody>
      </p:sp>
      <p:sp>
        <p:nvSpPr>
          <p:cNvPr id="54" name="object 54"/>
          <p:cNvSpPr/>
          <p:nvPr/>
        </p:nvSpPr>
        <p:spPr>
          <a:xfrm>
            <a:off x="3330483"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5" name="object 55"/>
          <p:cNvSpPr/>
          <p:nvPr/>
        </p:nvSpPr>
        <p:spPr>
          <a:xfrm>
            <a:off x="3330483"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6" name="object 56"/>
          <p:cNvSpPr/>
          <p:nvPr/>
        </p:nvSpPr>
        <p:spPr>
          <a:xfrm>
            <a:off x="3365479"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7" name="object 57"/>
          <p:cNvSpPr/>
          <p:nvPr/>
        </p:nvSpPr>
        <p:spPr>
          <a:xfrm>
            <a:off x="336547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8" name="object 58"/>
          <p:cNvSpPr/>
          <p:nvPr/>
        </p:nvSpPr>
        <p:spPr>
          <a:xfrm>
            <a:off x="332831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59" name="object 59"/>
          <p:cNvSpPr/>
          <p:nvPr/>
        </p:nvSpPr>
        <p:spPr>
          <a:xfrm>
            <a:off x="339057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60" name="object 60"/>
          <p:cNvSpPr/>
          <p:nvPr/>
        </p:nvSpPr>
        <p:spPr>
          <a:xfrm>
            <a:off x="339057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1" name="object 61"/>
          <p:cNvSpPr/>
          <p:nvPr/>
        </p:nvSpPr>
        <p:spPr>
          <a:xfrm>
            <a:off x="332831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62" name="object 62"/>
          <p:cNvSpPr/>
          <p:nvPr/>
        </p:nvSpPr>
        <p:spPr>
          <a:xfrm>
            <a:off x="332831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3" name="object 63"/>
          <p:cNvSpPr/>
          <p:nvPr/>
        </p:nvSpPr>
        <p:spPr>
          <a:xfrm>
            <a:off x="6335547" y="1957677"/>
            <a:ext cx="0" cy="670560"/>
          </a:xfrm>
          <a:custGeom>
            <a:avLst/>
            <a:gdLst/>
            <a:ahLst/>
            <a:cxnLst/>
            <a:rect l="l" t="t" r="r" b="b"/>
            <a:pathLst>
              <a:path h="670560">
                <a:moveTo>
                  <a:pt x="0" y="0"/>
                </a:moveTo>
                <a:lnTo>
                  <a:pt x="0" y="670214"/>
                </a:lnTo>
              </a:path>
            </a:pathLst>
          </a:custGeom>
          <a:ln w="63291">
            <a:solidFill>
              <a:srgbClr val="404040"/>
            </a:solidFill>
          </a:ln>
        </p:spPr>
        <p:txBody>
          <a:bodyPr wrap="square" lIns="0" tIns="0" rIns="0" bIns="0" rtlCol="0"/>
          <a:lstStyle/>
          <a:p/>
        </p:txBody>
      </p:sp>
      <p:sp>
        <p:nvSpPr>
          <p:cNvPr id="64" name="object 64"/>
          <p:cNvSpPr/>
          <p:nvPr/>
        </p:nvSpPr>
        <p:spPr>
          <a:xfrm>
            <a:off x="630390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65" name="object 65"/>
          <p:cNvSpPr/>
          <p:nvPr/>
        </p:nvSpPr>
        <p:spPr>
          <a:xfrm>
            <a:off x="6306066"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6" name="object 66"/>
          <p:cNvSpPr/>
          <p:nvPr/>
        </p:nvSpPr>
        <p:spPr>
          <a:xfrm>
            <a:off x="6306066"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67" name="object 67"/>
          <p:cNvSpPr/>
          <p:nvPr/>
        </p:nvSpPr>
        <p:spPr>
          <a:xfrm>
            <a:off x="6341001"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8" name="object 68"/>
          <p:cNvSpPr/>
          <p:nvPr/>
        </p:nvSpPr>
        <p:spPr>
          <a:xfrm>
            <a:off x="6341001"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69" name="object 69"/>
          <p:cNvSpPr/>
          <p:nvPr/>
        </p:nvSpPr>
        <p:spPr>
          <a:xfrm>
            <a:off x="6303901" y="195764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0" name="object 70"/>
          <p:cNvSpPr/>
          <p:nvPr/>
        </p:nvSpPr>
        <p:spPr>
          <a:xfrm>
            <a:off x="6366095" y="1957647"/>
            <a:ext cx="0" cy="670560"/>
          </a:xfrm>
          <a:custGeom>
            <a:avLst/>
            <a:gdLst/>
            <a:ahLst/>
            <a:cxnLst/>
            <a:rect l="l" t="t" r="r" b="b"/>
            <a:pathLst>
              <a:path h="670560">
                <a:moveTo>
                  <a:pt x="0" y="0"/>
                </a:moveTo>
                <a:lnTo>
                  <a:pt x="0" y="670244"/>
                </a:lnTo>
              </a:path>
            </a:pathLst>
          </a:custGeom>
          <a:ln w="3175">
            <a:solidFill>
              <a:srgbClr val="000000"/>
            </a:solidFill>
          </a:ln>
        </p:spPr>
        <p:txBody>
          <a:bodyPr wrap="square" lIns="0" tIns="0" rIns="0" bIns="0" rtlCol="0"/>
          <a:lstStyle/>
          <a:p/>
        </p:txBody>
      </p:sp>
      <p:sp>
        <p:nvSpPr>
          <p:cNvPr id="71" name="object 71"/>
          <p:cNvSpPr/>
          <p:nvPr/>
        </p:nvSpPr>
        <p:spPr>
          <a:xfrm>
            <a:off x="636609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2" name="object 72"/>
          <p:cNvSpPr/>
          <p:nvPr/>
        </p:nvSpPr>
        <p:spPr>
          <a:xfrm>
            <a:off x="6303901" y="1957647"/>
            <a:ext cx="0" cy="670560"/>
          </a:xfrm>
          <a:custGeom>
            <a:avLst/>
            <a:gdLst/>
            <a:ahLst/>
            <a:cxnLst/>
            <a:rect l="l" t="t" r="r" b="b"/>
            <a:pathLst>
              <a:path h="670560">
                <a:moveTo>
                  <a:pt x="0" y="0"/>
                </a:moveTo>
                <a:lnTo>
                  <a:pt x="0" y="670244"/>
                </a:lnTo>
              </a:path>
            </a:pathLst>
          </a:custGeom>
          <a:ln w="4364">
            <a:solidFill>
              <a:srgbClr val="000000"/>
            </a:solidFill>
          </a:ln>
        </p:spPr>
        <p:txBody>
          <a:bodyPr wrap="square" lIns="0" tIns="0" rIns="0" bIns="0" rtlCol="0"/>
          <a:lstStyle/>
          <a:p/>
        </p:txBody>
      </p:sp>
      <p:sp>
        <p:nvSpPr>
          <p:cNvPr id="73" name="object 73"/>
          <p:cNvSpPr/>
          <p:nvPr/>
        </p:nvSpPr>
        <p:spPr>
          <a:xfrm>
            <a:off x="630390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4" name="object 74"/>
          <p:cNvSpPr/>
          <p:nvPr/>
        </p:nvSpPr>
        <p:spPr>
          <a:xfrm>
            <a:off x="2998688" y="1752447"/>
            <a:ext cx="0" cy="875665"/>
          </a:xfrm>
          <a:custGeom>
            <a:avLst/>
            <a:gdLst/>
            <a:ahLst/>
            <a:cxnLst/>
            <a:rect l="l" t="t" r="r" b="b"/>
            <a:pathLst>
              <a:path h="875664">
                <a:moveTo>
                  <a:pt x="0" y="0"/>
                </a:moveTo>
                <a:lnTo>
                  <a:pt x="0" y="875444"/>
                </a:lnTo>
              </a:path>
            </a:pathLst>
          </a:custGeom>
          <a:ln w="65474">
            <a:solidFill>
              <a:srgbClr val="808080"/>
            </a:solidFill>
          </a:ln>
        </p:spPr>
        <p:txBody>
          <a:bodyPr wrap="square" lIns="0" tIns="0" rIns="0" bIns="0" rtlCol="0"/>
          <a:lstStyle/>
          <a:p/>
        </p:txBody>
      </p:sp>
      <p:sp>
        <p:nvSpPr>
          <p:cNvPr id="75" name="object 75"/>
          <p:cNvSpPr/>
          <p:nvPr/>
        </p:nvSpPr>
        <p:spPr>
          <a:xfrm>
            <a:off x="2965950"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808080"/>
          </a:solidFill>
        </p:spPr>
        <p:txBody>
          <a:bodyPr wrap="square" lIns="0" tIns="0" rIns="0" bIns="0" rtlCol="0"/>
          <a:lstStyle/>
          <a:p/>
        </p:txBody>
      </p:sp>
      <p:sp>
        <p:nvSpPr>
          <p:cNvPr id="76" name="object 76"/>
          <p:cNvSpPr/>
          <p:nvPr/>
        </p:nvSpPr>
        <p:spPr>
          <a:xfrm>
            <a:off x="2968115" y="175464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77" name="object 77"/>
          <p:cNvSpPr/>
          <p:nvPr/>
        </p:nvSpPr>
        <p:spPr>
          <a:xfrm>
            <a:off x="2968115" y="1754641"/>
            <a:ext cx="48260" cy="48260"/>
          </a:xfrm>
          <a:custGeom>
            <a:avLst/>
            <a:gdLst/>
            <a:ahLst/>
            <a:cxnLst/>
            <a:rect l="l" t="t" r="r" b="b"/>
            <a:pathLst>
              <a:path w="48260" h="48260">
                <a:moveTo>
                  <a:pt x="0" y="48000"/>
                </a:moveTo>
                <a:lnTo>
                  <a:pt x="48043" y="0"/>
                </a:lnTo>
              </a:path>
            </a:pathLst>
          </a:custGeom>
          <a:ln w="4364">
            <a:solidFill>
              <a:srgbClr val="000000"/>
            </a:solidFill>
          </a:ln>
        </p:spPr>
        <p:txBody>
          <a:bodyPr wrap="square" lIns="0" tIns="0" rIns="0" bIns="0" rtlCol="0"/>
          <a:lstStyle/>
          <a:p/>
        </p:txBody>
      </p:sp>
      <p:sp>
        <p:nvSpPr>
          <p:cNvPr id="78" name="object 78"/>
          <p:cNvSpPr/>
          <p:nvPr/>
        </p:nvSpPr>
        <p:spPr>
          <a:xfrm>
            <a:off x="2968115" y="178953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79" name="object 79"/>
          <p:cNvSpPr/>
          <p:nvPr/>
        </p:nvSpPr>
        <p:spPr>
          <a:xfrm>
            <a:off x="2968115" y="183756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0" name="object 80"/>
          <p:cNvSpPr/>
          <p:nvPr/>
        </p:nvSpPr>
        <p:spPr>
          <a:xfrm>
            <a:off x="2968115" y="1885569"/>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1" name="object 81"/>
          <p:cNvSpPr/>
          <p:nvPr/>
        </p:nvSpPr>
        <p:spPr>
          <a:xfrm>
            <a:off x="2968115" y="1933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2" name="object 82"/>
          <p:cNvSpPr/>
          <p:nvPr/>
        </p:nvSpPr>
        <p:spPr>
          <a:xfrm>
            <a:off x="2968115" y="1981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3" name="object 83"/>
          <p:cNvSpPr/>
          <p:nvPr/>
        </p:nvSpPr>
        <p:spPr>
          <a:xfrm>
            <a:off x="2968115" y="2029663"/>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84" name="object 84"/>
          <p:cNvSpPr/>
          <p:nvPr/>
        </p:nvSpPr>
        <p:spPr>
          <a:xfrm>
            <a:off x="2968115" y="2077695"/>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5" name="object 85"/>
          <p:cNvSpPr/>
          <p:nvPr/>
        </p:nvSpPr>
        <p:spPr>
          <a:xfrm>
            <a:off x="2968115" y="212575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6" name="object 86"/>
          <p:cNvSpPr/>
          <p:nvPr/>
        </p:nvSpPr>
        <p:spPr>
          <a:xfrm>
            <a:off x="2968115" y="217378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7" name="object 87"/>
          <p:cNvSpPr/>
          <p:nvPr/>
        </p:nvSpPr>
        <p:spPr>
          <a:xfrm>
            <a:off x="2968115" y="222178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8" name="object 88"/>
          <p:cNvSpPr/>
          <p:nvPr/>
        </p:nvSpPr>
        <p:spPr>
          <a:xfrm>
            <a:off x="2968115" y="226988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9" name="object 89"/>
          <p:cNvSpPr/>
          <p:nvPr/>
        </p:nvSpPr>
        <p:spPr>
          <a:xfrm>
            <a:off x="2968115" y="231788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0" name="object 90"/>
          <p:cNvSpPr/>
          <p:nvPr/>
        </p:nvSpPr>
        <p:spPr>
          <a:xfrm>
            <a:off x="2968115" y="2365883"/>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1" name="object 91"/>
          <p:cNvSpPr/>
          <p:nvPr/>
        </p:nvSpPr>
        <p:spPr>
          <a:xfrm>
            <a:off x="2968115" y="2413914"/>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2" name="object 92"/>
          <p:cNvSpPr/>
          <p:nvPr/>
        </p:nvSpPr>
        <p:spPr>
          <a:xfrm>
            <a:off x="2968115" y="246197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3" name="object 93"/>
          <p:cNvSpPr/>
          <p:nvPr/>
        </p:nvSpPr>
        <p:spPr>
          <a:xfrm>
            <a:off x="2968115" y="251000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4" name="object 94"/>
          <p:cNvSpPr/>
          <p:nvPr/>
        </p:nvSpPr>
        <p:spPr>
          <a:xfrm>
            <a:off x="2968115" y="255800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5" name="object 95"/>
          <p:cNvSpPr/>
          <p:nvPr/>
        </p:nvSpPr>
        <p:spPr>
          <a:xfrm>
            <a:off x="2968115" y="2606009"/>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96" name="object 96"/>
          <p:cNvSpPr/>
          <p:nvPr/>
        </p:nvSpPr>
        <p:spPr>
          <a:xfrm>
            <a:off x="2968115" y="265410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7" name="object 97"/>
          <p:cNvSpPr/>
          <p:nvPr/>
        </p:nvSpPr>
        <p:spPr>
          <a:xfrm>
            <a:off x="2968115" y="270210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8" name="object 98"/>
          <p:cNvSpPr/>
          <p:nvPr/>
        </p:nvSpPr>
        <p:spPr>
          <a:xfrm>
            <a:off x="2968115" y="275013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9" name="object 99"/>
          <p:cNvSpPr/>
          <p:nvPr/>
        </p:nvSpPr>
        <p:spPr>
          <a:xfrm>
            <a:off x="2968115" y="279819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0" name="object 100"/>
          <p:cNvSpPr/>
          <p:nvPr/>
        </p:nvSpPr>
        <p:spPr>
          <a:xfrm>
            <a:off x="2968115" y="2846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1" name="object 101"/>
          <p:cNvSpPr/>
          <p:nvPr/>
        </p:nvSpPr>
        <p:spPr>
          <a:xfrm>
            <a:off x="2968115" y="2894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2" name="object 102"/>
          <p:cNvSpPr/>
          <p:nvPr/>
        </p:nvSpPr>
        <p:spPr>
          <a:xfrm>
            <a:off x="2968115" y="2942228"/>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103" name="object 103"/>
          <p:cNvSpPr/>
          <p:nvPr/>
        </p:nvSpPr>
        <p:spPr>
          <a:xfrm>
            <a:off x="2968115" y="2990320"/>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4" name="object 104"/>
          <p:cNvSpPr/>
          <p:nvPr/>
        </p:nvSpPr>
        <p:spPr>
          <a:xfrm>
            <a:off x="2968115" y="303832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5" name="object 105"/>
          <p:cNvSpPr/>
          <p:nvPr/>
        </p:nvSpPr>
        <p:spPr>
          <a:xfrm>
            <a:off x="2968115" y="308635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106" name="object 106"/>
          <p:cNvSpPr/>
          <p:nvPr/>
        </p:nvSpPr>
        <p:spPr>
          <a:xfrm>
            <a:off x="2968115" y="313441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7" name="object 107"/>
          <p:cNvSpPr/>
          <p:nvPr/>
        </p:nvSpPr>
        <p:spPr>
          <a:xfrm>
            <a:off x="2968115" y="318244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8" name="object 108"/>
          <p:cNvSpPr/>
          <p:nvPr/>
        </p:nvSpPr>
        <p:spPr>
          <a:xfrm>
            <a:off x="2968115" y="3230447"/>
            <a:ext cx="61594" cy="61594"/>
          </a:xfrm>
          <a:custGeom>
            <a:avLst/>
            <a:gdLst/>
            <a:ahLst/>
            <a:cxnLst/>
            <a:rect l="l" t="t" r="r" b="b"/>
            <a:pathLst>
              <a:path w="61594" h="61595">
                <a:moveTo>
                  <a:pt x="0" y="61105"/>
                </a:moveTo>
                <a:lnTo>
                  <a:pt x="61121" y="0"/>
                </a:lnTo>
              </a:path>
            </a:pathLst>
          </a:custGeom>
          <a:ln w="4364">
            <a:solidFill>
              <a:srgbClr val="000000"/>
            </a:solidFill>
          </a:ln>
        </p:spPr>
        <p:txBody>
          <a:bodyPr wrap="square" lIns="0" tIns="0" rIns="0" bIns="0" rtlCol="0"/>
          <a:lstStyle/>
          <a:p/>
        </p:txBody>
      </p:sp>
      <p:sp>
        <p:nvSpPr>
          <p:cNvPr id="109" name="object 109"/>
          <p:cNvSpPr/>
          <p:nvPr/>
        </p:nvSpPr>
        <p:spPr>
          <a:xfrm>
            <a:off x="2968115" y="3278448"/>
            <a:ext cx="61594" cy="61594"/>
          </a:xfrm>
          <a:custGeom>
            <a:avLst/>
            <a:gdLst/>
            <a:ahLst/>
            <a:cxnLst/>
            <a:rect l="l" t="t" r="r" b="b"/>
            <a:pathLst>
              <a:path w="61594" h="61595">
                <a:moveTo>
                  <a:pt x="0" y="61197"/>
                </a:moveTo>
                <a:lnTo>
                  <a:pt x="61121" y="0"/>
                </a:lnTo>
              </a:path>
            </a:pathLst>
          </a:custGeom>
          <a:ln w="4364">
            <a:solidFill>
              <a:srgbClr val="000000"/>
            </a:solidFill>
          </a:ln>
        </p:spPr>
        <p:txBody>
          <a:bodyPr wrap="square" lIns="0" tIns="0" rIns="0" bIns="0" rtlCol="0"/>
          <a:lstStyle/>
          <a:p/>
        </p:txBody>
      </p:sp>
      <p:sp>
        <p:nvSpPr>
          <p:cNvPr id="110" name="object 110"/>
          <p:cNvSpPr/>
          <p:nvPr/>
        </p:nvSpPr>
        <p:spPr>
          <a:xfrm>
            <a:off x="2996496" y="3326540"/>
            <a:ext cx="33020" cy="33020"/>
          </a:xfrm>
          <a:custGeom>
            <a:avLst/>
            <a:gdLst/>
            <a:ahLst/>
            <a:cxnLst/>
            <a:rect l="l" t="t" r="r" b="b"/>
            <a:pathLst>
              <a:path w="33019" h="33020">
                <a:moveTo>
                  <a:pt x="0" y="32732"/>
                </a:moveTo>
                <a:lnTo>
                  <a:pt x="32740" y="0"/>
                </a:lnTo>
              </a:path>
            </a:pathLst>
          </a:custGeom>
          <a:ln w="4364">
            <a:solidFill>
              <a:srgbClr val="000000"/>
            </a:solidFill>
          </a:ln>
        </p:spPr>
        <p:txBody>
          <a:bodyPr wrap="square" lIns="0" tIns="0" rIns="0" bIns="0" rtlCol="0"/>
          <a:lstStyle/>
          <a:p/>
        </p:txBody>
      </p:sp>
      <p:sp>
        <p:nvSpPr>
          <p:cNvPr id="111" name="object 111"/>
          <p:cNvSpPr/>
          <p:nvPr/>
        </p:nvSpPr>
        <p:spPr>
          <a:xfrm>
            <a:off x="2965950"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12" name="object 112"/>
          <p:cNvSpPr/>
          <p:nvPr/>
        </p:nvSpPr>
        <p:spPr>
          <a:xfrm>
            <a:off x="3030340"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113" name="object 113"/>
          <p:cNvSpPr/>
          <p:nvPr/>
        </p:nvSpPr>
        <p:spPr>
          <a:xfrm>
            <a:off x="30303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14" name="object 114"/>
          <p:cNvSpPr/>
          <p:nvPr/>
        </p:nvSpPr>
        <p:spPr>
          <a:xfrm>
            <a:off x="2965950"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115" name="object 115"/>
          <p:cNvSpPr/>
          <p:nvPr/>
        </p:nvSpPr>
        <p:spPr>
          <a:xfrm>
            <a:off x="29659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6" name="object 116"/>
          <p:cNvSpPr/>
          <p:nvPr/>
        </p:nvSpPr>
        <p:spPr>
          <a:xfrm>
            <a:off x="3423311" y="1732820"/>
            <a:ext cx="0" cy="895350"/>
          </a:xfrm>
          <a:custGeom>
            <a:avLst/>
            <a:gdLst/>
            <a:ahLst/>
            <a:cxnLst/>
            <a:rect l="l" t="t" r="r" b="b"/>
            <a:pathLst>
              <a:path h="895350">
                <a:moveTo>
                  <a:pt x="0" y="0"/>
                </a:moveTo>
                <a:lnTo>
                  <a:pt x="0" y="895071"/>
                </a:lnTo>
              </a:path>
            </a:pathLst>
          </a:custGeom>
          <a:ln w="63291">
            <a:solidFill>
              <a:srgbClr val="808080"/>
            </a:solidFill>
          </a:ln>
        </p:spPr>
        <p:txBody>
          <a:bodyPr wrap="square" lIns="0" tIns="0" rIns="0" bIns="0" rtlCol="0"/>
          <a:lstStyle/>
          <a:p/>
        </p:txBody>
      </p:sp>
      <p:sp>
        <p:nvSpPr>
          <p:cNvPr id="117" name="object 117"/>
          <p:cNvSpPr/>
          <p:nvPr/>
        </p:nvSpPr>
        <p:spPr>
          <a:xfrm>
            <a:off x="3391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118" name="object 118"/>
          <p:cNvSpPr/>
          <p:nvPr/>
        </p:nvSpPr>
        <p:spPr>
          <a:xfrm>
            <a:off x="3393860" y="173498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9" name="object 119"/>
          <p:cNvSpPr/>
          <p:nvPr/>
        </p:nvSpPr>
        <p:spPr>
          <a:xfrm>
            <a:off x="3393860" y="173498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20" name="object 120"/>
          <p:cNvSpPr/>
          <p:nvPr/>
        </p:nvSpPr>
        <p:spPr>
          <a:xfrm>
            <a:off x="3393860" y="177207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1" name="object 121"/>
          <p:cNvSpPr/>
          <p:nvPr/>
        </p:nvSpPr>
        <p:spPr>
          <a:xfrm>
            <a:off x="3393860" y="18201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2" name="object 122"/>
          <p:cNvSpPr/>
          <p:nvPr/>
        </p:nvSpPr>
        <p:spPr>
          <a:xfrm>
            <a:off x="3393860" y="18681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3" name="object 123"/>
          <p:cNvSpPr/>
          <p:nvPr/>
        </p:nvSpPr>
        <p:spPr>
          <a:xfrm>
            <a:off x="3393860" y="191619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4" name="object 124"/>
          <p:cNvSpPr/>
          <p:nvPr/>
        </p:nvSpPr>
        <p:spPr>
          <a:xfrm>
            <a:off x="3393860" y="196419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5" name="object 125"/>
          <p:cNvSpPr/>
          <p:nvPr/>
        </p:nvSpPr>
        <p:spPr>
          <a:xfrm>
            <a:off x="3393860" y="201220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6" name="object 126"/>
          <p:cNvSpPr/>
          <p:nvPr/>
        </p:nvSpPr>
        <p:spPr>
          <a:xfrm>
            <a:off x="3393860" y="20602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7" name="object 127"/>
          <p:cNvSpPr/>
          <p:nvPr/>
        </p:nvSpPr>
        <p:spPr>
          <a:xfrm>
            <a:off x="3393860" y="210829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8" name="object 128"/>
          <p:cNvSpPr/>
          <p:nvPr/>
        </p:nvSpPr>
        <p:spPr>
          <a:xfrm>
            <a:off x="3393860" y="215632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9" name="object 129"/>
          <p:cNvSpPr/>
          <p:nvPr/>
        </p:nvSpPr>
        <p:spPr>
          <a:xfrm>
            <a:off x="3393860" y="220432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0" name="object 130"/>
          <p:cNvSpPr/>
          <p:nvPr/>
        </p:nvSpPr>
        <p:spPr>
          <a:xfrm>
            <a:off x="3393860" y="225232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1" name="object 131"/>
          <p:cNvSpPr/>
          <p:nvPr/>
        </p:nvSpPr>
        <p:spPr>
          <a:xfrm>
            <a:off x="3393860" y="230041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2" name="object 132"/>
          <p:cNvSpPr/>
          <p:nvPr/>
        </p:nvSpPr>
        <p:spPr>
          <a:xfrm>
            <a:off x="3393860" y="234842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3" name="object 133"/>
          <p:cNvSpPr/>
          <p:nvPr/>
        </p:nvSpPr>
        <p:spPr>
          <a:xfrm>
            <a:off x="3393860" y="239645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4" name="object 134"/>
          <p:cNvSpPr/>
          <p:nvPr/>
        </p:nvSpPr>
        <p:spPr>
          <a:xfrm>
            <a:off x="3393860" y="244451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5" name="object 135"/>
          <p:cNvSpPr/>
          <p:nvPr/>
        </p:nvSpPr>
        <p:spPr>
          <a:xfrm>
            <a:off x="3393860" y="249254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6" name="object 136"/>
          <p:cNvSpPr/>
          <p:nvPr/>
        </p:nvSpPr>
        <p:spPr>
          <a:xfrm>
            <a:off x="3393860" y="254054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7" name="object 137"/>
          <p:cNvSpPr/>
          <p:nvPr/>
        </p:nvSpPr>
        <p:spPr>
          <a:xfrm>
            <a:off x="3393860" y="258854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8" name="object 138"/>
          <p:cNvSpPr/>
          <p:nvPr/>
        </p:nvSpPr>
        <p:spPr>
          <a:xfrm>
            <a:off x="3393860" y="263663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9" name="object 139"/>
          <p:cNvSpPr/>
          <p:nvPr/>
        </p:nvSpPr>
        <p:spPr>
          <a:xfrm>
            <a:off x="3393860" y="268463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0" name="object 140"/>
          <p:cNvSpPr/>
          <p:nvPr/>
        </p:nvSpPr>
        <p:spPr>
          <a:xfrm>
            <a:off x="3393860" y="27326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1" name="object 141"/>
          <p:cNvSpPr/>
          <p:nvPr/>
        </p:nvSpPr>
        <p:spPr>
          <a:xfrm>
            <a:off x="3393860" y="278067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2" name="object 142"/>
          <p:cNvSpPr/>
          <p:nvPr/>
        </p:nvSpPr>
        <p:spPr>
          <a:xfrm>
            <a:off x="3393860" y="28287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3" name="object 143"/>
          <p:cNvSpPr/>
          <p:nvPr/>
        </p:nvSpPr>
        <p:spPr>
          <a:xfrm>
            <a:off x="3393860" y="287676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 name="object 144"/>
          <p:cNvSpPr/>
          <p:nvPr/>
        </p:nvSpPr>
        <p:spPr>
          <a:xfrm>
            <a:off x="3393860" y="292476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 name="object 145"/>
          <p:cNvSpPr/>
          <p:nvPr/>
        </p:nvSpPr>
        <p:spPr>
          <a:xfrm>
            <a:off x="3393860" y="297285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 name="object 146"/>
          <p:cNvSpPr/>
          <p:nvPr/>
        </p:nvSpPr>
        <p:spPr>
          <a:xfrm>
            <a:off x="3393860" y="302085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 name="object 147"/>
          <p:cNvSpPr/>
          <p:nvPr/>
        </p:nvSpPr>
        <p:spPr>
          <a:xfrm>
            <a:off x="3393860" y="306889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8" name="object 148"/>
          <p:cNvSpPr/>
          <p:nvPr/>
        </p:nvSpPr>
        <p:spPr>
          <a:xfrm>
            <a:off x="3393860" y="31168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9" name="object 149"/>
          <p:cNvSpPr/>
          <p:nvPr/>
        </p:nvSpPr>
        <p:spPr>
          <a:xfrm>
            <a:off x="3393860" y="31649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0" name="object 150"/>
          <p:cNvSpPr/>
          <p:nvPr/>
        </p:nvSpPr>
        <p:spPr>
          <a:xfrm>
            <a:off x="3393860" y="3212984"/>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151" name="object 151"/>
          <p:cNvSpPr/>
          <p:nvPr/>
        </p:nvSpPr>
        <p:spPr>
          <a:xfrm>
            <a:off x="3393860" y="3260985"/>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52" name="object 152"/>
          <p:cNvSpPr/>
          <p:nvPr/>
        </p:nvSpPr>
        <p:spPr>
          <a:xfrm>
            <a:off x="3402579" y="3309077"/>
            <a:ext cx="50800" cy="50800"/>
          </a:xfrm>
          <a:custGeom>
            <a:avLst/>
            <a:gdLst/>
            <a:ahLst/>
            <a:cxnLst/>
            <a:rect l="l" t="t" r="r" b="b"/>
            <a:pathLst>
              <a:path w="50800" h="50800">
                <a:moveTo>
                  <a:pt x="0" y="50195"/>
                </a:moveTo>
                <a:lnTo>
                  <a:pt x="50207" y="0"/>
                </a:lnTo>
              </a:path>
            </a:pathLst>
          </a:custGeom>
          <a:ln w="4364">
            <a:solidFill>
              <a:srgbClr val="000000"/>
            </a:solidFill>
          </a:ln>
        </p:spPr>
        <p:txBody>
          <a:bodyPr wrap="square" lIns="0" tIns="0" rIns="0" bIns="0" rtlCol="0"/>
          <a:lstStyle/>
          <a:p/>
        </p:txBody>
      </p:sp>
      <p:sp>
        <p:nvSpPr>
          <p:cNvPr id="153" name="object 153"/>
          <p:cNvSpPr/>
          <p:nvPr/>
        </p:nvSpPr>
        <p:spPr>
          <a:xfrm>
            <a:off x="3450592" y="3357078"/>
            <a:ext cx="2540" cy="2540"/>
          </a:xfrm>
          <a:custGeom>
            <a:avLst/>
            <a:gdLst/>
            <a:ahLst/>
            <a:cxnLst/>
            <a:rect l="l" t="t" r="r" b="b"/>
            <a:pathLst>
              <a:path w="2539" h="2539">
                <a:moveTo>
                  <a:pt x="0" y="2194"/>
                </a:moveTo>
                <a:lnTo>
                  <a:pt x="2194" y="0"/>
                </a:lnTo>
              </a:path>
            </a:pathLst>
          </a:custGeom>
          <a:ln w="4364">
            <a:solidFill>
              <a:srgbClr val="000000"/>
            </a:solidFill>
          </a:ln>
        </p:spPr>
        <p:txBody>
          <a:bodyPr wrap="square" lIns="0" tIns="0" rIns="0" bIns="0" rtlCol="0"/>
          <a:lstStyle/>
          <a:p/>
        </p:txBody>
      </p:sp>
      <p:sp>
        <p:nvSpPr>
          <p:cNvPr id="154" name="object 154"/>
          <p:cNvSpPr/>
          <p:nvPr/>
        </p:nvSpPr>
        <p:spPr>
          <a:xfrm>
            <a:off x="339166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55" name="object 155"/>
          <p:cNvSpPr/>
          <p:nvPr/>
        </p:nvSpPr>
        <p:spPr>
          <a:xfrm>
            <a:off x="345389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156" name="object 156"/>
          <p:cNvSpPr/>
          <p:nvPr/>
        </p:nvSpPr>
        <p:spPr>
          <a:xfrm>
            <a:off x="3453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57" name="object 157"/>
          <p:cNvSpPr/>
          <p:nvPr/>
        </p:nvSpPr>
        <p:spPr>
          <a:xfrm>
            <a:off x="339166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158" name="object 158"/>
          <p:cNvSpPr/>
          <p:nvPr/>
        </p:nvSpPr>
        <p:spPr>
          <a:xfrm>
            <a:off x="3391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9" name="object 159"/>
          <p:cNvSpPr/>
          <p:nvPr/>
        </p:nvSpPr>
        <p:spPr>
          <a:xfrm>
            <a:off x="3849001" y="1789567"/>
            <a:ext cx="0" cy="838835"/>
          </a:xfrm>
          <a:custGeom>
            <a:avLst/>
            <a:gdLst/>
            <a:ahLst/>
            <a:cxnLst/>
            <a:rect l="l" t="t" r="r" b="b"/>
            <a:pathLst>
              <a:path h="838835">
                <a:moveTo>
                  <a:pt x="0" y="0"/>
                </a:moveTo>
                <a:lnTo>
                  <a:pt x="0" y="838323"/>
                </a:lnTo>
              </a:path>
            </a:pathLst>
          </a:custGeom>
          <a:ln w="63364">
            <a:solidFill>
              <a:srgbClr val="808080"/>
            </a:solidFill>
          </a:ln>
        </p:spPr>
        <p:txBody>
          <a:bodyPr wrap="square" lIns="0" tIns="0" rIns="0" bIns="0" rtlCol="0"/>
          <a:lstStyle/>
          <a:p/>
        </p:txBody>
      </p:sp>
      <p:sp>
        <p:nvSpPr>
          <p:cNvPr id="160" name="object 160"/>
          <p:cNvSpPr/>
          <p:nvPr/>
        </p:nvSpPr>
        <p:spPr>
          <a:xfrm>
            <a:off x="381731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161" name="object 161"/>
          <p:cNvSpPr/>
          <p:nvPr/>
        </p:nvSpPr>
        <p:spPr>
          <a:xfrm>
            <a:off x="3819514"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2" name="object 162"/>
          <p:cNvSpPr/>
          <p:nvPr/>
        </p:nvSpPr>
        <p:spPr>
          <a:xfrm>
            <a:off x="3819514" y="1791731"/>
            <a:ext cx="48260" cy="48260"/>
          </a:xfrm>
          <a:custGeom>
            <a:avLst/>
            <a:gdLst/>
            <a:ahLst/>
            <a:cxnLst/>
            <a:rect l="l" t="t" r="r" b="b"/>
            <a:pathLst>
              <a:path w="48260" h="48260">
                <a:moveTo>
                  <a:pt x="0" y="48000"/>
                </a:moveTo>
                <a:lnTo>
                  <a:pt x="48073" y="0"/>
                </a:lnTo>
              </a:path>
            </a:pathLst>
          </a:custGeom>
          <a:ln w="4364">
            <a:solidFill>
              <a:srgbClr val="000000"/>
            </a:solidFill>
          </a:ln>
        </p:spPr>
        <p:txBody>
          <a:bodyPr wrap="square" lIns="0" tIns="0" rIns="0" bIns="0" rtlCol="0"/>
          <a:lstStyle/>
          <a:p/>
        </p:txBody>
      </p:sp>
      <p:sp>
        <p:nvSpPr>
          <p:cNvPr id="163" name="object 163"/>
          <p:cNvSpPr/>
          <p:nvPr/>
        </p:nvSpPr>
        <p:spPr>
          <a:xfrm>
            <a:off x="3819514" y="182882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4" name="object 164"/>
          <p:cNvSpPr/>
          <p:nvPr/>
        </p:nvSpPr>
        <p:spPr>
          <a:xfrm>
            <a:off x="3819514" y="187682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65" name="object 165"/>
          <p:cNvSpPr/>
          <p:nvPr/>
        </p:nvSpPr>
        <p:spPr>
          <a:xfrm>
            <a:off x="3819514" y="192491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6" name="object 166"/>
          <p:cNvSpPr/>
          <p:nvPr/>
        </p:nvSpPr>
        <p:spPr>
          <a:xfrm>
            <a:off x="3819514" y="197294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7" name="object 167"/>
          <p:cNvSpPr/>
          <p:nvPr/>
        </p:nvSpPr>
        <p:spPr>
          <a:xfrm>
            <a:off x="3819514" y="202094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8" name="object 168"/>
          <p:cNvSpPr/>
          <p:nvPr/>
        </p:nvSpPr>
        <p:spPr>
          <a:xfrm>
            <a:off x="3819514" y="206894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69" name="object 169"/>
          <p:cNvSpPr/>
          <p:nvPr/>
        </p:nvSpPr>
        <p:spPr>
          <a:xfrm>
            <a:off x="3819514" y="2117040"/>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0" name="object 170"/>
          <p:cNvSpPr/>
          <p:nvPr/>
        </p:nvSpPr>
        <p:spPr>
          <a:xfrm>
            <a:off x="3819514" y="2165041"/>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1" name="object 171"/>
          <p:cNvSpPr/>
          <p:nvPr/>
        </p:nvSpPr>
        <p:spPr>
          <a:xfrm>
            <a:off x="3819514" y="221304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2" name="object 172"/>
          <p:cNvSpPr/>
          <p:nvPr/>
        </p:nvSpPr>
        <p:spPr>
          <a:xfrm>
            <a:off x="3819514" y="2261134"/>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3" name="object 173"/>
          <p:cNvSpPr/>
          <p:nvPr/>
        </p:nvSpPr>
        <p:spPr>
          <a:xfrm>
            <a:off x="3819514" y="230916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4" name="object 174"/>
          <p:cNvSpPr/>
          <p:nvPr/>
        </p:nvSpPr>
        <p:spPr>
          <a:xfrm>
            <a:off x="3819514" y="23571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5" name="object 175"/>
          <p:cNvSpPr/>
          <p:nvPr/>
        </p:nvSpPr>
        <p:spPr>
          <a:xfrm>
            <a:off x="3819514" y="240516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6" name="object 176"/>
          <p:cNvSpPr/>
          <p:nvPr/>
        </p:nvSpPr>
        <p:spPr>
          <a:xfrm>
            <a:off x="3819514" y="245325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7" name="object 177"/>
          <p:cNvSpPr/>
          <p:nvPr/>
        </p:nvSpPr>
        <p:spPr>
          <a:xfrm>
            <a:off x="3819514" y="250126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8" name="object 178"/>
          <p:cNvSpPr/>
          <p:nvPr/>
        </p:nvSpPr>
        <p:spPr>
          <a:xfrm>
            <a:off x="3819514" y="2549292"/>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179" name="object 179"/>
          <p:cNvSpPr/>
          <p:nvPr/>
        </p:nvSpPr>
        <p:spPr>
          <a:xfrm>
            <a:off x="3819514" y="25972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0" name="object 180"/>
          <p:cNvSpPr/>
          <p:nvPr/>
        </p:nvSpPr>
        <p:spPr>
          <a:xfrm>
            <a:off x="3819514" y="264538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1" name="object 181"/>
          <p:cNvSpPr/>
          <p:nvPr/>
        </p:nvSpPr>
        <p:spPr>
          <a:xfrm>
            <a:off x="3819514" y="269338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2" name="object 182"/>
          <p:cNvSpPr/>
          <p:nvPr/>
        </p:nvSpPr>
        <p:spPr>
          <a:xfrm>
            <a:off x="3819514" y="274138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3" name="object 183"/>
          <p:cNvSpPr/>
          <p:nvPr/>
        </p:nvSpPr>
        <p:spPr>
          <a:xfrm>
            <a:off x="3819514" y="278947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4" name="object 184"/>
          <p:cNvSpPr/>
          <p:nvPr/>
        </p:nvSpPr>
        <p:spPr>
          <a:xfrm>
            <a:off x="3819514" y="283748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85" name="object 185"/>
          <p:cNvSpPr/>
          <p:nvPr/>
        </p:nvSpPr>
        <p:spPr>
          <a:xfrm>
            <a:off x="3819514" y="28855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6" name="object 186"/>
          <p:cNvSpPr/>
          <p:nvPr/>
        </p:nvSpPr>
        <p:spPr>
          <a:xfrm>
            <a:off x="3819514" y="293351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7" name="object 187"/>
          <p:cNvSpPr/>
          <p:nvPr/>
        </p:nvSpPr>
        <p:spPr>
          <a:xfrm>
            <a:off x="3819514" y="2981604"/>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8" name="object 188"/>
          <p:cNvSpPr/>
          <p:nvPr/>
        </p:nvSpPr>
        <p:spPr>
          <a:xfrm>
            <a:off x="3819514" y="302960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9" name="object 189"/>
          <p:cNvSpPr/>
          <p:nvPr/>
        </p:nvSpPr>
        <p:spPr>
          <a:xfrm>
            <a:off x="3819514" y="3077606"/>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0" name="object 190"/>
          <p:cNvSpPr/>
          <p:nvPr/>
        </p:nvSpPr>
        <p:spPr>
          <a:xfrm>
            <a:off x="3819514" y="312560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1" name="object 191"/>
          <p:cNvSpPr/>
          <p:nvPr/>
        </p:nvSpPr>
        <p:spPr>
          <a:xfrm>
            <a:off x="3819514" y="3173699"/>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92" name="object 192"/>
          <p:cNvSpPr/>
          <p:nvPr/>
        </p:nvSpPr>
        <p:spPr>
          <a:xfrm>
            <a:off x="3819514" y="3221730"/>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193" name="object 193"/>
          <p:cNvSpPr/>
          <p:nvPr/>
        </p:nvSpPr>
        <p:spPr>
          <a:xfrm>
            <a:off x="3819514" y="3269731"/>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194" name="object 194"/>
          <p:cNvSpPr/>
          <p:nvPr/>
        </p:nvSpPr>
        <p:spPr>
          <a:xfrm>
            <a:off x="3836981" y="3317824"/>
            <a:ext cx="41910" cy="41910"/>
          </a:xfrm>
          <a:custGeom>
            <a:avLst/>
            <a:gdLst/>
            <a:ahLst/>
            <a:cxnLst/>
            <a:rect l="l" t="t" r="r" b="b"/>
            <a:pathLst>
              <a:path w="41910" h="41910">
                <a:moveTo>
                  <a:pt x="0" y="41448"/>
                </a:moveTo>
                <a:lnTo>
                  <a:pt x="41519" y="0"/>
                </a:lnTo>
              </a:path>
            </a:pathLst>
          </a:custGeom>
          <a:ln w="4364">
            <a:solidFill>
              <a:srgbClr val="000000"/>
            </a:solidFill>
          </a:ln>
        </p:spPr>
        <p:txBody>
          <a:bodyPr wrap="square" lIns="0" tIns="0" rIns="0" bIns="0" rtlCol="0"/>
          <a:lstStyle/>
          <a:p/>
        </p:txBody>
      </p:sp>
      <p:sp>
        <p:nvSpPr>
          <p:cNvPr id="195" name="object 195"/>
          <p:cNvSpPr/>
          <p:nvPr/>
        </p:nvSpPr>
        <p:spPr>
          <a:xfrm>
            <a:off x="3817319" y="1789537"/>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96" name="object 196"/>
          <p:cNvSpPr/>
          <p:nvPr/>
        </p:nvSpPr>
        <p:spPr>
          <a:xfrm>
            <a:off x="3879605"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197" name="object 197"/>
          <p:cNvSpPr/>
          <p:nvPr/>
        </p:nvSpPr>
        <p:spPr>
          <a:xfrm>
            <a:off x="387960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98" name="object 198"/>
          <p:cNvSpPr/>
          <p:nvPr/>
        </p:nvSpPr>
        <p:spPr>
          <a:xfrm>
            <a:off x="3817319"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199" name="object 199"/>
          <p:cNvSpPr/>
          <p:nvPr/>
        </p:nvSpPr>
        <p:spPr>
          <a:xfrm>
            <a:off x="38173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00" name="object 200"/>
          <p:cNvSpPr/>
          <p:nvPr/>
        </p:nvSpPr>
        <p:spPr>
          <a:xfrm>
            <a:off x="5123950" y="1826658"/>
            <a:ext cx="0" cy="801370"/>
          </a:xfrm>
          <a:custGeom>
            <a:avLst/>
            <a:gdLst/>
            <a:ahLst/>
            <a:cxnLst/>
            <a:rect l="l" t="t" r="r" b="b"/>
            <a:pathLst>
              <a:path h="801369">
                <a:moveTo>
                  <a:pt x="0" y="0"/>
                </a:moveTo>
                <a:lnTo>
                  <a:pt x="0" y="801233"/>
                </a:lnTo>
              </a:path>
            </a:pathLst>
          </a:custGeom>
          <a:ln w="63364">
            <a:solidFill>
              <a:srgbClr val="808080"/>
            </a:solidFill>
          </a:ln>
        </p:spPr>
        <p:txBody>
          <a:bodyPr wrap="square" lIns="0" tIns="0" rIns="0" bIns="0" rtlCol="0"/>
          <a:lstStyle/>
          <a:p/>
        </p:txBody>
      </p:sp>
      <p:sp>
        <p:nvSpPr>
          <p:cNvPr id="201" name="object 201"/>
          <p:cNvSpPr/>
          <p:nvPr/>
        </p:nvSpPr>
        <p:spPr>
          <a:xfrm>
            <a:off x="5092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02" name="object 202"/>
          <p:cNvSpPr/>
          <p:nvPr/>
        </p:nvSpPr>
        <p:spPr>
          <a:xfrm>
            <a:off x="5094432" y="182882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03" name="object 203"/>
          <p:cNvSpPr/>
          <p:nvPr/>
        </p:nvSpPr>
        <p:spPr>
          <a:xfrm>
            <a:off x="5094432" y="1828822"/>
            <a:ext cx="48260" cy="48260"/>
          </a:xfrm>
          <a:custGeom>
            <a:avLst/>
            <a:gdLst/>
            <a:ahLst/>
            <a:cxnLst/>
            <a:rect l="l" t="t" r="r" b="b"/>
            <a:pathLst>
              <a:path w="48260" h="48260">
                <a:moveTo>
                  <a:pt x="0" y="48000"/>
                </a:moveTo>
                <a:lnTo>
                  <a:pt x="48104" y="0"/>
                </a:lnTo>
              </a:path>
            </a:pathLst>
          </a:custGeom>
          <a:ln w="4364">
            <a:solidFill>
              <a:srgbClr val="000000"/>
            </a:solidFill>
          </a:ln>
        </p:spPr>
        <p:txBody>
          <a:bodyPr wrap="square" lIns="0" tIns="0" rIns="0" bIns="0" rtlCol="0"/>
          <a:lstStyle/>
          <a:p/>
        </p:txBody>
      </p:sp>
      <p:sp>
        <p:nvSpPr>
          <p:cNvPr id="204" name="object 204"/>
          <p:cNvSpPr/>
          <p:nvPr/>
        </p:nvSpPr>
        <p:spPr>
          <a:xfrm>
            <a:off x="5094432" y="186591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05" name="object 205"/>
          <p:cNvSpPr/>
          <p:nvPr/>
        </p:nvSpPr>
        <p:spPr>
          <a:xfrm>
            <a:off x="5094432" y="1914004"/>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06" name="object 206"/>
          <p:cNvSpPr/>
          <p:nvPr/>
        </p:nvSpPr>
        <p:spPr>
          <a:xfrm>
            <a:off x="5094432" y="196203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7" name="object 207"/>
          <p:cNvSpPr/>
          <p:nvPr/>
        </p:nvSpPr>
        <p:spPr>
          <a:xfrm>
            <a:off x="5094432" y="201003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8" name="object 208"/>
          <p:cNvSpPr/>
          <p:nvPr/>
        </p:nvSpPr>
        <p:spPr>
          <a:xfrm>
            <a:off x="5094432" y="205803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09" name="object 209"/>
          <p:cNvSpPr/>
          <p:nvPr/>
        </p:nvSpPr>
        <p:spPr>
          <a:xfrm>
            <a:off x="5094432" y="210612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0" name="object 210"/>
          <p:cNvSpPr/>
          <p:nvPr/>
        </p:nvSpPr>
        <p:spPr>
          <a:xfrm>
            <a:off x="5094432" y="2154130"/>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1" name="object 211"/>
          <p:cNvSpPr/>
          <p:nvPr/>
        </p:nvSpPr>
        <p:spPr>
          <a:xfrm>
            <a:off x="5094432" y="220213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2" name="object 212"/>
          <p:cNvSpPr/>
          <p:nvPr/>
        </p:nvSpPr>
        <p:spPr>
          <a:xfrm>
            <a:off x="5094432" y="225016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3" name="object 213"/>
          <p:cNvSpPr/>
          <p:nvPr/>
        </p:nvSpPr>
        <p:spPr>
          <a:xfrm>
            <a:off x="5094432" y="229825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4" name="object 214"/>
          <p:cNvSpPr/>
          <p:nvPr/>
        </p:nvSpPr>
        <p:spPr>
          <a:xfrm>
            <a:off x="5094432" y="234625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5" name="object 215"/>
          <p:cNvSpPr/>
          <p:nvPr/>
        </p:nvSpPr>
        <p:spPr>
          <a:xfrm>
            <a:off x="5094432" y="239425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6" name="object 216"/>
          <p:cNvSpPr/>
          <p:nvPr/>
        </p:nvSpPr>
        <p:spPr>
          <a:xfrm>
            <a:off x="5094432" y="244234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7" name="object 217"/>
          <p:cNvSpPr/>
          <p:nvPr/>
        </p:nvSpPr>
        <p:spPr>
          <a:xfrm>
            <a:off x="5094432" y="249035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18" name="object 218"/>
          <p:cNvSpPr/>
          <p:nvPr/>
        </p:nvSpPr>
        <p:spPr>
          <a:xfrm>
            <a:off x="5094432" y="2538351"/>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19" name="object 219"/>
          <p:cNvSpPr/>
          <p:nvPr/>
        </p:nvSpPr>
        <p:spPr>
          <a:xfrm>
            <a:off x="5094432" y="258638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0" name="object 220"/>
          <p:cNvSpPr/>
          <p:nvPr/>
        </p:nvSpPr>
        <p:spPr>
          <a:xfrm>
            <a:off x="5094432" y="263447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1" name="object 221"/>
          <p:cNvSpPr/>
          <p:nvPr/>
        </p:nvSpPr>
        <p:spPr>
          <a:xfrm>
            <a:off x="5094432" y="268247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2" name="object 222"/>
          <p:cNvSpPr/>
          <p:nvPr/>
        </p:nvSpPr>
        <p:spPr>
          <a:xfrm>
            <a:off x="5094432" y="273047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3" name="object 223"/>
          <p:cNvSpPr/>
          <p:nvPr/>
        </p:nvSpPr>
        <p:spPr>
          <a:xfrm>
            <a:off x="5094432" y="277847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4" name="object 224"/>
          <p:cNvSpPr/>
          <p:nvPr/>
        </p:nvSpPr>
        <p:spPr>
          <a:xfrm>
            <a:off x="5094432" y="282656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5" name="object 225"/>
          <p:cNvSpPr/>
          <p:nvPr/>
        </p:nvSpPr>
        <p:spPr>
          <a:xfrm>
            <a:off x="5094432" y="287457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6" name="object 226"/>
          <p:cNvSpPr/>
          <p:nvPr/>
        </p:nvSpPr>
        <p:spPr>
          <a:xfrm>
            <a:off x="5094432" y="292260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7" name="object 227"/>
          <p:cNvSpPr/>
          <p:nvPr/>
        </p:nvSpPr>
        <p:spPr>
          <a:xfrm>
            <a:off x="5094432" y="2970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8" name="object 228"/>
          <p:cNvSpPr/>
          <p:nvPr/>
        </p:nvSpPr>
        <p:spPr>
          <a:xfrm>
            <a:off x="5094432" y="3018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9" name="object 229"/>
          <p:cNvSpPr/>
          <p:nvPr/>
        </p:nvSpPr>
        <p:spPr>
          <a:xfrm>
            <a:off x="5094432" y="306669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30" name="object 230"/>
          <p:cNvSpPr/>
          <p:nvPr/>
        </p:nvSpPr>
        <p:spPr>
          <a:xfrm>
            <a:off x="5094432" y="311469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31" name="object 231"/>
          <p:cNvSpPr/>
          <p:nvPr/>
        </p:nvSpPr>
        <p:spPr>
          <a:xfrm>
            <a:off x="5094432" y="316278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32" name="object 232"/>
          <p:cNvSpPr/>
          <p:nvPr/>
        </p:nvSpPr>
        <p:spPr>
          <a:xfrm>
            <a:off x="5094432" y="3210789"/>
            <a:ext cx="59055" cy="59055"/>
          </a:xfrm>
          <a:custGeom>
            <a:avLst/>
            <a:gdLst/>
            <a:ahLst/>
            <a:cxnLst/>
            <a:rect l="l" t="t" r="r" b="b"/>
            <a:pathLst>
              <a:path w="59054" h="59054">
                <a:moveTo>
                  <a:pt x="0" y="58942"/>
                </a:moveTo>
                <a:lnTo>
                  <a:pt x="59017" y="0"/>
                </a:lnTo>
              </a:path>
            </a:pathLst>
          </a:custGeom>
          <a:ln w="4364">
            <a:solidFill>
              <a:srgbClr val="000000"/>
            </a:solidFill>
          </a:ln>
        </p:spPr>
        <p:txBody>
          <a:bodyPr wrap="square" lIns="0" tIns="0" rIns="0" bIns="0" rtlCol="0"/>
          <a:lstStyle/>
          <a:p/>
        </p:txBody>
      </p:sp>
      <p:sp>
        <p:nvSpPr>
          <p:cNvPr id="233" name="object 233"/>
          <p:cNvSpPr/>
          <p:nvPr/>
        </p:nvSpPr>
        <p:spPr>
          <a:xfrm>
            <a:off x="5094432" y="3258821"/>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234" name="object 234"/>
          <p:cNvSpPr/>
          <p:nvPr/>
        </p:nvSpPr>
        <p:spPr>
          <a:xfrm>
            <a:off x="5100987" y="3306822"/>
            <a:ext cx="52705" cy="52705"/>
          </a:xfrm>
          <a:custGeom>
            <a:avLst/>
            <a:gdLst/>
            <a:ahLst/>
            <a:cxnLst/>
            <a:rect l="l" t="t" r="r" b="b"/>
            <a:pathLst>
              <a:path w="52704" h="52704">
                <a:moveTo>
                  <a:pt x="0" y="52450"/>
                </a:moveTo>
                <a:lnTo>
                  <a:pt x="52463" y="0"/>
                </a:lnTo>
              </a:path>
            </a:pathLst>
          </a:custGeom>
          <a:ln w="4364">
            <a:solidFill>
              <a:srgbClr val="000000"/>
            </a:solidFill>
          </a:ln>
        </p:spPr>
        <p:txBody>
          <a:bodyPr wrap="square" lIns="0" tIns="0" rIns="0" bIns="0" rtlCol="0"/>
          <a:lstStyle/>
          <a:p/>
        </p:txBody>
      </p:sp>
      <p:sp>
        <p:nvSpPr>
          <p:cNvPr id="235" name="object 235"/>
          <p:cNvSpPr/>
          <p:nvPr/>
        </p:nvSpPr>
        <p:spPr>
          <a:xfrm>
            <a:off x="5149091"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236" name="object 236"/>
          <p:cNvSpPr/>
          <p:nvPr/>
        </p:nvSpPr>
        <p:spPr>
          <a:xfrm>
            <a:off x="509226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237" name="object 237"/>
          <p:cNvSpPr/>
          <p:nvPr/>
        </p:nvSpPr>
        <p:spPr>
          <a:xfrm>
            <a:off x="515452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238" name="object 238"/>
          <p:cNvSpPr/>
          <p:nvPr/>
        </p:nvSpPr>
        <p:spPr>
          <a:xfrm>
            <a:off x="515452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39" name="object 239"/>
          <p:cNvSpPr/>
          <p:nvPr/>
        </p:nvSpPr>
        <p:spPr>
          <a:xfrm>
            <a:off x="509226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240" name="object 240"/>
          <p:cNvSpPr/>
          <p:nvPr/>
        </p:nvSpPr>
        <p:spPr>
          <a:xfrm>
            <a:off x="509226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41" name="object 241"/>
          <p:cNvSpPr/>
          <p:nvPr/>
        </p:nvSpPr>
        <p:spPr>
          <a:xfrm>
            <a:off x="5973179" y="1789567"/>
            <a:ext cx="0" cy="838835"/>
          </a:xfrm>
          <a:custGeom>
            <a:avLst/>
            <a:gdLst/>
            <a:ahLst/>
            <a:cxnLst/>
            <a:rect l="l" t="t" r="r" b="b"/>
            <a:pathLst>
              <a:path h="838835">
                <a:moveTo>
                  <a:pt x="0" y="0"/>
                </a:moveTo>
                <a:lnTo>
                  <a:pt x="0" y="838323"/>
                </a:lnTo>
              </a:path>
            </a:pathLst>
          </a:custGeom>
          <a:ln w="63291">
            <a:solidFill>
              <a:srgbClr val="808080"/>
            </a:solidFill>
          </a:ln>
        </p:spPr>
        <p:txBody>
          <a:bodyPr wrap="square" lIns="0" tIns="0" rIns="0" bIns="0" rtlCol="0"/>
          <a:lstStyle/>
          <a:p/>
        </p:txBody>
      </p:sp>
      <p:sp>
        <p:nvSpPr>
          <p:cNvPr id="242" name="object 242"/>
          <p:cNvSpPr/>
          <p:nvPr/>
        </p:nvSpPr>
        <p:spPr>
          <a:xfrm>
            <a:off x="594153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243" name="object 243"/>
          <p:cNvSpPr/>
          <p:nvPr/>
        </p:nvSpPr>
        <p:spPr>
          <a:xfrm>
            <a:off x="5943728"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44" name="object 244"/>
          <p:cNvSpPr/>
          <p:nvPr/>
        </p:nvSpPr>
        <p:spPr>
          <a:xfrm>
            <a:off x="5943728" y="17917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245" name="object 245"/>
          <p:cNvSpPr/>
          <p:nvPr/>
        </p:nvSpPr>
        <p:spPr>
          <a:xfrm>
            <a:off x="5943728" y="18288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6" name="object 246"/>
          <p:cNvSpPr/>
          <p:nvPr/>
        </p:nvSpPr>
        <p:spPr>
          <a:xfrm>
            <a:off x="5943728" y="187682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47" name="object 247"/>
          <p:cNvSpPr/>
          <p:nvPr/>
        </p:nvSpPr>
        <p:spPr>
          <a:xfrm>
            <a:off x="5943728" y="192491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8" name="object 248"/>
          <p:cNvSpPr/>
          <p:nvPr/>
        </p:nvSpPr>
        <p:spPr>
          <a:xfrm>
            <a:off x="5943728" y="19729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49" name="object 249"/>
          <p:cNvSpPr/>
          <p:nvPr/>
        </p:nvSpPr>
        <p:spPr>
          <a:xfrm>
            <a:off x="5943728" y="20209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0" name="object 250"/>
          <p:cNvSpPr/>
          <p:nvPr/>
        </p:nvSpPr>
        <p:spPr>
          <a:xfrm>
            <a:off x="5943728" y="206894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1" name="object 251"/>
          <p:cNvSpPr/>
          <p:nvPr/>
        </p:nvSpPr>
        <p:spPr>
          <a:xfrm>
            <a:off x="5943728" y="211704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2" name="object 252"/>
          <p:cNvSpPr/>
          <p:nvPr/>
        </p:nvSpPr>
        <p:spPr>
          <a:xfrm>
            <a:off x="5943728" y="216504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3" name="object 253"/>
          <p:cNvSpPr/>
          <p:nvPr/>
        </p:nvSpPr>
        <p:spPr>
          <a:xfrm>
            <a:off x="5943728" y="221304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4" name="object 254"/>
          <p:cNvSpPr/>
          <p:nvPr/>
        </p:nvSpPr>
        <p:spPr>
          <a:xfrm>
            <a:off x="5943728" y="226113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5" name="object 255"/>
          <p:cNvSpPr/>
          <p:nvPr/>
        </p:nvSpPr>
        <p:spPr>
          <a:xfrm>
            <a:off x="5943728" y="230916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6" name="object 256"/>
          <p:cNvSpPr/>
          <p:nvPr/>
        </p:nvSpPr>
        <p:spPr>
          <a:xfrm>
            <a:off x="5943728" y="235716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7" name="object 257"/>
          <p:cNvSpPr/>
          <p:nvPr/>
        </p:nvSpPr>
        <p:spPr>
          <a:xfrm>
            <a:off x="5943728" y="240516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8" name="object 258"/>
          <p:cNvSpPr/>
          <p:nvPr/>
        </p:nvSpPr>
        <p:spPr>
          <a:xfrm>
            <a:off x="5943728" y="245325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9" name="object 259"/>
          <p:cNvSpPr/>
          <p:nvPr/>
        </p:nvSpPr>
        <p:spPr>
          <a:xfrm>
            <a:off x="5943728" y="250126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0" name="object 260"/>
          <p:cNvSpPr/>
          <p:nvPr/>
        </p:nvSpPr>
        <p:spPr>
          <a:xfrm>
            <a:off x="5943728" y="2549292"/>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261" name="object 261"/>
          <p:cNvSpPr/>
          <p:nvPr/>
        </p:nvSpPr>
        <p:spPr>
          <a:xfrm>
            <a:off x="5943728" y="259729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2" name="object 262"/>
          <p:cNvSpPr/>
          <p:nvPr/>
        </p:nvSpPr>
        <p:spPr>
          <a:xfrm>
            <a:off x="5943728" y="264538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3" name="object 263"/>
          <p:cNvSpPr/>
          <p:nvPr/>
        </p:nvSpPr>
        <p:spPr>
          <a:xfrm>
            <a:off x="5943728" y="269338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4" name="object 264"/>
          <p:cNvSpPr/>
          <p:nvPr/>
        </p:nvSpPr>
        <p:spPr>
          <a:xfrm>
            <a:off x="5943728" y="274138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5" name="object 265"/>
          <p:cNvSpPr/>
          <p:nvPr/>
        </p:nvSpPr>
        <p:spPr>
          <a:xfrm>
            <a:off x="5943728" y="278947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6" name="object 266"/>
          <p:cNvSpPr/>
          <p:nvPr/>
        </p:nvSpPr>
        <p:spPr>
          <a:xfrm>
            <a:off x="5943728" y="283748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7" name="object 267"/>
          <p:cNvSpPr/>
          <p:nvPr/>
        </p:nvSpPr>
        <p:spPr>
          <a:xfrm>
            <a:off x="5943728" y="28855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8" name="object 268"/>
          <p:cNvSpPr/>
          <p:nvPr/>
        </p:nvSpPr>
        <p:spPr>
          <a:xfrm>
            <a:off x="5943728" y="29335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9" name="object 269"/>
          <p:cNvSpPr/>
          <p:nvPr/>
        </p:nvSpPr>
        <p:spPr>
          <a:xfrm>
            <a:off x="5943728" y="298160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0" name="object 270"/>
          <p:cNvSpPr/>
          <p:nvPr/>
        </p:nvSpPr>
        <p:spPr>
          <a:xfrm>
            <a:off x="5943728" y="30296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1" name="object 271"/>
          <p:cNvSpPr/>
          <p:nvPr/>
        </p:nvSpPr>
        <p:spPr>
          <a:xfrm>
            <a:off x="5943728" y="30776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2" name="object 272"/>
          <p:cNvSpPr/>
          <p:nvPr/>
        </p:nvSpPr>
        <p:spPr>
          <a:xfrm>
            <a:off x="5943728" y="312560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3" name="object 273"/>
          <p:cNvSpPr/>
          <p:nvPr/>
        </p:nvSpPr>
        <p:spPr>
          <a:xfrm>
            <a:off x="5943728" y="317369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74" name="object 274"/>
          <p:cNvSpPr/>
          <p:nvPr/>
        </p:nvSpPr>
        <p:spPr>
          <a:xfrm>
            <a:off x="5943728" y="3221730"/>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275" name="object 275"/>
          <p:cNvSpPr/>
          <p:nvPr/>
        </p:nvSpPr>
        <p:spPr>
          <a:xfrm>
            <a:off x="5943728" y="326973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276" name="object 276"/>
          <p:cNvSpPr/>
          <p:nvPr/>
        </p:nvSpPr>
        <p:spPr>
          <a:xfrm>
            <a:off x="5961165" y="3317824"/>
            <a:ext cx="41910" cy="41910"/>
          </a:xfrm>
          <a:custGeom>
            <a:avLst/>
            <a:gdLst/>
            <a:ahLst/>
            <a:cxnLst/>
            <a:rect l="l" t="t" r="r" b="b"/>
            <a:pathLst>
              <a:path w="41910" h="41910">
                <a:moveTo>
                  <a:pt x="0" y="41448"/>
                </a:moveTo>
                <a:lnTo>
                  <a:pt x="41489" y="0"/>
                </a:lnTo>
              </a:path>
            </a:pathLst>
          </a:custGeom>
          <a:ln w="4364">
            <a:solidFill>
              <a:srgbClr val="000000"/>
            </a:solidFill>
          </a:ln>
        </p:spPr>
        <p:txBody>
          <a:bodyPr wrap="square" lIns="0" tIns="0" rIns="0" bIns="0" rtlCol="0"/>
          <a:lstStyle/>
          <a:p/>
        </p:txBody>
      </p:sp>
      <p:sp>
        <p:nvSpPr>
          <p:cNvPr id="277" name="object 277"/>
          <p:cNvSpPr/>
          <p:nvPr/>
        </p:nvSpPr>
        <p:spPr>
          <a:xfrm>
            <a:off x="5941533" y="17895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278" name="object 278"/>
          <p:cNvSpPr/>
          <p:nvPr/>
        </p:nvSpPr>
        <p:spPr>
          <a:xfrm>
            <a:off x="6003728"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279" name="object 279"/>
          <p:cNvSpPr/>
          <p:nvPr/>
        </p:nvSpPr>
        <p:spPr>
          <a:xfrm>
            <a:off x="600372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80" name="object 280"/>
          <p:cNvSpPr/>
          <p:nvPr/>
        </p:nvSpPr>
        <p:spPr>
          <a:xfrm>
            <a:off x="5941533"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281" name="object 281"/>
          <p:cNvSpPr/>
          <p:nvPr/>
        </p:nvSpPr>
        <p:spPr>
          <a:xfrm>
            <a:off x="594153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82" name="object 282"/>
          <p:cNvSpPr/>
          <p:nvPr/>
        </p:nvSpPr>
        <p:spPr>
          <a:xfrm>
            <a:off x="6398869" y="1809194"/>
            <a:ext cx="0" cy="819150"/>
          </a:xfrm>
          <a:custGeom>
            <a:avLst/>
            <a:gdLst/>
            <a:ahLst/>
            <a:cxnLst/>
            <a:rect l="l" t="t" r="r" b="b"/>
            <a:pathLst>
              <a:path h="819150">
                <a:moveTo>
                  <a:pt x="0" y="0"/>
                </a:moveTo>
                <a:lnTo>
                  <a:pt x="0" y="818696"/>
                </a:lnTo>
              </a:path>
            </a:pathLst>
          </a:custGeom>
          <a:ln w="63364">
            <a:solidFill>
              <a:srgbClr val="808080"/>
            </a:solidFill>
          </a:ln>
        </p:spPr>
        <p:txBody>
          <a:bodyPr wrap="square" lIns="0" tIns="0" rIns="0" bIns="0" rtlCol="0"/>
          <a:lstStyle/>
          <a:p/>
        </p:txBody>
      </p:sp>
      <p:sp>
        <p:nvSpPr>
          <p:cNvPr id="283" name="object 283"/>
          <p:cNvSpPr/>
          <p:nvPr/>
        </p:nvSpPr>
        <p:spPr>
          <a:xfrm>
            <a:off x="636718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84" name="object 284"/>
          <p:cNvSpPr/>
          <p:nvPr/>
        </p:nvSpPr>
        <p:spPr>
          <a:xfrm>
            <a:off x="6369382" y="1811358"/>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85" name="object 285"/>
          <p:cNvSpPr/>
          <p:nvPr/>
        </p:nvSpPr>
        <p:spPr>
          <a:xfrm>
            <a:off x="6369382" y="1811358"/>
            <a:ext cx="48260" cy="48260"/>
          </a:xfrm>
          <a:custGeom>
            <a:avLst/>
            <a:gdLst/>
            <a:ahLst/>
            <a:cxnLst/>
            <a:rect l="l" t="t" r="r" b="b"/>
            <a:pathLst>
              <a:path w="48260" h="48260">
                <a:moveTo>
                  <a:pt x="0" y="48031"/>
                </a:moveTo>
                <a:lnTo>
                  <a:pt x="48073" y="0"/>
                </a:lnTo>
              </a:path>
            </a:pathLst>
          </a:custGeom>
          <a:ln w="4364">
            <a:solidFill>
              <a:srgbClr val="000000"/>
            </a:solidFill>
          </a:ln>
        </p:spPr>
        <p:txBody>
          <a:bodyPr wrap="square" lIns="0" tIns="0" rIns="0" bIns="0" rtlCol="0"/>
          <a:lstStyle/>
          <a:p/>
        </p:txBody>
      </p:sp>
      <p:sp>
        <p:nvSpPr>
          <p:cNvPr id="286" name="object 286"/>
          <p:cNvSpPr/>
          <p:nvPr/>
        </p:nvSpPr>
        <p:spPr>
          <a:xfrm>
            <a:off x="6369382" y="1848479"/>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287" name="object 287"/>
          <p:cNvSpPr/>
          <p:nvPr/>
        </p:nvSpPr>
        <p:spPr>
          <a:xfrm>
            <a:off x="6369382" y="1896480"/>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88" name="object 288"/>
          <p:cNvSpPr/>
          <p:nvPr/>
        </p:nvSpPr>
        <p:spPr>
          <a:xfrm>
            <a:off x="6369382" y="194457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89" name="object 289"/>
          <p:cNvSpPr/>
          <p:nvPr/>
        </p:nvSpPr>
        <p:spPr>
          <a:xfrm>
            <a:off x="6369382" y="1992573"/>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0" name="object 290"/>
          <p:cNvSpPr/>
          <p:nvPr/>
        </p:nvSpPr>
        <p:spPr>
          <a:xfrm>
            <a:off x="6369382" y="2040574"/>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1" name="object 291"/>
          <p:cNvSpPr/>
          <p:nvPr/>
        </p:nvSpPr>
        <p:spPr>
          <a:xfrm>
            <a:off x="6369382" y="20886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2" name="object 292"/>
          <p:cNvSpPr/>
          <p:nvPr/>
        </p:nvSpPr>
        <p:spPr>
          <a:xfrm>
            <a:off x="6369382" y="213666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293" name="object 293"/>
          <p:cNvSpPr/>
          <p:nvPr/>
        </p:nvSpPr>
        <p:spPr>
          <a:xfrm>
            <a:off x="6369382" y="218469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4" name="object 294"/>
          <p:cNvSpPr/>
          <p:nvPr/>
        </p:nvSpPr>
        <p:spPr>
          <a:xfrm>
            <a:off x="6369382" y="223269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5" name="object 295"/>
          <p:cNvSpPr/>
          <p:nvPr/>
        </p:nvSpPr>
        <p:spPr>
          <a:xfrm>
            <a:off x="6369382" y="228079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6" name="object 296"/>
          <p:cNvSpPr/>
          <p:nvPr/>
        </p:nvSpPr>
        <p:spPr>
          <a:xfrm>
            <a:off x="6369382" y="232879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7" name="object 297"/>
          <p:cNvSpPr/>
          <p:nvPr/>
        </p:nvSpPr>
        <p:spPr>
          <a:xfrm>
            <a:off x="6369382" y="23767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8" name="object 298"/>
          <p:cNvSpPr/>
          <p:nvPr/>
        </p:nvSpPr>
        <p:spPr>
          <a:xfrm>
            <a:off x="6369382" y="2424825"/>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299" name="object 299"/>
          <p:cNvSpPr/>
          <p:nvPr/>
        </p:nvSpPr>
        <p:spPr>
          <a:xfrm>
            <a:off x="6369382" y="247288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0" name="object 300"/>
          <p:cNvSpPr/>
          <p:nvPr/>
        </p:nvSpPr>
        <p:spPr>
          <a:xfrm>
            <a:off x="6369382" y="252091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1" name="object 301"/>
          <p:cNvSpPr/>
          <p:nvPr/>
        </p:nvSpPr>
        <p:spPr>
          <a:xfrm>
            <a:off x="6369382" y="256891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02" name="object 302"/>
          <p:cNvSpPr/>
          <p:nvPr/>
        </p:nvSpPr>
        <p:spPr>
          <a:xfrm>
            <a:off x="6369382" y="26170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3" name="object 303"/>
          <p:cNvSpPr/>
          <p:nvPr/>
        </p:nvSpPr>
        <p:spPr>
          <a:xfrm>
            <a:off x="6369382" y="266501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4" name="object 304"/>
          <p:cNvSpPr/>
          <p:nvPr/>
        </p:nvSpPr>
        <p:spPr>
          <a:xfrm>
            <a:off x="6369382" y="2713013"/>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5" name="object 305"/>
          <p:cNvSpPr/>
          <p:nvPr/>
        </p:nvSpPr>
        <p:spPr>
          <a:xfrm>
            <a:off x="6369382" y="2761044"/>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06" name="object 306"/>
          <p:cNvSpPr/>
          <p:nvPr/>
        </p:nvSpPr>
        <p:spPr>
          <a:xfrm>
            <a:off x="6369382" y="2809106"/>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7" name="object 307"/>
          <p:cNvSpPr/>
          <p:nvPr/>
        </p:nvSpPr>
        <p:spPr>
          <a:xfrm>
            <a:off x="6369382" y="285713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8" name="object 308"/>
          <p:cNvSpPr/>
          <p:nvPr/>
        </p:nvSpPr>
        <p:spPr>
          <a:xfrm>
            <a:off x="6369382" y="290513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09" name="object 309"/>
          <p:cNvSpPr/>
          <p:nvPr/>
        </p:nvSpPr>
        <p:spPr>
          <a:xfrm>
            <a:off x="6369382" y="295313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10" name="object 310"/>
          <p:cNvSpPr/>
          <p:nvPr/>
        </p:nvSpPr>
        <p:spPr>
          <a:xfrm>
            <a:off x="6369382" y="300123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11" name="object 311"/>
          <p:cNvSpPr/>
          <p:nvPr/>
        </p:nvSpPr>
        <p:spPr>
          <a:xfrm>
            <a:off x="6369382" y="304923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2" name="object 312"/>
          <p:cNvSpPr/>
          <p:nvPr/>
        </p:nvSpPr>
        <p:spPr>
          <a:xfrm>
            <a:off x="6369382" y="3097263"/>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13" name="object 313"/>
          <p:cNvSpPr/>
          <p:nvPr/>
        </p:nvSpPr>
        <p:spPr>
          <a:xfrm>
            <a:off x="6369382" y="314532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4" name="object 314"/>
          <p:cNvSpPr/>
          <p:nvPr/>
        </p:nvSpPr>
        <p:spPr>
          <a:xfrm>
            <a:off x="6369382" y="3193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5" name="object 315"/>
          <p:cNvSpPr/>
          <p:nvPr/>
        </p:nvSpPr>
        <p:spPr>
          <a:xfrm>
            <a:off x="6369382" y="3241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6" name="object 316"/>
          <p:cNvSpPr/>
          <p:nvPr/>
        </p:nvSpPr>
        <p:spPr>
          <a:xfrm>
            <a:off x="6369382" y="3289358"/>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317" name="object 317"/>
          <p:cNvSpPr/>
          <p:nvPr/>
        </p:nvSpPr>
        <p:spPr>
          <a:xfrm>
            <a:off x="6406542" y="3337450"/>
            <a:ext cx="22225" cy="22225"/>
          </a:xfrm>
          <a:custGeom>
            <a:avLst/>
            <a:gdLst/>
            <a:ahLst/>
            <a:cxnLst/>
            <a:rect l="l" t="t" r="r" b="b"/>
            <a:pathLst>
              <a:path w="22225" h="22225">
                <a:moveTo>
                  <a:pt x="0" y="21821"/>
                </a:moveTo>
                <a:lnTo>
                  <a:pt x="21826" y="0"/>
                </a:lnTo>
              </a:path>
            </a:pathLst>
          </a:custGeom>
          <a:ln w="4364">
            <a:solidFill>
              <a:srgbClr val="000000"/>
            </a:solidFill>
          </a:ln>
        </p:spPr>
        <p:txBody>
          <a:bodyPr wrap="square" lIns="0" tIns="0" rIns="0" bIns="0" rtlCol="0"/>
          <a:lstStyle/>
          <a:p/>
        </p:txBody>
      </p:sp>
      <p:sp>
        <p:nvSpPr>
          <p:cNvPr id="318" name="object 318"/>
          <p:cNvSpPr/>
          <p:nvPr/>
        </p:nvSpPr>
        <p:spPr>
          <a:xfrm>
            <a:off x="6367187" y="1809194"/>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319" name="object 319"/>
          <p:cNvSpPr/>
          <p:nvPr/>
        </p:nvSpPr>
        <p:spPr>
          <a:xfrm>
            <a:off x="6429473" y="1809194"/>
            <a:ext cx="0" cy="819150"/>
          </a:xfrm>
          <a:custGeom>
            <a:avLst/>
            <a:gdLst/>
            <a:ahLst/>
            <a:cxnLst/>
            <a:rect l="l" t="t" r="r" b="b"/>
            <a:pathLst>
              <a:path h="819150">
                <a:moveTo>
                  <a:pt x="0" y="0"/>
                </a:moveTo>
                <a:lnTo>
                  <a:pt x="0" y="818696"/>
                </a:lnTo>
              </a:path>
            </a:pathLst>
          </a:custGeom>
          <a:ln w="3175">
            <a:solidFill>
              <a:srgbClr val="000000"/>
            </a:solidFill>
          </a:ln>
        </p:spPr>
        <p:txBody>
          <a:bodyPr wrap="square" lIns="0" tIns="0" rIns="0" bIns="0" rtlCol="0"/>
          <a:lstStyle/>
          <a:p/>
        </p:txBody>
      </p:sp>
      <p:sp>
        <p:nvSpPr>
          <p:cNvPr id="320" name="object 320"/>
          <p:cNvSpPr/>
          <p:nvPr/>
        </p:nvSpPr>
        <p:spPr>
          <a:xfrm>
            <a:off x="6429473"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21" name="object 321"/>
          <p:cNvSpPr/>
          <p:nvPr/>
        </p:nvSpPr>
        <p:spPr>
          <a:xfrm>
            <a:off x="6367187" y="1809194"/>
            <a:ext cx="0" cy="819150"/>
          </a:xfrm>
          <a:custGeom>
            <a:avLst/>
            <a:gdLst/>
            <a:ahLst/>
            <a:cxnLst/>
            <a:rect l="l" t="t" r="r" b="b"/>
            <a:pathLst>
              <a:path h="819150">
                <a:moveTo>
                  <a:pt x="0" y="0"/>
                </a:moveTo>
                <a:lnTo>
                  <a:pt x="0" y="818696"/>
                </a:lnTo>
              </a:path>
            </a:pathLst>
          </a:custGeom>
          <a:ln w="4364">
            <a:solidFill>
              <a:srgbClr val="000000"/>
            </a:solidFill>
          </a:ln>
        </p:spPr>
        <p:txBody>
          <a:bodyPr wrap="square" lIns="0" tIns="0" rIns="0" bIns="0" rtlCol="0"/>
          <a:lstStyle/>
          <a:p/>
        </p:txBody>
      </p:sp>
      <p:sp>
        <p:nvSpPr>
          <p:cNvPr id="322" name="object 322"/>
          <p:cNvSpPr/>
          <p:nvPr/>
        </p:nvSpPr>
        <p:spPr>
          <a:xfrm>
            <a:off x="636718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23" name="object 323"/>
          <p:cNvSpPr/>
          <p:nvPr/>
        </p:nvSpPr>
        <p:spPr>
          <a:xfrm>
            <a:off x="3063113" y="1658548"/>
            <a:ext cx="0" cy="969644"/>
          </a:xfrm>
          <a:custGeom>
            <a:avLst/>
            <a:gdLst/>
            <a:ahLst/>
            <a:cxnLst/>
            <a:rect l="l" t="t" r="r" b="b"/>
            <a:pathLst>
              <a:path h="969644">
                <a:moveTo>
                  <a:pt x="0" y="0"/>
                </a:moveTo>
                <a:lnTo>
                  <a:pt x="0" y="969343"/>
                </a:lnTo>
              </a:path>
            </a:pathLst>
          </a:custGeom>
          <a:ln w="63364">
            <a:solidFill>
              <a:srgbClr val="C0C0C0"/>
            </a:solidFill>
          </a:ln>
        </p:spPr>
        <p:txBody>
          <a:bodyPr wrap="square" lIns="0" tIns="0" rIns="0" bIns="0" rtlCol="0"/>
          <a:lstStyle/>
          <a:p/>
        </p:txBody>
      </p:sp>
      <p:sp>
        <p:nvSpPr>
          <p:cNvPr id="324" name="object 324"/>
          <p:cNvSpPr/>
          <p:nvPr/>
        </p:nvSpPr>
        <p:spPr>
          <a:xfrm>
            <a:off x="3031431"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325" name="object 325"/>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6" name="object 326"/>
          <p:cNvSpPr/>
          <p:nvPr/>
        </p:nvSpPr>
        <p:spPr>
          <a:xfrm>
            <a:off x="3033595" y="170871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27" name="object 327"/>
          <p:cNvSpPr/>
          <p:nvPr/>
        </p:nvSpPr>
        <p:spPr>
          <a:xfrm>
            <a:off x="3033595" y="1756805"/>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8" name="object 328"/>
          <p:cNvSpPr/>
          <p:nvPr/>
        </p:nvSpPr>
        <p:spPr>
          <a:xfrm>
            <a:off x="3033595" y="180483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29" name="object 329"/>
          <p:cNvSpPr/>
          <p:nvPr/>
        </p:nvSpPr>
        <p:spPr>
          <a:xfrm>
            <a:off x="3033595" y="185283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0" name="object 330"/>
          <p:cNvSpPr/>
          <p:nvPr/>
        </p:nvSpPr>
        <p:spPr>
          <a:xfrm>
            <a:off x="3033595" y="190083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1" name="object 331"/>
          <p:cNvSpPr/>
          <p:nvPr/>
        </p:nvSpPr>
        <p:spPr>
          <a:xfrm>
            <a:off x="3033595" y="194893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2" name="object 332"/>
          <p:cNvSpPr/>
          <p:nvPr/>
        </p:nvSpPr>
        <p:spPr>
          <a:xfrm>
            <a:off x="3033595" y="199693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3" name="object 333"/>
          <p:cNvSpPr/>
          <p:nvPr/>
        </p:nvSpPr>
        <p:spPr>
          <a:xfrm>
            <a:off x="3033595" y="204493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4" name="object 334"/>
          <p:cNvSpPr/>
          <p:nvPr/>
        </p:nvSpPr>
        <p:spPr>
          <a:xfrm>
            <a:off x="3033595" y="2093024"/>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5" name="object 335"/>
          <p:cNvSpPr/>
          <p:nvPr/>
        </p:nvSpPr>
        <p:spPr>
          <a:xfrm>
            <a:off x="3033595" y="214105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6" name="object 336"/>
          <p:cNvSpPr/>
          <p:nvPr/>
        </p:nvSpPr>
        <p:spPr>
          <a:xfrm>
            <a:off x="3033595" y="2189057"/>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7" name="object 337"/>
          <p:cNvSpPr/>
          <p:nvPr/>
        </p:nvSpPr>
        <p:spPr>
          <a:xfrm>
            <a:off x="3033595" y="223705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8" name="object 338"/>
          <p:cNvSpPr/>
          <p:nvPr/>
        </p:nvSpPr>
        <p:spPr>
          <a:xfrm>
            <a:off x="3033595" y="228515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9" name="object 339"/>
          <p:cNvSpPr/>
          <p:nvPr/>
        </p:nvSpPr>
        <p:spPr>
          <a:xfrm>
            <a:off x="3033595" y="233315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0" name="object 340"/>
          <p:cNvSpPr/>
          <p:nvPr/>
        </p:nvSpPr>
        <p:spPr>
          <a:xfrm>
            <a:off x="3033595" y="2381182"/>
            <a:ext cx="59055" cy="59055"/>
          </a:xfrm>
          <a:custGeom>
            <a:avLst/>
            <a:gdLst/>
            <a:ahLst/>
            <a:cxnLst/>
            <a:rect l="l" t="t" r="r" b="b"/>
            <a:pathLst>
              <a:path w="59055" h="59055">
                <a:moveTo>
                  <a:pt x="0" y="0"/>
                </a:moveTo>
                <a:lnTo>
                  <a:pt x="59017" y="58972"/>
                </a:lnTo>
              </a:path>
            </a:pathLst>
          </a:custGeom>
          <a:ln w="4364">
            <a:solidFill>
              <a:srgbClr val="000000"/>
            </a:solidFill>
          </a:ln>
        </p:spPr>
        <p:txBody>
          <a:bodyPr wrap="square" lIns="0" tIns="0" rIns="0" bIns="0" rtlCol="0"/>
          <a:lstStyle/>
          <a:p/>
        </p:txBody>
      </p:sp>
      <p:sp>
        <p:nvSpPr>
          <p:cNvPr id="341" name="object 341"/>
          <p:cNvSpPr/>
          <p:nvPr/>
        </p:nvSpPr>
        <p:spPr>
          <a:xfrm>
            <a:off x="3033595" y="242918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2" name="object 342"/>
          <p:cNvSpPr/>
          <p:nvPr/>
        </p:nvSpPr>
        <p:spPr>
          <a:xfrm>
            <a:off x="3033595" y="247727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3" name="object 343"/>
          <p:cNvSpPr/>
          <p:nvPr/>
        </p:nvSpPr>
        <p:spPr>
          <a:xfrm>
            <a:off x="3033595" y="252527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4" name="object 344"/>
          <p:cNvSpPr/>
          <p:nvPr/>
        </p:nvSpPr>
        <p:spPr>
          <a:xfrm>
            <a:off x="3033595" y="257327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5" name="object 345"/>
          <p:cNvSpPr/>
          <p:nvPr/>
        </p:nvSpPr>
        <p:spPr>
          <a:xfrm>
            <a:off x="3033595" y="2621369"/>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6" name="object 346"/>
          <p:cNvSpPr/>
          <p:nvPr/>
        </p:nvSpPr>
        <p:spPr>
          <a:xfrm>
            <a:off x="3033595" y="2669370"/>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7" name="object 347"/>
          <p:cNvSpPr/>
          <p:nvPr/>
        </p:nvSpPr>
        <p:spPr>
          <a:xfrm>
            <a:off x="3033595" y="271740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8" name="object 348"/>
          <p:cNvSpPr/>
          <p:nvPr/>
        </p:nvSpPr>
        <p:spPr>
          <a:xfrm>
            <a:off x="3033595" y="276540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9" name="object 349"/>
          <p:cNvSpPr/>
          <p:nvPr/>
        </p:nvSpPr>
        <p:spPr>
          <a:xfrm>
            <a:off x="3033595" y="281349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0" name="object 350"/>
          <p:cNvSpPr/>
          <p:nvPr/>
        </p:nvSpPr>
        <p:spPr>
          <a:xfrm>
            <a:off x="3033595" y="286149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1" name="object 351"/>
          <p:cNvSpPr/>
          <p:nvPr/>
        </p:nvSpPr>
        <p:spPr>
          <a:xfrm>
            <a:off x="3033595" y="2909496"/>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2" name="object 352"/>
          <p:cNvSpPr/>
          <p:nvPr/>
        </p:nvSpPr>
        <p:spPr>
          <a:xfrm>
            <a:off x="3033595" y="295749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3" name="object 353"/>
          <p:cNvSpPr/>
          <p:nvPr/>
        </p:nvSpPr>
        <p:spPr>
          <a:xfrm>
            <a:off x="3033595" y="3005589"/>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54" name="object 354"/>
          <p:cNvSpPr/>
          <p:nvPr/>
        </p:nvSpPr>
        <p:spPr>
          <a:xfrm>
            <a:off x="3033595" y="305362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5" name="object 355"/>
          <p:cNvSpPr/>
          <p:nvPr/>
        </p:nvSpPr>
        <p:spPr>
          <a:xfrm>
            <a:off x="3033595" y="310162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6" name="object 356"/>
          <p:cNvSpPr/>
          <p:nvPr/>
        </p:nvSpPr>
        <p:spPr>
          <a:xfrm>
            <a:off x="3033595" y="314971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7" name="object 357"/>
          <p:cNvSpPr/>
          <p:nvPr/>
        </p:nvSpPr>
        <p:spPr>
          <a:xfrm>
            <a:off x="3033595" y="3197715"/>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58" name="object 358"/>
          <p:cNvSpPr/>
          <p:nvPr/>
        </p:nvSpPr>
        <p:spPr>
          <a:xfrm>
            <a:off x="3033595" y="3245716"/>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59" name="object 359"/>
          <p:cNvSpPr/>
          <p:nvPr/>
        </p:nvSpPr>
        <p:spPr>
          <a:xfrm>
            <a:off x="3033595" y="3293717"/>
            <a:ext cx="59055" cy="59055"/>
          </a:xfrm>
          <a:custGeom>
            <a:avLst/>
            <a:gdLst/>
            <a:ahLst/>
            <a:cxnLst/>
            <a:rect l="l" t="t" r="r" b="b"/>
            <a:pathLst>
              <a:path w="59055" h="59054">
                <a:moveTo>
                  <a:pt x="0" y="0"/>
                </a:moveTo>
                <a:lnTo>
                  <a:pt x="59017" y="59002"/>
                </a:lnTo>
              </a:path>
            </a:pathLst>
          </a:custGeom>
          <a:ln w="4364">
            <a:solidFill>
              <a:srgbClr val="000000"/>
            </a:solidFill>
          </a:ln>
        </p:spPr>
        <p:txBody>
          <a:bodyPr wrap="square" lIns="0" tIns="0" rIns="0" bIns="0" rtlCol="0"/>
          <a:lstStyle/>
          <a:p/>
        </p:txBody>
      </p:sp>
      <p:sp>
        <p:nvSpPr>
          <p:cNvPr id="360" name="object 360"/>
          <p:cNvSpPr/>
          <p:nvPr/>
        </p:nvSpPr>
        <p:spPr>
          <a:xfrm>
            <a:off x="3033595" y="3341809"/>
            <a:ext cx="17780" cy="17780"/>
          </a:xfrm>
          <a:custGeom>
            <a:avLst/>
            <a:gdLst/>
            <a:ahLst/>
            <a:cxnLst/>
            <a:rect l="l" t="t" r="r" b="b"/>
            <a:pathLst>
              <a:path w="17780" h="17779">
                <a:moveTo>
                  <a:pt x="0" y="0"/>
                </a:moveTo>
                <a:lnTo>
                  <a:pt x="17467" y="17463"/>
                </a:lnTo>
              </a:path>
            </a:pathLst>
          </a:custGeom>
          <a:ln w="4364">
            <a:solidFill>
              <a:srgbClr val="000000"/>
            </a:solidFill>
          </a:ln>
        </p:spPr>
        <p:txBody>
          <a:bodyPr wrap="square" lIns="0" tIns="0" rIns="0" bIns="0" rtlCol="0"/>
          <a:lstStyle/>
          <a:p/>
        </p:txBody>
      </p:sp>
      <p:sp>
        <p:nvSpPr>
          <p:cNvPr id="361" name="object 361"/>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62" name="object 362"/>
          <p:cNvSpPr/>
          <p:nvPr/>
        </p:nvSpPr>
        <p:spPr>
          <a:xfrm>
            <a:off x="3081700" y="1660712"/>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363" name="object 363"/>
          <p:cNvSpPr/>
          <p:nvPr/>
        </p:nvSpPr>
        <p:spPr>
          <a:xfrm>
            <a:off x="3031431" y="165854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364" name="object 364"/>
          <p:cNvSpPr/>
          <p:nvPr/>
        </p:nvSpPr>
        <p:spPr>
          <a:xfrm>
            <a:off x="3093686"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365" name="object 365"/>
          <p:cNvSpPr/>
          <p:nvPr/>
        </p:nvSpPr>
        <p:spPr>
          <a:xfrm>
            <a:off x="309368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66" name="object 366"/>
          <p:cNvSpPr/>
          <p:nvPr/>
        </p:nvSpPr>
        <p:spPr>
          <a:xfrm>
            <a:off x="3031431"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367" name="object 367"/>
          <p:cNvSpPr/>
          <p:nvPr/>
        </p:nvSpPr>
        <p:spPr>
          <a:xfrm>
            <a:off x="30314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68" name="object 368"/>
          <p:cNvSpPr/>
          <p:nvPr/>
        </p:nvSpPr>
        <p:spPr>
          <a:xfrm>
            <a:off x="3486627"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369" name="object 369"/>
          <p:cNvSpPr/>
          <p:nvPr/>
        </p:nvSpPr>
        <p:spPr>
          <a:xfrm>
            <a:off x="345498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370" name="object 370"/>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1" name="object 371"/>
          <p:cNvSpPr/>
          <p:nvPr/>
        </p:nvSpPr>
        <p:spPr>
          <a:xfrm>
            <a:off x="3457146"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72" name="object 372"/>
          <p:cNvSpPr/>
          <p:nvPr/>
        </p:nvSpPr>
        <p:spPr>
          <a:xfrm>
            <a:off x="3457146"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3" name="object 373"/>
          <p:cNvSpPr/>
          <p:nvPr/>
        </p:nvSpPr>
        <p:spPr>
          <a:xfrm>
            <a:off x="3457146"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4" name="object 374"/>
          <p:cNvSpPr/>
          <p:nvPr/>
        </p:nvSpPr>
        <p:spPr>
          <a:xfrm>
            <a:off x="3457146"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5" name="object 375"/>
          <p:cNvSpPr/>
          <p:nvPr/>
        </p:nvSpPr>
        <p:spPr>
          <a:xfrm>
            <a:off x="3457146"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6" name="object 376"/>
          <p:cNvSpPr/>
          <p:nvPr/>
        </p:nvSpPr>
        <p:spPr>
          <a:xfrm>
            <a:off x="3457146"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7" name="object 377"/>
          <p:cNvSpPr/>
          <p:nvPr/>
        </p:nvSpPr>
        <p:spPr>
          <a:xfrm>
            <a:off x="3457146"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8" name="object 378"/>
          <p:cNvSpPr/>
          <p:nvPr/>
        </p:nvSpPr>
        <p:spPr>
          <a:xfrm>
            <a:off x="3457146"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79" name="object 379"/>
          <p:cNvSpPr/>
          <p:nvPr/>
        </p:nvSpPr>
        <p:spPr>
          <a:xfrm>
            <a:off x="3457146"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0" name="object 380"/>
          <p:cNvSpPr/>
          <p:nvPr/>
        </p:nvSpPr>
        <p:spPr>
          <a:xfrm>
            <a:off x="3457146"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1" name="object 381"/>
          <p:cNvSpPr/>
          <p:nvPr/>
        </p:nvSpPr>
        <p:spPr>
          <a:xfrm>
            <a:off x="3457146"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2" name="object 382"/>
          <p:cNvSpPr/>
          <p:nvPr/>
        </p:nvSpPr>
        <p:spPr>
          <a:xfrm>
            <a:off x="3457146"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3" name="object 383"/>
          <p:cNvSpPr/>
          <p:nvPr/>
        </p:nvSpPr>
        <p:spPr>
          <a:xfrm>
            <a:off x="3457146"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4" name="object 384"/>
          <p:cNvSpPr/>
          <p:nvPr/>
        </p:nvSpPr>
        <p:spPr>
          <a:xfrm>
            <a:off x="3457146"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5" name="object 385"/>
          <p:cNvSpPr/>
          <p:nvPr/>
        </p:nvSpPr>
        <p:spPr>
          <a:xfrm>
            <a:off x="3457146"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6" name="object 386"/>
          <p:cNvSpPr/>
          <p:nvPr/>
        </p:nvSpPr>
        <p:spPr>
          <a:xfrm>
            <a:off x="3457146"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7" name="object 387"/>
          <p:cNvSpPr/>
          <p:nvPr/>
        </p:nvSpPr>
        <p:spPr>
          <a:xfrm>
            <a:off x="3457146"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8" name="object 388"/>
          <p:cNvSpPr/>
          <p:nvPr/>
        </p:nvSpPr>
        <p:spPr>
          <a:xfrm>
            <a:off x="3457146"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9" name="object 389"/>
          <p:cNvSpPr/>
          <p:nvPr/>
        </p:nvSpPr>
        <p:spPr>
          <a:xfrm>
            <a:off x="3457146"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0" name="object 390"/>
          <p:cNvSpPr/>
          <p:nvPr/>
        </p:nvSpPr>
        <p:spPr>
          <a:xfrm>
            <a:off x="3457146"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1" name="object 391"/>
          <p:cNvSpPr/>
          <p:nvPr/>
        </p:nvSpPr>
        <p:spPr>
          <a:xfrm>
            <a:off x="3457146"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2" name="object 392"/>
          <p:cNvSpPr/>
          <p:nvPr/>
        </p:nvSpPr>
        <p:spPr>
          <a:xfrm>
            <a:off x="3457146"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3" name="object 393"/>
          <p:cNvSpPr/>
          <p:nvPr/>
        </p:nvSpPr>
        <p:spPr>
          <a:xfrm>
            <a:off x="3457146"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4" name="object 394"/>
          <p:cNvSpPr/>
          <p:nvPr/>
        </p:nvSpPr>
        <p:spPr>
          <a:xfrm>
            <a:off x="3457146"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5" name="object 395"/>
          <p:cNvSpPr/>
          <p:nvPr/>
        </p:nvSpPr>
        <p:spPr>
          <a:xfrm>
            <a:off x="3457146"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6" name="object 396"/>
          <p:cNvSpPr/>
          <p:nvPr/>
        </p:nvSpPr>
        <p:spPr>
          <a:xfrm>
            <a:off x="3457146"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7" name="object 397"/>
          <p:cNvSpPr/>
          <p:nvPr/>
        </p:nvSpPr>
        <p:spPr>
          <a:xfrm>
            <a:off x="3457146"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8" name="object 398"/>
          <p:cNvSpPr/>
          <p:nvPr/>
        </p:nvSpPr>
        <p:spPr>
          <a:xfrm>
            <a:off x="3457146"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9" name="object 399"/>
          <p:cNvSpPr/>
          <p:nvPr/>
        </p:nvSpPr>
        <p:spPr>
          <a:xfrm>
            <a:off x="3457146"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0" name="object 400"/>
          <p:cNvSpPr/>
          <p:nvPr/>
        </p:nvSpPr>
        <p:spPr>
          <a:xfrm>
            <a:off x="3457146"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1" name="object 401"/>
          <p:cNvSpPr/>
          <p:nvPr/>
        </p:nvSpPr>
        <p:spPr>
          <a:xfrm>
            <a:off x="3457146"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2" name="object 402"/>
          <p:cNvSpPr/>
          <p:nvPr/>
        </p:nvSpPr>
        <p:spPr>
          <a:xfrm>
            <a:off x="3457146"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03" name="object 403"/>
          <p:cNvSpPr/>
          <p:nvPr/>
        </p:nvSpPr>
        <p:spPr>
          <a:xfrm>
            <a:off x="3457146"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04" name="object 404"/>
          <p:cNvSpPr/>
          <p:nvPr/>
        </p:nvSpPr>
        <p:spPr>
          <a:xfrm>
            <a:off x="3457146"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405" name="object 405"/>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6" name="object 406"/>
          <p:cNvSpPr/>
          <p:nvPr/>
        </p:nvSpPr>
        <p:spPr>
          <a:xfrm>
            <a:off x="3505159"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07" name="object 407"/>
          <p:cNvSpPr/>
          <p:nvPr/>
        </p:nvSpPr>
        <p:spPr>
          <a:xfrm>
            <a:off x="345498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08" name="object 408"/>
          <p:cNvSpPr/>
          <p:nvPr/>
        </p:nvSpPr>
        <p:spPr>
          <a:xfrm>
            <a:off x="3517176"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409" name="object 409"/>
          <p:cNvSpPr/>
          <p:nvPr/>
        </p:nvSpPr>
        <p:spPr>
          <a:xfrm>
            <a:off x="3517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10" name="object 410"/>
          <p:cNvSpPr/>
          <p:nvPr/>
        </p:nvSpPr>
        <p:spPr>
          <a:xfrm>
            <a:off x="345498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411" name="object 411"/>
          <p:cNvSpPr/>
          <p:nvPr/>
        </p:nvSpPr>
        <p:spPr>
          <a:xfrm>
            <a:off x="345498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12" name="object 412"/>
          <p:cNvSpPr/>
          <p:nvPr/>
        </p:nvSpPr>
        <p:spPr>
          <a:xfrm>
            <a:off x="3912342"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413" name="object 413"/>
          <p:cNvSpPr/>
          <p:nvPr/>
        </p:nvSpPr>
        <p:spPr>
          <a:xfrm>
            <a:off x="388069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414" name="object 414"/>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15" name="object 415"/>
          <p:cNvSpPr/>
          <p:nvPr/>
        </p:nvSpPr>
        <p:spPr>
          <a:xfrm>
            <a:off x="3882891"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6" name="object 416"/>
          <p:cNvSpPr/>
          <p:nvPr/>
        </p:nvSpPr>
        <p:spPr>
          <a:xfrm>
            <a:off x="3882891"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17" name="object 417"/>
          <p:cNvSpPr/>
          <p:nvPr/>
        </p:nvSpPr>
        <p:spPr>
          <a:xfrm>
            <a:off x="3882891"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8" name="object 418"/>
          <p:cNvSpPr/>
          <p:nvPr/>
        </p:nvSpPr>
        <p:spPr>
          <a:xfrm>
            <a:off x="3882891"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19" name="object 419"/>
          <p:cNvSpPr/>
          <p:nvPr/>
        </p:nvSpPr>
        <p:spPr>
          <a:xfrm>
            <a:off x="3882891"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0" name="object 420"/>
          <p:cNvSpPr/>
          <p:nvPr/>
        </p:nvSpPr>
        <p:spPr>
          <a:xfrm>
            <a:off x="3882891"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1" name="object 421"/>
          <p:cNvSpPr/>
          <p:nvPr/>
        </p:nvSpPr>
        <p:spPr>
          <a:xfrm>
            <a:off x="3882891"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2" name="object 422"/>
          <p:cNvSpPr/>
          <p:nvPr/>
        </p:nvSpPr>
        <p:spPr>
          <a:xfrm>
            <a:off x="3882891"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23" name="object 423"/>
          <p:cNvSpPr/>
          <p:nvPr/>
        </p:nvSpPr>
        <p:spPr>
          <a:xfrm>
            <a:off x="3882891"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24" name="object 424"/>
          <p:cNvSpPr/>
          <p:nvPr/>
        </p:nvSpPr>
        <p:spPr>
          <a:xfrm>
            <a:off x="3882891"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5" name="object 425"/>
          <p:cNvSpPr/>
          <p:nvPr/>
        </p:nvSpPr>
        <p:spPr>
          <a:xfrm>
            <a:off x="3882891"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6" name="object 426"/>
          <p:cNvSpPr/>
          <p:nvPr/>
        </p:nvSpPr>
        <p:spPr>
          <a:xfrm>
            <a:off x="3882891"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7" name="object 427"/>
          <p:cNvSpPr/>
          <p:nvPr/>
        </p:nvSpPr>
        <p:spPr>
          <a:xfrm>
            <a:off x="3882891"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8" name="object 428"/>
          <p:cNvSpPr/>
          <p:nvPr/>
        </p:nvSpPr>
        <p:spPr>
          <a:xfrm>
            <a:off x="3882891"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9" name="object 429"/>
          <p:cNvSpPr/>
          <p:nvPr/>
        </p:nvSpPr>
        <p:spPr>
          <a:xfrm>
            <a:off x="3882891"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0" name="object 430"/>
          <p:cNvSpPr/>
          <p:nvPr/>
        </p:nvSpPr>
        <p:spPr>
          <a:xfrm>
            <a:off x="3882891"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1" name="object 431"/>
          <p:cNvSpPr/>
          <p:nvPr/>
        </p:nvSpPr>
        <p:spPr>
          <a:xfrm>
            <a:off x="3882891"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2" name="object 432"/>
          <p:cNvSpPr/>
          <p:nvPr/>
        </p:nvSpPr>
        <p:spPr>
          <a:xfrm>
            <a:off x="3882891"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3" name="object 433"/>
          <p:cNvSpPr/>
          <p:nvPr/>
        </p:nvSpPr>
        <p:spPr>
          <a:xfrm>
            <a:off x="3882891"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4" name="object 434"/>
          <p:cNvSpPr/>
          <p:nvPr/>
        </p:nvSpPr>
        <p:spPr>
          <a:xfrm>
            <a:off x="3882891"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5" name="object 435"/>
          <p:cNvSpPr/>
          <p:nvPr/>
        </p:nvSpPr>
        <p:spPr>
          <a:xfrm>
            <a:off x="3882891"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6" name="object 436"/>
          <p:cNvSpPr/>
          <p:nvPr/>
        </p:nvSpPr>
        <p:spPr>
          <a:xfrm>
            <a:off x="3882891"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7" name="object 437"/>
          <p:cNvSpPr/>
          <p:nvPr/>
        </p:nvSpPr>
        <p:spPr>
          <a:xfrm>
            <a:off x="3882891"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8" name="object 438"/>
          <p:cNvSpPr/>
          <p:nvPr/>
        </p:nvSpPr>
        <p:spPr>
          <a:xfrm>
            <a:off x="3882891"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9" name="object 439"/>
          <p:cNvSpPr/>
          <p:nvPr/>
        </p:nvSpPr>
        <p:spPr>
          <a:xfrm>
            <a:off x="3882891"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0" name="object 440"/>
          <p:cNvSpPr/>
          <p:nvPr/>
        </p:nvSpPr>
        <p:spPr>
          <a:xfrm>
            <a:off x="3882891"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1" name="object 441"/>
          <p:cNvSpPr/>
          <p:nvPr/>
        </p:nvSpPr>
        <p:spPr>
          <a:xfrm>
            <a:off x="3882891"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2" name="object 442"/>
          <p:cNvSpPr/>
          <p:nvPr/>
        </p:nvSpPr>
        <p:spPr>
          <a:xfrm>
            <a:off x="3882891"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43" name="object 443"/>
          <p:cNvSpPr/>
          <p:nvPr/>
        </p:nvSpPr>
        <p:spPr>
          <a:xfrm>
            <a:off x="3882891"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4" name="object 444"/>
          <p:cNvSpPr/>
          <p:nvPr/>
        </p:nvSpPr>
        <p:spPr>
          <a:xfrm>
            <a:off x="3882891"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45" name="object 445"/>
          <p:cNvSpPr/>
          <p:nvPr/>
        </p:nvSpPr>
        <p:spPr>
          <a:xfrm>
            <a:off x="3882891"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46" name="object 446"/>
          <p:cNvSpPr/>
          <p:nvPr/>
        </p:nvSpPr>
        <p:spPr>
          <a:xfrm>
            <a:off x="3882891"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447" name="object 447"/>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8" name="object 448"/>
          <p:cNvSpPr/>
          <p:nvPr/>
        </p:nvSpPr>
        <p:spPr>
          <a:xfrm>
            <a:off x="3930904"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49" name="object 449"/>
          <p:cNvSpPr/>
          <p:nvPr/>
        </p:nvSpPr>
        <p:spPr>
          <a:xfrm>
            <a:off x="3880696"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50" name="object 450"/>
          <p:cNvSpPr/>
          <p:nvPr/>
        </p:nvSpPr>
        <p:spPr>
          <a:xfrm>
            <a:off x="3942890"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451" name="object 451"/>
          <p:cNvSpPr/>
          <p:nvPr/>
        </p:nvSpPr>
        <p:spPr>
          <a:xfrm>
            <a:off x="3942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52" name="object 452"/>
          <p:cNvSpPr/>
          <p:nvPr/>
        </p:nvSpPr>
        <p:spPr>
          <a:xfrm>
            <a:off x="3880696"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453" name="object 453"/>
          <p:cNvSpPr/>
          <p:nvPr/>
        </p:nvSpPr>
        <p:spPr>
          <a:xfrm>
            <a:off x="388069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54" name="object 454"/>
          <p:cNvSpPr/>
          <p:nvPr/>
        </p:nvSpPr>
        <p:spPr>
          <a:xfrm>
            <a:off x="4338032"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455" name="object 455"/>
          <p:cNvSpPr/>
          <p:nvPr/>
        </p:nvSpPr>
        <p:spPr>
          <a:xfrm>
            <a:off x="430634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456" name="object 456"/>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57" name="object 457"/>
          <p:cNvSpPr/>
          <p:nvPr/>
        </p:nvSpPr>
        <p:spPr>
          <a:xfrm>
            <a:off x="4308545" y="165199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58" name="object 458"/>
          <p:cNvSpPr/>
          <p:nvPr/>
        </p:nvSpPr>
        <p:spPr>
          <a:xfrm>
            <a:off x="4308545" y="169999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59" name="object 459"/>
          <p:cNvSpPr/>
          <p:nvPr/>
        </p:nvSpPr>
        <p:spPr>
          <a:xfrm>
            <a:off x="4308545" y="1748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0" name="object 460"/>
          <p:cNvSpPr/>
          <p:nvPr/>
        </p:nvSpPr>
        <p:spPr>
          <a:xfrm>
            <a:off x="4308545" y="1796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1" name="object 461"/>
          <p:cNvSpPr/>
          <p:nvPr/>
        </p:nvSpPr>
        <p:spPr>
          <a:xfrm>
            <a:off x="4308545" y="184409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2" name="object 462"/>
          <p:cNvSpPr/>
          <p:nvPr/>
        </p:nvSpPr>
        <p:spPr>
          <a:xfrm>
            <a:off x="4308545" y="1892122"/>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3" name="object 463"/>
          <p:cNvSpPr/>
          <p:nvPr/>
        </p:nvSpPr>
        <p:spPr>
          <a:xfrm>
            <a:off x="4308545" y="194018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4" name="object 464"/>
          <p:cNvSpPr/>
          <p:nvPr/>
        </p:nvSpPr>
        <p:spPr>
          <a:xfrm>
            <a:off x="4308545" y="198821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5" name="object 465"/>
          <p:cNvSpPr/>
          <p:nvPr/>
        </p:nvSpPr>
        <p:spPr>
          <a:xfrm>
            <a:off x="4308545" y="203621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6" name="object 466"/>
          <p:cNvSpPr/>
          <p:nvPr/>
        </p:nvSpPr>
        <p:spPr>
          <a:xfrm>
            <a:off x="4308545" y="208430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7" name="object 467"/>
          <p:cNvSpPr/>
          <p:nvPr/>
        </p:nvSpPr>
        <p:spPr>
          <a:xfrm>
            <a:off x="4308545" y="213230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8" name="object 468"/>
          <p:cNvSpPr/>
          <p:nvPr/>
        </p:nvSpPr>
        <p:spPr>
          <a:xfrm>
            <a:off x="4308545" y="218031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9" name="object 469"/>
          <p:cNvSpPr/>
          <p:nvPr/>
        </p:nvSpPr>
        <p:spPr>
          <a:xfrm>
            <a:off x="4308545" y="222834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0" name="object 470"/>
          <p:cNvSpPr/>
          <p:nvPr/>
        </p:nvSpPr>
        <p:spPr>
          <a:xfrm>
            <a:off x="4308545" y="2276403"/>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1" name="object 471"/>
          <p:cNvSpPr/>
          <p:nvPr/>
        </p:nvSpPr>
        <p:spPr>
          <a:xfrm>
            <a:off x="4308545" y="232443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2" name="object 472"/>
          <p:cNvSpPr/>
          <p:nvPr/>
        </p:nvSpPr>
        <p:spPr>
          <a:xfrm>
            <a:off x="4308545" y="237243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3" name="object 473"/>
          <p:cNvSpPr/>
          <p:nvPr/>
        </p:nvSpPr>
        <p:spPr>
          <a:xfrm>
            <a:off x="4308545" y="242043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4" name="object 474"/>
          <p:cNvSpPr/>
          <p:nvPr/>
        </p:nvSpPr>
        <p:spPr>
          <a:xfrm>
            <a:off x="4308545" y="246852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5" name="object 475"/>
          <p:cNvSpPr/>
          <p:nvPr/>
        </p:nvSpPr>
        <p:spPr>
          <a:xfrm>
            <a:off x="4308545" y="251652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6" name="object 476"/>
          <p:cNvSpPr/>
          <p:nvPr/>
        </p:nvSpPr>
        <p:spPr>
          <a:xfrm>
            <a:off x="4308545" y="256456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7" name="object 477"/>
          <p:cNvSpPr/>
          <p:nvPr/>
        </p:nvSpPr>
        <p:spPr>
          <a:xfrm>
            <a:off x="4308545" y="261262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8" name="object 478"/>
          <p:cNvSpPr/>
          <p:nvPr/>
        </p:nvSpPr>
        <p:spPr>
          <a:xfrm>
            <a:off x="4308545" y="266065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9" name="object 479"/>
          <p:cNvSpPr/>
          <p:nvPr/>
        </p:nvSpPr>
        <p:spPr>
          <a:xfrm>
            <a:off x="4308545" y="270865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0" name="object 480"/>
          <p:cNvSpPr/>
          <p:nvPr/>
        </p:nvSpPr>
        <p:spPr>
          <a:xfrm>
            <a:off x="4308545" y="275665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1" name="object 481"/>
          <p:cNvSpPr/>
          <p:nvPr/>
        </p:nvSpPr>
        <p:spPr>
          <a:xfrm>
            <a:off x="4308545" y="280474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2" name="object 482"/>
          <p:cNvSpPr/>
          <p:nvPr/>
        </p:nvSpPr>
        <p:spPr>
          <a:xfrm>
            <a:off x="4308545" y="285274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83" name="object 483"/>
          <p:cNvSpPr/>
          <p:nvPr/>
        </p:nvSpPr>
        <p:spPr>
          <a:xfrm>
            <a:off x="4308545" y="290078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4" name="object 484"/>
          <p:cNvSpPr/>
          <p:nvPr/>
        </p:nvSpPr>
        <p:spPr>
          <a:xfrm>
            <a:off x="4308545" y="294878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5" name="object 485"/>
          <p:cNvSpPr/>
          <p:nvPr/>
        </p:nvSpPr>
        <p:spPr>
          <a:xfrm>
            <a:off x="4308545" y="299687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6" name="object 486"/>
          <p:cNvSpPr/>
          <p:nvPr/>
        </p:nvSpPr>
        <p:spPr>
          <a:xfrm>
            <a:off x="4308545" y="304487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7" name="object 487"/>
          <p:cNvSpPr/>
          <p:nvPr/>
        </p:nvSpPr>
        <p:spPr>
          <a:xfrm>
            <a:off x="4308545" y="309287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8" name="object 488"/>
          <p:cNvSpPr/>
          <p:nvPr/>
        </p:nvSpPr>
        <p:spPr>
          <a:xfrm>
            <a:off x="4308545" y="314096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9" name="object 489"/>
          <p:cNvSpPr/>
          <p:nvPr/>
        </p:nvSpPr>
        <p:spPr>
          <a:xfrm>
            <a:off x="4308545" y="3188968"/>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0" name="object 490"/>
          <p:cNvSpPr/>
          <p:nvPr/>
        </p:nvSpPr>
        <p:spPr>
          <a:xfrm>
            <a:off x="4308545" y="3236999"/>
            <a:ext cx="59055" cy="59055"/>
          </a:xfrm>
          <a:custGeom>
            <a:avLst/>
            <a:gdLst/>
            <a:ahLst/>
            <a:cxnLst/>
            <a:rect l="l" t="t" r="r" b="b"/>
            <a:pathLst>
              <a:path w="59054" h="59054">
                <a:moveTo>
                  <a:pt x="0" y="0"/>
                </a:moveTo>
                <a:lnTo>
                  <a:pt x="58987" y="58911"/>
                </a:lnTo>
              </a:path>
            </a:pathLst>
          </a:custGeom>
          <a:ln w="4364">
            <a:solidFill>
              <a:srgbClr val="000000"/>
            </a:solidFill>
          </a:ln>
        </p:spPr>
        <p:txBody>
          <a:bodyPr wrap="square" lIns="0" tIns="0" rIns="0" bIns="0" rtlCol="0"/>
          <a:lstStyle/>
          <a:p/>
        </p:txBody>
      </p:sp>
      <p:sp>
        <p:nvSpPr>
          <p:cNvPr id="491" name="object 491"/>
          <p:cNvSpPr/>
          <p:nvPr/>
        </p:nvSpPr>
        <p:spPr>
          <a:xfrm>
            <a:off x="4308545" y="3285000"/>
            <a:ext cx="59055" cy="59055"/>
          </a:xfrm>
          <a:custGeom>
            <a:avLst/>
            <a:gdLst/>
            <a:ahLst/>
            <a:cxnLst/>
            <a:rect l="l" t="t" r="r" b="b"/>
            <a:pathLst>
              <a:path w="59054" h="59054">
                <a:moveTo>
                  <a:pt x="0" y="0"/>
                </a:moveTo>
                <a:lnTo>
                  <a:pt x="58987" y="59002"/>
                </a:lnTo>
              </a:path>
            </a:pathLst>
          </a:custGeom>
          <a:ln w="4364">
            <a:solidFill>
              <a:srgbClr val="000000"/>
            </a:solidFill>
          </a:ln>
        </p:spPr>
        <p:txBody>
          <a:bodyPr wrap="square" lIns="0" tIns="0" rIns="0" bIns="0" rtlCol="0"/>
          <a:lstStyle/>
          <a:p/>
        </p:txBody>
      </p:sp>
      <p:sp>
        <p:nvSpPr>
          <p:cNvPr id="492" name="object 492"/>
          <p:cNvSpPr/>
          <p:nvPr/>
        </p:nvSpPr>
        <p:spPr>
          <a:xfrm>
            <a:off x="4308545"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493" name="object 493"/>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4" name="object 494"/>
          <p:cNvSpPr/>
          <p:nvPr/>
        </p:nvSpPr>
        <p:spPr>
          <a:xfrm>
            <a:off x="4356618"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495" name="object 495"/>
          <p:cNvSpPr/>
          <p:nvPr/>
        </p:nvSpPr>
        <p:spPr>
          <a:xfrm>
            <a:off x="4306350"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496" name="object 496"/>
          <p:cNvSpPr/>
          <p:nvPr/>
        </p:nvSpPr>
        <p:spPr>
          <a:xfrm>
            <a:off x="4368636" y="1601800"/>
            <a:ext cx="0" cy="1026160"/>
          </a:xfrm>
          <a:custGeom>
            <a:avLst/>
            <a:gdLst/>
            <a:ahLst/>
            <a:cxnLst/>
            <a:rect l="l" t="t" r="r" b="b"/>
            <a:pathLst>
              <a:path h="1026160">
                <a:moveTo>
                  <a:pt x="0" y="0"/>
                </a:moveTo>
                <a:lnTo>
                  <a:pt x="0" y="1026090"/>
                </a:lnTo>
              </a:path>
            </a:pathLst>
          </a:custGeom>
          <a:ln w="3175">
            <a:solidFill>
              <a:srgbClr val="000000"/>
            </a:solidFill>
          </a:ln>
        </p:spPr>
        <p:txBody>
          <a:bodyPr wrap="square" lIns="0" tIns="0" rIns="0" bIns="0" rtlCol="0"/>
          <a:lstStyle/>
          <a:p/>
        </p:txBody>
      </p:sp>
      <p:sp>
        <p:nvSpPr>
          <p:cNvPr id="497" name="object 497"/>
          <p:cNvSpPr/>
          <p:nvPr/>
        </p:nvSpPr>
        <p:spPr>
          <a:xfrm>
            <a:off x="436863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98" name="object 498"/>
          <p:cNvSpPr/>
          <p:nvPr/>
        </p:nvSpPr>
        <p:spPr>
          <a:xfrm>
            <a:off x="4306350"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499" name="object 499"/>
          <p:cNvSpPr/>
          <p:nvPr/>
        </p:nvSpPr>
        <p:spPr>
          <a:xfrm>
            <a:off x="43063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00" name="object 500"/>
          <p:cNvSpPr/>
          <p:nvPr/>
        </p:nvSpPr>
        <p:spPr>
          <a:xfrm>
            <a:off x="4761546"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501" name="object 501"/>
          <p:cNvSpPr/>
          <p:nvPr/>
        </p:nvSpPr>
        <p:spPr>
          <a:xfrm>
            <a:off x="4729900"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02" name="object 502"/>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3" name="object 503"/>
          <p:cNvSpPr/>
          <p:nvPr/>
        </p:nvSpPr>
        <p:spPr>
          <a:xfrm>
            <a:off x="4732065"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04" name="object 504"/>
          <p:cNvSpPr/>
          <p:nvPr/>
        </p:nvSpPr>
        <p:spPr>
          <a:xfrm>
            <a:off x="4732065"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5" name="object 505"/>
          <p:cNvSpPr/>
          <p:nvPr/>
        </p:nvSpPr>
        <p:spPr>
          <a:xfrm>
            <a:off x="4732065"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6" name="object 506"/>
          <p:cNvSpPr/>
          <p:nvPr/>
        </p:nvSpPr>
        <p:spPr>
          <a:xfrm>
            <a:off x="4732065"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7" name="object 507"/>
          <p:cNvSpPr/>
          <p:nvPr/>
        </p:nvSpPr>
        <p:spPr>
          <a:xfrm>
            <a:off x="4732065"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8" name="object 508"/>
          <p:cNvSpPr/>
          <p:nvPr/>
        </p:nvSpPr>
        <p:spPr>
          <a:xfrm>
            <a:off x="4732065"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9" name="object 509"/>
          <p:cNvSpPr/>
          <p:nvPr/>
        </p:nvSpPr>
        <p:spPr>
          <a:xfrm>
            <a:off x="4732065"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0" name="object 510"/>
          <p:cNvSpPr/>
          <p:nvPr/>
        </p:nvSpPr>
        <p:spPr>
          <a:xfrm>
            <a:off x="4732065"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1" name="object 511"/>
          <p:cNvSpPr/>
          <p:nvPr/>
        </p:nvSpPr>
        <p:spPr>
          <a:xfrm>
            <a:off x="4732065"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2" name="object 512"/>
          <p:cNvSpPr/>
          <p:nvPr/>
        </p:nvSpPr>
        <p:spPr>
          <a:xfrm>
            <a:off x="4732065"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3" name="object 513"/>
          <p:cNvSpPr/>
          <p:nvPr/>
        </p:nvSpPr>
        <p:spPr>
          <a:xfrm>
            <a:off x="4732065"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4" name="object 514"/>
          <p:cNvSpPr/>
          <p:nvPr/>
        </p:nvSpPr>
        <p:spPr>
          <a:xfrm>
            <a:off x="4732065"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5" name="object 515"/>
          <p:cNvSpPr/>
          <p:nvPr/>
        </p:nvSpPr>
        <p:spPr>
          <a:xfrm>
            <a:off x="4732065"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6" name="object 516"/>
          <p:cNvSpPr/>
          <p:nvPr/>
        </p:nvSpPr>
        <p:spPr>
          <a:xfrm>
            <a:off x="4732065"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7" name="object 517"/>
          <p:cNvSpPr/>
          <p:nvPr/>
        </p:nvSpPr>
        <p:spPr>
          <a:xfrm>
            <a:off x="4732065"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8" name="object 518"/>
          <p:cNvSpPr/>
          <p:nvPr/>
        </p:nvSpPr>
        <p:spPr>
          <a:xfrm>
            <a:off x="4732065"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9" name="object 519"/>
          <p:cNvSpPr/>
          <p:nvPr/>
        </p:nvSpPr>
        <p:spPr>
          <a:xfrm>
            <a:off x="4732065"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0" name="object 520"/>
          <p:cNvSpPr/>
          <p:nvPr/>
        </p:nvSpPr>
        <p:spPr>
          <a:xfrm>
            <a:off x="4732065"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1" name="object 521"/>
          <p:cNvSpPr/>
          <p:nvPr/>
        </p:nvSpPr>
        <p:spPr>
          <a:xfrm>
            <a:off x="4732065"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2" name="object 522"/>
          <p:cNvSpPr/>
          <p:nvPr/>
        </p:nvSpPr>
        <p:spPr>
          <a:xfrm>
            <a:off x="4732065"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3" name="object 523"/>
          <p:cNvSpPr/>
          <p:nvPr/>
        </p:nvSpPr>
        <p:spPr>
          <a:xfrm>
            <a:off x="4732065"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4" name="object 524"/>
          <p:cNvSpPr/>
          <p:nvPr/>
        </p:nvSpPr>
        <p:spPr>
          <a:xfrm>
            <a:off x="4732065"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5" name="object 525"/>
          <p:cNvSpPr/>
          <p:nvPr/>
        </p:nvSpPr>
        <p:spPr>
          <a:xfrm>
            <a:off x="4732065"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6" name="object 526"/>
          <p:cNvSpPr/>
          <p:nvPr/>
        </p:nvSpPr>
        <p:spPr>
          <a:xfrm>
            <a:off x="4732065"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7" name="object 527"/>
          <p:cNvSpPr/>
          <p:nvPr/>
        </p:nvSpPr>
        <p:spPr>
          <a:xfrm>
            <a:off x="4732065"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8" name="object 528"/>
          <p:cNvSpPr/>
          <p:nvPr/>
        </p:nvSpPr>
        <p:spPr>
          <a:xfrm>
            <a:off x="4732065"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9" name="object 529"/>
          <p:cNvSpPr/>
          <p:nvPr/>
        </p:nvSpPr>
        <p:spPr>
          <a:xfrm>
            <a:off x="4732065"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0" name="object 530"/>
          <p:cNvSpPr/>
          <p:nvPr/>
        </p:nvSpPr>
        <p:spPr>
          <a:xfrm>
            <a:off x="4732065"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1" name="object 531"/>
          <p:cNvSpPr/>
          <p:nvPr/>
        </p:nvSpPr>
        <p:spPr>
          <a:xfrm>
            <a:off x="4732065"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2" name="object 532"/>
          <p:cNvSpPr/>
          <p:nvPr/>
        </p:nvSpPr>
        <p:spPr>
          <a:xfrm>
            <a:off x="4732065"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3" name="object 533"/>
          <p:cNvSpPr/>
          <p:nvPr/>
        </p:nvSpPr>
        <p:spPr>
          <a:xfrm>
            <a:off x="4732065"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4" name="object 534"/>
          <p:cNvSpPr/>
          <p:nvPr/>
        </p:nvSpPr>
        <p:spPr>
          <a:xfrm>
            <a:off x="4732065"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35" name="object 535"/>
          <p:cNvSpPr/>
          <p:nvPr/>
        </p:nvSpPr>
        <p:spPr>
          <a:xfrm>
            <a:off x="4732065"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36" name="object 536"/>
          <p:cNvSpPr/>
          <p:nvPr/>
        </p:nvSpPr>
        <p:spPr>
          <a:xfrm>
            <a:off x="4732065"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537" name="object 537"/>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8" name="object 538"/>
          <p:cNvSpPr/>
          <p:nvPr/>
        </p:nvSpPr>
        <p:spPr>
          <a:xfrm>
            <a:off x="4780077"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39" name="object 539"/>
          <p:cNvSpPr/>
          <p:nvPr/>
        </p:nvSpPr>
        <p:spPr>
          <a:xfrm>
            <a:off x="4729900"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540" name="object 540"/>
          <p:cNvSpPr/>
          <p:nvPr/>
        </p:nvSpPr>
        <p:spPr>
          <a:xfrm>
            <a:off x="4792094"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541" name="object 541"/>
          <p:cNvSpPr/>
          <p:nvPr/>
        </p:nvSpPr>
        <p:spPr>
          <a:xfrm>
            <a:off x="479209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42" name="object 542"/>
          <p:cNvSpPr/>
          <p:nvPr/>
        </p:nvSpPr>
        <p:spPr>
          <a:xfrm>
            <a:off x="4729900"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543" name="object 543"/>
          <p:cNvSpPr/>
          <p:nvPr/>
        </p:nvSpPr>
        <p:spPr>
          <a:xfrm>
            <a:off x="472990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44" name="object 544"/>
          <p:cNvSpPr/>
          <p:nvPr/>
        </p:nvSpPr>
        <p:spPr>
          <a:xfrm>
            <a:off x="5187260" y="1732820"/>
            <a:ext cx="0" cy="895350"/>
          </a:xfrm>
          <a:custGeom>
            <a:avLst/>
            <a:gdLst/>
            <a:ahLst/>
            <a:cxnLst/>
            <a:rect l="l" t="t" r="r" b="b"/>
            <a:pathLst>
              <a:path h="895350">
                <a:moveTo>
                  <a:pt x="0" y="0"/>
                </a:moveTo>
                <a:lnTo>
                  <a:pt x="0" y="895071"/>
                </a:lnTo>
              </a:path>
            </a:pathLst>
          </a:custGeom>
          <a:ln w="63291">
            <a:solidFill>
              <a:srgbClr val="C0C0C0"/>
            </a:solidFill>
          </a:ln>
        </p:spPr>
        <p:txBody>
          <a:bodyPr wrap="square" lIns="0" tIns="0" rIns="0" bIns="0" rtlCol="0"/>
          <a:lstStyle/>
          <a:p/>
        </p:txBody>
      </p:sp>
      <p:sp>
        <p:nvSpPr>
          <p:cNvPr id="545" name="object 545"/>
          <p:cNvSpPr/>
          <p:nvPr/>
        </p:nvSpPr>
        <p:spPr>
          <a:xfrm>
            <a:off x="515561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46" name="object 546"/>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47" name="object 547"/>
          <p:cNvSpPr/>
          <p:nvPr/>
        </p:nvSpPr>
        <p:spPr>
          <a:xfrm>
            <a:off x="5157809" y="178301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48" name="object 548"/>
          <p:cNvSpPr/>
          <p:nvPr/>
        </p:nvSpPr>
        <p:spPr>
          <a:xfrm>
            <a:off x="5157809" y="183101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49" name="object 549"/>
          <p:cNvSpPr/>
          <p:nvPr/>
        </p:nvSpPr>
        <p:spPr>
          <a:xfrm>
            <a:off x="5157809" y="187901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0" name="object 550"/>
          <p:cNvSpPr/>
          <p:nvPr/>
        </p:nvSpPr>
        <p:spPr>
          <a:xfrm>
            <a:off x="5157809" y="192710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1" name="object 551"/>
          <p:cNvSpPr/>
          <p:nvPr/>
        </p:nvSpPr>
        <p:spPr>
          <a:xfrm>
            <a:off x="5157809" y="197511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2" name="object 552"/>
          <p:cNvSpPr/>
          <p:nvPr/>
        </p:nvSpPr>
        <p:spPr>
          <a:xfrm>
            <a:off x="5157809" y="20231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3" name="object 553"/>
          <p:cNvSpPr/>
          <p:nvPr/>
        </p:nvSpPr>
        <p:spPr>
          <a:xfrm>
            <a:off x="5157809" y="20711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4" name="object 554"/>
          <p:cNvSpPr/>
          <p:nvPr/>
        </p:nvSpPr>
        <p:spPr>
          <a:xfrm>
            <a:off x="5157809" y="211923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5" name="object 555"/>
          <p:cNvSpPr/>
          <p:nvPr/>
        </p:nvSpPr>
        <p:spPr>
          <a:xfrm>
            <a:off x="5157809" y="216723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6" name="object 556"/>
          <p:cNvSpPr/>
          <p:nvPr/>
        </p:nvSpPr>
        <p:spPr>
          <a:xfrm>
            <a:off x="5157809" y="221523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7" name="object 557"/>
          <p:cNvSpPr/>
          <p:nvPr/>
        </p:nvSpPr>
        <p:spPr>
          <a:xfrm>
            <a:off x="5157809" y="226332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8" name="object 558"/>
          <p:cNvSpPr/>
          <p:nvPr/>
        </p:nvSpPr>
        <p:spPr>
          <a:xfrm>
            <a:off x="5157809" y="231132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9" name="object 559"/>
          <p:cNvSpPr/>
          <p:nvPr/>
        </p:nvSpPr>
        <p:spPr>
          <a:xfrm>
            <a:off x="5157809" y="235933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0" name="object 560"/>
          <p:cNvSpPr/>
          <p:nvPr/>
        </p:nvSpPr>
        <p:spPr>
          <a:xfrm>
            <a:off x="5157809" y="240736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1" name="object 561"/>
          <p:cNvSpPr/>
          <p:nvPr/>
        </p:nvSpPr>
        <p:spPr>
          <a:xfrm>
            <a:off x="5157809" y="245545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2" name="object 562"/>
          <p:cNvSpPr/>
          <p:nvPr/>
        </p:nvSpPr>
        <p:spPr>
          <a:xfrm>
            <a:off x="5157809" y="250345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3" name="object 563"/>
          <p:cNvSpPr/>
          <p:nvPr/>
        </p:nvSpPr>
        <p:spPr>
          <a:xfrm>
            <a:off x="5157809" y="2551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4" name="object 564"/>
          <p:cNvSpPr/>
          <p:nvPr/>
        </p:nvSpPr>
        <p:spPr>
          <a:xfrm>
            <a:off x="5157809" y="2599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5" name="object 565"/>
          <p:cNvSpPr/>
          <p:nvPr/>
        </p:nvSpPr>
        <p:spPr>
          <a:xfrm>
            <a:off x="5157809" y="264754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6" name="object 566"/>
          <p:cNvSpPr/>
          <p:nvPr/>
        </p:nvSpPr>
        <p:spPr>
          <a:xfrm>
            <a:off x="5157809" y="269555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7" name="object 567"/>
          <p:cNvSpPr/>
          <p:nvPr/>
        </p:nvSpPr>
        <p:spPr>
          <a:xfrm>
            <a:off x="5157809" y="274358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8" name="object 568"/>
          <p:cNvSpPr/>
          <p:nvPr/>
        </p:nvSpPr>
        <p:spPr>
          <a:xfrm>
            <a:off x="5157809" y="27916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9" name="object 569"/>
          <p:cNvSpPr/>
          <p:nvPr/>
        </p:nvSpPr>
        <p:spPr>
          <a:xfrm>
            <a:off x="5157809" y="28396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0" name="object 570"/>
          <p:cNvSpPr/>
          <p:nvPr/>
        </p:nvSpPr>
        <p:spPr>
          <a:xfrm>
            <a:off x="5157809" y="288767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1" name="object 571"/>
          <p:cNvSpPr/>
          <p:nvPr/>
        </p:nvSpPr>
        <p:spPr>
          <a:xfrm>
            <a:off x="5157809" y="293567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2" name="object 572"/>
          <p:cNvSpPr/>
          <p:nvPr/>
        </p:nvSpPr>
        <p:spPr>
          <a:xfrm>
            <a:off x="5157809" y="29837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3" name="object 573"/>
          <p:cNvSpPr/>
          <p:nvPr/>
        </p:nvSpPr>
        <p:spPr>
          <a:xfrm>
            <a:off x="5157809" y="30317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74" name="object 574"/>
          <p:cNvSpPr/>
          <p:nvPr/>
        </p:nvSpPr>
        <p:spPr>
          <a:xfrm>
            <a:off x="5157809" y="30798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5" name="object 575"/>
          <p:cNvSpPr/>
          <p:nvPr/>
        </p:nvSpPr>
        <p:spPr>
          <a:xfrm>
            <a:off x="5157809" y="312780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6" name="object 576"/>
          <p:cNvSpPr/>
          <p:nvPr/>
        </p:nvSpPr>
        <p:spPr>
          <a:xfrm>
            <a:off x="5157809" y="31758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7" name="object 577"/>
          <p:cNvSpPr/>
          <p:nvPr/>
        </p:nvSpPr>
        <p:spPr>
          <a:xfrm>
            <a:off x="5157809" y="3223894"/>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78" name="object 578"/>
          <p:cNvSpPr/>
          <p:nvPr/>
        </p:nvSpPr>
        <p:spPr>
          <a:xfrm>
            <a:off x="5157809" y="3271895"/>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79" name="object 579"/>
          <p:cNvSpPr/>
          <p:nvPr/>
        </p:nvSpPr>
        <p:spPr>
          <a:xfrm>
            <a:off x="5157809" y="3319988"/>
            <a:ext cx="39370" cy="39370"/>
          </a:xfrm>
          <a:custGeom>
            <a:avLst/>
            <a:gdLst/>
            <a:ahLst/>
            <a:cxnLst/>
            <a:rect l="l" t="t" r="r" b="b"/>
            <a:pathLst>
              <a:path w="39370" h="39370">
                <a:moveTo>
                  <a:pt x="0" y="0"/>
                </a:moveTo>
                <a:lnTo>
                  <a:pt x="39294" y="39284"/>
                </a:lnTo>
              </a:path>
            </a:pathLst>
          </a:custGeom>
          <a:ln w="4364">
            <a:solidFill>
              <a:srgbClr val="000000"/>
            </a:solidFill>
          </a:ln>
        </p:spPr>
        <p:txBody>
          <a:bodyPr wrap="square" lIns="0" tIns="0" rIns="0" bIns="0" rtlCol="0"/>
          <a:lstStyle/>
          <a:p/>
        </p:txBody>
      </p:sp>
      <p:sp>
        <p:nvSpPr>
          <p:cNvPr id="580" name="object 580"/>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81" name="object 581"/>
          <p:cNvSpPr/>
          <p:nvPr/>
        </p:nvSpPr>
        <p:spPr>
          <a:xfrm>
            <a:off x="5205822" y="1734984"/>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82" name="object 582"/>
          <p:cNvSpPr/>
          <p:nvPr/>
        </p:nvSpPr>
        <p:spPr>
          <a:xfrm>
            <a:off x="515561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583" name="object 583"/>
          <p:cNvSpPr/>
          <p:nvPr/>
        </p:nvSpPr>
        <p:spPr>
          <a:xfrm>
            <a:off x="521784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584" name="object 584"/>
          <p:cNvSpPr/>
          <p:nvPr/>
        </p:nvSpPr>
        <p:spPr>
          <a:xfrm>
            <a:off x="5217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85" name="object 585"/>
          <p:cNvSpPr/>
          <p:nvPr/>
        </p:nvSpPr>
        <p:spPr>
          <a:xfrm>
            <a:off x="515561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586" name="object 586"/>
          <p:cNvSpPr/>
          <p:nvPr/>
        </p:nvSpPr>
        <p:spPr>
          <a:xfrm>
            <a:off x="5155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87" name="object 587"/>
          <p:cNvSpPr/>
          <p:nvPr/>
        </p:nvSpPr>
        <p:spPr>
          <a:xfrm>
            <a:off x="5612951" y="1715296"/>
            <a:ext cx="0" cy="913130"/>
          </a:xfrm>
          <a:custGeom>
            <a:avLst/>
            <a:gdLst/>
            <a:ahLst/>
            <a:cxnLst/>
            <a:rect l="l" t="t" r="r" b="b"/>
            <a:pathLst>
              <a:path h="913130">
                <a:moveTo>
                  <a:pt x="0" y="0"/>
                </a:moveTo>
                <a:lnTo>
                  <a:pt x="0" y="912595"/>
                </a:lnTo>
              </a:path>
            </a:pathLst>
          </a:custGeom>
          <a:ln w="63364">
            <a:solidFill>
              <a:srgbClr val="C0C0C0"/>
            </a:solidFill>
          </a:ln>
        </p:spPr>
        <p:txBody>
          <a:bodyPr wrap="square" lIns="0" tIns="0" rIns="0" bIns="0" rtlCol="0"/>
          <a:lstStyle/>
          <a:p/>
        </p:txBody>
      </p:sp>
      <p:sp>
        <p:nvSpPr>
          <p:cNvPr id="588" name="object 588"/>
          <p:cNvSpPr/>
          <p:nvPr/>
        </p:nvSpPr>
        <p:spPr>
          <a:xfrm>
            <a:off x="5581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589" name="object 589"/>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0" name="object 590"/>
          <p:cNvSpPr/>
          <p:nvPr/>
        </p:nvSpPr>
        <p:spPr>
          <a:xfrm>
            <a:off x="5583463" y="176555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1" name="object 591"/>
          <p:cNvSpPr/>
          <p:nvPr/>
        </p:nvSpPr>
        <p:spPr>
          <a:xfrm>
            <a:off x="5583463" y="181355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2" name="object 592"/>
          <p:cNvSpPr/>
          <p:nvPr/>
        </p:nvSpPr>
        <p:spPr>
          <a:xfrm>
            <a:off x="5583463" y="1861554"/>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3" name="object 593"/>
          <p:cNvSpPr/>
          <p:nvPr/>
        </p:nvSpPr>
        <p:spPr>
          <a:xfrm>
            <a:off x="5583463" y="190964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4" name="object 594"/>
          <p:cNvSpPr/>
          <p:nvPr/>
        </p:nvSpPr>
        <p:spPr>
          <a:xfrm>
            <a:off x="5583463" y="1957647"/>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595" name="object 595"/>
          <p:cNvSpPr/>
          <p:nvPr/>
        </p:nvSpPr>
        <p:spPr>
          <a:xfrm>
            <a:off x="5583463" y="200567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6" name="object 596"/>
          <p:cNvSpPr/>
          <p:nvPr/>
        </p:nvSpPr>
        <p:spPr>
          <a:xfrm>
            <a:off x="5583463" y="205367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7" name="object 597"/>
          <p:cNvSpPr/>
          <p:nvPr/>
        </p:nvSpPr>
        <p:spPr>
          <a:xfrm>
            <a:off x="5583463" y="210177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8" name="object 598"/>
          <p:cNvSpPr/>
          <p:nvPr/>
        </p:nvSpPr>
        <p:spPr>
          <a:xfrm>
            <a:off x="5583463" y="214977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9" name="object 599"/>
          <p:cNvSpPr/>
          <p:nvPr/>
        </p:nvSpPr>
        <p:spPr>
          <a:xfrm>
            <a:off x="5583463" y="2197773"/>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0" name="object 600"/>
          <p:cNvSpPr/>
          <p:nvPr/>
        </p:nvSpPr>
        <p:spPr>
          <a:xfrm>
            <a:off x="5583463" y="224580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1" name="object 601"/>
          <p:cNvSpPr/>
          <p:nvPr/>
        </p:nvSpPr>
        <p:spPr>
          <a:xfrm>
            <a:off x="5583463" y="2293866"/>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2" name="object 602"/>
          <p:cNvSpPr/>
          <p:nvPr/>
        </p:nvSpPr>
        <p:spPr>
          <a:xfrm>
            <a:off x="5583463" y="234189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3" name="object 603"/>
          <p:cNvSpPr/>
          <p:nvPr/>
        </p:nvSpPr>
        <p:spPr>
          <a:xfrm>
            <a:off x="5583463" y="238989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4" name="object 604"/>
          <p:cNvSpPr/>
          <p:nvPr/>
        </p:nvSpPr>
        <p:spPr>
          <a:xfrm>
            <a:off x="5583463" y="2437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5" name="object 605"/>
          <p:cNvSpPr/>
          <p:nvPr/>
        </p:nvSpPr>
        <p:spPr>
          <a:xfrm>
            <a:off x="5583463" y="2485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6" name="object 606"/>
          <p:cNvSpPr/>
          <p:nvPr/>
        </p:nvSpPr>
        <p:spPr>
          <a:xfrm>
            <a:off x="5583463" y="253399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7" name="object 607"/>
          <p:cNvSpPr/>
          <p:nvPr/>
        </p:nvSpPr>
        <p:spPr>
          <a:xfrm>
            <a:off x="5583463" y="258202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8" name="object 608"/>
          <p:cNvSpPr/>
          <p:nvPr/>
        </p:nvSpPr>
        <p:spPr>
          <a:xfrm>
            <a:off x="5583463" y="263008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9" name="object 609"/>
          <p:cNvSpPr/>
          <p:nvPr/>
        </p:nvSpPr>
        <p:spPr>
          <a:xfrm>
            <a:off x="5583463" y="267811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0" name="object 610"/>
          <p:cNvSpPr/>
          <p:nvPr/>
        </p:nvSpPr>
        <p:spPr>
          <a:xfrm>
            <a:off x="5583463" y="272611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1" name="object 611"/>
          <p:cNvSpPr/>
          <p:nvPr/>
        </p:nvSpPr>
        <p:spPr>
          <a:xfrm>
            <a:off x="5583463" y="277411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2" name="object 612"/>
          <p:cNvSpPr/>
          <p:nvPr/>
        </p:nvSpPr>
        <p:spPr>
          <a:xfrm>
            <a:off x="5583463" y="282221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3" name="object 613"/>
          <p:cNvSpPr/>
          <p:nvPr/>
        </p:nvSpPr>
        <p:spPr>
          <a:xfrm>
            <a:off x="5583463" y="287021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4" name="object 614"/>
          <p:cNvSpPr/>
          <p:nvPr/>
        </p:nvSpPr>
        <p:spPr>
          <a:xfrm>
            <a:off x="5583463" y="2918243"/>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15" name="object 615"/>
          <p:cNvSpPr/>
          <p:nvPr/>
        </p:nvSpPr>
        <p:spPr>
          <a:xfrm>
            <a:off x="5583463" y="296630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6" name="object 616"/>
          <p:cNvSpPr/>
          <p:nvPr/>
        </p:nvSpPr>
        <p:spPr>
          <a:xfrm>
            <a:off x="5583463" y="301433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7" name="object 617"/>
          <p:cNvSpPr/>
          <p:nvPr/>
        </p:nvSpPr>
        <p:spPr>
          <a:xfrm>
            <a:off x="5583463" y="306233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8" name="object 618"/>
          <p:cNvSpPr/>
          <p:nvPr/>
        </p:nvSpPr>
        <p:spPr>
          <a:xfrm>
            <a:off x="5583463" y="311033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9" name="object 619"/>
          <p:cNvSpPr/>
          <p:nvPr/>
        </p:nvSpPr>
        <p:spPr>
          <a:xfrm>
            <a:off x="5583463" y="3158430"/>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20" name="object 620"/>
          <p:cNvSpPr/>
          <p:nvPr/>
        </p:nvSpPr>
        <p:spPr>
          <a:xfrm>
            <a:off x="5583463" y="3206431"/>
            <a:ext cx="59055" cy="59055"/>
          </a:xfrm>
          <a:custGeom>
            <a:avLst/>
            <a:gdLst/>
            <a:ahLst/>
            <a:cxnLst/>
            <a:rect l="l" t="t" r="r" b="b"/>
            <a:pathLst>
              <a:path w="59054" h="59054">
                <a:moveTo>
                  <a:pt x="0" y="0"/>
                </a:moveTo>
                <a:lnTo>
                  <a:pt x="58987" y="58942"/>
                </a:lnTo>
              </a:path>
            </a:pathLst>
          </a:custGeom>
          <a:ln w="4364">
            <a:solidFill>
              <a:srgbClr val="000000"/>
            </a:solidFill>
          </a:ln>
        </p:spPr>
        <p:txBody>
          <a:bodyPr wrap="square" lIns="0" tIns="0" rIns="0" bIns="0" rtlCol="0"/>
          <a:lstStyle/>
          <a:p/>
        </p:txBody>
      </p:sp>
      <p:sp>
        <p:nvSpPr>
          <p:cNvPr id="621" name="object 621"/>
          <p:cNvSpPr/>
          <p:nvPr/>
        </p:nvSpPr>
        <p:spPr>
          <a:xfrm>
            <a:off x="5583463" y="3254462"/>
            <a:ext cx="59055" cy="59055"/>
          </a:xfrm>
          <a:custGeom>
            <a:avLst/>
            <a:gdLst/>
            <a:ahLst/>
            <a:cxnLst/>
            <a:rect l="l" t="t" r="r" b="b"/>
            <a:pathLst>
              <a:path w="59054" h="59054">
                <a:moveTo>
                  <a:pt x="0" y="0"/>
                </a:moveTo>
                <a:lnTo>
                  <a:pt x="58987" y="58972"/>
                </a:lnTo>
              </a:path>
            </a:pathLst>
          </a:custGeom>
          <a:ln w="4364">
            <a:solidFill>
              <a:srgbClr val="000000"/>
            </a:solidFill>
          </a:ln>
        </p:spPr>
        <p:txBody>
          <a:bodyPr wrap="square" lIns="0" tIns="0" rIns="0" bIns="0" rtlCol="0"/>
          <a:lstStyle/>
          <a:p/>
        </p:txBody>
      </p:sp>
      <p:sp>
        <p:nvSpPr>
          <p:cNvPr id="622" name="object 622"/>
          <p:cNvSpPr/>
          <p:nvPr/>
        </p:nvSpPr>
        <p:spPr>
          <a:xfrm>
            <a:off x="5583463" y="3302463"/>
            <a:ext cx="57150" cy="57150"/>
          </a:xfrm>
          <a:custGeom>
            <a:avLst/>
            <a:gdLst/>
            <a:ahLst/>
            <a:cxnLst/>
            <a:rect l="l" t="t" r="r" b="b"/>
            <a:pathLst>
              <a:path w="57150" h="57150">
                <a:moveTo>
                  <a:pt x="0" y="0"/>
                </a:moveTo>
                <a:lnTo>
                  <a:pt x="56822" y="56808"/>
                </a:lnTo>
              </a:path>
            </a:pathLst>
          </a:custGeom>
          <a:ln w="4364">
            <a:solidFill>
              <a:srgbClr val="000000"/>
            </a:solidFill>
          </a:ln>
        </p:spPr>
        <p:txBody>
          <a:bodyPr wrap="square" lIns="0" tIns="0" rIns="0" bIns="0" rtlCol="0"/>
          <a:lstStyle/>
          <a:p/>
        </p:txBody>
      </p:sp>
      <p:sp>
        <p:nvSpPr>
          <p:cNvPr id="623" name="object 623"/>
          <p:cNvSpPr/>
          <p:nvPr/>
        </p:nvSpPr>
        <p:spPr>
          <a:xfrm>
            <a:off x="5583463" y="3350555"/>
            <a:ext cx="8890" cy="8890"/>
          </a:xfrm>
          <a:custGeom>
            <a:avLst/>
            <a:gdLst/>
            <a:ahLst/>
            <a:cxnLst/>
            <a:rect l="l" t="t" r="r" b="b"/>
            <a:pathLst>
              <a:path w="8889" h="8889">
                <a:moveTo>
                  <a:pt x="0" y="0"/>
                </a:moveTo>
                <a:lnTo>
                  <a:pt x="8718" y="8716"/>
                </a:lnTo>
              </a:path>
            </a:pathLst>
          </a:custGeom>
          <a:ln w="4364">
            <a:solidFill>
              <a:srgbClr val="000000"/>
            </a:solidFill>
          </a:ln>
        </p:spPr>
        <p:txBody>
          <a:bodyPr wrap="square" lIns="0" tIns="0" rIns="0" bIns="0" rtlCol="0"/>
          <a:lstStyle/>
          <a:p/>
        </p:txBody>
      </p:sp>
      <p:sp>
        <p:nvSpPr>
          <p:cNvPr id="624" name="object 624"/>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25" name="object 625"/>
          <p:cNvSpPr/>
          <p:nvPr/>
        </p:nvSpPr>
        <p:spPr>
          <a:xfrm>
            <a:off x="5631537" y="171745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626" name="object 626"/>
          <p:cNvSpPr/>
          <p:nvPr/>
        </p:nvSpPr>
        <p:spPr>
          <a:xfrm>
            <a:off x="5581269" y="1715265"/>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627" name="object 627"/>
          <p:cNvSpPr/>
          <p:nvPr/>
        </p:nvSpPr>
        <p:spPr>
          <a:xfrm>
            <a:off x="564355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628" name="object 628"/>
          <p:cNvSpPr/>
          <p:nvPr/>
        </p:nvSpPr>
        <p:spPr>
          <a:xfrm>
            <a:off x="564355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29" name="object 629"/>
          <p:cNvSpPr/>
          <p:nvPr/>
        </p:nvSpPr>
        <p:spPr>
          <a:xfrm>
            <a:off x="5581269"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630" name="object 630"/>
          <p:cNvSpPr/>
          <p:nvPr/>
        </p:nvSpPr>
        <p:spPr>
          <a:xfrm>
            <a:off x="558126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31" name="object 631"/>
          <p:cNvSpPr/>
          <p:nvPr/>
        </p:nvSpPr>
        <p:spPr>
          <a:xfrm>
            <a:off x="6037556" y="1752447"/>
            <a:ext cx="0" cy="875665"/>
          </a:xfrm>
          <a:custGeom>
            <a:avLst/>
            <a:gdLst/>
            <a:ahLst/>
            <a:cxnLst/>
            <a:rect l="l" t="t" r="r" b="b"/>
            <a:pathLst>
              <a:path h="875664">
                <a:moveTo>
                  <a:pt x="0" y="0"/>
                </a:moveTo>
                <a:lnTo>
                  <a:pt x="0" y="875444"/>
                </a:lnTo>
              </a:path>
            </a:pathLst>
          </a:custGeom>
          <a:ln w="65474">
            <a:solidFill>
              <a:srgbClr val="C0C0C0"/>
            </a:solidFill>
          </a:ln>
        </p:spPr>
        <p:txBody>
          <a:bodyPr wrap="square" lIns="0" tIns="0" rIns="0" bIns="0" rtlCol="0"/>
          <a:lstStyle/>
          <a:p/>
        </p:txBody>
      </p:sp>
      <p:sp>
        <p:nvSpPr>
          <p:cNvPr id="632" name="object 632"/>
          <p:cNvSpPr/>
          <p:nvPr/>
        </p:nvSpPr>
        <p:spPr>
          <a:xfrm>
            <a:off x="6004819"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633" name="object 633"/>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4" name="object 634"/>
          <p:cNvSpPr/>
          <p:nvPr/>
        </p:nvSpPr>
        <p:spPr>
          <a:xfrm>
            <a:off x="6007013" y="180264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5" name="object 635"/>
          <p:cNvSpPr/>
          <p:nvPr/>
        </p:nvSpPr>
        <p:spPr>
          <a:xfrm>
            <a:off x="6007013" y="185064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36" name="object 636"/>
          <p:cNvSpPr/>
          <p:nvPr/>
        </p:nvSpPr>
        <p:spPr>
          <a:xfrm>
            <a:off x="6007013" y="189867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37" name="object 637"/>
          <p:cNvSpPr/>
          <p:nvPr/>
        </p:nvSpPr>
        <p:spPr>
          <a:xfrm>
            <a:off x="6007013" y="194673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8" name="object 638"/>
          <p:cNvSpPr/>
          <p:nvPr/>
        </p:nvSpPr>
        <p:spPr>
          <a:xfrm>
            <a:off x="6007013" y="199476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9" name="object 639"/>
          <p:cNvSpPr/>
          <p:nvPr/>
        </p:nvSpPr>
        <p:spPr>
          <a:xfrm>
            <a:off x="6007013" y="204276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0" name="object 640"/>
          <p:cNvSpPr/>
          <p:nvPr/>
        </p:nvSpPr>
        <p:spPr>
          <a:xfrm>
            <a:off x="6007013" y="209086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1" name="object 641"/>
          <p:cNvSpPr/>
          <p:nvPr/>
        </p:nvSpPr>
        <p:spPr>
          <a:xfrm>
            <a:off x="6007013" y="213886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2" name="object 642"/>
          <p:cNvSpPr/>
          <p:nvPr/>
        </p:nvSpPr>
        <p:spPr>
          <a:xfrm>
            <a:off x="6007013" y="218686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3" name="object 643"/>
          <p:cNvSpPr/>
          <p:nvPr/>
        </p:nvSpPr>
        <p:spPr>
          <a:xfrm>
            <a:off x="6007013" y="223489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4" name="object 644"/>
          <p:cNvSpPr/>
          <p:nvPr/>
        </p:nvSpPr>
        <p:spPr>
          <a:xfrm>
            <a:off x="6007013" y="228295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5" name="object 645"/>
          <p:cNvSpPr/>
          <p:nvPr/>
        </p:nvSpPr>
        <p:spPr>
          <a:xfrm>
            <a:off x="6007013" y="233098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6" name="object 646"/>
          <p:cNvSpPr/>
          <p:nvPr/>
        </p:nvSpPr>
        <p:spPr>
          <a:xfrm>
            <a:off x="6007013" y="237898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7" name="object 647"/>
          <p:cNvSpPr/>
          <p:nvPr/>
        </p:nvSpPr>
        <p:spPr>
          <a:xfrm>
            <a:off x="6007013" y="2426989"/>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48" name="object 648"/>
          <p:cNvSpPr/>
          <p:nvPr/>
        </p:nvSpPr>
        <p:spPr>
          <a:xfrm>
            <a:off x="6007013" y="247508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9" name="object 649"/>
          <p:cNvSpPr/>
          <p:nvPr/>
        </p:nvSpPr>
        <p:spPr>
          <a:xfrm>
            <a:off x="6007013" y="252308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0" name="object 650"/>
          <p:cNvSpPr/>
          <p:nvPr/>
        </p:nvSpPr>
        <p:spPr>
          <a:xfrm>
            <a:off x="6007013" y="257111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1" name="object 651"/>
          <p:cNvSpPr/>
          <p:nvPr/>
        </p:nvSpPr>
        <p:spPr>
          <a:xfrm>
            <a:off x="6007013" y="261917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2" name="object 652"/>
          <p:cNvSpPr/>
          <p:nvPr/>
        </p:nvSpPr>
        <p:spPr>
          <a:xfrm>
            <a:off x="6007013" y="266720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3" name="object 653"/>
          <p:cNvSpPr/>
          <p:nvPr/>
        </p:nvSpPr>
        <p:spPr>
          <a:xfrm>
            <a:off x="6007013" y="271520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4" name="object 654"/>
          <p:cNvSpPr/>
          <p:nvPr/>
        </p:nvSpPr>
        <p:spPr>
          <a:xfrm>
            <a:off x="6007013" y="276320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55" name="object 655"/>
          <p:cNvSpPr/>
          <p:nvPr/>
        </p:nvSpPr>
        <p:spPr>
          <a:xfrm>
            <a:off x="6007013" y="281130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6" name="object 656"/>
          <p:cNvSpPr/>
          <p:nvPr/>
        </p:nvSpPr>
        <p:spPr>
          <a:xfrm>
            <a:off x="6007013" y="285930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7" name="object 657"/>
          <p:cNvSpPr/>
          <p:nvPr/>
        </p:nvSpPr>
        <p:spPr>
          <a:xfrm>
            <a:off x="6007013" y="290733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8" name="object 658"/>
          <p:cNvSpPr/>
          <p:nvPr/>
        </p:nvSpPr>
        <p:spPr>
          <a:xfrm>
            <a:off x="6007013" y="295533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9" name="object 659"/>
          <p:cNvSpPr/>
          <p:nvPr/>
        </p:nvSpPr>
        <p:spPr>
          <a:xfrm>
            <a:off x="6007013" y="300342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0" name="object 660"/>
          <p:cNvSpPr/>
          <p:nvPr/>
        </p:nvSpPr>
        <p:spPr>
          <a:xfrm>
            <a:off x="6007013" y="305142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1" name="object 661"/>
          <p:cNvSpPr/>
          <p:nvPr/>
        </p:nvSpPr>
        <p:spPr>
          <a:xfrm>
            <a:off x="6007013" y="309942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62" name="object 662"/>
          <p:cNvSpPr/>
          <p:nvPr/>
        </p:nvSpPr>
        <p:spPr>
          <a:xfrm>
            <a:off x="6007013" y="314752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3" name="object 663"/>
          <p:cNvSpPr/>
          <p:nvPr/>
        </p:nvSpPr>
        <p:spPr>
          <a:xfrm>
            <a:off x="6007013" y="3195521"/>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664" name="object 664"/>
          <p:cNvSpPr/>
          <p:nvPr/>
        </p:nvSpPr>
        <p:spPr>
          <a:xfrm>
            <a:off x="6007013" y="3243552"/>
            <a:ext cx="61594" cy="61594"/>
          </a:xfrm>
          <a:custGeom>
            <a:avLst/>
            <a:gdLst/>
            <a:ahLst/>
            <a:cxnLst/>
            <a:rect l="l" t="t" r="r" b="b"/>
            <a:pathLst>
              <a:path w="61595" h="61595">
                <a:moveTo>
                  <a:pt x="0" y="0"/>
                </a:moveTo>
                <a:lnTo>
                  <a:pt x="61090" y="61075"/>
                </a:lnTo>
              </a:path>
            </a:pathLst>
          </a:custGeom>
          <a:ln w="4364">
            <a:solidFill>
              <a:srgbClr val="000000"/>
            </a:solidFill>
          </a:ln>
        </p:spPr>
        <p:txBody>
          <a:bodyPr wrap="square" lIns="0" tIns="0" rIns="0" bIns="0" rtlCol="0"/>
          <a:lstStyle/>
          <a:p/>
        </p:txBody>
      </p:sp>
      <p:sp>
        <p:nvSpPr>
          <p:cNvPr id="665" name="object 665"/>
          <p:cNvSpPr/>
          <p:nvPr/>
        </p:nvSpPr>
        <p:spPr>
          <a:xfrm>
            <a:off x="6007013" y="3291553"/>
            <a:ext cx="61594" cy="61594"/>
          </a:xfrm>
          <a:custGeom>
            <a:avLst/>
            <a:gdLst/>
            <a:ahLst/>
            <a:cxnLst/>
            <a:rect l="l" t="t" r="r" b="b"/>
            <a:pathLst>
              <a:path w="61595" h="61595">
                <a:moveTo>
                  <a:pt x="0" y="0"/>
                </a:moveTo>
                <a:lnTo>
                  <a:pt x="61090" y="61166"/>
                </a:lnTo>
              </a:path>
            </a:pathLst>
          </a:custGeom>
          <a:ln w="4364">
            <a:solidFill>
              <a:srgbClr val="000000"/>
            </a:solidFill>
          </a:ln>
        </p:spPr>
        <p:txBody>
          <a:bodyPr wrap="square" lIns="0" tIns="0" rIns="0" bIns="0" rtlCol="0"/>
          <a:lstStyle/>
          <a:p/>
        </p:txBody>
      </p:sp>
      <p:sp>
        <p:nvSpPr>
          <p:cNvPr id="666" name="object 666"/>
          <p:cNvSpPr/>
          <p:nvPr/>
        </p:nvSpPr>
        <p:spPr>
          <a:xfrm>
            <a:off x="6007013" y="3339645"/>
            <a:ext cx="19685" cy="19685"/>
          </a:xfrm>
          <a:custGeom>
            <a:avLst/>
            <a:gdLst/>
            <a:ahLst/>
            <a:cxnLst/>
            <a:rect l="l" t="t" r="r" b="b"/>
            <a:pathLst>
              <a:path w="19685" h="19685">
                <a:moveTo>
                  <a:pt x="0" y="0"/>
                </a:moveTo>
                <a:lnTo>
                  <a:pt x="19631" y="19627"/>
                </a:lnTo>
              </a:path>
            </a:pathLst>
          </a:custGeom>
          <a:ln w="4364">
            <a:solidFill>
              <a:srgbClr val="000000"/>
            </a:solidFill>
          </a:ln>
        </p:spPr>
        <p:txBody>
          <a:bodyPr wrap="square" lIns="0" tIns="0" rIns="0" bIns="0" rtlCol="0"/>
          <a:lstStyle/>
          <a:p/>
        </p:txBody>
      </p:sp>
      <p:sp>
        <p:nvSpPr>
          <p:cNvPr id="667" name="object 667"/>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8" name="object 668"/>
          <p:cNvSpPr/>
          <p:nvPr/>
        </p:nvSpPr>
        <p:spPr>
          <a:xfrm>
            <a:off x="6055026" y="1754641"/>
            <a:ext cx="13335" cy="13335"/>
          </a:xfrm>
          <a:custGeom>
            <a:avLst/>
            <a:gdLst/>
            <a:ahLst/>
            <a:cxnLst/>
            <a:rect l="l" t="t" r="r" b="b"/>
            <a:pathLst>
              <a:path w="13335" h="13335">
                <a:moveTo>
                  <a:pt x="0" y="0"/>
                </a:moveTo>
                <a:lnTo>
                  <a:pt x="13077" y="13074"/>
                </a:lnTo>
              </a:path>
            </a:pathLst>
          </a:custGeom>
          <a:ln w="4364">
            <a:solidFill>
              <a:srgbClr val="000000"/>
            </a:solidFill>
          </a:ln>
        </p:spPr>
        <p:txBody>
          <a:bodyPr wrap="square" lIns="0" tIns="0" rIns="0" bIns="0" rtlCol="0"/>
          <a:lstStyle/>
          <a:p/>
        </p:txBody>
      </p:sp>
      <p:sp>
        <p:nvSpPr>
          <p:cNvPr id="669" name="object 669"/>
          <p:cNvSpPr/>
          <p:nvPr/>
        </p:nvSpPr>
        <p:spPr>
          <a:xfrm>
            <a:off x="6004819"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670" name="object 670"/>
          <p:cNvSpPr/>
          <p:nvPr/>
        </p:nvSpPr>
        <p:spPr>
          <a:xfrm>
            <a:off x="6069208"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671" name="object 671"/>
          <p:cNvSpPr/>
          <p:nvPr/>
        </p:nvSpPr>
        <p:spPr>
          <a:xfrm>
            <a:off x="606920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72" name="object 672"/>
          <p:cNvSpPr/>
          <p:nvPr/>
        </p:nvSpPr>
        <p:spPr>
          <a:xfrm>
            <a:off x="6004819"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673" name="object 673"/>
          <p:cNvSpPr/>
          <p:nvPr/>
        </p:nvSpPr>
        <p:spPr>
          <a:xfrm>
            <a:off x="60048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74" name="object 674"/>
          <p:cNvSpPr/>
          <p:nvPr/>
        </p:nvSpPr>
        <p:spPr>
          <a:xfrm>
            <a:off x="6462210"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675" name="object 675"/>
          <p:cNvSpPr/>
          <p:nvPr/>
        </p:nvSpPr>
        <p:spPr>
          <a:xfrm>
            <a:off x="6430564"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676" name="object 676"/>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77" name="object 677"/>
          <p:cNvSpPr/>
          <p:nvPr/>
        </p:nvSpPr>
        <p:spPr>
          <a:xfrm>
            <a:off x="6432728"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78" name="object 678"/>
          <p:cNvSpPr/>
          <p:nvPr/>
        </p:nvSpPr>
        <p:spPr>
          <a:xfrm>
            <a:off x="6432728"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79" name="object 679"/>
          <p:cNvSpPr/>
          <p:nvPr/>
        </p:nvSpPr>
        <p:spPr>
          <a:xfrm>
            <a:off x="6432728"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0" name="object 680"/>
          <p:cNvSpPr/>
          <p:nvPr/>
        </p:nvSpPr>
        <p:spPr>
          <a:xfrm>
            <a:off x="6432728"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1" name="object 681"/>
          <p:cNvSpPr/>
          <p:nvPr/>
        </p:nvSpPr>
        <p:spPr>
          <a:xfrm>
            <a:off x="6432728"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2" name="object 682"/>
          <p:cNvSpPr/>
          <p:nvPr/>
        </p:nvSpPr>
        <p:spPr>
          <a:xfrm>
            <a:off x="6432728"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3" name="object 683"/>
          <p:cNvSpPr/>
          <p:nvPr/>
        </p:nvSpPr>
        <p:spPr>
          <a:xfrm>
            <a:off x="6432728"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4" name="object 684"/>
          <p:cNvSpPr/>
          <p:nvPr/>
        </p:nvSpPr>
        <p:spPr>
          <a:xfrm>
            <a:off x="6432728"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5" name="object 685"/>
          <p:cNvSpPr/>
          <p:nvPr/>
        </p:nvSpPr>
        <p:spPr>
          <a:xfrm>
            <a:off x="6432728"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86" name="object 686"/>
          <p:cNvSpPr/>
          <p:nvPr/>
        </p:nvSpPr>
        <p:spPr>
          <a:xfrm>
            <a:off x="6432728"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7" name="object 687"/>
          <p:cNvSpPr/>
          <p:nvPr/>
        </p:nvSpPr>
        <p:spPr>
          <a:xfrm>
            <a:off x="6432728"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8" name="object 688"/>
          <p:cNvSpPr/>
          <p:nvPr/>
        </p:nvSpPr>
        <p:spPr>
          <a:xfrm>
            <a:off x="6432728"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9" name="object 689"/>
          <p:cNvSpPr/>
          <p:nvPr/>
        </p:nvSpPr>
        <p:spPr>
          <a:xfrm>
            <a:off x="6432728"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0" name="object 690"/>
          <p:cNvSpPr/>
          <p:nvPr/>
        </p:nvSpPr>
        <p:spPr>
          <a:xfrm>
            <a:off x="6432728"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1" name="object 691"/>
          <p:cNvSpPr/>
          <p:nvPr/>
        </p:nvSpPr>
        <p:spPr>
          <a:xfrm>
            <a:off x="6432728"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92" name="object 692"/>
          <p:cNvSpPr/>
          <p:nvPr/>
        </p:nvSpPr>
        <p:spPr>
          <a:xfrm>
            <a:off x="6432728"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3" name="object 693"/>
          <p:cNvSpPr/>
          <p:nvPr/>
        </p:nvSpPr>
        <p:spPr>
          <a:xfrm>
            <a:off x="6432728"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4" name="object 694"/>
          <p:cNvSpPr/>
          <p:nvPr/>
        </p:nvSpPr>
        <p:spPr>
          <a:xfrm>
            <a:off x="6432728"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5" name="object 695"/>
          <p:cNvSpPr/>
          <p:nvPr/>
        </p:nvSpPr>
        <p:spPr>
          <a:xfrm>
            <a:off x="6432728"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6" name="object 696"/>
          <p:cNvSpPr/>
          <p:nvPr/>
        </p:nvSpPr>
        <p:spPr>
          <a:xfrm>
            <a:off x="6432728"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7" name="object 697"/>
          <p:cNvSpPr/>
          <p:nvPr/>
        </p:nvSpPr>
        <p:spPr>
          <a:xfrm>
            <a:off x="6432728"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8" name="object 698"/>
          <p:cNvSpPr/>
          <p:nvPr/>
        </p:nvSpPr>
        <p:spPr>
          <a:xfrm>
            <a:off x="6432728"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99" name="object 699"/>
          <p:cNvSpPr/>
          <p:nvPr/>
        </p:nvSpPr>
        <p:spPr>
          <a:xfrm>
            <a:off x="6432728"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0" name="object 700"/>
          <p:cNvSpPr/>
          <p:nvPr/>
        </p:nvSpPr>
        <p:spPr>
          <a:xfrm>
            <a:off x="6432728"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701" name="object 701"/>
          <p:cNvSpPr/>
          <p:nvPr/>
        </p:nvSpPr>
        <p:spPr>
          <a:xfrm>
            <a:off x="6432728"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2" name="object 702"/>
          <p:cNvSpPr/>
          <p:nvPr/>
        </p:nvSpPr>
        <p:spPr>
          <a:xfrm>
            <a:off x="6432728"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3" name="object 703"/>
          <p:cNvSpPr/>
          <p:nvPr/>
        </p:nvSpPr>
        <p:spPr>
          <a:xfrm>
            <a:off x="6432728"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4" name="object 704"/>
          <p:cNvSpPr/>
          <p:nvPr/>
        </p:nvSpPr>
        <p:spPr>
          <a:xfrm>
            <a:off x="6432728"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705" name="object 705"/>
          <p:cNvSpPr/>
          <p:nvPr/>
        </p:nvSpPr>
        <p:spPr>
          <a:xfrm>
            <a:off x="6432728"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6" name="object 706"/>
          <p:cNvSpPr/>
          <p:nvPr/>
        </p:nvSpPr>
        <p:spPr>
          <a:xfrm>
            <a:off x="6432728"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707" name="object 707"/>
          <p:cNvSpPr/>
          <p:nvPr/>
        </p:nvSpPr>
        <p:spPr>
          <a:xfrm>
            <a:off x="6432728"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708" name="object 708"/>
          <p:cNvSpPr/>
          <p:nvPr/>
        </p:nvSpPr>
        <p:spPr>
          <a:xfrm>
            <a:off x="6432728"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709" name="object 709"/>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10" name="object 710"/>
          <p:cNvSpPr/>
          <p:nvPr/>
        </p:nvSpPr>
        <p:spPr>
          <a:xfrm>
            <a:off x="6480741"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711" name="object 711"/>
          <p:cNvSpPr/>
          <p:nvPr/>
        </p:nvSpPr>
        <p:spPr>
          <a:xfrm>
            <a:off x="6430564"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12" name="object 712"/>
          <p:cNvSpPr/>
          <p:nvPr/>
        </p:nvSpPr>
        <p:spPr>
          <a:xfrm>
            <a:off x="6492758"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713" name="object 713"/>
          <p:cNvSpPr/>
          <p:nvPr/>
        </p:nvSpPr>
        <p:spPr>
          <a:xfrm>
            <a:off x="649275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14" name="object 714"/>
          <p:cNvSpPr/>
          <p:nvPr/>
        </p:nvSpPr>
        <p:spPr>
          <a:xfrm>
            <a:off x="6430564"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715" name="object 715"/>
          <p:cNvSpPr/>
          <p:nvPr/>
        </p:nvSpPr>
        <p:spPr>
          <a:xfrm>
            <a:off x="643056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16" name="object 716"/>
          <p:cNvSpPr/>
          <p:nvPr/>
        </p:nvSpPr>
        <p:spPr>
          <a:xfrm>
            <a:off x="2700709" y="1621458"/>
            <a:ext cx="0" cy="1006475"/>
          </a:xfrm>
          <a:custGeom>
            <a:avLst/>
            <a:gdLst/>
            <a:ahLst/>
            <a:cxnLst/>
            <a:rect l="l" t="t" r="r" b="b"/>
            <a:pathLst>
              <a:path h="1006475">
                <a:moveTo>
                  <a:pt x="0" y="0"/>
                </a:moveTo>
                <a:lnTo>
                  <a:pt x="0" y="1006433"/>
                </a:lnTo>
              </a:path>
            </a:pathLst>
          </a:custGeom>
          <a:ln w="63291">
            <a:solidFill>
              <a:srgbClr val="FFFFFF"/>
            </a:solidFill>
          </a:ln>
        </p:spPr>
        <p:txBody>
          <a:bodyPr wrap="square" lIns="0" tIns="0" rIns="0" bIns="0" rtlCol="0"/>
          <a:lstStyle/>
          <a:p/>
        </p:txBody>
      </p:sp>
      <p:sp>
        <p:nvSpPr>
          <p:cNvPr id="717" name="object 717"/>
          <p:cNvSpPr/>
          <p:nvPr/>
        </p:nvSpPr>
        <p:spPr>
          <a:xfrm>
            <a:off x="2669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18" name="object 718"/>
          <p:cNvSpPr/>
          <p:nvPr/>
        </p:nvSpPr>
        <p:spPr>
          <a:xfrm>
            <a:off x="2671227" y="162362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19" name="object 719"/>
          <p:cNvSpPr/>
          <p:nvPr/>
        </p:nvSpPr>
        <p:spPr>
          <a:xfrm>
            <a:off x="2671227" y="165854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0" name="object 720"/>
          <p:cNvSpPr/>
          <p:nvPr/>
        </p:nvSpPr>
        <p:spPr>
          <a:xfrm>
            <a:off x="2671227" y="16934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1" name="object 721"/>
          <p:cNvSpPr/>
          <p:nvPr/>
        </p:nvSpPr>
        <p:spPr>
          <a:xfrm>
            <a:off x="2671227" y="172837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2" name="object 722"/>
          <p:cNvSpPr/>
          <p:nvPr/>
        </p:nvSpPr>
        <p:spPr>
          <a:xfrm>
            <a:off x="2671227" y="176335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3" name="object 723"/>
          <p:cNvSpPr/>
          <p:nvPr/>
        </p:nvSpPr>
        <p:spPr>
          <a:xfrm>
            <a:off x="2671227" y="179828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4" name="object 724"/>
          <p:cNvSpPr/>
          <p:nvPr/>
        </p:nvSpPr>
        <p:spPr>
          <a:xfrm>
            <a:off x="2671227" y="183318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5" name="object 725"/>
          <p:cNvSpPr/>
          <p:nvPr/>
        </p:nvSpPr>
        <p:spPr>
          <a:xfrm>
            <a:off x="2671227" y="186810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6" name="object 726"/>
          <p:cNvSpPr/>
          <p:nvPr/>
        </p:nvSpPr>
        <p:spPr>
          <a:xfrm>
            <a:off x="2671227" y="190303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7" name="object 727"/>
          <p:cNvSpPr/>
          <p:nvPr/>
        </p:nvSpPr>
        <p:spPr>
          <a:xfrm>
            <a:off x="2671227" y="19380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8" name="object 728"/>
          <p:cNvSpPr/>
          <p:nvPr/>
        </p:nvSpPr>
        <p:spPr>
          <a:xfrm>
            <a:off x="2671227" y="197294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9" name="object 729"/>
          <p:cNvSpPr/>
          <p:nvPr/>
        </p:nvSpPr>
        <p:spPr>
          <a:xfrm>
            <a:off x="2671227" y="200784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0" name="object 730"/>
          <p:cNvSpPr/>
          <p:nvPr/>
        </p:nvSpPr>
        <p:spPr>
          <a:xfrm>
            <a:off x="2671227" y="204276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1" name="object 731"/>
          <p:cNvSpPr/>
          <p:nvPr/>
        </p:nvSpPr>
        <p:spPr>
          <a:xfrm>
            <a:off x="2671227" y="20776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2" name="object 732"/>
          <p:cNvSpPr/>
          <p:nvPr/>
        </p:nvSpPr>
        <p:spPr>
          <a:xfrm>
            <a:off x="2671227" y="21126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3" name="object 733"/>
          <p:cNvSpPr/>
          <p:nvPr/>
        </p:nvSpPr>
        <p:spPr>
          <a:xfrm>
            <a:off x="2671227" y="214757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4" name="object 734"/>
          <p:cNvSpPr/>
          <p:nvPr/>
        </p:nvSpPr>
        <p:spPr>
          <a:xfrm>
            <a:off x="2671227" y="218250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5" name="object 735"/>
          <p:cNvSpPr/>
          <p:nvPr/>
        </p:nvSpPr>
        <p:spPr>
          <a:xfrm>
            <a:off x="2671227" y="221743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6" name="object 736"/>
          <p:cNvSpPr/>
          <p:nvPr/>
        </p:nvSpPr>
        <p:spPr>
          <a:xfrm>
            <a:off x="2671227" y="225232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7" name="object 737"/>
          <p:cNvSpPr/>
          <p:nvPr/>
        </p:nvSpPr>
        <p:spPr>
          <a:xfrm>
            <a:off x="2671227" y="22873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8" name="object 738"/>
          <p:cNvSpPr/>
          <p:nvPr/>
        </p:nvSpPr>
        <p:spPr>
          <a:xfrm>
            <a:off x="2671227" y="232224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9" name="object 739"/>
          <p:cNvSpPr/>
          <p:nvPr/>
        </p:nvSpPr>
        <p:spPr>
          <a:xfrm>
            <a:off x="2671227" y="235716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0" name="object 740"/>
          <p:cNvSpPr/>
          <p:nvPr/>
        </p:nvSpPr>
        <p:spPr>
          <a:xfrm>
            <a:off x="2671227" y="23920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1" name="object 741"/>
          <p:cNvSpPr/>
          <p:nvPr/>
        </p:nvSpPr>
        <p:spPr>
          <a:xfrm>
            <a:off x="2671227" y="24269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2" name="object 742"/>
          <p:cNvSpPr/>
          <p:nvPr/>
        </p:nvSpPr>
        <p:spPr>
          <a:xfrm>
            <a:off x="2671227" y="246197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3" name="object 743"/>
          <p:cNvSpPr/>
          <p:nvPr/>
        </p:nvSpPr>
        <p:spPr>
          <a:xfrm>
            <a:off x="2671227" y="249690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4" name="object 744"/>
          <p:cNvSpPr/>
          <p:nvPr/>
        </p:nvSpPr>
        <p:spPr>
          <a:xfrm>
            <a:off x="2671227" y="253182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5" name="object 745"/>
          <p:cNvSpPr/>
          <p:nvPr/>
        </p:nvSpPr>
        <p:spPr>
          <a:xfrm>
            <a:off x="2671227" y="256672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6" name="object 746"/>
          <p:cNvSpPr/>
          <p:nvPr/>
        </p:nvSpPr>
        <p:spPr>
          <a:xfrm>
            <a:off x="2671227" y="26016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7" name="object 747"/>
          <p:cNvSpPr/>
          <p:nvPr/>
        </p:nvSpPr>
        <p:spPr>
          <a:xfrm>
            <a:off x="2671227" y="32653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8" name="object 748"/>
          <p:cNvSpPr/>
          <p:nvPr/>
        </p:nvSpPr>
        <p:spPr>
          <a:xfrm>
            <a:off x="2671227" y="33002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9" name="object 749"/>
          <p:cNvSpPr/>
          <p:nvPr/>
        </p:nvSpPr>
        <p:spPr>
          <a:xfrm>
            <a:off x="2671227" y="33352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0" name="object 750"/>
          <p:cNvSpPr/>
          <p:nvPr/>
        </p:nvSpPr>
        <p:spPr>
          <a:xfrm>
            <a:off x="2669063" y="162142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51" name="object 751"/>
          <p:cNvSpPr/>
          <p:nvPr/>
        </p:nvSpPr>
        <p:spPr>
          <a:xfrm>
            <a:off x="2731257"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752" name="object 752"/>
          <p:cNvSpPr/>
          <p:nvPr/>
        </p:nvSpPr>
        <p:spPr>
          <a:xfrm>
            <a:off x="2731257"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53" name="object 753"/>
          <p:cNvSpPr/>
          <p:nvPr/>
        </p:nvSpPr>
        <p:spPr>
          <a:xfrm>
            <a:off x="2669063"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754" name="object 754"/>
          <p:cNvSpPr/>
          <p:nvPr/>
        </p:nvSpPr>
        <p:spPr>
          <a:xfrm>
            <a:off x="2669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55" name="object 755"/>
          <p:cNvSpPr/>
          <p:nvPr/>
        </p:nvSpPr>
        <p:spPr>
          <a:xfrm>
            <a:off x="3126423" y="1641085"/>
            <a:ext cx="0" cy="987425"/>
          </a:xfrm>
          <a:custGeom>
            <a:avLst/>
            <a:gdLst/>
            <a:ahLst/>
            <a:cxnLst/>
            <a:rect l="l" t="t" r="r" b="b"/>
            <a:pathLst>
              <a:path h="987425">
                <a:moveTo>
                  <a:pt x="0" y="0"/>
                </a:moveTo>
                <a:lnTo>
                  <a:pt x="0" y="986806"/>
                </a:lnTo>
              </a:path>
            </a:pathLst>
          </a:custGeom>
          <a:ln w="63291">
            <a:solidFill>
              <a:srgbClr val="FFFFFF"/>
            </a:solidFill>
          </a:ln>
        </p:spPr>
        <p:txBody>
          <a:bodyPr wrap="square" lIns="0" tIns="0" rIns="0" bIns="0" rtlCol="0"/>
          <a:lstStyle/>
          <a:p/>
        </p:txBody>
      </p:sp>
      <p:sp>
        <p:nvSpPr>
          <p:cNvPr id="756" name="object 756"/>
          <p:cNvSpPr/>
          <p:nvPr/>
        </p:nvSpPr>
        <p:spPr>
          <a:xfrm>
            <a:off x="309477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57" name="object 757"/>
          <p:cNvSpPr/>
          <p:nvPr/>
        </p:nvSpPr>
        <p:spPr>
          <a:xfrm>
            <a:off x="3096972" y="164324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8" name="object 758"/>
          <p:cNvSpPr/>
          <p:nvPr/>
        </p:nvSpPr>
        <p:spPr>
          <a:xfrm>
            <a:off x="3096972" y="167817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9" name="object 759"/>
          <p:cNvSpPr/>
          <p:nvPr/>
        </p:nvSpPr>
        <p:spPr>
          <a:xfrm>
            <a:off x="3096972" y="171310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0" name="object 760"/>
          <p:cNvSpPr/>
          <p:nvPr/>
        </p:nvSpPr>
        <p:spPr>
          <a:xfrm>
            <a:off x="3096972" y="17480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1" name="object 761"/>
          <p:cNvSpPr/>
          <p:nvPr/>
        </p:nvSpPr>
        <p:spPr>
          <a:xfrm>
            <a:off x="3096972" y="178301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2" name="object 762"/>
          <p:cNvSpPr/>
          <p:nvPr/>
        </p:nvSpPr>
        <p:spPr>
          <a:xfrm>
            <a:off x="3096972" y="181791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3" name="object 763"/>
          <p:cNvSpPr/>
          <p:nvPr/>
        </p:nvSpPr>
        <p:spPr>
          <a:xfrm>
            <a:off x="3096972" y="185283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4" name="object 764"/>
          <p:cNvSpPr/>
          <p:nvPr/>
        </p:nvSpPr>
        <p:spPr>
          <a:xfrm>
            <a:off x="3096972" y="188776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5" name="object 765"/>
          <p:cNvSpPr/>
          <p:nvPr/>
        </p:nvSpPr>
        <p:spPr>
          <a:xfrm>
            <a:off x="3096972" y="19227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6" name="object 766"/>
          <p:cNvSpPr/>
          <p:nvPr/>
        </p:nvSpPr>
        <p:spPr>
          <a:xfrm>
            <a:off x="3096972" y="195764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7" name="object 767"/>
          <p:cNvSpPr/>
          <p:nvPr/>
        </p:nvSpPr>
        <p:spPr>
          <a:xfrm>
            <a:off x="3096972" y="19925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8" name="object 768"/>
          <p:cNvSpPr/>
          <p:nvPr/>
        </p:nvSpPr>
        <p:spPr>
          <a:xfrm>
            <a:off x="3096972" y="202749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9" name="object 769"/>
          <p:cNvSpPr/>
          <p:nvPr/>
        </p:nvSpPr>
        <p:spPr>
          <a:xfrm>
            <a:off x="3096972" y="20623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0" name="object 770"/>
          <p:cNvSpPr/>
          <p:nvPr/>
        </p:nvSpPr>
        <p:spPr>
          <a:xfrm>
            <a:off x="3096972" y="209738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1" name="object 771"/>
          <p:cNvSpPr/>
          <p:nvPr/>
        </p:nvSpPr>
        <p:spPr>
          <a:xfrm>
            <a:off x="3096972" y="213230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2" name="object 772"/>
          <p:cNvSpPr/>
          <p:nvPr/>
        </p:nvSpPr>
        <p:spPr>
          <a:xfrm>
            <a:off x="3096972" y="216723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3" name="object 773"/>
          <p:cNvSpPr/>
          <p:nvPr/>
        </p:nvSpPr>
        <p:spPr>
          <a:xfrm>
            <a:off x="3096972" y="220213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4" name="object 774"/>
          <p:cNvSpPr/>
          <p:nvPr/>
        </p:nvSpPr>
        <p:spPr>
          <a:xfrm>
            <a:off x="3096972" y="223705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5" name="object 775"/>
          <p:cNvSpPr/>
          <p:nvPr/>
        </p:nvSpPr>
        <p:spPr>
          <a:xfrm>
            <a:off x="3096972" y="227204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6" name="object 776"/>
          <p:cNvSpPr/>
          <p:nvPr/>
        </p:nvSpPr>
        <p:spPr>
          <a:xfrm>
            <a:off x="3096972" y="230697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7" name="object 777"/>
          <p:cNvSpPr/>
          <p:nvPr/>
        </p:nvSpPr>
        <p:spPr>
          <a:xfrm>
            <a:off x="3096972" y="234189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8" name="object 778"/>
          <p:cNvSpPr/>
          <p:nvPr/>
        </p:nvSpPr>
        <p:spPr>
          <a:xfrm>
            <a:off x="3096972" y="23767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9" name="object 779"/>
          <p:cNvSpPr/>
          <p:nvPr/>
        </p:nvSpPr>
        <p:spPr>
          <a:xfrm>
            <a:off x="3096972" y="24117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0" name="object 780"/>
          <p:cNvSpPr/>
          <p:nvPr/>
        </p:nvSpPr>
        <p:spPr>
          <a:xfrm>
            <a:off x="3096972" y="244670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1" name="object 781"/>
          <p:cNvSpPr/>
          <p:nvPr/>
        </p:nvSpPr>
        <p:spPr>
          <a:xfrm>
            <a:off x="3096972" y="248163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2" name="object 782"/>
          <p:cNvSpPr/>
          <p:nvPr/>
        </p:nvSpPr>
        <p:spPr>
          <a:xfrm>
            <a:off x="3096972" y="251652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3" name="object 783"/>
          <p:cNvSpPr/>
          <p:nvPr/>
        </p:nvSpPr>
        <p:spPr>
          <a:xfrm>
            <a:off x="3096972" y="25514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4" name="object 784"/>
          <p:cNvSpPr/>
          <p:nvPr/>
        </p:nvSpPr>
        <p:spPr>
          <a:xfrm>
            <a:off x="3096972" y="25863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5" name="object 785"/>
          <p:cNvSpPr/>
          <p:nvPr/>
        </p:nvSpPr>
        <p:spPr>
          <a:xfrm>
            <a:off x="3096972" y="26213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6" name="object 786"/>
          <p:cNvSpPr/>
          <p:nvPr/>
        </p:nvSpPr>
        <p:spPr>
          <a:xfrm>
            <a:off x="3096972" y="325007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7" name="object 787"/>
          <p:cNvSpPr/>
          <p:nvPr/>
        </p:nvSpPr>
        <p:spPr>
          <a:xfrm>
            <a:off x="3096972" y="328500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8" name="object 788"/>
          <p:cNvSpPr/>
          <p:nvPr/>
        </p:nvSpPr>
        <p:spPr>
          <a:xfrm>
            <a:off x="3096972" y="331998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9" name="object 789"/>
          <p:cNvSpPr/>
          <p:nvPr/>
        </p:nvSpPr>
        <p:spPr>
          <a:xfrm>
            <a:off x="3096972" y="335491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90" name="object 790"/>
          <p:cNvSpPr/>
          <p:nvPr/>
        </p:nvSpPr>
        <p:spPr>
          <a:xfrm>
            <a:off x="3094778"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91" name="object 791"/>
          <p:cNvSpPr/>
          <p:nvPr/>
        </p:nvSpPr>
        <p:spPr>
          <a:xfrm>
            <a:off x="3156972" y="1641085"/>
            <a:ext cx="0" cy="987425"/>
          </a:xfrm>
          <a:custGeom>
            <a:avLst/>
            <a:gdLst/>
            <a:ahLst/>
            <a:cxnLst/>
            <a:rect l="l" t="t" r="r" b="b"/>
            <a:pathLst>
              <a:path h="987425">
                <a:moveTo>
                  <a:pt x="0" y="0"/>
                </a:moveTo>
                <a:lnTo>
                  <a:pt x="0" y="986806"/>
                </a:lnTo>
              </a:path>
            </a:pathLst>
          </a:custGeom>
          <a:ln w="3175">
            <a:solidFill>
              <a:srgbClr val="000000"/>
            </a:solidFill>
          </a:ln>
        </p:spPr>
        <p:txBody>
          <a:bodyPr wrap="square" lIns="0" tIns="0" rIns="0" bIns="0" rtlCol="0"/>
          <a:lstStyle/>
          <a:p/>
        </p:txBody>
      </p:sp>
      <p:sp>
        <p:nvSpPr>
          <p:cNvPr id="792" name="object 792"/>
          <p:cNvSpPr/>
          <p:nvPr/>
        </p:nvSpPr>
        <p:spPr>
          <a:xfrm>
            <a:off x="3156972"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93" name="object 793"/>
          <p:cNvSpPr/>
          <p:nvPr/>
        </p:nvSpPr>
        <p:spPr>
          <a:xfrm>
            <a:off x="3094778"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794" name="object 794"/>
          <p:cNvSpPr/>
          <p:nvPr/>
        </p:nvSpPr>
        <p:spPr>
          <a:xfrm>
            <a:off x="309477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95" name="object 795"/>
          <p:cNvSpPr/>
          <p:nvPr/>
        </p:nvSpPr>
        <p:spPr>
          <a:xfrm>
            <a:off x="3551004" y="1621458"/>
            <a:ext cx="0" cy="1006475"/>
          </a:xfrm>
          <a:custGeom>
            <a:avLst/>
            <a:gdLst/>
            <a:ahLst/>
            <a:cxnLst/>
            <a:rect l="l" t="t" r="r" b="b"/>
            <a:pathLst>
              <a:path h="1006475">
                <a:moveTo>
                  <a:pt x="0" y="0"/>
                </a:moveTo>
                <a:lnTo>
                  <a:pt x="0" y="1006433"/>
                </a:lnTo>
              </a:path>
            </a:pathLst>
          </a:custGeom>
          <a:ln w="65474">
            <a:solidFill>
              <a:srgbClr val="FFFFFF"/>
            </a:solidFill>
          </a:ln>
        </p:spPr>
        <p:txBody>
          <a:bodyPr wrap="square" lIns="0" tIns="0" rIns="0" bIns="0" rtlCol="0"/>
          <a:lstStyle/>
          <a:p/>
        </p:txBody>
      </p:sp>
      <p:sp>
        <p:nvSpPr>
          <p:cNvPr id="796" name="object 796"/>
          <p:cNvSpPr/>
          <p:nvPr/>
        </p:nvSpPr>
        <p:spPr>
          <a:xfrm>
            <a:off x="3518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797" name="object 797"/>
          <p:cNvSpPr/>
          <p:nvPr/>
        </p:nvSpPr>
        <p:spPr>
          <a:xfrm>
            <a:off x="3520431" y="162362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798" name="object 798"/>
          <p:cNvSpPr/>
          <p:nvPr/>
        </p:nvSpPr>
        <p:spPr>
          <a:xfrm>
            <a:off x="3520431" y="165854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799" name="object 799"/>
          <p:cNvSpPr/>
          <p:nvPr/>
        </p:nvSpPr>
        <p:spPr>
          <a:xfrm>
            <a:off x="3520431" y="16934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0" name="object 800"/>
          <p:cNvSpPr/>
          <p:nvPr/>
        </p:nvSpPr>
        <p:spPr>
          <a:xfrm>
            <a:off x="3520431" y="172837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1" name="object 801"/>
          <p:cNvSpPr/>
          <p:nvPr/>
        </p:nvSpPr>
        <p:spPr>
          <a:xfrm>
            <a:off x="3520431" y="1763357"/>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2" name="object 802"/>
          <p:cNvSpPr/>
          <p:nvPr/>
        </p:nvSpPr>
        <p:spPr>
          <a:xfrm>
            <a:off x="3520431" y="179828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3" name="object 803"/>
          <p:cNvSpPr/>
          <p:nvPr/>
        </p:nvSpPr>
        <p:spPr>
          <a:xfrm>
            <a:off x="3520431" y="183318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4" name="object 804"/>
          <p:cNvSpPr/>
          <p:nvPr/>
        </p:nvSpPr>
        <p:spPr>
          <a:xfrm>
            <a:off x="3520431" y="186810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5" name="object 805"/>
          <p:cNvSpPr/>
          <p:nvPr/>
        </p:nvSpPr>
        <p:spPr>
          <a:xfrm>
            <a:off x="3520431" y="190303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6" name="object 806"/>
          <p:cNvSpPr/>
          <p:nvPr/>
        </p:nvSpPr>
        <p:spPr>
          <a:xfrm>
            <a:off x="3520431" y="193802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7" name="object 807"/>
          <p:cNvSpPr/>
          <p:nvPr/>
        </p:nvSpPr>
        <p:spPr>
          <a:xfrm>
            <a:off x="3520431" y="197294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8" name="object 808"/>
          <p:cNvSpPr/>
          <p:nvPr/>
        </p:nvSpPr>
        <p:spPr>
          <a:xfrm>
            <a:off x="3520431" y="200784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9" name="object 809"/>
          <p:cNvSpPr/>
          <p:nvPr/>
        </p:nvSpPr>
        <p:spPr>
          <a:xfrm>
            <a:off x="3520431" y="204276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0" name="object 810"/>
          <p:cNvSpPr/>
          <p:nvPr/>
        </p:nvSpPr>
        <p:spPr>
          <a:xfrm>
            <a:off x="3520431" y="2077695"/>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1" name="object 811"/>
          <p:cNvSpPr/>
          <p:nvPr/>
        </p:nvSpPr>
        <p:spPr>
          <a:xfrm>
            <a:off x="3520431" y="211268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2" name="object 812"/>
          <p:cNvSpPr/>
          <p:nvPr/>
        </p:nvSpPr>
        <p:spPr>
          <a:xfrm>
            <a:off x="3520431" y="214757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3" name="object 813"/>
          <p:cNvSpPr/>
          <p:nvPr/>
        </p:nvSpPr>
        <p:spPr>
          <a:xfrm>
            <a:off x="3520431" y="218250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4" name="object 814"/>
          <p:cNvSpPr/>
          <p:nvPr/>
        </p:nvSpPr>
        <p:spPr>
          <a:xfrm>
            <a:off x="3520431" y="221743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5" name="object 815"/>
          <p:cNvSpPr/>
          <p:nvPr/>
        </p:nvSpPr>
        <p:spPr>
          <a:xfrm>
            <a:off x="3520431" y="225232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6" name="object 816"/>
          <p:cNvSpPr/>
          <p:nvPr/>
        </p:nvSpPr>
        <p:spPr>
          <a:xfrm>
            <a:off x="3520431" y="22873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7" name="object 817"/>
          <p:cNvSpPr/>
          <p:nvPr/>
        </p:nvSpPr>
        <p:spPr>
          <a:xfrm>
            <a:off x="3520431" y="232224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8" name="object 818"/>
          <p:cNvSpPr/>
          <p:nvPr/>
        </p:nvSpPr>
        <p:spPr>
          <a:xfrm>
            <a:off x="3520431" y="235716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9" name="object 819"/>
          <p:cNvSpPr/>
          <p:nvPr/>
        </p:nvSpPr>
        <p:spPr>
          <a:xfrm>
            <a:off x="3520431" y="239209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0" name="object 820"/>
          <p:cNvSpPr/>
          <p:nvPr/>
        </p:nvSpPr>
        <p:spPr>
          <a:xfrm>
            <a:off x="3520431" y="242698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1" name="object 821"/>
          <p:cNvSpPr/>
          <p:nvPr/>
        </p:nvSpPr>
        <p:spPr>
          <a:xfrm>
            <a:off x="3520431" y="246197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2" name="object 822"/>
          <p:cNvSpPr/>
          <p:nvPr/>
        </p:nvSpPr>
        <p:spPr>
          <a:xfrm>
            <a:off x="3520431" y="249690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3" name="object 823"/>
          <p:cNvSpPr/>
          <p:nvPr/>
        </p:nvSpPr>
        <p:spPr>
          <a:xfrm>
            <a:off x="3520431" y="253182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4" name="object 824"/>
          <p:cNvSpPr/>
          <p:nvPr/>
        </p:nvSpPr>
        <p:spPr>
          <a:xfrm>
            <a:off x="3520431" y="256672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5" name="object 825"/>
          <p:cNvSpPr/>
          <p:nvPr/>
        </p:nvSpPr>
        <p:spPr>
          <a:xfrm>
            <a:off x="3520431" y="2601651"/>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6" name="object 826"/>
          <p:cNvSpPr/>
          <p:nvPr/>
        </p:nvSpPr>
        <p:spPr>
          <a:xfrm>
            <a:off x="3520431" y="326537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7" name="object 827"/>
          <p:cNvSpPr/>
          <p:nvPr/>
        </p:nvSpPr>
        <p:spPr>
          <a:xfrm>
            <a:off x="3520431" y="330026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8" name="object 828"/>
          <p:cNvSpPr/>
          <p:nvPr/>
        </p:nvSpPr>
        <p:spPr>
          <a:xfrm>
            <a:off x="3520431" y="333525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9" name="object 829"/>
          <p:cNvSpPr/>
          <p:nvPr/>
        </p:nvSpPr>
        <p:spPr>
          <a:xfrm>
            <a:off x="3518267" y="1621427"/>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830" name="object 830"/>
          <p:cNvSpPr/>
          <p:nvPr/>
        </p:nvSpPr>
        <p:spPr>
          <a:xfrm>
            <a:off x="3582626"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831" name="object 831"/>
          <p:cNvSpPr/>
          <p:nvPr/>
        </p:nvSpPr>
        <p:spPr>
          <a:xfrm>
            <a:off x="358262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32" name="object 832"/>
          <p:cNvSpPr/>
          <p:nvPr/>
        </p:nvSpPr>
        <p:spPr>
          <a:xfrm>
            <a:off x="3518267"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833" name="object 833"/>
          <p:cNvSpPr/>
          <p:nvPr/>
        </p:nvSpPr>
        <p:spPr>
          <a:xfrm>
            <a:off x="3518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34" name="object 834"/>
          <p:cNvSpPr/>
          <p:nvPr/>
        </p:nvSpPr>
        <p:spPr>
          <a:xfrm>
            <a:off x="3975627" y="1732820"/>
            <a:ext cx="0" cy="895350"/>
          </a:xfrm>
          <a:custGeom>
            <a:avLst/>
            <a:gdLst/>
            <a:ahLst/>
            <a:cxnLst/>
            <a:rect l="l" t="t" r="r" b="b"/>
            <a:pathLst>
              <a:path h="895350">
                <a:moveTo>
                  <a:pt x="0" y="0"/>
                </a:moveTo>
                <a:lnTo>
                  <a:pt x="0" y="895071"/>
                </a:lnTo>
              </a:path>
            </a:pathLst>
          </a:custGeom>
          <a:ln w="63291">
            <a:solidFill>
              <a:srgbClr val="FFFFFF"/>
            </a:solidFill>
          </a:ln>
        </p:spPr>
        <p:txBody>
          <a:bodyPr wrap="square" lIns="0" tIns="0" rIns="0" bIns="0" rtlCol="0"/>
          <a:lstStyle/>
          <a:p/>
        </p:txBody>
      </p:sp>
      <p:sp>
        <p:nvSpPr>
          <p:cNvPr id="835" name="object 835"/>
          <p:cNvSpPr/>
          <p:nvPr/>
        </p:nvSpPr>
        <p:spPr>
          <a:xfrm>
            <a:off x="394398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36" name="object 836"/>
          <p:cNvSpPr/>
          <p:nvPr/>
        </p:nvSpPr>
        <p:spPr>
          <a:xfrm>
            <a:off x="3946176" y="17349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7" name="object 837"/>
          <p:cNvSpPr/>
          <p:nvPr/>
        </p:nvSpPr>
        <p:spPr>
          <a:xfrm>
            <a:off x="3946176" y="17699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8" name="object 838"/>
          <p:cNvSpPr/>
          <p:nvPr/>
        </p:nvSpPr>
        <p:spPr>
          <a:xfrm>
            <a:off x="3946176" y="18048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9" name="object 839"/>
          <p:cNvSpPr/>
          <p:nvPr/>
        </p:nvSpPr>
        <p:spPr>
          <a:xfrm>
            <a:off x="3946176" y="18397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0" name="object 840"/>
          <p:cNvSpPr/>
          <p:nvPr/>
        </p:nvSpPr>
        <p:spPr>
          <a:xfrm>
            <a:off x="3946176" y="18746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1" name="object 841"/>
          <p:cNvSpPr/>
          <p:nvPr/>
        </p:nvSpPr>
        <p:spPr>
          <a:xfrm>
            <a:off x="3946176" y="19096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2" name="object 842"/>
          <p:cNvSpPr/>
          <p:nvPr/>
        </p:nvSpPr>
        <p:spPr>
          <a:xfrm>
            <a:off x="3946176" y="19445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3" name="object 843"/>
          <p:cNvSpPr/>
          <p:nvPr/>
        </p:nvSpPr>
        <p:spPr>
          <a:xfrm>
            <a:off x="3946176" y="19794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4" name="object 844"/>
          <p:cNvSpPr/>
          <p:nvPr/>
        </p:nvSpPr>
        <p:spPr>
          <a:xfrm>
            <a:off x="3946176" y="20143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5" name="object 845"/>
          <p:cNvSpPr/>
          <p:nvPr/>
        </p:nvSpPr>
        <p:spPr>
          <a:xfrm>
            <a:off x="3946176" y="20493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6" name="object 846"/>
          <p:cNvSpPr/>
          <p:nvPr/>
        </p:nvSpPr>
        <p:spPr>
          <a:xfrm>
            <a:off x="3946176" y="20843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7" name="object 847"/>
          <p:cNvSpPr/>
          <p:nvPr/>
        </p:nvSpPr>
        <p:spPr>
          <a:xfrm>
            <a:off x="3946176" y="21192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8" name="object 848"/>
          <p:cNvSpPr/>
          <p:nvPr/>
        </p:nvSpPr>
        <p:spPr>
          <a:xfrm>
            <a:off x="3946176" y="21541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9" name="object 849"/>
          <p:cNvSpPr/>
          <p:nvPr/>
        </p:nvSpPr>
        <p:spPr>
          <a:xfrm>
            <a:off x="3946176" y="21890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0" name="object 850"/>
          <p:cNvSpPr/>
          <p:nvPr/>
        </p:nvSpPr>
        <p:spPr>
          <a:xfrm>
            <a:off x="3946176" y="22239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1" name="object 851"/>
          <p:cNvSpPr/>
          <p:nvPr/>
        </p:nvSpPr>
        <p:spPr>
          <a:xfrm>
            <a:off x="3946176" y="22589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2" name="object 852"/>
          <p:cNvSpPr/>
          <p:nvPr/>
        </p:nvSpPr>
        <p:spPr>
          <a:xfrm>
            <a:off x="3946176" y="22938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3" name="object 853"/>
          <p:cNvSpPr/>
          <p:nvPr/>
        </p:nvSpPr>
        <p:spPr>
          <a:xfrm>
            <a:off x="3946176" y="23287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4" name="object 854"/>
          <p:cNvSpPr/>
          <p:nvPr/>
        </p:nvSpPr>
        <p:spPr>
          <a:xfrm>
            <a:off x="3946176" y="23637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5" name="object 855"/>
          <p:cNvSpPr/>
          <p:nvPr/>
        </p:nvSpPr>
        <p:spPr>
          <a:xfrm>
            <a:off x="3946176" y="23986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6" name="object 856"/>
          <p:cNvSpPr/>
          <p:nvPr/>
        </p:nvSpPr>
        <p:spPr>
          <a:xfrm>
            <a:off x="3946176" y="24336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7" name="object 857"/>
          <p:cNvSpPr/>
          <p:nvPr/>
        </p:nvSpPr>
        <p:spPr>
          <a:xfrm>
            <a:off x="3946176" y="246852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8" name="object 858"/>
          <p:cNvSpPr/>
          <p:nvPr/>
        </p:nvSpPr>
        <p:spPr>
          <a:xfrm>
            <a:off x="3946176" y="250345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9" name="object 859"/>
          <p:cNvSpPr/>
          <p:nvPr/>
        </p:nvSpPr>
        <p:spPr>
          <a:xfrm>
            <a:off x="3946176" y="25383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0" name="object 860"/>
          <p:cNvSpPr/>
          <p:nvPr/>
        </p:nvSpPr>
        <p:spPr>
          <a:xfrm>
            <a:off x="3946176" y="25732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1" name="object 861"/>
          <p:cNvSpPr/>
          <p:nvPr/>
        </p:nvSpPr>
        <p:spPr>
          <a:xfrm>
            <a:off x="3946176" y="26082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2" name="object 862"/>
          <p:cNvSpPr/>
          <p:nvPr/>
        </p:nvSpPr>
        <p:spPr>
          <a:xfrm>
            <a:off x="3946176" y="32718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3" name="object 863"/>
          <p:cNvSpPr/>
          <p:nvPr/>
        </p:nvSpPr>
        <p:spPr>
          <a:xfrm>
            <a:off x="3946176" y="33068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4" name="object 864"/>
          <p:cNvSpPr/>
          <p:nvPr/>
        </p:nvSpPr>
        <p:spPr>
          <a:xfrm>
            <a:off x="3946176" y="33418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5" name="object 865"/>
          <p:cNvSpPr/>
          <p:nvPr/>
        </p:nvSpPr>
        <p:spPr>
          <a:xfrm>
            <a:off x="3943982" y="173282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866" name="object 866"/>
          <p:cNvSpPr/>
          <p:nvPr/>
        </p:nvSpPr>
        <p:spPr>
          <a:xfrm>
            <a:off x="4006176"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867" name="object 867"/>
          <p:cNvSpPr/>
          <p:nvPr/>
        </p:nvSpPr>
        <p:spPr>
          <a:xfrm>
            <a:off x="4006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68" name="object 868"/>
          <p:cNvSpPr/>
          <p:nvPr/>
        </p:nvSpPr>
        <p:spPr>
          <a:xfrm>
            <a:off x="3943982"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869" name="object 869"/>
          <p:cNvSpPr/>
          <p:nvPr/>
        </p:nvSpPr>
        <p:spPr>
          <a:xfrm>
            <a:off x="394398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70" name="object 870"/>
          <p:cNvSpPr/>
          <p:nvPr/>
        </p:nvSpPr>
        <p:spPr>
          <a:xfrm>
            <a:off x="4401373" y="1584337"/>
            <a:ext cx="0" cy="1043940"/>
          </a:xfrm>
          <a:custGeom>
            <a:avLst/>
            <a:gdLst/>
            <a:ahLst/>
            <a:cxnLst/>
            <a:rect l="l" t="t" r="r" b="b"/>
            <a:pathLst>
              <a:path h="1043939">
                <a:moveTo>
                  <a:pt x="0" y="0"/>
                </a:moveTo>
                <a:lnTo>
                  <a:pt x="0" y="1043554"/>
                </a:lnTo>
              </a:path>
            </a:pathLst>
          </a:custGeom>
          <a:ln w="63291">
            <a:solidFill>
              <a:srgbClr val="FFFFFF"/>
            </a:solidFill>
          </a:ln>
        </p:spPr>
        <p:txBody>
          <a:bodyPr wrap="square" lIns="0" tIns="0" rIns="0" bIns="0" rtlCol="0"/>
          <a:lstStyle/>
          <a:p/>
        </p:txBody>
      </p:sp>
      <p:sp>
        <p:nvSpPr>
          <p:cNvPr id="871" name="object 871"/>
          <p:cNvSpPr/>
          <p:nvPr/>
        </p:nvSpPr>
        <p:spPr>
          <a:xfrm>
            <a:off x="436972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72" name="object 872"/>
          <p:cNvSpPr/>
          <p:nvPr/>
        </p:nvSpPr>
        <p:spPr>
          <a:xfrm>
            <a:off x="4371891" y="15865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3" name="object 873"/>
          <p:cNvSpPr/>
          <p:nvPr/>
        </p:nvSpPr>
        <p:spPr>
          <a:xfrm>
            <a:off x="4371891" y="16214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4" name="object 874"/>
          <p:cNvSpPr/>
          <p:nvPr/>
        </p:nvSpPr>
        <p:spPr>
          <a:xfrm>
            <a:off x="4371891" y="165635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5" name="object 875"/>
          <p:cNvSpPr/>
          <p:nvPr/>
        </p:nvSpPr>
        <p:spPr>
          <a:xfrm>
            <a:off x="4371891" y="169128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6" name="object 876"/>
          <p:cNvSpPr/>
          <p:nvPr/>
        </p:nvSpPr>
        <p:spPr>
          <a:xfrm>
            <a:off x="4371891" y="17261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7" name="object 877"/>
          <p:cNvSpPr/>
          <p:nvPr/>
        </p:nvSpPr>
        <p:spPr>
          <a:xfrm>
            <a:off x="4371891" y="17611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8" name="object 878"/>
          <p:cNvSpPr/>
          <p:nvPr/>
        </p:nvSpPr>
        <p:spPr>
          <a:xfrm>
            <a:off x="4371891" y="179608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9" name="object 879"/>
          <p:cNvSpPr/>
          <p:nvPr/>
        </p:nvSpPr>
        <p:spPr>
          <a:xfrm>
            <a:off x="4371891" y="18310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0" name="object 880"/>
          <p:cNvSpPr/>
          <p:nvPr/>
        </p:nvSpPr>
        <p:spPr>
          <a:xfrm>
            <a:off x="4371891" y="18659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1" name="object 881"/>
          <p:cNvSpPr/>
          <p:nvPr/>
        </p:nvSpPr>
        <p:spPr>
          <a:xfrm>
            <a:off x="4371891" y="19008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2" name="object 882"/>
          <p:cNvSpPr/>
          <p:nvPr/>
        </p:nvSpPr>
        <p:spPr>
          <a:xfrm>
            <a:off x="4371891" y="1935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3" name="object 883"/>
          <p:cNvSpPr/>
          <p:nvPr/>
        </p:nvSpPr>
        <p:spPr>
          <a:xfrm>
            <a:off x="4371891" y="19707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4" name="object 884"/>
          <p:cNvSpPr/>
          <p:nvPr/>
        </p:nvSpPr>
        <p:spPr>
          <a:xfrm>
            <a:off x="4371891" y="20056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5" name="object 885"/>
          <p:cNvSpPr/>
          <p:nvPr/>
        </p:nvSpPr>
        <p:spPr>
          <a:xfrm>
            <a:off x="4371891" y="20405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6" name="object 886"/>
          <p:cNvSpPr/>
          <p:nvPr/>
        </p:nvSpPr>
        <p:spPr>
          <a:xfrm>
            <a:off x="4371891" y="20755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7" name="object 887"/>
          <p:cNvSpPr/>
          <p:nvPr/>
        </p:nvSpPr>
        <p:spPr>
          <a:xfrm>
            <a:off x="4371891" y="21104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8" name="object 888"/>
          <p:cNvSpPr/>
          <p:nvPr/>
        </p:nvSpPr>
        <p:spPr>
          <a:xfrm>
            <a:off x="4371891" y="21454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9" name="object 889"/>
          <p:cNvSpPr/>
          <p:nvPr/>
        </p:nvSpPr>
        <p:spPr>
          <a:xfrm>
            <a:off x="4371891" y="21803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0" name="object 890"/>
          <p:cNvSpPr/>
          <p:nvPr/>
        </p:nvSpPr>
        <p:spPr>
          <a:xfrm>
            <a:off x="4371891" y="22152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1" name="object 891"/>
          <p:cNvSpPr/>
          <p:nvPr/>
        </p:nvSpPr>
        <p:spPr>
          <a:xfrm>
            <a:off x="4371891" y="22501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2" name="object 892"/>
          <p:cNvSpPr/>
          <p:nvPr/>
        </p:nvSpPr>
        <p:spPr>
          <a:xfrm>
            <a:off x="4371891" y="22851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3" name="object 893"/>
          <p:cNvSpPr/>
          <p:nvPr/>
        </p:nvSpPr>
        <p:spPr>
          <a:xfrm>
            <a:off x="4371891" y="23200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4" name="object 894"/>
          <p:cNvSpPr/>
          <p:nvPr/>
        </p:nvSpPr>
        <p:spPr>
          <a:xfrm>
            <a:off x="4371891" y="23549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5" name="object 895"/>
          <p:cNvSpPr/>
          <p:nvPr/>
        </p:nvSpPr>
        <p:spPr>
          <a:xfrm>
            <a:off x="4371891" y="23898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6" name="object 896"/>
          <p:cNvSpPr/>
          <p:nvPr/>
        </p:nvSpPr>
        <p:spPr>
          <a:xfrm>
            <a:off x="4371891" y="2424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7" name="object 897"/>
          <p:cNvSpPr/>
          <p:nvPr/>
        </p:nvSpPr>
        <p:spPr>
          <a:xfrm>
            <a:off x="4371891" y="24598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8" name="object 898"/>
          <p:cNvSpPr/>
          <p:nvPr/>
        </p:nvSpPr>
        <p:spPr>
          <a:xfrm>
            <a:off x="4371891" y="24947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9" name="object 899"/>
          <p:cNvSpPr/>
          <p:nvPr/>
        </p:nvSpPr>
        <p:spPr>
          <a:xfrm>
            <a:off x="4371891" y="25296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0" name="object 900"/>
          <p:cNvSpPr/>
          <p:nvPr/>
        </p:nvSpPr>
        <p:spPr>
          <a:xfrm>
            <a:off x="4371891" y="25645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1" name="object 901"/>
          <p:cNvSpPr/>
          <p:nvPr/>
        </p:nvSpPr>
        <p:spPr>
          <a:xfrm>
            <a:off x="4371891" y="25994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2" name="object 902"/>
          <p:cNvSpPr/>
          <p:nvPr/>
        </p:nvSpPr>
        <p:spPr>
          <a:xfrm>
            <a:off x="4371891" y="3263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3" name="object 903"/>
          <p:cNvSpPr/>
          <p:nvPr/>
        </p:nvSpPr>
        <p:spPr>
          <a:xfrm>
            <a:off x="4371891" y="3298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4" name="object 904"/>
          <p:cNvSpPr/>
          <p:nvPr/>
        </p:nvSpPr>
        <p:spPr>
          <a:xfrm>
            <a:off x="4371891" y="33330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5" name="object 905"/>
          <p:cNvSpPr/>
          <p:nvPr/>
        </p:nvSpPr>
        <p:spPr>
          <a:xfrm>
            <a:off x="4369727" y="15843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06" name="object 906"/>
          <p:cNvSpPr/>
          <p:nvPr/>
        </p:nvSpPr>
        <p:spPr>
          <a:xfrm>
            <a:off x="4431921" y="1584337"/>
            <a:ext cx="0" cy="1043940"/>
          </a:xfrm>
          <a:custGeom>
            <a:avLst/>
            <a:gdLst/>
            <a:ahLst/>
            <a:cxnLst/>
            <a:rect l="l" t="t" r="r" b="b"/>
            <a:pathLst>
              <a:path h="1043939">
                <a:moveTo>
                  <a:pt x="0" y="0"/>
                </a:moveTo>
                <a:lnTo>
                  <a:pt x="0" y="1043554"/>
                </a:lnTo>
              </a:path>
            </a:pathLst>
          </a:custGeom>
          <a:ln w="3175">
            <a:solidFill>
              <a:srgbClr val="000000"/>
            </a:solidFill>
          </a:ln>
        </p:spPr>
        <p:txBody>
          <a:bodyPr wrap="square" lIns="0" tIns="0" rIns="0" bIns="0" rtlCol="0"/>
          <a:lstStyle/>
          <a:p/>
        </p:txBody>
      </p:sp>
      <p:sp>
        <p:nvSpPr>
          <p:cNvPr id="907" name="object 907"/>
          <p:cNvSpPr/>
          <p:nvPr/>
        </p:nvSpPr>
        <p:spPr>
          <a:xfrm>
            <a:off x="4431921"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08" name="object 908"/>
          <p:cNvSpPr/>
          <p:nvPr/>
        </p:nvSpPr>
        <p:spPr>
          <a:xfrm>
            <a:off x="4369727"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909" name="object 909"/>
          <p:cNvSpPr/>
          <p:nvPr/>
        </p:nvSpPr>
        <p:spPr>
          <a:xfrm>
            <a:off x="436972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10" name="object 910"/>
          <p:cNvSpPr/>
          <p:nvPr/>
        </p:nvSpPr>
        <p:spPr>
          <a:xfrm>
            <a:off x="4825923" y="1678175"/>
            <a:ext cx="0" cy="949960"/>
          </a:xfrm>
          <a:custGeom>
            <a:avLst/>
            <a:gdLst/>
            <a:ahLst/>
            <a:cxnLst/>
            <a:rect l="l" t="t" r="r" b="b"/>
            <a:pathLst>
              <a:path h="949960">
                <a:moveTo>
                  <a:pt x="0" y="0"/>
                </a:moveTo>
                <a:lnTo>
                  <a:pt x="0" y="949716"/>
                </a:lnTo>
              </a:path>
            </a:pathLst>
          </a:custGeom>
          <a:ln w="65474">
            <a:solidFill>
              <a:srgbClr val="FFFFFF"/>
            </a:solidFill>
          </a:ln>
        </p:spPr>
        <p:txBody>
          <a:bodyPr wrap="square" lIns="0" tIns="0" rIns="0" bIns="0" rtlCol="0"/>
          <a:lstStyle/>
          <a:p/>
        </p:txBody>
      </p:sp>
      <p:sp>
        <p:nvSpPr>
          <p:cNvPr id="911" name="object 911"/>
          <p:cNvSpPr/>
          <p:nvPr/>
        </p:nvSpPr>
        <p:spPr>
          <a:xfrm>
            <a:off x="479318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912" name="object 912"/>
          <p:cNvSpPr/>
          <p:nvPr/>
        </p:nvSpPr>
        <p:spPr>
          <a:xfrm>
            <a:off x="4795380" y="168036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3" name="object 913"/>
          <p:cNvSpPr/>
          <p:nvPr/>
        </p:nvSpPr>
        <p:spPr>
          <a:xfrm>
            <a:off x="4795380" y="17152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4" name="object 914"/>
          <p:cNvSpPr/>
          <p:nvPr/>
        </p:nvSpPr>
        <p:spPr>
          <a:xfrm>
            <a:off x="4795380" y="175025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5" name="object 915"/>
          <p:cNvSpPr/>
          <p:nvPr/>
        </p:nvSpPr>
        <p:spPr>
          <a:xfrm>
            <a:off x="4795380" y="178517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6" name="object 916"/>
          <p:cNvSpPr/>
          <p:nvPr/>
        </p:nvSpPr>
        <p:spPr>
          <a:xfrm>
            <a:off x="4795380" y="182010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7" name="object 917"/>
          <p:cNvSpPr/>
          <p:nvPr/>
        </p:nvSpPr>
        <p:spPr>
          <a:xfrm>
            <a:off x="4795380" y="18550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8" name="object 918"/>
          <p:cNvSpPr/>
          <p:nvPr/>
        </p:nvSpPr>
        <p:spPr>
          <a:xfrm>
            <a:off x="4795380" y="188992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9" name="object 919"/>
          <p:cNvSpPr/>
          <p:nvPr/>
        </p:nvSpPr>
        <p:spPr>
          <a:xfrm>
            <a:off x="4795380" y="192491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0" name="object 920"/>
          <p:cNvSpPr/>
          <p:nvPr/>
        </p:nvSpPr>
        <p:spPr>
          <a:xfrm>
            <a:off x="4795380" y="195984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1" name="object 921"/>
          <p:cNvSpPr/>
          <p:nvPr/>
        </p:nvSpPr>
        <p:spPr>
          <a:xfrm>
            <a:off x="4795380" y="199476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2" name="object 922"/>
          <p:cNvSpPr/>
          <p:nvPr/>
        </p:nvSpPr>
        <p:spPr>
          <a:xfrm>
            <a:off x="4795380" y="20296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3" name="object 923"/>
          <p:cNvSpPr/>
          <p:nvPr/>
        </p:nvSpPr>
        <p:spPr>
          <a:xfrm>
            <a:off x="4795380" y="206459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4" name="object 924"/>
          <p:cNvSpPr/>
          <p:nvPr/>
        </p:nvSpPr>
        <p:spPr>
          <a:xfrm>
            <a:off x="4795380" y="209957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5" name="object 925"/>
          <p:cNvSpPr/>
          <p:nvPr/>
        </p:nvSpPr>
        <p:spPr>
          <a:xfrm>
            <a:off x="4795380" y="213450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6" name="object 926"/>
          <p:cNvSpPr/>
          <p:nvPr/>
        </p:nvSpPr>
        <p:spPr>
          <a:xfrm>
            <a:off x="4795380" y="216939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7" name="object 927"/>
          <p:cNvSpPr/>
          <p:nvPr/>
        </p:nvSpPr>
        <p:spPr>
          <a:xfrm>
            <a:off x="4795380" y="220432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8" name="object 928"/>
          <p:cNvSpPr/>
          <p:nvPr/>
        </p:nvSpPr>
        <p:spPr>
          <a:xfrm>
            <a:off x="4795380" y="223925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9" name="object 929"/>
          <p:cNvSpPr/>
          <p:nvPr/>
        </p:nvSpPr>
        <p:spPr>
          <a:xfrm>
            <a:off x="4795380" y="227423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0" name="object 930"/>
          <p:cNvSpPr/>
          <p:nvPr/>
        </p:nvSpPr>
        <p:spPr>
          <a:xfrm>
            <a:off x="4795380" y="23091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1" name="object 931"/>
          <p:cNvSpPr/>
          <p:nvPr/>
        </p:nvSpPr>
        <p:spPr>
          <a:xfrm>
            <a:off x="4795380" y="234406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2" name="object 932"/>
          <p:cNvSpPr/>
          <p:nvPr/>
        </p:nvSpPr>
        <p:spPr>
          <a:xfrm>
            <a:off x="4795380" y="237898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3" name="object 933"/>
          <p:cNvSpPr/>
          <p:nvPr/>
        </p:nvSpPr>
        <p:spPr>
          <a:xfrm>
            <a:off x="4795380" y="2413914"/>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4" name="object 934"/>
          <p:cNvSpPr/>
          <p:nvPr/>
        </p:nvSpPr>
        <p:spPr>
          <a:xfrm>
            <a:off x="4795380" y="24489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5" name="object 935"/>
          <p:cNvSpPr/>
          <p:nvPr/>
        </p:nvSpPr>
        <p:spPr>
          <a:xfrm>
            <a:off x="4795380" y="248379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6" name="object 936"/>
          <p:cNvSpPr/>
          <p:nvPr/>
        </p:nvSpPr>
        <p:spPr>
          <a:xfrm>
            <a:off x="4795380" y="251872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7" name="object 937"/>
          <p:cNvSpPr/>
          <p:nvPr/>
        </p:nvSpPr>
        <p:spPr>
          <a:xfrm>
            <a:off x="4795380" y="255365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8" name="object 938"/>
          <p:cNvSpPr/>
          <p:nvPr/>
        </p:nvSpPr>
        <p:spPr>
          <a:xfrm>
            <a:off x="4795380" y="2588546"/>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9" name="object 939"/>
          <p:cNvSpPr/>
          <p:nvPr/>
        </p:nvSpPr>
        <p:spPr>
          <a:xfrm>
            <a:off x="4795380" y="26235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0" name="object 940"/>
          <p:cNvSpPr/>
          <p:nvPr/>
        </p:nvSpPr>
        <p:spPr>
          <a:xfrm>
            <a:off x="4795380" y="325226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1" name="object 941"/>
          <p:cNvSpPr/>
          <p:nvPr/>
        </p:nvSpPr>
        <p:spPr>
          <a:xfrm>
            <a:off x="4795380" y="328719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2" name="object 942"/>
          <p:cNvSpPr/>
          <p:nvPr/>
        </p:nvSpPr>
        <p:spPr>
          <a:xfrm>
            <a:off x="4795380" y="332218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3" name="object 943"/>
          <p:cNvSpPr/>
          <p:nvPr/>
        </p:nvSpPr>
        <p:spPr>
          <a:xfrm>
            <a:off x="4795380" y="335707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4" name="object 944"/>
          <p:cNvSpPr/>
          <p:nvPr/>
        </p:nvSpPr>
        <p:spPr>
          <a:xfrm>
            <a:off x="4793186" y="1678175"/>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945" name="object 945"/>
          <p:cNvSpPr/>
          <p:nvPr/>
        </p:nvSpPr>
        <p:spPr>
          <a:xfrm>
            <a:off x="4857575"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946" name="object 946"/>
          <p:cNvSpPr/>
          <p:nvPr/>
        </p:nvSpPr>
        <p:spPr>
          <a:xfrm>
            <a:off x="485757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47" name="object 947"/>
          <p:cNvSpPr/>
          <p:nvPr/>
        </p:nvSpPr>
        <p:spPr>
          <a:xfrm>
            <a:off x="479318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948" name="object 948"/>
          <p:cNvSpPr/>
          <p:nvPr/>
        </p:nvSpPr>
        <p:spPr>
          <a:xfrm>
            <a:off x="479318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49" name="object 949"/>
          <p:cNvSpPr/>
          <p:nvPr/>
        </p:nvSpPr>
        <p:spPr>
          <a:xfrm>
            <a:off x="5250577" y="1695638"/>
            <a:ext cx="0" cy="932815"/>
          </a:xfrm>
          <a:custGeom>
            <a:avLst/>
            <a:gdLst/>
            <a:ahLst/>
            <a:cxnLst/>
            <a:rect l="l" t="t" r="r" b="b"/>
            <a:pathLst>
              <a:path h="932814">
                <a:moveTo>
                  <a:pt x="0" y="0"/>
                </a:moveTo>
                <a:lnTo>
                  <a:pt x="0" y="932253"/>
                </a:lnTo>
              </a:path>
            </a:pathLst>
          </a:custGeom>
          <a:ln w="63291">
            <a:solidFill>
              <a:srgbClr val="FFFFFF"/>
            </a:solidFill>
          </a:ln>
        </p:spPr>
        <p:txBody>
          <a:bodyPr wrap="square" lIns="0" tIns="0" rIns="0" bIns="0" rtlCol="0"/>
          <a:lstStyle/>
          <a:p/>
        </p:txBody>
      </p:sp>
      <p:sp>
        <p:nvSpPr>
          <p:cNvPr id="950" name="object 950"/>
          <p:cNvSpPr/>
          <p:nvPr/>
        </p:nvSpPr>
        <p:spPr>
          <a:xfrm>
            <a:off x="5218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51" name="object 951"/>
          <p:cNvSpPr/>
          <p:nvPr/>
        </p:nvSpPr>
        <p:spPr>
          <a:xfrm>
            <a:off x="5221095" y="16978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2" name="object 952"/>
          <p:cNvSpPr/>
          <p:nvPr/>
        </p:nvSpPr>
        <p:spPr>
          <a:xfrm>
            <a:off x="5221095" y="17328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3" name="object 953"/>
          <p:cNvSpPr/>
          <p:nvPr/>
        </p:nvSpPr>
        <p:spPr>
          <a:xfrm>
            <a:off x="5221095" y="17677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4" name="object 954"/>
          <p:cNvSpPr/>
          <p:nvPr/>
        </p:nvSpPr>
        <p:spPr>
          <a:xfrm>
            <a:off x="5221095" y="180264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5" name="object 955"/>
          <p:cNvSpPr/>
          <p:nvPr/>
        </p:nvSpPr>
        <p:spPr>
          <a:xfrm>
            <a:off x="5221095" y="18375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6" name="object 956"/>
          <p:cNvSpPr/>
          <p:nvPr/>
        </p:nvSpPr>
        <p:spPr>
          <a:xfrm>
            <a:off x="5221095" y="18724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7" name="object 957"/>
          <p:cNvSpPr/>
          <p:nvPr/>
        </p:nvSpPr>
        <p:spPr>
          <a:xfrm>
            <a:off x="5221095" y="1907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8" name="object 958"/>
          <p:cNvSpPr/>
          <p:nvPr/>
        </p:nvSpPr>
        <p:spPr>
          <a:xfrm>
            <a:off x="5221095" y="19423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9" name="object 959"/>
          <p:cNvSpPr/>
          <p:nvPr/>
        </p:nvSpPr>
        <p:spPr>
          <a:xfrm>
            <a:off x="5221095" y="197730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0" name="object 960"/>
          <p:cNvSpPr/>
          <p:nvPr/>
        </p:nvSpPr>
        <p:spPr>
          <a:xfrm>
            <a:off x="5221095" y="20122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1" name="object 961"/>
          <p:cNvSpPr/>
          <p:nvPr/>
        </p:nvSpPr>
        <p:spPr>
          <a:xfrm>
            <a:off x="5221095" y="204712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2" name="object 962"/>
          <p:cNvSpPr/>
          <p:nvPr/>
        </p:nvSpPr>
        <p:spPr>
          <a:xfrm>
            <a:off x="5221095" y="20821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3" name="object 963"/>
          <p:cNvSpPr/>
          <p:nvPr/>
        </p:nvSpPr>
        <p:spPr>
          <a:xfrm>
            <a:off x="5221095" y="21170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4" name="object 964"/>
          <p:cNvSpPr/>
          <p:nvPr/>
        </p:nvSpPr>
        <p:spPr>
          <a:xfrm>
            <a:off x="5221095" y="21519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5" name="object 965"/>
          <p:cNvSpPr/>
          <p:nvPr/>
        </p:nvSpPr>
        <p:spPr>
          <a:xfrm>
            <a:off x="5221095" y="21868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6" name="object 966"/>
          <p:cNvSpPr/>
          <p:nvPr/>
        </p:nvSpPr>
        <p:spPr>
          <a:xfrm>
            <a:off x="5221095" y="22217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7" name="object 967"/>
          <p:cNvSpPr/>
          <p:nvPr/>
        </p:nvSpPr>
        <p:spPr>
          <a:xfrm>
            <a:off x="5221095" y="22567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8" name="object 968"/>
          <p:cNvSpPr/>
          <p:nvPr/>
        </p:nvSpPr>
        <p:spPr>
          <a:xfrm>
            <a:off x="5221095" y="22917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9" name="object 969"/>
          <p:cNvSpPr/>
          <p:nvPr/>
        </p:nvSpPr>
        <p:spPr>
          <a:xfrm>
            <a:off x="5221095" y="23265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0" name="object 970"/>
          <p:cNvSpPr/>
          <p:nvPr/>
        </p:nvSpPr>
        <p:spPr>
          <a:xfrm>
            <a:off x="5221095" y="23615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1" name="object 971"/>
          <p:cNvSpPr/>
          <p:nvPr/>
        </p:nvSpPr>
        <p:spPr>
          <a:xfrm>
            <a:off x="5221095" y="2396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2" name="object 972"/>
          <p:cNvSpPr/>
          <p:nvPr/>
        </p:nvSpPr>
        <p:spPr>
          <a:xfrm>
            <a:off x="5221095" y="24313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3" name="object 973"/>
          <p:cNvSpPr/>
          <p:nvPr/>
        </p:nvSpPr>
        <p:spPr>
          <a:xfrm>
            <a:off x="5221095" y="24663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4" name="object 974"/>
          <p:cNvSpPr/>
          <p:nvPr/>
        </p:nvSpPr>
        <p:spPr>
          <a:xfrm>
            <a:off x="5221095" y="25012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5" name="object 975"/>
          <p:cNvSpPr/>
          <p:nvPr/>
        </p:nvSpPr>
        <p:spPr>
          <a:xfrm>
            <a:off x="5221095" y="253618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6" name="object 976"/>
          <p:cNvSpPr/>
          <p:nvPr/>
        </p:nvSpPr>
        <p:spPr>
          <a:xfrm>
            <a:off x="5221095" y="257111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7" name="object 977"/>
          <p:cNvSpPr/>
          <p:nvPr/>
        </p:nvSpPr>
        <p:spPr>
          <a:xfrm>
            <a:off x="5221095" y="26060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8" name="object 978"/>
          <p:cNvSpPr/>
          <p:nvPr/>
        </p:nvSpPr>
        <p:spPr>
          <a:xfrm>
            <a:off x="5221095" y="32697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9" name="object 979"/>
          <p:cNvSpPr/>
          <p:nvPr/>
        </p:nvSpPr>
        <p:spPr>
          <a:xfrm>
            <a:off x="5221095" y="33046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0" name="object 980"/>
          <p:cNvSpPr/>
          <p:nvPr/>
        </p:nvSpPr>
        <p:spPr>
          <a:xfrm>
            <a:off x="5221095" y="33396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1" name="object 981"/>
          <p:cNvSpPr/>
          <p:nvPr/>
        </p:nvSpPr>
        <p:spPr>
          <a:xfrm>
            <a:off x="521893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82" name="object 982"/>
          <p:cNvSpPr/>
          <p:nvPr/>
        </p:nvSpPr>
        <p:spPr>
          <a:xfrm>
            <a:off x="5281125"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983" name="object 983"/>
          <p:cNvSpPr/>
          <p:nvPr/>
        </p:nvSpPr>
        <p:spPr>
          <a:xfrm>
            <a:off x="528112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84" name="object 984"/>
          <p:cNvSpPr/>
          <p:nvPr/>
        </p:nvSpPr>
        <p:spPr>
          <a:xfrm>
            <a:off x="521893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985" name="object 985"/>
          <p:cNvSpPr/>
          <p:nvPr/>
        </p:nvSpPr>
        <p:spPr>
          <a:xfrm>
            <a:off x="5218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86" name="object 986"/>
          <p:cNvSpPr/>
          <p:nvPr/>
        </p:nvSpPr>
        <p:spPr>
          <a:xfrm>
            <a:off x="5644645"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FFFFFF"/>
          </a:solidFill>
        </p:spPr>
        <p:txBody>
          <a:bodyPr wrap="square" lIns="0" tIns="0" rIns="0" bIns="0" rtlCol="0"/>
          <a:lstStyle/>
          <a:p/>
        </p:txBody>
      </p:sp>
      <p:sp>
        <p:nvSpPr>
          <p:cNvPr id="987" name="object 987"/>
          <p:cNvSpPr/>
          <p:nvPr/>
        </p:nvSpPr>
        <p:spPr>
          <a:xfrm>
            <a:off x="564464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88" name="object 988"/>
          <p:cNvSpPr/>
          <p:nvPr/>
        </p:nvSpPr>
        <p:spPr>
          <a:xfrm>
            <a:off x="5646840" y="16803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9" name="object 989"/>
          <p:cNvSpPr/>
          <p:nvPr/>
        </p:nvSpPr>
        <p:spPr>
          <a:xfrm>
            <a:off x="5646840" y="17152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0" name="object 990"/>
          <p:cNvSpPr/>
          <p:nvPr/>
        </p:nvSpPr>
        <p:spPr>
          <a:xfrm>
            <a:off x="5646840" y="175025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1" name="object 991"/>
          <p:cNvSpPr/>
          <p:nvPr/>
        </p:nvSpPr>
        <p:spPr>
          <a:xfrm>
            <a:off x="5646840" y="1785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2" name="object 992"/>
          <p:cNvSpPr/>
          <p:nvPr/>
        </p:nvSpPr>
        <p:spPr>
          <a:xfrm>
            <a:off x="5646840" y="1820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3" name="object 993"/>
          <p:cNvSpPr/>
          <p:nvPr/>
        </p:nvSpPr>
        <p:spPr>
          <a:xfrm>
            <a:off x="5646840" y="18550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4" name="object 994"/>
          <p:cNvSpPr/>
          <p:nvPr/>
        </p:nvSpPr>
        <p:spPr>
          <a:xfrm>
            <a:off x="5646840" y="18899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5" name="object 995"/>
          <p:cNvSpPr/>
          <p:nvPr/>
        </p:nvSpPr>
        <p:spPr>
          <a:xfrm>
            <a:off x="5646840" y="19249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6" name="object 996"/>
          <p:cNvSpPr/>
          <p:nvPr/>
        </p:nvSpPr>
        <p:spPr>
          <a:xfrm>
            <a:off x="5646840" y="195984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7" name="object 997"/>
          <p:cNvSpPr/>
          <p:nvPr/>
        </p:nvSpPr>
        <p:spPr>
          <a:xfrm>
            <a:off x="5646840" y="19947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8" name="object 998"/>
          <p:cNvSpPr/>
          <p:nvPr/>
        </p:nvSpPr>
        <p:spPr>
          <a:xfrm>
            <a:off x="5646840" y="20296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9" name="object 999"/>
          <p:cNvSpPr/>
          <p:nvPr/>
        </p:nvSpPr>
        <p:spPr>
          <a:xfrm>
            <a:off x="5646840" y="206459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0" name="object 1000"/>
          <p:cNvSpPr/>
          <p:nvPr/>
        </p:nvSpPr>
        <p:spPr>
          <a:xfrm>
            <a:off x="5646840" y="20995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1" name="object 1001"/>
          <p:cNvSpPr/>
          <p:nvPr/>
        </p:nvSpPr>
        <p:spPr>
          <a:xfrm>
            <a:off x="5646840" y="21345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2" name="object 1002"/>
          <p:cNvSpPr/>
          <p:nvPr/>
        </p:nvSpPr>
        <p:spPr>
          <a:xfrm>
            <a:off x="5646840" y="216939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3" name="object 1003"/>
          <p:cNvSpPr/>
          <p:nvPr/>
        </p:nvSpPr>
        <p:spPr>
          <a:xfrm>
            <a:off x="5646840" y="22043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4" name="object 1004"/>
          <p:cNvSpPr/>
          <p:nvPr/>
        </p:nvSpPr>
        <p:spPr>
          <a:xfrm>
            <a:off x="5646840" y="22392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5" name="object 1005"/>
          <p:cNvSpPr/>
          <p:nvPr/>
        </p:nvSpPr>
        <p:spPr>
          <a:xfrm>
            <a:off x="5646840" y="227423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6" name="object 1006"/>
          <p:cNvSpPr/>
          <p:nvPr/>
        </p:nvSpPr>
        <p:spPr>
          <a:xfrm>
            <a:off x="5646840" y="23091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7" name="object 1007"/>
          <p:cNvSpPr/>
          <p:nvPr/>
        </p:nvSpPr>
        <p:spPr>
          <a:xfrm>
            <a:off x="5646840" y="234406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8" name="object 1008"/>
          <p:cNvSpPr/>
          <p:nvPr/>
        </p:nvSpPr>
        <p:spPr>
          <a:xfrm>
            <a:off x="5646840" y="23789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9" name="object 1009"/>
          <p:cNvSpPr/>
          <p:nvPr/>
        </p:nvSpPr>
        <p:spPr>
          <a:xfrm>
            <a:off x="5646840" y="24139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0" name="object 1010"/>
          <p:cNvSpPr/>
          <p:nvPr/>
        </p:nvSpPr>
        <p:spPr>
          <a:xfrm>
            <a:off x="5646840" y="24489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1" name="object 1011"/>
          <p:cNvSpPr/>
          <p:nvPr/>
        </p:nvSpPr>
        <p:spPr>
          <a:xfrm>
            <a:off x="5646840" y="248379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2" name="object 1012"/>
          <p:cNvSpPr/>
          <p:nvPr/>
        </p:nvSpPr>
        <p:spPr>
          <a:xfrm>
            <a:off x="5646840" y="251872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3" name="object 1013"/>
          <p:cNvSpPr/>
          <p:nvPr/>
        </p:nvSpPr>
        <p:spPr>
          <a:xfrm>
            <a:off x="5646840" y="25536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4" name="object 1014"/>
          <p:cNvSpPr/>
          <p:nvPr/>
        </p:nvSpPr>
        <p:spPr>
          <a:xfrm>
            <a:off x="5646840" y="25885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5" name="object 1015"/>
          <p:cNvSpPr/>
          <p:nvPr/>
        </p:nvSpPr>
        <p:spPr>
          <a:xfrm>
            <a:off x="5646840" y="26235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6" name="object 1016"/>
          <p:cNvSpPr/>
          <p:nvPr/>
        </p:nvSpPr>
        <p:spPr>
          <a:xfrm>
            <a:off x="5646840" y="32522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7" name="object 1017"/>
          <p:cNvSpPr/>
          <p:nvPr/>
        </p:nvSpPr>
        <p:spPr>
          <a:xfrm>
            <a:off x="5646840" y="328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8" name="object 1018"/>
          <p:cNvSpPr/>
          <p:nvPr/>
        </p:nvSpPr>
        <p:spPr>
          <a:xfrm>
            <a:off x="5646840" y="3322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9" name="object 1019"/>
          <p:cNvSpPr/>
          <p:nvPr/>
        </p:nvSpPr>
        <p:spPr>
          <a:xfrm>
            <a:off x="5646840" y="3357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0" name="object 1020"/>
          <p:cNvSpPr/>
          <p:nvPr/>
        </p:nvSpPr>
        <p:spPr>
          <a:xfrm>
            <a:off x="5644646"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21" name="object 1021"/>
          <p:cNvSpPr/>
          <p:nvPr/>
        </p:nvSpPr>
        <p:spPr>
          <a:xfrm>
            <a:off x="5706840"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1022" name="object 1022"/>
          <p:cNvSpPr/>
          <p:nvPr/>
        </p:nvSpPr>
        <p:spPr>
          <a:xfrm>
            <a:off x="5706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23" name="object 1023"/>
          <p:cNvSpPr/>
          <p:nvPr/>
        </p:nvSpPr>
        <p:spPr>
          <a:xfrm>
            <a:off x="564464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024" name="object 1024"/>
          <p:cNvSpPr/>
          <p:nvPr/>
        </p:nvSpPr>
        <p:spPr>
          <a:xfrm>
            <a:off x="564464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25" name="object 1025"/>
          <p:cNvSpPr/>
          <p:nvPr/>
        </p:nvSpPr>
        <p:spPr>
          <a:xfrm>
            <a:off x="6101982" y="1658548"/>
            <a:ext cx="0" cy="969644"/>
          </a:xfrm>
          <a:custGeom>
            <a:avLst/>
            <a:gdLst/>
            <a:ahLst/>
            <a:cxnLst/>
            <a:rect l="l" t="t" r="r" b="b"/>
            <a:pathLst>
              <a:path h="969644">
                <a:moveTo>
                  <a:pt x="0" y="0"/>
                </a:moveTo>
                <a:lnTo>
                  <a:pt x="0" y="969343"/>
                </a:lnTo>
              </a:path>
            </a:pathLst>
          </a:custGeom>
          <a:ln w="63364">
            <a:solidFill>
              <a:srgbClr val="FFFFFF"/>
            </a:solidFill>
          </a:ln>
        </p:spPr>
        <p:txBody>
          <a:bodyPr wrap="square" lIns="0" tIns="0" rIns="0" bIns="0" rtlCol="0"/>
          <a:lstStyle/>
          <a:p/>
        </p:txBody>
      </p:sp>
      <p:sp>
        <p:nvSpPr>
          <p:cNvPr id="1026" name="object 1026"/>
          <p:cNvSpPr/>
          <p:nvPr/>
        </p:nvSpPr>
        <p:spPr>
          <a:xfrm>
            <a:off x="607029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FFFFFF"/>
          </a:solidFill>
        </p:spPr>
        <p:txBody>
          <a:bodyPr wrap="square" lIns="0" tIns="0" rIns="0" bIns="0" rtlCol="0"/>
          <a:lstStyle/>
          <a:p/>
        </p:txBody>
      </p:sp>
      <p:sp>
        <p:nvSpPr>
          <p:cNvPr id="1027" name="object 1027"/>
          <p:cNvSpPr/>
          <p:nvPr/>
        </p:nvSpPr>
        <p:spPr>
          <a:xfrm>
            <a:off x="6072494" y="16607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8" name="object 1028"/>
          <p:cNvSpPr/>
          <p:nvPr/>
        </p:nvSpPr>
        <p:spPr>
          <a:xfrm>
            <a:off x="6072494" y="16956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9" name="object 1029"/>
          <p:cNvSpPr/>
          <p:nvPr/>
        </p:nvSpPr>
        <p:spPr>
          <a:xfrm>
            <a:off x="6072494" y="17306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0" name="object 1030"/>
          <p:cNvSpPr/>
          <p:nvPr/>
        </p:nvSpPr>
        <p:spPr>
          <a:xfrm>
            <a:off x="6072494" y="17655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1" name="object 1031"/>
          <p:cNvSpPr/>
          <p:nvPr/>
        </p:nvSpPr>
        <p:spPr>
          <a:xfrm>
            <a:off x="6072494" y="180044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2" name="object 1032"/>
          <p:cNvSpPr/>
          <p:nvPr/>
        </p:nvSpPr>
        <p:spPr>
          <a:xfrm>
            <a:off x="6072494" y="18353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3" name="object 1033"/>
          <p:cNvSpPr/>
          <p:nvPr/>
        </p:nvSpPr>
        <p:spPr>
          <a:xfrm>
            <a:off x="6072494" y="18703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4" name="object 1034"/>
          <p:cNvSpPr/>
          <p:nvPr/>
        </p:nvSpPr>
        <p:spPr>
          <a:xfrm>
            <a:off x="6072494" y="19052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5" name="object 1035"/>
          <p:cNvSpPr/>
          <p:nvPr/>
        </p:nvSpPr>
        <p:spPr>
          <a:xfrm>
            <a:off x="6072494" y="19401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6" name="object 1036"/>
          <p:cNvSpPr/>
          <p:nvPr/>
        </p:nvSpPr>
        <p:spPr>
          <a:xfrm>
            <a:off x="6072494" y="19751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7" name="object 1037"/>
          <p:cNvSpPr/>
          <p:nvPr/>
        </p:nvSpPr>
        <p:spPr>
          <a:xfrm>
            <a:off x="6072494" y="20100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8" name="object 1038"/>
          <p:cNvSpPr/>
          <p:nvPr/>
        </p:nvSpPr>
        <p:spPr>
          <a:xfrm>
            <a:off x="6072494" y="20449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9" name="object 1039"/>
          <p:cNvSpPr/>
          <p:nvPr/>
        </p:nvSpPr>
        <p:spPr>
          <a:xfrm>
            <a:off x="6072494" y="20798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0" name="object 1040"/>
          <p:cNvSpPr/>
          <p:nvPr/>
        </p:nvSpPr>
        <p:spPr>
          <a:xfrm>
            <a:off x="6072494" y="21148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1" name="object 1041"/>
          <p:cNvSpPr/>
          <p:nvPr/>
        </p:nvSpPr>
        <p:spPr>
          <a:xfrm>
            <a:off x="6072494" y="21497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2" name="object 1042"/>
          <p:cNvSpPr/>
          <p:nvPr/>
        </p:nvSpPr>
        <p:spPr>
          <a:xfrm>
            <a:off x="6072494" y="21846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3" name="object 1043"/>
          <p:cNvSpPr/>
          <p:nvPr/>
        </p:nvSpPr>
        <p:spPr>
          <a:xfrm>
            <a:off x="6072494" y="22195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4" name="object 1044"/>
          <p:cNvSpPr/>
          <p:nvPr/>
        </p:nvSpPr>
        <p:spPr>
          <a:xfrm>
            <a:off x="6072494" y="22545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5" name="object 1045"/>
          <p:cNvSpPr/>
          <p:nvPr/>
        </p:nvSpPr>
        <p:spPr>
          <a:xfrm>
            <a:off x="6072494" y="22895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6" name="object 1046"/>
          <p:cNvSpPr/>
          <p:nvPr/>
        </p:nvSpPr>
        <p:spPr>
          <a:xfrm>
            <a:off x="6072494" y="23244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7" name="object 1047"/>
          <p:cNvSpPr/>
          <p:nvPr/>
        </p:nvSpPr>
        <p:spPr>
          <a:xfrm>
            <a:off x="6072494" y="23593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8" name="object 1048"/>
          <p:cNvSpPr/>
          <p:nvPr/>
        </p:nvSpPr>
        <p:spPr>
          <a:xfrm>
            <a:off x="6072494" y="2394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9" name="object 1049"/>
          <p:cNvSpPr/>
          <p:nvPr/>
        </p:nvSpPr>
        <p:spPr>
          <a:xfrm>
            <a:off x="6072494" y="24291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0" name="object 1050"/>
          <p:cNvSpPr/>
          <p:nvPr/>
        </p:nvSpPr>
        <p:spPr>
          <a:xfrm>
            <a:off x="6072494" y="24641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1" name="object 1051"/>
          <p:cNvSpPr/>
          <p:nvPr/>
        </p:nvSpPr>
        <p:spPr>
          <a:xfrm>
            <a:off x="6072494" y="249909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2" name="object 1052"/>
          <p:cNvSpPr/>
          <p:nvPr/>
        </p:nvSpPr>
        <p:spPr>
          <a:xfrm>
            <a:off x="6072494" y="25339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3" name="object 1053"/>
          <p:cNvSpPr/>
          <p:nvPr/>
        </p:nvSpPr>
        <p:spPr>
          <a:xfrm>
            <a:off x="6072494" y="25689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4" name="object 1054"/>
          <p:cNvSpPr/>
          <p:nvPr/>
        </p:nvSpPr>
        <p:spPr>
          <a:xfrm>
            <a:off x="6072494" y="26038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5" name="object 1055"/>
          <p:cNvSpPr/>
          <p:nvPr/>
        </p:nvSpPr>
        <p:spPr>
          <a:xfrm>
            <a:off x="6072494" y="326753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6" name="object 1056"/>
          <p:cNvSpPr/>
          <p:nvPr/>
        </p:nvSpPr>
        <p:spPr>
          <a:xfrm>
            <a:off x="6072494" y="33024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7" name="object 1057"/>
          <p:cNvSpPr/>
          <p:nvPr/>
        </p:nvSpPr>
        <p:spPr>
          <a:xfrm>
            <a:off x="6072494" y="33374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8" name="object 1058"/>
          <p:cNvSpPr/>
          <p:nvPr/>
        </p:nvSpPr>
        <p:spPr>
          <a:xfrm>
            <a:off x="6070299" y="1658548"/>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059" name="object 1059"/>
          <p:cNvSpPr/>
          <p:nvPr/>
        </p:nvSpPr>
        <p:spPr>
          <a:xfrm>
            <a:off x="6132585"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1060" name="object 1060"/>
          <p:cNvSpPr/>
          <p:nvPr/>
        </p:nvSpPr>
        <p:spPr>
          <a:xfrm>
            <a:off x="613258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61" name="object 1061"/>
          <p:cNvSpPr/>
          <p:nvPr/>
        </p:nvSpPr>
        <p:spPr>
          <a:xfrm>
            <a:off x="6070299"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062" name="object 1062"/>
          <p:cNvSpPr/>
          <p:nvPr/>
        </p:nvSpPr>
        <p:spPr>
          <a:xfrm>
            <a:off x="607029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63" name="object 1063"/>
          <p:cNvSpPr/>
          <p:nvPr/>
        </p:nvSpPr>
        <p:spPr>
          <a:xfrm>
            <a:off x="6525495" y="1715296"/>
            <a:ext cx="0" cy="913130"/>
          </a:xfrm>
          <a:custGeom>
            <a:avLst/>
            <a:gdLst/>
            <a:ahLst/>
            <a:cxnLst/>
            <a:rect l="l" t="t" r="r" b="b"/>
            <a:pathLst>
              <a:path h="913130">
                <a:moveTo>
                  <a:pt x="0" y="0"/>
                </a:moveTo>
                <a:lnTo>
                  <a:pt x="0" y="912595"/>
                </a:lnTo>
              </a:path>
            </a:pathLst>
          </a:custGeom>
          <a:ln w="63291">
            <a:solidFill>
              <a:srgbClr val="FFFFFF"/>
            </a:solidFill>
          </a:ln>
        </p:spPr>
        <p:txBody>
          <a:bodyPr wrap="square" lIns="0" tIns="0" rIns="0" bIns="0" rtlCol="0"/>
          <a:lstStyle/>
          <a:p/>
        </p:txBody>
      </p:sp>
      <p:sp>
        <p:nvSpPr>
          <p:cNvPr id="1064" name="object 1064"/>
          <p:cNvSpPr/>
          <p:nvPr/>
        </p:nvSpPr>
        <p:spPr>
          <a:xfrm>
            <a:off x="6493849"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1065" name="object 1065"/>
          <p:cNvSpPr/>
          <p:nvPr/>
        </p:nvSpPr>
        <p:spPr>
          <a:xfrm>
            <a:off x="6496014" y="17174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6" name="object 1066"/>
          <p:cNvSpPr/>
          <p:nvPr/>
        </p:nvSpPr>
        <p:spPr>
          <a:xfrm>
            <a:off x="6496014" y="17524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7" name="object 1067"/>
          <p:cNvSpPr/>
          <p:nvPr/>
        </p:nvSpPr>
        <p:spPr>
          <a:xfrm>
            <a:off x="6496014" y="178737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8" name="object 1068"/>
          <p:cNvSpPr/>
          <p:nvPr/>
        </p:nvSpPr>
        <p:spPr>
          <a:xfrm>
            <a:off x="6496014" y="18222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9" name="object 1069"/>
          <p:cNvSpPr/>
          <p:nvPr/>
        </p:nvSpPr>
        <p:spPr>
          <a:xfrm>
            <a:off x="6496014" y="185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0" name="object 1070"/>
          <p:cNvSpPr/>
          <p:nvPr/>
        </p:nvSpPr>
        <p:spPr>
          <a:xfrm>
            <a:off x="6496014" y="18921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1" name="object 1071"/>
          <p:cNvSpPr/>
          <p:nvPr/>
        </p:nvSpPr>
        <p:spPr>
          <a:xfrm>
            <a:off x="6496014" y="19271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2" name="object 1072"/>
          <p:cNvSpPr/>
          <p:nvPr/>
        </p:nvSpPr>
        <p:spPr>
          <a:xfrm>
            <a:off x="6496014" y="196203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3" name="object 1073"/>
          <p:cNvSpPr/>
          <p:nvPr/>
        </p:nvSpPr>
        <p:spPr>
          <a:xfrm>
            <a:off x="6496014" y="19969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4" name="object 1074"/>
          <p:cNvSpPr/>
          <p:nvPr/>
        </p:nvSpPr>
        <p:spPr>
          <a:xfrm>
            <a:off x="6496014" y="20318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5" name="object 1075"/>
          <p:cNvSpPr/>
          <p:nvPr/>
        </p:nvSpPr>
        <p:spPr>
          <a:xfrm>
            <a:off x="6496014" y="20667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6" name="object 1076"/>
          <p:cNvSpPr/>
          <p:nvPr/>
        </p:nvSpPr>
        <p:spPr>
          <a:xfrm>
            <a:off x="6496014" y="210177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7" name="object 1077"/>
          <p:cNvSpPr/>
          <p:nvPr/>
        </p:nvSpPr>
        <p:spPr>
          <a:xfrm>
            <a:off x="6496014" y="21366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8" name="object 1078"/>
          <p:cNvSpPr/>
          <p:nvPr/>
        </p:nvSpPr>
        <p:spPr>
          <a:xfrm>
            <a:off x="6496014" y="21715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9" name="object 1079"/>
          <p:cNvSpPr/>
          <p:nvPr/>
        </p:nvSpPr>
        <p:spPr>
          <a:xfrm>
            <a:off x="6496014" y="22065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0" name="object 1080"/>
          <p:cNvSpPr/>
          <p:nvPr/>
        </p:nvSpPr>
        <p:spPr>
          <a:xfrm>
            <a:off x="6496014" y="22414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1" name="object 1081"/>
          <p:cNvSpPr/>
          <p:nvPr/>
        </p:nvSpPr>
        <p:spPr>
          <a:xfrm>
            <a:off x="6496014" y="22764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2" name="object 1082"/>
          <p:cNvSpPr/>
          <p:nvPr/>
        </p:nvSpPr>
        <p:spPr>
          <a:xfrm>
            <a:off x="6496014" y="231132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3" name="object 1083"/>
          <p:cNvSpPr/>
          <p:nvPr/>
        </p:nvSpPr>
        <p:spPr>
          <a:xfrm>
            <a:off x="6496014" y="2346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4" name="object 1084"/>
          <p:cNvSpPr/>
          <p:nvPr/>
        </p:nvSpPr>
        <p:spPr>
          <a:xfrm>
            <a:off x="6496014" y="2381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5" name="object 1085"/>
          <p:cNvSpPr/>
          <p:nvPr/>
        </p:nvSpPr>
        <p:spPr>
          <a:xfrm>
            <a:off x="6496014" y="2416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6" name="object 1086"/>
          <p:cNvSpPr/>
          <p:nvPr/>
        </p:nvSpPr>
        <p:spPr>
          <a:xfrm>
            <a:off x="6496014" y="24510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7" name="object 1087"/>
          <p:cNvSpPr/>
          <p:nvPr/>
        </p:nvSpPr>
        <p:spPr>
          <a:xfrm>
            <a:off x="6496014" y="248599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8" name="object 1088"/>
          <p:cNvSpPr/>
          <p:nvPr/>
        </p:nvSpPr>
        <p:spPr>
          <a:xfrm>
            <a:off x="6496014" y="252091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9" name="object 1089"/>
          <p:cNvSpPr/>
          <p:nvPr/>
        </p:nvSpPr>
        <p:spPr>
          <a:xfrm>
            <a:off x="6496014" y="25558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0" name="object 1090"/>
          <p:cNvSpPr/>
          <p:nvPr/>
        </p:nvSpPr>
        <p:spPr>
          <a:xfrm>
            <a:off x="6496014" y="25907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1" name="object 1091"/>
          <p:cNvSpPr/>
          <p:nvPr/>
        </p:nvSpPr>
        <p:spPr>
          <a:xfrm>
            <a:off x="6496014" y="26257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2" name="object 1092"/>
          <p:cNvSpPr/>
          <p:nvPr/>
        </p:nvSpPr>
        <p:spPr>
          <a:xfrm>
            <a:off x="6496014" y="32544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3" name="object 1093"/>
          <p:cNvSpPr/>
          <p:nvPr/>
        </p:nvSpPr>
        <p:spPr>
          <a:xfrm>
            <a:off x="6496014" y="32893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4" name="object 1094"/>
          <p:cNvSpPr/>
          <p:nvPr/>
        </p:nvSpPr>
        <p:spPr>
          <a:xfrm>
            <a:off x="6496014" y="33243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5" name="object 1095"/>
          <p:cNvSpPr/>
          <p:nvPr/>
        </p:nvSpPr>
        <p:spPr>
          <a:xfrm>
            <a:off x="6493850" y="171526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96" name="object 1096"/>
          <p:cNvSpPr/>
          <p:nvPr/>
        </p:nvSpPr>
        <p:spPr>
          <a:xfrm>
            <a:off x="655604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1097" name="object 1097"/>
          <p:cNvSpPr/>
          <p:nvPr/>
        </p:nvSpPr>
        <p:spPr>
          <a:xfrm>
            <a:off x="655604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98" name="object 1098"/>
          <p:cNvSpPr/>
          <p:nvPr/>
        </p:nvSpPr>
        <p:spPr>
          <a:xfrm>
            <a:off x="6493850"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1099" name="object 1099"/>
          <p:cNvSpPr/>
          <p:nvPr/>
        </p:nvSpPr>
        <p:spPr>
          <a:xfrm>
            <a:off x="64938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00" name="object 1100"/>
          <p:cNvSpPr/>
          <p:nvPr/>
        </p:nvSpPr>
        <p:spPr>
          <a:xfrm>
            <a:off x="2763994" y="1564710"/>
            <a:ext cx="0" cy="1063625"/>
          </a:xfrm>
          <a:custGeom>
            <a:avLst/>
            <a:gdLst/>
            <a:ahLst/>
            <a:cxnLst/>
            <a:rect l="l" t="t" r="r" b="b"/>
            <a:pathLst>
              <a:path h="1063625">
                <a:moveTo>
                  <a:pt x="0" y="0"/>
                </a:moveTo>
                <a:lnTo>
                  <a:pt x="0" y="1063181"/>
                </a:lnTo>
              </a:path>
            </a:pathLst>
          </a:custGeom>
          <a:ln w="63291">
            <a:solidFill>
              <a:srgbClr val="C0C0C0"/>
            </a:solidFill>
          </a:ln>
        </p:spPr>
        <p:txBody>
          <a:bodyPr wrap="square" lIns="0" tIns="0" rIns="0" bIns="0" rtlCol="0"/>
          <a:lstStyle/>
          <a:p/>
        </p:txBody>
      </p:sp>
      <p:sp>
        <p:nvSpPr>
          <p:cNvPr id="1101" name="object 1101"/>
          <p:cNvSpPr/>
          <p:nvPr/>
        </p:nvSpPr>
        <p:spPr>
          <a:xfrm>
            <a:off x="2732348"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02" name="object 1102"/>
          <p:cNvSpPr/>
          <p:nvPr/>
        </p:nvSpPr>
        <p:spPr>
          <a:xfrm>
            <a:off x="2734543" y="156687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03" name="object 1103"/>
          <p:cNvSpPr/>
          <p:nvPr/>
        </p:nvSpPr>
        <p:spPr>
          <a:xfrm>
            <a:off x="2734543" y="1566874"/>
            <a:ext cx="48260" cy="48260"/>
          </a:xfrm>
          <a:custGeom>
            <a:avLst/>
            <a:gdLst/>
            <a:ahLst/>
            <a:cxnLst/>
            <a:rect l="l" t="t" r="r" b="b"/>
            <a:pathLst>
              <a:path w="48260" h="48259">
                <a:moveTo>
                  <a:pt x="0" y="48031"/>
                </a:moveTo>
                <a:lnTo>
                  <a:pt x="48012" y="0"/>
                </a:lnTo>
              </a:path>
            </a:pathLst>
          </a:custGeom>
          <a:ln w="4364">
            <a:solidFill>
              <a:srgbClr val="000000"/>
            </a:solidFill>
          </a:ln>
        </p:spPr>
        <p:txBody>
          <a:bodyPr wrap="square" lIns="0" tIns="0" rIns="0" bIns="0" rtlCol="0"/>
          <a:lstStyle/>
          <a:p/>
        </p:txBody>
      </p:sp>
      <p:sp>
        <p:nvSpPr>
          <p:cNvPr id="1104" name="object 1104"/>
          <p:cNvSpPr/>
          <p:nvPr/>
        </p:nvSpPr>
        <p:spPr>
          <a:xfrm>
            <a:off x="2734543" y="160396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05" name="object 1105"/>
          <p:cNvSpPr/>
          <p:nvPr/>
        </p:nvSpPr>
        <p:spPr>
          <a:xfrm>
            <a:off x="2734543" y="165199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6" name="object 1106"/>
          <p:cNvSpPr/>
          <p:nvPr/>
        </p:nvSpPr>
        <p:spPr>
          <a:xfrm>
            <a:off x="2734543" y="169999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07" name="object 1107"/>
          <p:cNvSpPr/>
          <p:nvPr/>
        </p:nvSpPr>
        <p:spPr>
          <a:xfrm>
            <a:off x="2734543" y="1748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8" name="object 1108"/>
          <p:cNvSpPr/>
          <p:nvPr/>
        </p:nvSpPr>
        <p:spPr>
          <a:xfrm>
            <a:off x="2734543" y="1796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9" name="object 1109"/>
          <p:cNvSpPr/>
          <p:nvPr/>
        </p:nvSpPr>
        <p:spPr>
          <a:xfrm>
            <a:off x="2734543" y="184409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0" name="object 1110"/>
          <p:cNvSpPr/>
          <p:nvPr/>
        </p:nvSpPr>
        <p:spPr>
          <a:xfrm>
            <a:off x="2734543" y="18921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1" name="object 1111"/>
          <p:cNvSpPr/>
          <p:nvPr/>
        </p:nvSpPr>
        <p:spPr>
          <a:xfrm>
            <a:off x="2734543" y="194018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2" name="object 1112"/>
          <p:cNvSpPr/>
          <p:nvPr/>
        </p:nvSpPr>
        <p:spPr>
          <a:xfrm>
            <a:off x="2734543" y="198821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3" name="object 1113"/>
          <p:cNvSpPr/>
          <p:nvPr/>
        </p:nvSpPr>
        <p:spPr>
          <a:xfrm>
            <a:off x="2734543" y="203621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4" name="object 1114"/>
          <p:cNvSpPr/>
          <p:nvPr/>
        </p:nvSpPr>
        <p:spPr>
          <a:xfrm>
            <a:off x="2734543" y="208430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5" name="object 1115"/>
          <p:cNvSpPr/>
          <p:nvPr/>
        </p:nvSpPr>
        <p:spPr>
          <a:xfrm>
            <a:off x="2734543" y="213230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6" name="object 1116"/>
          <p:cNvSpPr/>
          <p:nvPr/>
        </p:nvSpPr>
        <p:spPr>
          <a:xfrm>
            <a:off x="2734543" y="218031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7" name="object 1117"/>
          <p:cNvSpPr/>
          <p:nvPr/>
        </p:nvSpPr>
        <p:spPr>
          <a:xfrm>
            <a:off x="2734543" y="222834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8" name="object 1118"/>
          <p:cNvSpPr/>
          <p:nvPr/>
        </p:nvSpPr>
        <p:spPr>
          <a:xfrm>
            <a:off x="2734543" y="2276403"/>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9" name="object 1119"/>
          <p:cNvSpPr/>
          <p:nvPr/>
        </p:nvSpPr>
        <p:spPr>
          <a:xfrm>
            <a:off x="2734543" y="232443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0" name="object 1120"/>
          <p:cNvSpPr/>
          <p:nvPr/>
        </p:nvSpPr>
        <p:spPr>
          <a:xfrm>
            <a:off x="2734543" y="237243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1" name="object 1121"/>
          <p:cNvSpPr/>
          <p:nvPr/>
        </p:nvSpPr>
        <p:spPr>
          <a:xfrm>
            <a:off x="2734543" y="242043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2" name="object 1122"/>
          <p:cNvSpPr/>
          <p:nvPr/>
        </p:nvSpPr>
        <p:spPr>
          <a:xfrm>
            <a:off x="2734543" y="246852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3" name="object 1123"/>
          <p:cNvSpPr/>
          <p:nvPr/>
        </p:nvSpPr>
        <p:spPr>
          <a:xfrm>
            <a:off x="2734543" y="251652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4" name="object 1124"/>
          <p:cNvSpPr/>
          <p:nvPr/>
        </p:nvSpPr>
        <p:spPr>
          <a:xfrm>
            <a:off x="2734543" y="256456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5" name="object 1125"/>
          <p:cNvSpPr/>
          <p:nvPr/>
        </p:nvSpPr>
        <p:spPr>
          <a:xfrm>
            <a:off x="2734543" y="261262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6" name="object 1126"/>
          <p:cNvSpPr/>
          <p:nvPr/>
        </p:nvSpPr>
        <p:spPr>
          <a:xfrm>
            <a:off x="2734543" y="266065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7" name="object 1127"/>
          <p:cNvSpPr/>
          <p:nvPr/>
        </p:nvSpPr>
        <p:spPr>
          <a:xfrm>
            <a:off x="2734543" y="270865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8" name="object 1128"/>
          <p:cNvSpPr/>
          <p:nvPr/>
        </p:nvSpPr>
        <p:spPr>
          <a:xfrm>
            <a:off x="2734543" y="275665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9" name="object 1129"/>
          <p:cNvSpPr/>
          <p:nvPr/>
        </p:nvSpPr>
        <p:spPr>
          <a:xfrm>
            <a:off x="2734543" y="280474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0" name="object 1130"/>
          <p:cNvSpPr/>
          <p:nvPr/>
        </p:nvSpPr>
        <p:spPr>
          <a:xfrm>
            <a:off x="2734543" y="285274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1" name="object 1131"/>
          <p:cNvSpPr/>
          <p:nvPr/>
        </p:nvSpPr>
        <p:spPr>
          <a:xfrm>
            <a:off x="2734543" y="290078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2" name="object 1132"/>
          <p:cNvSpPr/>
          <p:nvPr/>
        </p:nvSpPr>
        <p:spPr>
          <a:xfrm>
            <a:off x="2734543" y="294878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3" name="object 1133"/>
          <p:cNvSpPr/>
          <p:nvPr/>
        </p:nvSpPr>
        <p:spPr>
          <a:xfrm>
            <a:off x="2734543" y="2996873"/>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4" name="object 1134"/>
          <p:cNvSpPr/>
          <p:nvPr/>
        </p:nvSpPr>
        <p:spPr>
          <a:xfrm>
            <a:off x="2734543" y="304487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5" name="object 1135"/>
          <p:cNvSpPr/>
          <p:nvPr/>
        </p:nvSpPr>
        <p:spPr>
          <a:xfrm>
            <a:off x="2734543" y="309287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6" name="object 1136"/>
          <p:cNvSpPr/>
          <p:nvPr/>
        </p:nvSpPr>
        <p:spPr>
          <a:xfrm>
            <a:off x="2734543" y="314096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7" name="object 1137"/>
          <p:cNvSpPr/>
          <p:nvPr/>
        </p:nvSpPr>
        <p:spPr>
          <a:xfrm>
            <a:off x="2734543" y="3188968"/>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8" name="object 1138"/>
          <p:cNvSpPr/>
          <p:nvPr/>
        </p:nvSpPr>
        <p:spPr>
          <a:xfrm>
            <a:off x="2734543" y="3236999"/>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139" name="object 1139"/>
          <p:cNvSpPr/>
          <p:nvPr/>
        </p:nvSpPr>
        <p:spPr>
          <a:xfrm>
            <a:off x="2734543" y="3285000"/>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140" name="object 1140"/>
          <p:cNvSpPr/>
          <p:nvPr/>
        </p:nvSpPr>
        <p:spPr>
          <a:xfrm>
            <a:off x="2767284" y="3333093"/>
            <a:ext cx="26670" cy="26670"/>
          </a:xfrm>
          <a:custGeom>
            <a:avLst/>
            <a:gdLst/>
            <a:ahLst/>
            <a:cxnLst/>
            <a:rect l="l" t="t" r="r" b="b"/>
            <a:pathLst>
              <a:path w="26669" h="26670">
                <a:moveTo>
                  <a:pt x="0" y="26179"/>
                </a:moveTo>
                <a:lnTo>
                  <a:pt x="26186" y="0"/>
                </a:lnTo>
              </a:path>
            </a:pathLst>
          </a:custGeom>
          <a:ln w="4364">
            <a:solidFill>
              <a:srgbClr val="000000"/>
            </a:solidFill>
          </a:ln>
        </p:spPr>
        <p:txBody>
          <a:bodyPr wrap="square" lIns="0" tIns="0" rIns="0" bIns="0" rtlCol="0"/>
          <a:lstStyle/>
          <a:p/>
        </p:txBody>
      </p:sp>
      <p:sp>
        <p:nvSpPr>
          <p:cNvPr id="1141" name="object 1141"/>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42" name="object 1142"/>
          <p:cNvSpPr/>
          <p:nvPr/>
        </p:nvSpPr>
        <p:spPr>
          <a:xfrm>
            <a:off x="2734543" y="161490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3" name="object 1143"/>
          <p:cNvSpPr/>
          <p:nvPr/>
        </p:nvSpPr>
        <p:spPr>
          <a:xfrm>
            <a:off x="2734543" y="166290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4" name="object 1144"/>
          <p:cNvSpPr/>
          <p:nvPr/>
        </p:nvSpPr>
        <p:spPr>
          <a:xfrm>
            <a:off x="2734543" y="171090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5" name="object 1145"/>
          <p:cNvSpPr/>
          <p:nvPr/>
        </p:nvSpPr>
        <p:spPr>
          <a:xfrm>
            <a:off x="2734543" y="175899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6" name="object 1146"/>
          <p:cNvSpPr/>
          <p:nvPr/>
        </p:nvSpPr>
        <p:spPr>
          <a:xfrm>
            <a:off x="2734543" y="180700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7" name="object 1147"/>
          <p:cNvSpPr/>
          <p:nvPr/>
        </p:nvSpPr>
        <p:spPr>
          <a:xfrm>
            <a:off x="2734543" y="185500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8" name="object 1148"/>
          <p:cNvSpPr/>
          <p:nvPr/>
        </p:nvSpPr>
        <p:spPr>
          <a:xfrm>
            <a:off x="2734543" y="190303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9" name="object 1149"/>
          <p:cNvSpPr/>
          <p:nvPr/>
        </p:nvSpPr>
        <p:spPr>
          <a:xfrm>
            <a:off x="2734543" y="19511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0" name="object 1150"/>
          <p:cNvSpPr/>
          <p:nvPr/>
        </p:nvSpPr>
        <p:spPr>
          <a:xfrm>
            <a:off x="2734543" y="199912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1" name="object 1151"/>
          <p:cNvSpPr/>
          <p:nvPr/>
        </p:nvSpPr>
        <p:spPr>
          <a:xfrm>
            <a:off x="2734543" y="204712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2" name="object 1152"/>
          <p:cNvSpPr/>
          <p:nvPr/>
        </p:nvSpPr>
        <p:spPr>
          <a:xfrm>
            <a:off x="2734543" y="2095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3" name="object 1153"/>
          <p:cNvSpPr/>
          <p:nvPr/>
        </p:nvSpPr>
        <p:spPr>
          <a:xfrm>
            <a:off x="2734543" y="2143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4" name="object 1154"/>
          <p:cNvSpPr/>
          <p:nvPr/>
        </p:nvSpPr>
        <p:spPr>
          <a:xfrm>
            <a:off x="2734543" y="219122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55" name="object 1155"/>
          <p:cNvSpPr/>
          <p:nvPr/>
        </p:nvSpPr>
        <p:spPr>
          <a:xfrm>
            <a:off x="2734543" y="223925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6" name="object 1156"/>
          <p:cNvSpPr/>
          <p:nvPr/>
        </p:nvSpPr>
        <p:spPr>
          <a:xfrm>
            <a:off x="2734543" y="228734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7" name="object 1157"/>
          <p:cNvSpPr/>
          <p:nvPr/>
        </p:nvSpPr>
        <p:spPr>
          <a:xfrm>
            <a:off x="2734543" y="233534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8" name="object 1158"/>
          <p:cNvSpPr/>
          <p:nvPr/>
        </p:nvSpPr>
        <p:spPr>
          <a:xfrm>
            <a:off x="2734543" y="238334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9" name="object 1159"/>
          <p:cNvSpPr/>
          <p:nvPr/>
        </p:nvSpPr>
        <p:spPr>
          <a:xfrm>
            <a:off x="2734543" y="243134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0" name="object 1160"/>
          <p:cNvSpPr/>
          <p:nvPr/>
        </p:nvSpPr>
        <p:spPr>
          <a:xfrm>
            <a:off x="2734543" y="247943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1" name="object 1161"/>
          <p:cNvSpPr/>
          <p:nvPr/>
        </p:nvSpPr>
        <p:spPr>
          <a:xfrm>
            <a:off x="2734543" y="252744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62" name="object 1162"/>
          <p:cNvSpPr/>
          <p:nvPr/>
        </p:nvSpPr>
        <p:spPr>
          <a:xfrm>
            <a:off x="2734543" y="257547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3" name="object 1163"/>
          <p:cNvSpPr/>
          <p:nvPr/>
        </p:nvSpPr>
        <p:spPr>
          <a:xfrm>
            <a:off x="2734543" y="262356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4" name="object 1164"/>
          <p:cNvSpPr/>
          <p:nvPr/>
        </p:nvSpPr>
        <p:spPr>
          <a:xfrm>
            <a:off x="2734543" y="267156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5" name="object 1165"/>
          <p:cNvSpPr/>
          <p:nvPr/>
        </p:nvSpPr>
        <p:spPr>
          <a:xfrm>
            <a:off x="2734543" y="271956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6" name="object 1166"/>
          <p:cNvSpPr/>
          <p:nvPr/>
        </p:nvSpPr>
        <p:spPr>
          <a:xfrm>
            <a:off x="2734543" y="276756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7" name="object 1167"/>
          <p:cNvSpPr/>
          <p:nvPr/>
        </p:nvSpPr>
        <p:spPr>
          <a:xfrm>
            <a:off x="2734543" y="2815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8" name="object 1168"/>
          <p:cNvSpPr/>
          <p:nvPr/>
        </p:nvSpPr>
        <p:spPr>
          <a:xfrm>
            <a:off x="2734543" y="2863659"/>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69" name="object 1169"/>
          <p:cNvSpPr/>
          <p:nvPr/>
        </p:nvSpPr>
        <p:spPr>
          <a:xfrm>
            <a:off x="2734543" y="291169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0" name="object 1170"/>
          <p:cNvSpPr/>
          <p:nvPr/>
        </p:nvSpPr>
        <p:spPr>
          <a:xfrm>
            <a:off x="2734543" y="295978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1" name="object 1171"/>
          <p:cNvSpPr/>
          <p:nvPr/>
        </p:nvSpPr>
        <p:spPr>
          <a:xfrm>
            <a:off x="2734543" y="300778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2" name="object 1172"/>
          <p:cNvSpPr/>
          <p:nvPr/>
        </p:nvSpPr>
        <p:spPr>
          <a:xfrm>
            <a:off x="2734543" y="305578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3" name="object 1173"/>
          <p:cNvSpPr/>
          <p:nvPr/>
        </p:nvSpPr>
        <p:spPr>
          <a:xfrm>
            <a:off x="2734543" y="3103785"/>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4" name="object 1174"/>
          <p:cNvSpPr/>
          <p:nvPr/>
        </p:nvSpPr>
        <p:spPr>
          <a:xfrm>
            <a:off x="2734543" y="315187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5" name="object 1175"/>
          <p:cNvSpPr/>
          <p:nvPr/>
        </p:nvSpPr>
        <p:spPr>
          <a:xfrm>
            <a:off x="2734543" y="3199879"/>
            <a:ext cx="59055" cy="59055"/>
          </a:xfrm>
          <a:custGeom>
            <a:avLst/>
            <a:gdLst/>
            <a:ahLst/>
            <a:cxnLst/>
            <a:rect l="l" t="t" r="r" b="b"/>
            <a:pathLst>
              <a:path w="59055" h="59054">
                <a:moveTo>
                  <a:pt x="0" y="0"/>
                </a:moveTo>
                <a:lnTo>
                  <a:pt x="58926" y="58942"/>
                </a:lnTo>
              </a:path>
            </a:pathLst>
          </a:custGeom>
          <a:ln w="4364">
            <a:solidFill>
              <a:srgbClr val="000000"/>
            </a:solidFill>
          </a:ln>
        </p:spPr>
        <p:txBody>
          <a:bodyPr wrap="square" lIns="0" tIns="0" rIns="0" bIns="0" rtlCol="0"/>
          <a:lstStyle/>
          <a:p/>
        </p:txBody>
      </p:sp>
      <p:sp>
        <p:nvSpPr>
          <p:cNvPr id="1176" name="object 1176"/>
          <p:cNvSpPr/>
          <p:nvPr/>
        </p:nvSpPr>
        <p:spPr>
          <a:xfrm>
            <a:off x="2734543" y="3247910"/>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177" name="object 1177"/>
          <p:cNvSpPr/>
          <p:nvPr/>
        </p:nvSpPr>
        <p:spPr>
          <a:xfrm>
            <a:off x="2734543" y="3295911"/>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178" name="object 1178"/>
          <p:cNvSpPr/>
          <p:nvPr/>
        </p:nvSpPr>
        <p:spPr>
          <a:xfrm>
            <a:off x="2734543" y="3344003"/>
            <a:ext cx="15875" cy="15875"/>
          </a:xfrm>
          <a:custGeom>
            <a:avLst/>
            <a:gdLst/>
            <a:ahLst/>
            <a:cxnLst/>
            <a:rect l="l" t="t" r="r" b="b"/>
            <a:pathLst>
              <a:path w="15875" h="15875">
                <a:moveTo>
                  <a:pt x="0" y="0"/>
                </a:moveTo>
                <a:lnTo>
                  <a:pt x="15272" y="15268"/>
                </a:lnTo>
              </a:path>
            </a:pathLst>
          </a:custGeom>
          <a:ln w="4364">
            <a:solidFill>
              <a:srgbClr val="000000"/>
            </a:solidFill>
          </a:ln>
        </p:spPr>
        <p:txBody>
          <a:bodyPr wrap="square" lIns="0" tIns="0" rIns="0" bIns="0" rtlCol="0"/>
          <a:lstStyle/>
          <a:p/>
        </p:txBody>
      </p:sp>
      <p:sp>
        <p:nvSpPr>
          <p:cNvPr id="1179" name="object 1179"/>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80" name="object 1180"/>
          <p:cNvSpPr/>
          <p:nvPr/>
        </p:nvSpPr>
        <p:spPr>
          <a:xfrm>
            <a:off x="2782556" y="1566874"/>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181" name="object 1181"/>
          <p:cNvSpPr/>
          <p:nvPr/>
        </p:nvSpPr>
        <p:spPr>
          <a:xfrm>
            <a:off x="2732349" y="156471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182" name="object 1182"/>
          <p:cNvSpPr/>
          <p:nvPr/>
        </p:nvSpPr>
        <p:spPr>
          <a:xfrm>
            <a:off x="2795634"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3" name="object 1183"/>
          <p:cNvSpPr/>
          <p:nvPr/>
        </p:nvSpPr>
        <p:spPr>
          <a:xfrm>
            <a:off x="279563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4" name="object 1184"/>
          <p:cNvSpPr/>
          <p:nvPr/>
        </p:nvSpPr>
        <p:spPr>
          <a:xfrm>
            <a:off x="2732349"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5" name="object 1185"/>
          <p:cNvSpPr/>
          <p:nvPr/>
        </p:nvSpPr>
        <p:spPr>
          <a:xfrm>
            <a:off x="273234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6" name="object 1186"/>
          <p:cNvSpPr/>
          <p:nvPr/>
        </p:nvSpPr>
        <p:spPr>
          <a:xfrm>
            <a:off x="3189709" y="1584337"/>
            <a:ext cx="0" cy="1043940"/>
          </a:xfrm>
          <a:custGeom>
            <a:avLst/>
            <a:gdLst/>
            <a:ahLst/>
            <a:cxnLst/>
            <a:rect l="l" t="t" r="r" b="b"/>
            <a:pathLst>
              <a:path h="1043939">
                <a:moveTo>
                  <a:pt x="0" y="0"/>
                </a:moveTo>
                <a:lnTo>
                  <a:pt x="0" y="1043554"/>
                </a:lnTo>
              </a:path>
            </a:pathLst>
          </a:custGeom>
          <a:ln w="63291">
            <a:solidFill>
              <a:srgbClr val="C0C0C0"/>
            </a:solidFill>
          </a:ln>
        </p:spPr>
        <p:txBody>
          <a:bodyPr wrap="square" lIns="0" tIns="0" rIns="0" bIns="0" rtlCol="0"/>
          <a:lstStyle/>
          <a:p/>
        </p:txBody>
      </p:sp>
      <p:sp>
        <p:nvSpPr>
          <p:cNvPr id="1187" name="object 1187"/>
          <p:cNvSpPr/>
          <p:nvPr/>
        </p:nvSpPr>
        <p:spPr>
          <a:xfrm>
            <a:off x="3158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88" name="object 1188"/>
          <p:cNvSpPr/>
          <p:nvPr/>
        </p:nvSpPr>
        <p:spPr>
          <a:xfrm>
            <a:off x="3160258" y="15865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89" name="object 1189"/>
          <p:cNvSpPr/>
          <p:nvPr/>
        </p:nvSpPr>
        <p:spPr>
          <a:xfrm>
            <a:off x="3160258" y="15865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190" name="object 1190"/>
          <p:cNvSpPr/>
          <p:nvPr/>
        </p:nvSpPr>
        <p:spPr>
          <a:xfrm>
            <a:off x="3160258" y="1623622"/>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1" name="object 1191"/>
          <p:cNvSpPr/>
          <p:nvPr/>
        </p:nvSpPr>
        <p:spPr>
          <a:xfrm>
            <a:off x="3160258" y="16716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2" name="object 1192"/>
          <p:cNvSpPr/>
          <p:nvPr/>
        </p:nvSpPr>
        <p:spPr>
          <a:xfrm>
            <a:off x="3160258" y="1719654"/>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193" name="object 1193"/>
          <p:cNvSpPr/>
          <p:nvPr/>
        </p:nvSpPr>
        <p:spPr>
          <a:xfrm>
            <a:off x="3160258" y="1767716"/>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94" name="object 1194"/>
          <p:cNvSpPr/>
          <p:nvPr/>
        </p:nvSpPr>
        <p:spPr>
          <a:xfrm>
            <a:off x="3160258" y="181574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5" name="object 1195"/>
          <p:cNvSpPr/>
          <p:nvPr/>
        </p:nvSpPr>
        <p:spPr>
          <a:xfrm>
            <a:off x="3160258" y="186374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6" name="object 1196"/>
          <p:cNvSpPr/>
          <p:nvPr/>
        </p:nvSpPr>
        <p:spPr>
          <a:xfrm>
            <a:off x="3160258" y="191184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7" name="object 1197"/>
          <p:cNvSpPr/>
          <p:nvPr/>
        </p:nvSpPr>
        <p:spPr>
          <a:xfrm>
            <a:off x="3160258" y="195984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8" name="object 1198"/>
          <p:cNvSpPr/>
          <p:nvPr/>
        </p:nvSpPr>
        <p:spPr>
          <a:xfrm>
            <a:off x="3160258" y="200784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99" name="object 1199"/>
          <p:cNvSpPr/>
          <p:nvPr/>
        </p:nvSpPr>
        <p:spPr>
          <a:xfrm>
            <a:off x="3160258" y="205587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0" name="object 1200"/>
          <p:cNvSpPr/>
          <p:nvPr/>
        </p:nvSpPr>
        <p:spPr>
          <a:xfrm>
            <a:off x="3160258" y="2103935"/>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1" name="object 1201"/>
          <p:cNvSpPr/>
          <p:nvPr/>
        </p:nvSpPr>
        <p:spPr>
          <a:xfrm>
            <a:off x="3160258" y="215196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2" name="object 1202"/>
          <p:cNvSpPr/>
          <p:nvPr/>
        </p:nvSpPr>
        <p:spPr>
          <a:xfrm>
            <a:off x="3160258" y="219996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3" name="object 1203"/>
          <p:cNvSpPr/>
          <p:nvPr/>
        </p:nvSpPr>
        <p:spPr>
          <a:xfrm>
            <a:off x="3160258" y="224796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4" name="object 1204"/>
          <p:cNvSpPr/>
          <p:nvPr/>
        </p:nvSpPr>
        <p:spPr>
          <a:xfrm>
            <a:off x="3160258" y="229606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5" name="object 1205"/>
          <p:cNvSpPr/>
          <p:nvPr/>
        </p:nvSpPr>
        <p:spPr>
          <a:xfrm>
            <a:off x="3160258" y="234406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6" name="object 1206"/>
          <p:cNvSpPr/>
          <p:nvPr/>
        </p:nvSpPr>
        <p:spPr>
          <a:xfrm>
            <a:off x="3160258" y="239209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7" name="object 1207"/>
          <p:cNvSpPr/>
          <p:nvPr/>
        </p:nvSpPr>
        <p:spPr>
          <a:xfrm>
            <a:off x="3160258" y="244015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8" name="object 1208"/>
          <p:cNvSpPr/>
          <p:nvPr/>
        </p:nvSpPr>
        <p:spPr>
          <a:xfrm>
            <a:off x="3160258" y="248818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9" name="object 1209"/>
          <p:cNvSpPr/>
          <p:nvPr/>
        </p:nvSpPr>
        <p:spPr>
          <a:xfrm>
            <a:off x="3160258" y="253618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0" name="object 1210"/>
          <p:cNvSpPr/>
          <p:nvPr/>
        </p:nvSpPr>
        <p:spPr>
          <a:xfrm>
            <a:off x="3160258" y="258418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1" name="object 1211"/>
          <p:cNvSpPr/>
          <p:nvPr/>
        </p:nvSpPr>
        <p:spPr>
          <a:xfrm>
            <a:off x="3160258" y="263228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2" name="object 1212"/>
          <p:cNvSpPr/>
          <p:nvPr/>
        </p:nvSpPr>
        <p:spPr>
          <a:xfrm>
            <a:off x="3160258" y="268028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13" name="object 1213"/>
          <p:cNvSpPr/>
          <p:nvPr/>
        </p:nvSpPr>
        <p:spPr>
          <a:xfrm>
            <a:off x="3160258" y="2728312"/>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14" name="object 1214"/>
          <p:cNvSpPr/>
          <p:nvPr/>
        </p:nvSpPr>
        <p:spPr>
          <a:xfrm>
            <a:off x="3160258" y="2776313"/>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5" name="object 1215"/>
          <p:cNvSpPr/>
          <p:nvPr/>
        </p:nvSpPr>
        <p:spPr>
          <a:xfrm>
            <a:off x="3160258" y="282440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6" name="object 1216"/>
          <p:cNvSpPr/>
          <p:nvPr/>
        </p:nvSpPr>
        <p:spPr>
          <a:xfrm>
            <a:off x="3160258" y="287240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7" name="object 1217"/>
          <p:cNvSpPr/>
          <p:nvPr/>
        </p:nvSpPr>
        <p:spPr>
          <a:xfrm>
            <a:off x="3160258" y="292040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8" name="object 1218"/>
          <p:cNvSpPr/>
          <p:nvPr/>
        </p:nvSpPr>
        <p:spPr>
          <a:xfrm>
            <a:off x="3160258" y="296849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9" name="object 1219"/>
          <p:cNvSpPr/>
          <p:nvPr/>
        </p:nvSpPr>
        <p:spPr>
          <a:xfrm>
            <a:off x="3160258" y="301650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20" name="object 1220"/>
          <p:cNvSpPr/>
          <p:nvPr/>
        </p:nvSpPr>
        <p:spPr>
          <a:xfrm>
            <a:off x="3160258" y="306453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1" name="object 1221"/>
          <p:cNvSpPr/>
          <p:nvPr/>
        </p:nvSpPr>
        <p:spPr>
          <a:xfrm>
            <a:off x="3160258" y="311253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22" name="object 1222"/>
          <p:cNvSpPr/>
          <p:nvPr/>
        </p:nvSpPr>
        <p:spPr>
          <a:xfrm>
            <a:off x="3160258" y="316062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3" name="object 1223"/>
          <p:cNvSpPr/>
          <p:nvPr/>
        </p:nvSpPr>
        <p:spPr>
          <a:xfrm>
            <a:off x="3160258" y="3208625"/>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224" name="object 1224"/>
          <p:cNvSpPr/>
          <p:nvPr/>
        </p:nvSpPr>
        <p:spPr>
          <a:xfrm>
            <a:off x="3160258" y="3256626"/>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225" name="object 1225"/>
          <p:cNvSpPr/>
          <p:nvPr/>
        </p:nvSpPr>
        <p:spPr>
          <a:xfrm>
            <a:off x="3164617" y="3304627"/>
            <a:ext cx="54610" cy="55244"/>
          </a:xfrm>
          <a:custGeom>
            <a:avLst/>
            <a:gdLst/>
            <a:ahLst/>
            <a:cxnLst/>
            <a:rect l="l" t="t" r="r" b="b"/>
            <a:pathLst>
              <a:path w="54610" h="55245">
                <a:moveTo>
                  <a:pt x="0" y="54644"/>
                </a:moveTo>
                <a:lnTo>
                  <a:pt x="54567" y="0"/>
                </a:lnTo>
              </a:path>
            </a:pathLst>
          </a:custGeom>
          <a:ln w="4364">
            <a:solidFill>
              <a:srgbClr val="000000"/>
            </a:solidFill>
          </a:ln>
        </p:spPr>
        <p:txBody>
          <a:bodyPr wrap="square" lIns="0" tIns="0" rIns="0" bIns="0" rtlCol="0"/>
          <a:lstStyle/>
          <a:p/>
        </p:txBody>
      </p:sp>
      <p:sp>
        <p:nvSpPr>
          <p:cNvPr id="1226" name="object 1226"/>
          <p:cNvSpPr/>
          <p:nvPr/>
        </p:nvSpPr>
        <p:spPr>
          <a:xfrm>
            <a:off x="3212630" y="3352720"/>
            <a:ext cx="6985" cy="6985"/>
          </a:xfrm>
          <a:custGeom>
            <a:avLst/>
            <a:gdLst/>
            <a:ahLst/>
            <a:cxnLst/>
            <a:rect l="l" t="t" r="r" b="b"/>
            <a:pathLst>
              <a:path w="6985" h="6985">
                <a:moveTo>
                  <a:pt x="0" y="6552"/>
                </a:moveTo>
                <a:lnTo>
                  <a:pt x="6554" y="0"/>
                </a:lnTo>
              </a:path>
            </a:pathLst>
          </a:custGeom>
          <a:ln w="4364">
            <a:solidFill>
              <a:srgbClr val="000000"/>
            </a:solidFill>
          </a:ln>
        </p:spPr>
        <p:txBody>
          <a:bodyPr wrap="square" lIns="0" tIns="0" rIns="0" bIns="0" rtlCol="0"/>
          <a:lstStyle/>
          <a:p/>
        </p:txBody>
      </p:sp>
      <p:sp>
        <p:nvSpPr>
          <p:cNvPr id="1227" name="object 1227"/>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28" name="object 1228"/>
          <p:cNvSpPr/>
          <p:nvPr/>
        </p:nvSpPr>
        <p:spPr>
          <a:xfrm>
            <a:off x="3160258" y="163453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29" name="object 1229"/>
          <p:cNvSpPr/>
          <p:nvPr/>
        </p:nvSpPr>
        <p:spPr>
          <a:xfrm>
            <a:off x="3160258" y="168253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0" name="object 1230"/>
          <p:cNvSpPr/>
          <p:nvPr/>
        </p:nvSpPr>
        <p:spPr>
          <a:xfrm>
            <a:off x="3160258" y="17306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1" name="object 1231"/>
          <p:cNvSpPr/>
          <p:nvPr/>
        </p:nvSpPr>
        <p:spPr>
          <a:xfrm>
            <a:off x="3160258" y="177862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2" name="object 1232"/>
          <p:cNvSpPr/>
          <p:nvPr/>
        </p:nvSpPr>
        <p:spPr>
          <a:xfrm>
            <a:off x="3160258" y="1826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3" name="object 1233"/>
          <p:cNvSpPr/>
          <p:nvPr/>
        </p:nvSpPr>
        <p:spPr>
          <a:xfrm>
            <a:off x="3160258" y="1874659"/>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4" name="object 1234"/>
          <p:cNvSpPr/>
          <p:nvPr/>
        </p:nvSpPr>
        <p:spPr>
          <a:xfrm>
            <a:off x="3160258" y="192275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5" name="object 1235"/>
          <p:cNvSpPr/>
          <p:nvPr/>
        </p:nvSpPr>
        <p:spPr>
          <a:xfrm>
            <a:off x="3160258" y="197075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6" name="object 1236"/>
          <p:cNvSpPr/>
          <p:nvPr/>
        </p:nvSpPr>
        <p:spPr>
          <a:xfrm>
            <a:off x="3160258" y="2018753"/>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7" name="object 1237"/>
          <p:cNvSpPr/>
          <p:nvPr/>
        </p:nvSpPr>
        <p:spPr>
          <a:xfrm>
            <a:off x="3160258" y="2066784"/>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38" name="object 1238"/>
          <p:cNvSpPr/>
          <p:nvPr/>
        </p:nvSpPr>
        <p:spPr>
          <a:xfrm>
            <a:off x="3160258" y="211484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9" name="object 1239"/>
          <p:cNvSpPr/>
          <p:nvPr/>
        </p:nvSpPr>
        <p:spPr>
          <a:xfrm>
            <a:off x="3160258" y="216287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0" name="object 1240"/>
          <p:cNvSpPr/>
          <p:nvPr/>
        </p:nvSpPr>
        <p:spPr>
          <a:xfrm>
            <a:off x="3160258" y="221087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41" name="object 1241"/>
          <p:cNvSpPr/>
          <p:nvPr/>
        </p:nvSpPr>
        <p:spPr>
          <a:xfrm>
            <a:off x="3160258" y="225897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2" name="object 1242"/>
          <p:cNvSpPr/>
          <p:nvPr/>
        </p:nvSpPr>
        <p:spPr>
          <a:xfrm>
            <a:off x="3160258" y="230697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3" name="object 1243"/>
          <p:cNvSpPr/>
          <p:nvPr/>
        </p:nvSpPr>
        <p:spPr>
          <a:xfrm>
            <a:off x="3160258" y="2354972"/>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4" name="object 1244"/>
          <p:cNvSpPr/>
          <p:nvPr/>
        </p:nvSpPr>
        <p:spPr>
          <a:xfrm>
            <a:off x="3160258" y="240300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45" name="object 1245"/>
          <p:cNvSpPr/>
          <p:nvPr/>
        </p:nvSpPr>
        <p:spPr>
          <a:xfrm>
            <a:off x="3160258" y="245106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6" name="object 1246"/>
          <p:cNvSpPr/>
          <p:nvPr/>
        </p:nvSpPr>
        <p:spPr>
          <a:xfrm>
            <a:off x="3160258" y="249909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7" name="object 1247"/>
          <p:cNvSpPr/>
          <p:nvPr/>
        </p:nvSpPr>
        <p:spPr>
          <a:xfrm>
            <a:off x="3160258" y="254709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8" name="object 1248"/>
          <p:cNvSpPr/>
          <p:nvPr/>
        </p:nvSpPr>
        <p:spPr>
          <a:xfrm>
            <a:off x="3160258" y="259509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49" name="object 1249"/>
          <p:cNvSpPr/>
          <p:nvPr/>
        </p:nvSpPr>
        <p:spPr>
          <a:xfrm>
            <a:off x="3160258" y="264319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0" name="object 1250"/>
          <p:cNvSpPr/>
          <p:nvPr/>
        </p:nvSpPr>
        <p:spPr>
          <a:xfrm>
            <a:off x="3160258" y="269119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1" name="object 1251"/>
          <p:cNvSpPr/>
          <p:nvPr/>
        </p:nvSpPr>
        <p:spPr>
          <a:xfrm>
            <a:off x="3160258" y="273922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52" name="object 1252"/>
          <p:cNvSpPr/>
          <p:nvPr/>
        </p:nvSpPr>
        <p:spPr>
          <a:xfrm>
            <a:off x="3160258" y="278728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3" name="object 1253"/>
          <p:cNvSpPr/>
          <p:nvPr/>
        </p:nvSpPr>
        <p:spPr>
          <a:xfrm>
            <a:off x="3160258" y="283531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4" name="object 1254"/>
          <p:cNvSpPr/>
          <p:nvPr/>
        </p:nvSpPr>
        <p:spPr>
          <a:xfrm>
            <a:off x="3160258" y="288331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5" name="object 1255"/>
          <p:cNvSpPr/>
          <p:nvPr/>
        </p:nvSpPr>
        <p:spPr>
          <a:xfrm>
            <a:off x="3160258" y="293131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56" name="object 1256"/>
          <p:cNvSpPr/>
          <p:nvPr/>
        </p:nvSpPr>
        <p:spPr>
          <a:xfrm>
            <a:off x="3160258" y="297941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7" name="object 1257"/>
          <p:cNvSpPr/>
          <p:nvPr/>
        </p:nvSpPr>
        <p:spPr>
          <a:xfrm>
            <a:off x="3160258" y="302741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8" name="object 1258"/>
          <p:cNvSpPr/>
          <p:nvPr/>
        </p:nvSpPr>
        <p:spPr>
          <a:xfrm>
            <a:off x="3160258" y="3075442"/>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59" name="object 1259"/>
          <p:cNvSpPr/>
          <p:nvPr/>
        </p:nvSpPr>
        <p:spPr>
          <a:xfrm>
            <a:off x="3160258" y="312344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60" name="object 1260"/>
          <p:cNvSpPr/>
          <p:nvPr/>
        </p:nvSpPr>
        <p:spPr>
          <a:xfrm>
            <a:off x="3160258" y="317153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1" name="object 1261"/>
          <p:cNvSpPr/>
          <p:nvPr/>
        </p:nvSpPr>
        <p:spPr>
          <a:xfrm>
            <a:off x="3160258" y="3219536"/>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262" name="object 1262"/>
          <p:cNvSpPr/>
          <p:nvPr/>
        </p:nvSpPr>
        <p:spPr>
          <a:xfrm>
            <a:off x="3160258" y="3267537"/>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263" name="object 1263"/>
          <p:cNvSpPr/>
          <p:nvPr/>
        </p:nvSpPr>
        <p:spPr>
          <a:xfrm>
            <a:off x="3160258" y="3315629"/>
            <a:ext cx="43815" cy="43815"/>
          </a:xfrm>
          <a:custGeom>
            <a:avLst/>
            <a:gdLst/>
            <a:ahLst/>
            <a:cxnLst/>
            <a:rect l="l" t="t" r="r" b="b"/>
            <a:pathLst>
              <a:path w="43814" h="43814">
                <a:moveTo>
                  <a:pt x="0" y="0"/>
                </a:moveTo>
                <a:lnTo>
                  <a:pt x="43653" y="43642"/>
                </a:lnTo>
              </a:path>
            </a:pathLst>
          </a:custGeom>
          <a:ln w="4364">
            <a:solidFill>
              <a:srgbClr val="000000"/>
            </a:solidFill>
          </a:ln>
        </p:spPr>
        <p:txBody>
          <a:bodyPr wrap="square" lIns="0" tIns="0" rIns="0" bIns="0" rtlCol="0"/>
          <a:lstStyle/>
          <a:p/>
        </p:txBody>
      </p:sp>
      <p:sp>
        <p:nvSpPr>
          <p:cNvPr id="1264" name="object 1264"/>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5" name="object 1265"/>
          <p:cNvSpPr/>
          <p:nvPr/>
        </p:nvSpPr>
        <p:spPr>
          <a:xfrm>
            <a:off x="3208271" y="1586531"/>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266" name="object 1266"/>
          <p:cNvSpPr/>
          <p:nvPr/>
        </p:nvSpPr>
        <p:spPr>
          <a:xfrm>
            <a:off x="3158063" y="1584337"/>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267" name="object 1267"/>
          <p:cNvSpPr/>
          <p:nvPr/>
        </p:nvSpPr>
        <p:spPr>
          <a:xfrm>
            <a:off x="3221379"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68" name="object 1268"/>
          <p:cNvSpPr/>
          <p:nvPr/>
        </p:nvSpPr>
        <p:spPr>
          <a:xfrm>
            <a:off x="322137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69" name="object 1269"/>
          <p:cNvSpPr/>
          <p:nvPr/>
        </p:nvSpPr>
        <p:spPr>
          <a:xfrm>
            <a:off x="3158063"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70" name="object 1270"/>
          <p:cNvSpPr/>
          <p:nvPr/>
        </p:nvSpPr>
        <p:spPr>
          <a:xfrm>
            <a:off x="3158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71" name="object 1271"/>
          <p:cNvSpPr/>
          <p:nvPr/>
        </p:nvSpPr>
        <p:spPr>
          <a:xfrm>
            <a:off x="3615399"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1272" name="object 1272"/>
          <p:cNvSpPr/>
          <p:nvPr/>
        </p:nvSpPr>
        <p:spPr>
          <a:xfrm>
            <a:off x="358371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273" name="object 1273"/>
          <p:cNvSpPr/>
          <p:nvPr/>
        </p:nvSpPr>
        <p:spPr>
          <a:xfrm>
            <a:off x="358591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274" name="object 1274"/>
          <p:cNvSpPr/>
          <p:nvPr/>
        </p:nvSpPr>
        <p:spPr>
          <a:xfrm>
            <a:off x="3585912" y="1603964"/>
            <a:ext cx="48260" cy="48260"/>
          </a:xfrm>
          <a:custGeom>
            <a:avLst/>
            <a:gdLst/>
            <a:ahLst/>
            <a:cxnLst/>
            <a:rect l="l" t="t" r="r" b="b"/>
            <a:pathLst>
              <a:path w="48260" h="48260">
                <a:moveTo>
                  <a:pt x="0" y="48031"/>
                </a:moveTo>
                <a:lnTo>
                  <a:pt x="48104" y="0"/>
                </a:lnTo>
              </a:path>
            </a:pathLst>
          </a:custGeom>
          <a:ln w="4364">
            <a:solidFill>
              <a:srgbClr val="000000"/>
            </a:solidFill>
          </a:ln>
        </p:spPr>
        <p:txBody>
          <a:bodyPr wrap="square" lIns="0" tIns="0" rIns="0" bIns="0" rtlCol="0"/>
          <a:lstStyle/>
          <a:p/>
        </p:txBody>
      </p:sp>
      <p:sp>
        <p:nvSpPr>
          <p:cNvPr id="1275" name="object 1275"/>
          <p:cNvSpPr/>
          <p:nvPr/>
        </p:nvSpPr>
        <p:spPr>
          <a:xfrm>
            <a:off x="3585912" y="164108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6" name="object 1276"/>
          <p:cNvSpPr/>
          <p:nvPr/>
        </p:nvSpPr>
        <p:spPr>
          <a:xfrm>
            <a:off x="3585912" y="168908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77" name="object 1277"/>
          <p:cNvSpPr/>
          <p:nvPr/>
        </p:nvSpPr>
        <p:spPr>
          <a:xfrm>
            <a:off x="3585912" y="173717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8" name="object 1278"/>
          <p:cNvSpPr/>
          <p:nvPr/>
        </p:nvSpPr>
        <p:spPr>
          <a:xfrm>
            <a:off x="3585912" y="178517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9" name="object 1279"/>
          <p:cNvSpPr/>
          <p:nvPr/>
        </p:nvSpPr>
        <p:spPr>
          <a:xfrm>
            <a:off x="3585912" y="183318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0" name="object 1280"/>
          <p:cNvSpPr/>
          <p:nvPr/>
        </p:nvSpPr>
        <p:spPr>
          <a:xfrm>
            <a:off x="3585912" y="1881211"/>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1" name="object 1281"/>
          <p:cNvSpPr/>
          <p:nvPr/>
        </p:nvSpPr>
        <p:spPr>
          <a:xfrm>
            <a:off x="3585912" y="1929273"/>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2" name="object 1282"/>
          <p:cNvSpPr/>
          <p:nvPr/>
        </p:nvSpPr>
        <p:spPr>
          <a:xfrm>
            <a:off x="3585912" y="197730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3" name="object 1283"/>
          <p:cNvSpPr/>
          <p:nvPr/>
        </p:nvSpPr>
        <p:spPr>
          <a:xfrm>
            <a:off x="3585912" y="202530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4" name="object 1284"/>
          <p:cNvSpPr/>
          <p:nvPr/>
        </p:nvSpPr>
        <p:spPr>
          <a:xfrm>
            <a:off x="3585912" y="207330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5" name="object 1285"/>
          <p:cNvSpPr/>
          <p:nvPr/>
        </p:nvSpPr>
        <p:spPr>
          <a:xfrm>
            <a:off x="3585912" y="212139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6" name="object 1286"/>
          <p:cNvSpPr/>
          <p:nvPr/>
        </p:nvSpPr>
        <p:spPr>
          <a:xfrm>
            <a:off x="3585912" y="216939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7" name="object 1287"/>
          <p:cNvSpPr/>
          <p:nvPr/>
        </p:nvSpPr>
        <p:spPr>
          <a:xfrm>
            <a:off x="3585912" y="221743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8" name="object 1288"/>
          <p:cNvSpPr/>
          <p:nvPr/>
        </p:nvSpPr>
        <p:spPr>
          <a:xfrm>
            <a:off x="3585912" y="2265492"/>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9" name="object 1289"/>
          <p:cNvSpPr/>
          <p:nvPr/>
        </p:nvSpPr>
        <p:spPr>
          <a:xfrm>
            <a:off x="3585912" y="231352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0" name="object 1290"/>
          <p:cNvSpPr/>
          <p:nvPr/>
        </p:nvSpPr>
        <p:spPr>
          <a:xfrm>
            <a:off x="3585912" y="236152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1" name="object 1291"/>
          <p:cNvSpPr/>
          <p:nvPr/>
        </p:nvSpPr>
        <p:spPr>
          <a:xfrm>
            <a:off x="3585912" y="240952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2" name="object 1292"/>
          <p:cNvSpPr/>
          <p:nvPr/>
        </p:nvSpPr>
        <p:spPr>
          <a:xfrm>
            <a:off x="3585912" y="245761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3" name="object 1293"/>
          <p:cNvSpPr/>
          <p:nvPr/>
        </p:nvSpPr>
        <p:spPr>
          <a:xfrm>
            <a:off x="3585912" y="250561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94" name="object 1294"/>
          <p:cNvSpPr/>
          <p:nvPr/>
        </p:nvSpPr>
        <p:spPr>
          <a:xfrm>
            <a:off x="3585912" y="255365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95" name="object 1295"/>
          <p:cNvSpPr/>
          <p:nvPr/>
        </p:nvSpPr>
        <p:spPr>
          <a:xfrm>
            <a:off x="3585912" y="260165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6" name="object 1296"/>
          <p:cNvSpPr/>
          <p:nvPr/>
        </p:nvSpPr>
        <p:spPr>
          <a:xfrm>
            <a:off x="3585912" y="264974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7" name="object 1297"/>
          <p:cNvSpPr/>
          <p:nvPr/>
        </p:nvSpPr>
        <p:spPr>
          <a:xfrm>
            <a:off x="3585912" y="269774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8" name="object 1298"/>
          <p:cNvSpPr/>
          <p:nvPr/>
        </p:nvSpPr>
        <p:spPr>
          <a:xfrm>
            <a:off x="3585912" y="274574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9" name="object 1299"/>
          <p:cNvSpPr/>
          <p:nvPr/>
        </p:nvSpPr>
        <p:spPr>
          <a:xfrm>
            <a:off x="3585912" y="2793837"/>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0" name="object 1300"/>
          <p:cNvSpPr/>
          <p:nvPr/>
        </p:nvSpPr>
        <p:spPr>
          <a:xfrm>
            <a:off x="3585912" y="284183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1" name="object 1301"/>
          <p:cNvSpPr/>
          <p:nvPr/>
        </p:nvSpPr>
        <p:spPr>
          <a:xfrm>
            <a:off x="3585912" y="288986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2" name="object 1302"/>
          <p:cNvSpPr/>
          <p:nvPr/>
        </p:nvSpPr>
        <p:spPr>
          <a:xfrm>
            <a:off x="3585912" y="2937870"/>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3" name="object 1303"/>
          <p:cNvSpPr/>
          <p:nvPr/>
        </p:nvSpPr>
        <p:spPr>
          <a:xfrm>
            <a:off x="3585912" y="2985962"/>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4" name="object 1304"/>
          <p:cNvSpPr/>
          <p:nvPr/>
        </p:nvSpPr>
        <p:spPr>
          <a:xfrm>
            <a:off x="3585912" y="303396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5" name="object 1305"/>
          <p:cNvSpPr/>
          <p:nvPr/>
        </p:nvSpPr>
        <p:spPr>
          <a:xfrm>
            <a:off x="3585912" y="3081964"/>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6" name="object 1306"/>
          <p:cNvSpPr/>
          <p:nvPr/>
        </p:nvSpPr>
        <p:spPr>
          <a:xfrm>
            <a:off x="3585912" y="3129995"/>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307" name="object 1307"/>
          <p:cNvSpPr/>
          <p:nvPr/>
        </p:nvSpPr>
        <p:spPr>
          <a:xfrm>
            <a:off x="3585912" y="3178057"/>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8" name="object 1308"/>
          <p:cNvSpPr/>
          <p:nvPr/>
        </p:nvSpPr>
        <p:spPr>
          <a:xfrm>
            <a:off x="3585912" y="3226089"/>
            <a:ext cx="59055" cy="59055"/>
          </a:xfrm>
          <a:custGeom>
            <a:avLst/>
            <a:gdLst/>
            <a:ahLst/>
            <a:cxnLst/>
            <a:rect l="l" t="t" r="r" b="b"/>
            <a:pathLst>
              <a:path w="59054" h="59054">
                <a:moveTo>
                  <a:pt x="0" y="58911"/>
                </a:moveTo>
                <a:lnTo>
                  <a:pt x="59017" y="0"/>
                </a:lnTo>
              </a:path>
            </a:pathLst>
          </a:custGeom>
          <a:ln w="4364">
            <a:solidFill>
              <a:srgbClr val="000000"/>
            </a:solidFill>
          </a:ln>
        </p:spPr>
        <p:txBody>
          <a:bodyPr wrap="square" lIns="0" tIns="0" rIns="0" bIns="0" rtlCol="0"/>
          <a:lstStyle/>
          <a:p/>
        </p:txBody>
      </p:sp>
      <p:sp>
        <p:nvSpPr>
          <p:cNvPr id="1309" name="object 1309"/>
          <p:cNvSpPr/>
          <p:nvPr/>
        </p:nvSpPr>
        <p:spPr>
          <a:xfrm>
            <a:off x="3585912" y="3274090"/>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1310" name="object 1310"/>
          <p:cNvSpPr/>
          <p:nvPr/>
        </p:nvSpPr>
        <p:spPr>
          <a:xfrm>
            <a:off x="3607799" y="3322182"/>
            <a:ext cx="37465" cy="37465"/>
          </a:xfrm>
          <a:custGeom>
            <a:avLst/>
            <a:gdLst/>
            <a:ahLst/>
            <a:cxnLst/>
            <a:rect l="l" t="t" r="r" b="b"/>
            <a:pathLst>
              <a:path w="37464" h="37464">
                <a:moveTo>
                  <a:pt x="0" y="37090"/>
                </a:moveTo>
                <a:lnTo>
                  <a:pt x="37130" y="0"/>
                </a:lnTo>
              </a:path>
            </a:pathLst>
          </a:custGeom>
          <a:ln w="4364">
            <a:solidFill>
              <a:srgbClr val="000000"/>
            </a:solidFill>
          </a:ln>
        </p:spPr>
        <p:txBody>
          <a:bodyPr wrap="square" lIns="0" tIns="0" rIns="0" bIns="0" rtlCol="0"/>
          <a:lstStyle/>
          <a:p/>
        </p:txBody>
      </p:sp>
      <p:sp>
        <p:nvSpPr>
          <p:cNvPr id="1311" name="object 1311"/>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2" name="object 1312"/>
          <p:cNvSpPr/>
          <p:nvPr/>
        </p:nvSpPr>
        <p:spPr>
          <a:xfrm>
            <a:off x="3585912" y="165199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3" name="object 1313"/>
          <p:cNvSpPr/>
          <p:nvPr/>
        </p:nvSpPr>
        <p:spPr>
          <a:xfrm>
            <a:off x="3585912" y="169999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4" name="object 1314"/>
          <p:cNvSpPr/>
          <p:nvPr/>
        </p:nvSpPr>
        <p:spPr>
          <a:xfrm>
            <a:off x="3585912" y="1748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5" name="object 1315"/>
          <p:cNvSpPr/>
          <p:nvPr/>
        </p:nvSpPr>
        <p:spPr>
          <a:xfrm>
            <a:off x="3585912" y="1796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6" name="object 1316"/>
          <p:cNvSpPr/>
          <p:nvPr/>
        </p:nvSpPr>
        <p:spPr>
          <a:xfrm>
            <a:off x="3585912" y="184409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7" name="object 1317"/>
          <p:cNvSpPr/>
          <p:nvPr/>
        </p:nvSpPr>
        <p:spPr>
          <a:xfrm>
            <a:off x="3585912" y="1892122"/>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8" name="object 1318"/>
          <p:cNvSpPr/>
          <p:nvPr/>
        </p:nvSpPr>
        <p:spPr>
          <a:xfrm>
            <a:off x="3585912" y="194018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9" name="object 1319"/>
          <p:cNvSpPr/>
          <p:nvPr/>
        </p:nvSpPr>
        <p:spPr>
          <a:xfrm>
            <a:off x="3585912" y="198821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0" name="object 1320"/>
          <p:cNvSpPr/>
          <p:nvPr/>
        </p:nvSpPr>
        <p:spPr>
          <a:xfrm>
            <a:off x="3585912" y="203621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1" name="object 1321"/>
          <p:cNvSpPr/>
          <p:nvPr/>
        </p:nvSpPr>
        <p:spPr>
          <a:xfrm>
            <a:off x="3585912" y="208430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2" name="object 1322"/>
          <p:cNvSpPr/>
          <p:nvPr/>
        </p:nvSpPr>
        <p:spPr>
          <a:xfrm>
            <a:off x="3585912" y="213230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3" name="object 1323"/>
          <p:cNvSpPr/>
          <p:nvPr/>
        </p:nvSpPr>
        <p:spPr>
          <a:xfrm>
            <a:off x="3585912" y="218031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4" name="object 1324"/>
          <p:cNvSpPr/>
          <p:nvPr/>
        </p:nvSpPr>
        <p:spPr>
          <a:xfrm>
            <a:off x="3585912" y="222834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5" name="object 1325"/>
          <p:cNvSpPr/>
          <p:nvPr/>
        </p:nvSpPr>
        <p:spPr>
          <a:xfrm>
            <a:off x="3585912" y="2276403"/>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6" name="object 1326"/>
          <p:cNvSpPr/>
          <p:nvPr/>
        </p:nvSpPr>
        <p:spPr>
          <a:xfrm>
            <a:off x="3585912" y="232443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7" name="object 1327"/>
          <p:cNvSpPr/>
          <p:nvPr/>
        </p:nvSpPr>
        <p:spPr>
          <a:xfrm>
            <a:off x="3585912" y="237243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8" name="object 1328"/>
          <p:cNvSpPr/>
          <p:nvPr/>
        </p:nvSpPr>
        <p:spPr>
          <a:xfrm>
            <a:off x="3585912" y="242043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9" name="object 1329"/>
          <p:cNvSpPr/>
          <p:nvPr/>
        </p:nvSpPr>
        <p:spPr>
          <a:xfrm>
            <a:off x="3585912" y="246852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0" name="object 1330"/>
          <p:cNvSpPr/>
          <p:nvPr/>
        </p:nvSpPr>
        <p:spPr>
          <a:xfrm>
            <a:off x="3585912" y="251652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1" name="object 1331"/>
          <p:cNvSpPr/>
          <p:nvPr/>
        </p:nvSpPr>
        <p:spPr>
          <a:xfrm>
            <a:off x="3585912" y="256456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2" name="object 1332"/>
          <p:cNvSpPr/>
          <p:nvPr/>
        </p:nvSpPr>
        <p:spPr>
          <a:xfrm>
            <a:off x="3585912" y="2612622"/>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3" name="object 1333"/>
          <p:cNvSpPr/>
          <p:nvPr/>
        </p:nvSpPr>
        <p:spPr>
          <a:xfrm>
            <a:off x="3585912" y="266065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4" name="object 1334"/>
          <p:cNvSpPr/>
          <p:nvPr/>
        </p:nvSpPr>
        <p:spPr>
          <a:xfrm>
            <a:off x="3585912" y="270865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5" name="object 1335"/>
          <p:cNvSpPr/>
          <p:nvPr/>
        </p:nvSpPr>
        <p:spPr>
          <a:xfrm>
            <a:off x="3585912" y="275665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6" name="object 1336"/>
          <p:cNvSpPr/>
          <p:nvPr/>
        </p:nvSpPr>
        <p:spPr>
          <a:xfrm>
            <a:off x="3585912" y="280474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7" name="object 1337"/>
          <p:cNvSpPr/>
          <p:nvPr/>
        </p:nvSpPr>
        <p:spPr>
          <a:xfrm>
            <a:off x="3585912" y="285274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8" name="object 1338"/>
          <p:cNvSpPr/>
          <p:nvPr/>
        </p:nvSpPr>
        <p:spPr>
          <a:xfrm>
            <a:off x="3585912" y="290078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9" name="object 1339"/>
          <p:cNvSpPr/>
          <p:nvPr/>
        </p:nvSpPr>
        <p:spPr>
          <a:xfrm>
            <a:off x="3585912" y="294878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0" name="object 1340"/>
          <p:cNvSpPr/>
          <p:nvPr/>
        </p:nvSpPr>
        <p:spPr>
          <a:xfrm>
            <a:off x="3585912" y="2996873"/>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1" name="object 1341"/>
          <p:cNvSpPr/>
          <p:nvPr/>
        </p:nvSpPr>
        <p:spPr>
          <a:xfrm>
            <a:off x="3585912" y="304487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2" name="object 1342"/>
          <p:cNvSpPr/>
          <p:nvPr/>
        </p:nvSpPr>
        <p:spPr>
          <a:xfrm>
            <a:off x="3585912" y="309287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3" name="object 1343"/>
          <p:cNvSpPr/>
          <p:nvPr/>
        </p:nvSpPr>
        <p:spPr>
          <a:xfrm>
            <a:off x="3585912" y="3140967"/>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4" name="object 1344"/>
          <p:cNvSpPr/>
          <p:nvPr/>
        </p:nvSpPr>
        <p:spPr>
          <a:xfrm>
            <a:off x="3585912" y="3188968"/>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45" name="object 1345"/>
          <p:cNvSpPr/>
          <p:nvPr/>
        </p:nvSpPr>
        <p:spPr>
          <a:xfrm>
            <a:off x="3585912" y="3236999"/>
            <a:ext cx="59055" cy="59055"/>
          </a:xfrm>
          <a:custGeom>
            <a:avLst/>
            <a:gdLst/>
            <a:ahLst/>
            <a:cxnLst/>
            <a:rect l="l" t="t" r="r" b="b"/>
            <a:pathLst>
              <a:path w="59054" h="59054">
                <a:moveTo>
                  <a:pt x="0" y="0"/>
                </a:moveTo>
                <a:lnTo>
                  <a:pt x="59017" y="58911"/>
                </a:lnTo>
              </a:path>
            </a:pathLst>
          </a:custGeom>
          <a:ln w="4364">
            <a:solidFill>
              <a:srgbClr val="000000"/>
            </a:solidFill>
          </a:ln>
        </p:spPr>
        <p:txBody>
          <a:bodyPr wrap="square" lIns="0" tIns="0" rIns="0" bIns="0" rtlCol="0"/>
          <a:lstStyle/>
          <a:p/>
        </p:txBody>
      </p:sp>
      <p:sp>
        <p:nvSpPr>
          <p:cNvPr id="1346" name="object 1346"/>
          <p:cNvSpPr/>
          <p:nvPr/>
        </p:nvSpPr>
        <p:spPr>
          <a:xfrm>
            <a:off x="3585912" y="3285000"/>
            <a:ext cx="59055" cy="59055"/>
          </a:xfrm>
          <a:custGeom>
            <a:avLst/>
            <a:gdLst/>
            <a:ahLst/>
            <a:cxnLst/>
            <a:rect l="l" t="t" r="r" b="b"/>
            <a:pathLst>
              <a:path w="59054" h="59054">
                <a:moveTo>
                  <a:pt x="0" y="0"/>
                </a:moveTo>
                <a:lnTo>
                  <a:pt x="59017" y="59002"/>
                </a:lnTo>
              </a:path>
            </a:pathLst>
          </a:custGeom>
          <a:ln w="4364">
            <a:solidFill>
              <a:srgbClr val="000000"/>
            </a:solidFill>
          </a:ln>
        </p:spPr>
        <p:txBody>
          <a:bodyPr wrap="square" lIns="0" tIns="0" rIns="0" bIns="0" rtlCol="0"/>
          <a:lstStyle/>
          <a:p/>
        </p:txBody>
      </p:sp>
      <p:sp>
        <p:nvSpPr>
          <p:cNvPr id="1347" name="object 1347"/>
          <p:cNvSpPr/>
          <p:nvPr/>
        </p:nvSpPr>
        <p:spPr>
          <a:xfrm>
            <a:off x="3585912" y="3333093"/>
            <a:ext cx="26670" cy="26670"/>
          </a:xfrm>
          <a:custGeom>
            <a:avLst/>
            <a:gdLst/>
            <a:ahLst/>
            <a:cxnLst/>
            <a:rect l="l" t="t" r="r" b="b"/>
            <a:pathLst>
              <a:path w="26670" h="26670">
                <a:moveTo>
                  <a:pt x="0" y="0"/>
                </a:moveTo>
                <a:lnTo>
                  <a:pt x="26277" y="26179"/>
                </a:lnTo>
              </a:path>
            </a:pathLst>
          </a:custGeom>
          <a:ln w="4364">
            <a:solidFill>
              <a:srgbClr val="000000"/>
            </a:solidFill>
          </a:ln>
        </p:spPr>
        <p:txBody>
          <a:bodyPr wrap="square" lIns="0" tIns="0" rIns="0" bIns="0" rtlCol="0"/>
          <a:lstStyle/>
          <a:p/>
        </p:txBody>
      </p:sp>
      <p:sp>
        <p:nvSpPr>
          <p:cNvPr id="1348" name="object 1348"/>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49" name="object 1349"/>
          <p:cNvSpPr/>
          <p:nvPr/>
        </p:nvSpPr>
        <p:spPr>
          <a:xfrm>
            <a:off x="3634016"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1350" name="object 1350"/>
          <p:cNvSpPr/>
          <p:nvPr/>
        </p:nvSpPr>
        <p:spPr>
          <a:xfrm>
            <a:off x="3583717"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351" name="object 1351"/>
          <p:cNvSpPr/>
          <p:nvPr/>
        </p:nvSpPr>
        <p:spPr>
          <a:xfrm>
            <a:off x="3647094"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2" name="object 1352"/>
          <p:cNvSpPr/>
          <p:nvPr/>
        </p:nvSpPr>
        <p:spPr>
          <a:xfrm>
            <a:off x="364709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3" name="object 1353"/>
          <p:cNvSpPr/>
          <p:nvPr/>
        </p:nvSpPr>
        <p:spPr>
          <a:xfrm>
            <a:off x="358371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4" name="object 1354"/>
          <p:cNvSpPr/>
          <p:nvPr/>
        </p:nvSpPr>
        <p:spPr>
          <a:xfrm>
            <a:off x="35837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5" name="object 1355"/>
          <p:cNvSpPr/>
          <p:nvPr/>
        </p:nvSpPr>
        <p:spPr>
          <a:xfrm>
            <a:off x="4040004" y="1601800"/>
            <a:ext cx="0" cy="1026160"/>
          </a:xfrm>
          <a:custGeom>
            <a:avLst/>
            <a:gdLst/>
            <a:ahLst/>
            <a:cxnLst/>
            <a:rect l="l" t="t" r="r" b="b"/>
            <a:pathLst>
              <a:path h="1026160">
                <a:moveTo>
                  <a:pt x="0" y="0"/>
                </a:moveTo>
                <a:lnTo>
                  <a:pt x="0" y="1026090"/>
                </a:lnTo>
              </a:path>
            </a:pathLst>
          </a:custGeom>
          <a:ln w="65474">
            <a:solidFill>
              <a:srgbClr val="C0C0C0"/>
            </a:solidFill>
          </a:ln>
        </p:spPr>
        <p:txBody>
          <a:bodyPr wrap="square" lIns="0" tIns="0" rIns="0" bIns="0" rtlCol="0"/>
          <a:lstStyle/>
          <a:p/>
        </p:txBody>
      </p:sp>
      <p:sp>
        <p:nvSpPr>
          <p:cNvPr id="1356" name="object 1356"/>
          <p:cNvSpPr/>
          <p:nvPr/>
        </p:nvSpPr>
        <p:spPr>
          <a:xfrm>
            <a:off x="4007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357" name="object 1357"/>
          <p:cNvSpPr/>
          <p:nvPr/>
        </p:nvSpPr>
        <p:spPr>
          <a:xfrm>
            <a:off x="400946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358" name="object 1358"/>
          <p:cNvSpPr/>
          <p:nvPr/>
        </p:nvSpPr>
        <p:spPr>
          <a:xfrm>
            <a:off x="4009462" y="160396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359" name="object 1359"/>
          <p:cNvSpPr/>
          <p:nvPr/>
        </p:nvSpPr>
        <p:spPr>
          <a:xfrm>
            <a:off x="4009462" y="16388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0" name="object 1360"/>
          <p:cNvSpPr/>
          <p:nvPr/>
        </p:nvSpPr>
        <p:spPr>
          <a:xfrm>
            <a:off x="4009462" y="168689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1" name="object 1361"/>
          <p:cNvSpPr/>
          <p:nvPr/>
        </p:nvSpPr>
        <p:spPr>
          <a:xfrm>
            <a:off x="4009462" y="173498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2" name="object 1362"/>
          <p:cNvSpPr/>
          <p:nvPr/>
        </p:nvSpPr>
        <p:spPr>
          <a:xfrm>
            <a:off x="4009462" y="1783015"/>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63" name="object 1363"/>
          <p:cNvSpPr/>
          <p:nvPr/>
        </p:nvSpPr>
        <p:spPr>
          <a:xfrm>
            <a:off x="4009462" y="18310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4" name="object 1364"/>
          <p:cNvSpPr/>
          <p:nvPr/>
        </p:nvSpPr>
        <p:spPr>
          <a:xfrm>
            <a:off x="4009462" y="187901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65" name="object 1365"/>
          <p:cNvSpPr/>
          <p:nvPr/>
        </p:nvSpPr>
        <p:spPr>
          <a:xfrm>
            <a:off x="4009462" y="19271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6" name="object 1366"/>
          <p:cNvSpPr/>
          <p:nvPr/>
        </p:nvSpPr>
        <p:spPr>
          <a:xfrm>
            <a:off x="4009462" y="19751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7" name="object 1367"/>
          <p:cNvSpPr/>
          <p:nvPr/>
        </p:nvSpPr>
        <p:spPr>
          <a:xfrm>
            <a:off x="4009462" y="202311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8" name="object 1368"/>
          <p:cNvSpPr/>
          <p:nvPr/>
        </p:nvSpPr>
        <p:spPr>
          <a:xfrm>
            <a:off x="4009462" y="207114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69" name="object 1369"/>
          <p:cNvSpPr/>
          <p:nvPr/>
        </p:nvSpPr>
        <p:spPr>
          <a:xfrm>
            <a:off x="4009462" y="211923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0" name="object 1370"/>
          <p:cNvSpPr/>
          <p:nvPr/>
        </p:nvSpPr>
        <p:spPr>
          <a:xfrm>
            <a:off x="4009462" y="216723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1" name="object 1371"/>
          <p:cNvSpPr/>
          <p:nvPr/>
        </p:nvSpPr>
        <p:spPr>
          <a:xfrm>
            <a:off x="4009462" y="221523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2" name="object 1372"/>
          <p:cNvSpPr/>
          <p:nvPr/>
        </p:nvSpPr>
        <p:spPr>
          <a:xfrm>
            <a:off x="4009462" y="226332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3" name="object 1373"/>
          <p:cNvSpPr/>
          <p:nvPr/>
        </p:nvSpPr>
        <p:spPr>
          <a:xfrm>
            <a:off x="4009462" y="231132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4" name="object 1374"/>
          <p:cNvSpPr/>
          <p:nvPr/>
        </p:nvSpPr>
        <p:spPr>
          <a:xfrm>
            <a:off x="4009462" y="23593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5" name="object 1375"/>
          <p:cNvSpPr/>
          <p:nvPr/>
        </p:nvSpPr>
        <p:spPr>
          <a:xfrm>
            <a:off x="4009462" y="240736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6" name="object 1376"/>
          <p:cNvSpPr/>
          <p:nvPr/>
        </p:nvSpPr>
        <p:spPr>
          <a:xfrm>
            <a:off x="4009462" y="245545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7" name="object 1377"/>
          <p:cNvSpPr/>
          <p:nvPr/>
        </p:nvSpPr>
        <p:spPr>
          <a:xfrm>
            <a:off x="4009462" y="250345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8" name="object 1378"/>
          <p:cNvSpPr/>
          <p:nvPr/>
        </p:nvSpPr>
        <p:spPr>
          <a:xfrm>
            <a:off x="4009462" y="255145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9" name="object 1379"/>
          <p:cNvSpPr/>
          <p:nvPr/>
        </p:nvSpPr>
        <p:spPr>
          <a:xfrm>
            <a:off x="4009462" y="259945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0" name="object 1380"/>
          <p:cNvSpPr/>
          <p:nvPr/>
        </p:nvSpPr>
        <p:spPr>
          <a:xfrm>
            <a:off x="4009462" y="264754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1" name="object 1381"/>
          <p:cNvSpPr/>
          <p:nvPr/>
        </p:nvSpPr>
        <p:spPr>
          <a:xfrm>
            <a:off x="4009462" y="269555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2" name="object 1382"/>
          <p:cNvSpPr/>
          <p:nvPr/>
        </p:nvSpPr>
        <p:spPr>
          <a:xfrm>
            <a:off x="4009462" y="274358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83" name="object 1383"/>
          <p:cNvSpPr/>
          <p:nvPr/>
        </p:nvSpPr>
        <p:spPr>
          <a:xfrm>
            <a:off x="4009462" y="2791673"/>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84" name="object 1384"/>
          <p:cNvSpPr/>
          <p:nvPr/>
        </p:nvSpPr>
        <p:spPr>
          <a:xfrm>
            <a:off x="4009462" y="283967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5" name="object 1385"/>
          <p:cNvSpPr/>
          <p:nvPr/>
        </p:nvSpPr>
        <p:spPr>
          <a:xfrm>
            <a:off x="4009462" y="288767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6" name="object 1386"/>
          <p:cNvSpPr/>
          <p:nvPr/>
        </p:nvSpPr>
        <p:spPr>
          <a:xfrm>
            <a:off x="4009462" y="293567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7" name="object 1387"/>
          <p:cNvSpPr/>
          <p:nvPr/>
        </p:nvSpPr>
        <p:spPr>
          <a:xfrm>
            <a:off x="4009462" y="298376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8" name="object 1388"/>
          <p:cNvSpPr/>
          <p:nvPr/>
        </p:nvSpPr>
        <p:spPr>
          <a:xfrm>
            <a:off x="4009462" y="303176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9" name="object 1389"/>
          <p:cNvSpPr/>
          <p:nvPr/>
        </p:nvSpPr>
        <p:spPr>
          <a:xfrm>
            <a:off x="4009462" y="3079800"/>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0" name="object 1390"/>
          <p:cNvSpPr/>
          <p:nvPr/>
        </p:nvSpPr>
        <p:spPr>
          <a:xfrm>
            <a:off x="4009462" y="312780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1" name="object 1391"/>
          <p:cNvSpPr/>
          <p:nvPr/>
        </p:nvSpPr>
        <p:spPr>
          <a:xfrm>
            <a:off x="4009462" y="3175893"/>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92" name="object 1392"/>
          <p:cNvSpPr/>
          <p:nvPr/>
        </p:nvSpPr>
        <p:spPr>
          <a:xfrm>
            <a:off x="4009462" y="3223894"/>
            <a:ext cx="61594" cy="61594"/>
          </a:xfrm>
          <a:custGeom>
            <a:avLst/>
            <a:gdLst/>
            <a:ahLst/>
            <a:cxnLst/>
            <a:rect l="l" t="t" r="r" b="b"/>
            <a:pathLst>
              <a:path w="61595" h="61595">
                <a:moveTo>
                  <a:pt x="0" y="61105"/>
                </a:moveTo>
                <a:lnTo>
                  <a:pt x="61121" y="0"/>
                </a:lnTo>
              </a:path>
            </a:pathLst>
          </a:custGeom>
          <a:ln w="4364">
            <a:solidFill>
              <a:srgbClr val="000000"/>
            </a:solidFill>
          </a:ln>
        </p:spPr>
        <p:txBody>
          <a:bodyPr wrap="square" lIns="0" tIns="0" rIns="0" bIns="0" rtlCol="0"/>
          <a:lstStyle/>
          <a:p/>
        </p:txBody>
      </p:sp>
      <p:sp>
        <p:nvSpPr>
          <p:cNvPr id="1393" name="object 1393"/>
          <p:cNvSpPr/>
          <p:nvPr/>
        </p:nvSpPr>
        <p:spPr>
          <a:xfrm>
            <a:off x="4009462" y="3271895"/>
            <a:ext cx="61594" cy="61594"/>
          </a:xfrm>
          <a:custGeom>
            <a:avLst/>
            <a:gdLst/>
            <a:ahLst/>
            <a:cxnLst/>
            <a:rect l="l" t="t" r="r" b="b"/>
            <a:pathLst>
              <a:path w="61595" h="61595">
                <a:moveTo>
                  <a:pt x="0" y="61197"/>
                </a:moveTo>
                <a:lnTo>
                  <a:pt x="61121" y="0"/>
                </a:lnTo>
              </a:path>
            </a:pathLst>
          </a:custGeom>
          <a:ln w="4364">
            <a:solidFill>
              <a:srgbClr val="000000"/>
            </a:solidFill>
          </a:ln>
        </p:spPr>
        <p:txBody>
          <a:bodyPr wrap="square" lIns="0" tIns="0" rIns="0" bIns="0" rtlCol="0"/>
          <a:lstStyle/>
          <a:p/>
        </p:txBody>
      </p:sp>
      <p:sp>
        <p:nvSpPr>
          <p:cNvPr id="1394" name="object 1394"/>
          <p:cNvSpPr/>
          <p:nvPr/>
        </p:nvSpPr>
        <p:spPr>
          <a:xfrm>
            <a:off x="4031289" y="3319988"/>
            <a:ext cx="39370" cy="39370"/>
          </a:xfrm>
          <a:custGeom>
            <a:avLst/>
            <a:gdLst/>
            <a:ahLst/>
            <a:cxnLst/>
            <a:rect l="l" t="t" r="r" b="b"/>
            <a:pathLst>
              <a:path w="39370" h="39370">
                <a:moveTo>
                  <a:pt x="0" y="39284"/>
                </a:moveTo>
                <a:lnTo>
                  <a:pt x="39294" y="0"/>
                </a:lnTo>
              </a:path>
            </a:pathLst>
          </a:custGeom>
          <a:ln w="4364">
            <a:solidFill>
              <a:srgbClr val="000000"/>
            </a:solidFill>
          </a:ln>
        </p:spPr>
        <p:txBody>
          <a:bodyPr wrap="square" lIns="0" tIns="0" rIns="0" bIns="0" rtlCol="0"/>
          <a:lstStyle/>
          <a:p/>
        </p:txBody>
      </p:sp>
      <p:sp>
        <p:nvSpPr>
          <p:cNvPr id="1395" name="object 1395"/>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6" name="object 1396"/>
          <p:cNvSpPr/>
          <p:nvPr/>
        </p:nvSpPr>
        <p:spPr>
          <a:xfrm>
            <a:off x="4009462" y="16519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7" name="object 1397"/>
          <p:cNvSpPr/>
          <p:nvPr/>
        </p:nvSpPr>
        <p:spPr>
          <a:xfrm>
            <a:off x="4009462" y="169999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398" name="object 1398"/>
          <p:cNvSpPr/>
          <p:nvPr/>
        </p:nvSpPr>
        <p:spPr>
          <a:xfrm>
            <a:off x="4009462" y="1748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9" name="object 1399"/>
          <p:cNvSpPr/>
          <p:nvPr/>
        </p:nvSpPr>
        <p:spPr>
          <a:xfrm>
            <a:off x="4009462" y="1796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0" name="object 1400"/>
          <p:cNvSpPr/>
          <p:nvPr/>
        </p:nvSpPr>
        <p:spPr>
          <a:xfrm>
            <a:off x="4009462" y="1844090"/>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01" name="object 1401"/>
          <p:cNvSpPr/>
          <p:nvPr/>
        </p:nvSpPr>
        <p:spPr>
          <a:xfrm>
            <a:off x="4009462" y="18921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2" name="object 1402"/>
          <p:cNvSpPr/>
          <p:nvPr/>
        </p:nvSpPr>
        <p:spPr>
          <a:xfrm>
            <a:off x="4009462" y="194018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3" name="object 1403"/>
          <p:cNvSpPr/>
          <p:nvPr/>
        </p:nvSpPr>
        <p:spPr>
          <a:xfrm>
            <a:off x="4009462" y="198821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4" name="object 1404"/>
          <p:cNvSpPr/>
          <p:nvPr/>
        </p:nvSpPr>
        <p:spPr>
          <a:xfrm>
            <a:off x="4009462" y="203621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5" name="object 1405"/>
          <p:cNvSpPr/>
          <p:nvPr/>
        </p:nvSpPr>
        <p:spPr>
          <a:xfrm>
            <a:off x="4009462" y="208430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6" name="object 1406"/>
          <p:cNvSpPr/>
          <p:nvPr/>
        </p:nvSpPr>
        <p:spPr>
          <a:xfrm>
            <a:off x="4009462" y="213230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7" name="object 1407"/>
          <p:cNvSpPr/>
          <p:nvPr/>
        </p:nvSpPr>
        <p:spPr>
          <a:xfrm>
            <a:off x="4009462" y="218031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8" name="object 1408"/>
          <p:cNvSpPr/>
          <p:nvPr/>
        </p:nvSpPr>
        <p:spPr>
          <a:xfrm>
            <a:off x="4009462" y="222834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9" name="object 1409"/>
          <p:cNvSpPr/>
          <p:nvPr/>
        </p:nvSpPr>
        <p:spPr>
          <a:xfrm>
            <a:off x="4009462" y="227640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0" name="object 1410"/>
          <p:cNvSpPr/>
          <p:nvPr/>
        </p:nvSpPr>
        <p:spPr>
          <a:xfrm>
            <a:off x="4009462" y="232443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1" name="object 1411"/>
          <p:cNvSpPr/>
          <p:nvPr/>
        </p:nvSpPr>
        <p:spPr>
          <a:xfrm>
            <a:off x="4009462" y="2372435"/>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2" name="object 1412"/>
          <p:cNvSpPr/>
          <p:nvPr/>
        </p:nvSpPr>
        <p:spPr>
          <a:xfrm>
            <a:off x="4009462" y="242043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13" name="object 1413"/>
          <p:cNvSpPr/>
          <p:nvPr/>
        </p:nvSpPr>
        <p:spPr>
          <a:xfrm>
            <a:off x="4009462" y="246852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4" name="object 1414"/>
          <p:cNvSpPr/>
          <p:nvPr/>
        </p:nvSpPr>
        <p:spPr>
          <a:xfrm>
            <a:off x="4009462" y="251652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5" name="object 1415"/>
          <p:cNvSpPr/>
          <p:nvPr/>
        </p:nvSpPr>
        <p:spPr>
          <a:xfrm>
            <a:off x="4009462" y="256456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6" name="object 1416"/>
          <p:cNvSpPr/>
          <p:nvPr/>
        </p:nvSpPr>
        <p:spPr>
          <a:xfrm>
            <a:off x="4009462" y="261262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7" name="object 1417"/>
          <p:cNvSpPr/>
          <p:nvPr/>
        </p:nvSpPr>
        <p:spPr>
          <a:xfrm>
            <a:off x="4009462" y="266065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8" name="object 1418"/>
          <p:cNvSpPr/>
          <p:nvPr/>
        </p:nvSpPr>
        <p:spPr>
          <a:xfrm>
            <a:off x="4009462" y="270865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9" name="object 1419"/>
          <p:cNvSpPr/>
          <p:nvPr/>
        </p:nvSpPr>
        <p:spPr>
          <a:xfrm>
            <a:off x="4009462" y="275665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0" name="object 1420"/>
          <p:cNvSpPr/>
          <p:nvPr/>
        </p:nvSpPr>
        <p:spPr>
          <a:xfrm>
            <a:off x="4009462" y="280474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1" name="object 1421"/>
          <p:cNvSpPr/>
          <p:nvPr/>
        </p:nvSpPr>
        <p:spPr>
          <a:xfrm>
            <a:off x="4009462" y="285274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2" name="object 1422"/>
          <p:cNvSpPr/>
          <p:nvPr/>
        </p:nvSpPr>
        <p:spPr>
          <a:xfrm>
            <a:off x="4009462" y="290078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3" name="object 1423"/>
          <p:cNvSpPr/>
          <p:nvPr/>
        </p:nvSpPr>
        <p:spPr>
          <a:xfrm>
            <a:off x="4009462" y="294878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4" name="object 1424"/>
          <p:cNvSpPr/>
          <p:nvPr/>
        </p:nvSpPr>
        <p:spPr>
          <a:xfrm>
            <a:off x="4009462" y="299687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5" name="object 1425"/>
          <p:cNvSpPr/>
          <p:nvPr/>
        </p:nvSpPr>
        <p:spPr>
          <a:xfrm>
            <a:off x="4009462" y="304487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6" name="object 1426"/>
          <p:cNvSpPr/>
          <p:nvPr/>
        </p:nvSpPr>
        <p:spPr>
          <a:xfrm>
            <a:off x="4009462" y="309287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7" name="object 1427"/>
          <p:cNvSpPr/>
          <p:nvPr/>
        </p:nvSpPr>
        <p:spPr>
          <a:xfrm>
            <a:off x="4009462" y="314096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8" name="object 1428"/>
          <p:cNvSpPr/>
          <p:nvPr/>
        </p:nvSpPr>
        <p:spPr>
          <a:xfrm>
            <a:off x="4009462" y="318896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9" name="object 1429"/>
          <p:cNvSpPr/>
          <p:nvPr/>
        </p:nvSpPr>
        <p:spPr>
          <a:xfrm>
            <a:off x="4009462" y="3236999"/>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430" name="object 1430"/>
          <p:cNvSpPr/>
          <p:nvPr/>
        </p:nvSpPr>
        <p:spPr>
          <a:xfrm>
            <a:off x="4009462" y="3285000"/>
            <a:ext cx="61594" cy="61594"/>
          </a:xfrm>
          <a:custGeom>
            <a:avLst/>
            <a:gdLst/>
            <a:ahLst/>
            <a:cxnLst/>
            <a:rect l="l" t="t" r="r" b="b"/>
            <a:pathLst>
              <a:path w="61595" h="61595">
                <a:moveTo>
                  <a:pt x="0" y="0"/>
                </a:moveTo>
                <a:lnTo>
                  <a:pt x="61121" y="61166"/>
                </a:lnTo>
              </a:path>
            </a:pathLst>
          </a:custGeom>
          <a:ln w="4364">
            <a:solidFill>
              <a:srgbClr val="000000"/>
            </a:solidFill>
          </a:ln>
        </p:spPr>
        <p:txBody>
          <a:bodyPr wrap="square" lIns="0" tIns="0" rIns="0" bIns="0" rtlCol="0"/>
          <a:lstStyle/>
          <a:p/>
        </p:txBody>
      </p:sp>
      <p:sp>
        <p:nvSpPr>
          <p:cNvPr id="1431" name="object 1431"/>
          <p:cNvSpPr/>
          <p:nvPr/>
        </p:nvSpPr>
        <p:spPr>
          <a:xfrm>
            <a:off x="4009462"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1432" name="object 1432"/>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33" name="object 1433"/>
          <p:cNvSpPr/>
          <p:nvPr/>
        </p:nvSpPr>
        <p:spPr>
          <a:xfrm>
            <a:off x="4057475" y="1603964"/>
            <a:ext cx="13335" cy="13335"/>
          </a:xfrm>
          <a:custGeom>
            <a:avLst/>
            <a:gdLst/>
            <a:ahLst/>
            <a:cxnLst/>
            <a:rect l="l" t="t" r="r" b="b"/>
            <a:pathLst>
              <a:path w="13335" h="13334">
                <a:moveTo>
                  <a:pt x="0" y="0"/>
                </a:moveTo>
                <a:lnTo>
                  <a:pt x="13108" y="13104"/>
                </a:lnTo>
              </a:path>
            </a:pathLst>
          </a:custGeom>
          <a:ln w="4364">
            <a:solidFill>
              <a:srgbClr val="000000"/>
            </a:solidFill>
          </a:ln>
        </p:spPr>
        <p:txBody>
          <a:bodyPr wrap="square" lIns="0" tIns="0" rIns="0" bIns="0" rtlCol="0"/>
          <a:lstStyle/>
          <a:p/>
        </p:txBody>
      </p:sp>
      <p:sp>
        <p:nvSpPr>
          <p:cNvPr id="1434" name="object 1434"/>
          <p:cNvSpPr/>
          <p:nvPr/>
        </p:nvSpPr>
        <p:spPr>
          <a:xfrm>
            <a:off x="4007267" y="1601800"/>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435" name="object 1435"/>
          <p:cNvSpPr/>
          <p:nvPr/>
        </p:nvSpPr>
        <p:spPr>
          <a:xfrm>
            <a:off x="4072748"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6" name="object 1436"/>
          <p:cNvSpPr/>
          <p:nvPr/>
        </p:nvSpPr>
        <p:spPr>
          <a:xfrm>
            <a:off x="407274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37" name="object 1437"/>
          <p:cNvSpPr/>
          <p:nvPr/>
        </p:nvSpPr>
        <p:spPr>
          <a:xfrm>
            <a:off x="400726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8" name="object 1438"/>
          <p:cNvSpPr/>
          <p:nvPr/>
        </p:nvSpPr>
        <p:spPr>
          <a:xfrm>
            <a:off x="4007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39" name="object 1439"/>
          <p:cNvSpPr/>
          <p:nvPr/>
        </p:nvSpPr>
        <p:spPr>
          <a:xfrm>
            <a:off x="4464658" y="1490438"/>
            <a:ext cx="0" cy="1137920"/>
          </a:xfrm>
          <a:custGeom>
            <a:avLst/>
            <a:gdLst/>
            <a:ahLst/>
            <a:cxnLst/>
            <a:rect l="l" t="t" r="r" b="b"/>
            <a:pathLst>
              <a:path h="1137920">
                <a:moveTo>
                  <a:pt x="0" y="0"/>
                </a:moveTo>
                <a:lnTo>
                  <a:pt x="0" y="1137452"/>
                </a:lnTo>
              </a:path>
            </a:pathLst>
          </a:custGeom>
          <a:ln w="63291">
            <a:solidFill>
              <a:srgbClr val="C0C0C0"/>
            </a:solidFill>
          </a:ln>
        </p:spPr>
        <p:txBody>
          <a:bodyPr wrap="square" lIns="0" tIns="0" rIns="0" bIns="0" rtlCol="0"/>
          <a:lstStyle/>
          <a:p/>
        </p:txBody>
      </p:sp>
      <p:sp>
        <p:nvSpPr>
          <p:cNvPr id="1440" name="object 1440"/>
          <p:cNvSpPr/>
          <p:nvPr/>
        </p:nvSpPr>
        <p:spPr>
          <a:xfrm>
            <a:off x="443301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441" name="object 1441"/>
          <p:cNvSpPr/>
          <p:nvPr/>
        </p:nvSpPr>
        <p:spPr>
          <a:xfrm>
            <a:off x="4435177" y="149260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442" name="object 1442"/>
          <p:cNvSpPr/>
          <p:nvPr/>
        </p:nvSpPr>
        <p:spPr>
          <a:xfrm>
            <a:off x="4435177" y="1492602"/>
            <a:ext cx="48260" cy="48260"/>
          </a:xfrm>
          <a:custGeom>
            <a:avLst/>
            <a:gdLst/>
            <a:ahLst/>
            <a:cxnLst/>
            <a:rect l="l" t="t" r="r" b="b"/>
            <a:pathLst>
              <a:path w="48260" h="48259">
                <a:moveTo>
                  <a:pt x="0" y="48000"/>
                </a:moveTo>
                <a:lnTo>
                  <a:pt x="48012" y="0"/>
                </a:lnTo>
              </a:path>
            </a:pathLst>
          </a:custGeom>
          <a:ln w="4364">
            <a:solidFill>
              <a:srgbClr val="000000"/>
            </a:solidFill>
          </a:ln>
        </p:spPr>
        <p:txBody>
          <a:bodyPr wrap="square" lIns="0" tIns="0" rIns="0" bIns="0" rtlCol="0"/>
          <a:lstStyle/>
          <a:p/>
        </p:txBody>
      </p:sp>
      <p:sp>
        <p:nvSpPr>
          <p:cNvPr id="1443" name="object 1443"/>
          <p:cNvSpPr/>
          <p:nvPr/>
        </p:nvSpPr>
        <p:spPr>
          <a:xfrm>
            <a:off x="4435177" y="152969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4" name="object 1444"/>
          <p:cNvSpPr/>
          <p:nvPr/>
        </p:nvSpPr>
        <p:spPr>
          <a:xfrm>
            <a:off x="4435177" y="15777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45" name="object 1445"/>
          <p:cNvSpPr/>
          <p:nvPr/>
        </p:nvSpPr>
        <p:spPr>
          <a:xfrm>
            <a:off x="4435177" y="162581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6" name="object 1446"/>
          <p:cNvSpPr/>
          <p:nvPr/>
        </p:nvSpPr>
        <p:spPr>
          <a:xfrm>
            <a:off x="4435177" y="167381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7" name="object 1447"/>
          <p:cNvSpPr/>
          <p:nvPr/>
        </p:nvSpPr>
        <p:spPr>
          <a:xfrm>
            <a:off x="4435177" y="17218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8" name="object 1448"/>
          <p:cNvSpPr/>
          <p:nvPr/>
        </p:nvSpPr>
        <p:spPr>
          <a:xfrm>
            <a:off x="4435177" y="176991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9" name="object 1449"/>
          <p:cNvSpPr/>
          <p:nvPr/>
        </p:nvSpPr>
        <p:spPr>
          <a:xfrm>
            <a:off x="4435177" y="18179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0" name="object 1450"/>
          <p:cNvSpPr/>
          <p:nvPr/>
        </p:nvSpPr>
        <p:spPr>
          <a:xfrm>
            <a:off x="4435177" y="18659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1" name="object 1451"/>
          <p:cNvSpPr/>
          <p:nvPr/>
        </p:nvSpPr>
        <p:spPr>
          <a:xfrm>
            <a:off x="4435177" y="191400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52" name="object 1452"/>
          <p:cNvSpPr/>
          <p:nvPr/>
        </p:nvSpPr>
        <p:spPr>
          <a:xfrm>
            <a:off x="4435177" y="196203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3" name="object 1453"/>
          <p:cNvSpPr/>
          <p:nvPr/>
        </p:nvSpPr>
        <p:spPr>
          <a:xfrm>
            <a:off x="4435177" y="20100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4" name="object 1454"/>
          <p:cNvSpPr/>
          <p:nvPr/>
        </p:nvSpPr>
        <p:spPr>
          <a:xfrm>
            <a:off x="4435177" y="205803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5" name="object 1455"/>
          <p:cNvSpPr/>
          <p:nvPr/>
        </p:nvSpPr>
        <p:spPr>
          <a:xfrm>
            <a:off x="4435177" y="210612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6" name="object 1456"/>
          <p:cNvSpPr/>
          <p:nvPr/>
        </p:nvSpPr>
        <p:spPr>
          <a:xfrm>
            <a:off x="4435177" y="21541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7" name="object 1457"/>
          <p:cNvSpPr/>
          <p:nvPr/>
        </p:nvSpPr>
        <p:spPr>
          <a:xfrm>
            <a:off x="4435177" y="22021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8" name="object 1458"/>
          <p:cNvSpPr/>
          <p:nvPr/>
        </p:nvSpPr>
        <p:spPr>
          <a:xfrm>
            <a:off x="4435177" y="225016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9" name="object 1459"/>
          <p:cNvSpPr/>
          <p:nvPr/>
        </p:nvSpPr>
        <p:spPr>
          <a:xfrm>
            <a:off x="4435177" y="229825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0" name="object 1460"/>
          <p:cNvSpPr/>
          <p:nvPr/>
        </p:nvSpPr>
        <p:spPr>
          <a:xfrm>
            <a:off x="4435177" y="23462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1" name="object 1461"/>
          <p:cNvSpPr/>
          <p:nvPr/>
        </p:nvSpPr>
        <p:spPr>
          <a:xfrm>
            <a:off x="4435177" y="239425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2" name="object 1462"/>
          <p:cNvSpPr/>
          <p:nvPr/>
        </p:nvSpPr>
        <p:spPr>
          <a:xfrm>
            <a:off x="4435177" y="244234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3" name="object 1463"/>
          <p:cNvSpPr/>
          <p:nvPr/>
        </p:nvSpPr>
        <p:spPr>
          <a:xfrm>
            <a:off x="4435177" y="249035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4" name="object 1464"/>
          <p:cNvSpPr/>
          <p:nvPr/>
        </p:nvSpPr>
        <p:spPr>
          <a:xfrm>
            <a:off x="4435177" y="253835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5" name="object 1465"/>
          <p:cNvSpPr/>
          <p:nvPr/>
        </p:nvSpPr>
        <p:spPr>
          <a:xfrm>
            <a:off x="4435177" y="258638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6" name="object 1466"/>
          <p:cNvSpPr/>
          <p:nvPr/>
        </p:nvSpPr>
        <p:spPr>
          <a:xfrm>
            <a:off x="4435177" y="263447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7" name="object 1467"/>
          <p:cNvSpPr/>
          <p:nvPr/>
        </p:nvSpPr>
        <p:spPr>
          <a:xfrm>
            <a:off x="4435177" y="268247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8" name="object 1468"/>
          <p:cNvSpPr/>
          <p:nvPr/>
        </p:nvSpPr>
        <p:spPr>
          <a:xfrm>
            <a:off x="4435177" y="273047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9" name="object 1469"/>
          <p:cNvSpPr/>
          <p:nvPr/>
        </p:nvSpPr>
        <p:spPr>
          <a:xfrm>
            <a:off x="4435177" y="277847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0" name="object 1470"/>
          <p:cNvSpPr/>
          <p:nvPr/>
        </p:nvSpPr>
        <p:spPr>
          <a:xfrm>
            <a:off x="4435177" y="282656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1" name="object 1471"/>
          <p:cNvSpPr/>
          <p:nvPr/>
        </p:nvSpPr>
        <p:spPr>
          <a:xfrm>
            <a:off x="4435177" y="287457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2" name="object 1472"/>
          <p:cNvSpPr/>
          <p:nvPr/>
        </p:nvSpPr>
        <p:spPr>
          <a:xfrm>
            <a:off x="4435177" y="292260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3" name="object 1473"/>
          <p:cNvSpPr/>
          <p:nvPr/>
        </p:nvSpPr>
        <p:spPr>
          <a:xfrm>
            <a:off x="4435177" y="2970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4" name="object 1474"/>
          <p:cNvSpPr/>
          <p:nvPr/>
        </p:nvSpPr>
        <p:spPr>
          <a:xfrm>
            <a:off x="4435177" y="3018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5" name="object 1475"/>
          <p:cNvSpPr/>
          <p:nvPr/>
        </p:nvSpPr>
        <p:spPr>
          <a:xfrm>
            <a:off x="4435177" y="306669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6" name="object 1476"/>
          <p:cNvSpPr/>
          <p:nvPr/>
        </p:nvSpPr>
        <p:spPr>
          <a:xfrm>
            <a:off x="4435177" y="311469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7" name="object 1477"/>
          <p:cNvSpPr/>
          <p:nvPr/>
        </p:nvSpPr>
        <p:spPr>
          <a:xfrm>
            <a:off x="4435177" y="316278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8" name="object 1478"/>
          <p:cNvSpPr/>
          <p:nvPr/>
        </p:nvSpPr>
        <p:spPr>
          <a:xfrm>
            <a:off x="4435177" y="3210789"/>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479" name="object 1479"/>
          <p:cNvSpPr/>
          <p:nvPr/>
        </p:nvSpPr>
        <p:spPr>
          <a:xfrm>
            <a:off x="4435177" y="325882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480" name="object 1480"/>
          <p:cNvSpPr/>
          <p:nvPr/>
        </p:nvSpPr>
        <p:spPr>
          <a:xfrm>
            <a:off x="4441731" y="3306822"/>
            <a:ext cx="52705" cy="52705"/>
          </a:xfrm>
          <a:custGeom>
            <a:avLst/>
            <a:gdLst/>
            <a:ahLst/>
            <a:cxnLst/>
            <a:rect l="l" t="t" r="r" b="b"/>
            <a:pathLst>
              <a:path w="52704" h="52704">
                <a:moveTo>
                  <a:pt x="0" y="52450"/>
                </a:moveTo>
                <a:lnTo>
                  <a:pt x="52372" y="0"/>
                </a:lnTo>
              </a:path>
            </a:pathLst>
          </a:custGeom>
          <a:ln w="4364">
            <a:solidFill>
              <a:srgbClr val="000000"/>
            </a:solidFill>
          </a:ln>
        </p:spPr>
        <p:txBody>
          <a:bodyPr wrap="square" lIns="0" tIns="0" rIns="0" bIns="0" rtlCol="0"/>
          <a:lstStyle/>
          <a:p/>
        </p:txBody>
      </p:sp>
      <p:sp>
        <p:nvSpPr>
          <p:cNvPr id="1481" name="object 1481"/>
          <p:cNvSpPr/>
          <p:nvPr/>
        </p:nvSpPr>
        <p:spPr>
          <a:xfrm>
            <a:off x="4489744"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1482" name="object 1482"/>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3" name="object 1483"/>
          <p:cNvSpPr/>
          <p:nvPr/>
        </p:nvSpPr>
        <p:spPr>
          <a:xfrm>
            <a:off x="4435177" y="154060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4" name="object 1484"/>
          <p:cNvSpPr/>
          <p:nvPr/>
        </p:nvSpPr>
        <p:spPr>
          <a:xfrm>
            <a:off x="4435177" y="158869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5" name="object 1485"/>
          <p:cNvSpPr/>
          <p:nvPr/>
        </p:nvSpPr>
        <p:spPr>
          <a:xfrm>
            <a:off x="4435177" y="16367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6" name="object 1486"/>
          <p:cNvSpPr/>
          <p:nvPr/>
        </p:nvSpPr>
        <p:spPr>
          <a:xfrm>
            <a:off x="4435177" y="16847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7" name="object 1487"/>
          <p:cNvSpPr/>
          <p:nvPr/>
        </p:nvSpPr>
        <p:spPr>
          <a:xfrm>
            <a:off x="4435177" y="17328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8" name="object 1488"/>
          <p:cNvSpPr/>
          <p:nvPr/>
        </p:nvSpPr>
        <p:spPr>
          <a:xfrm>
            <a:off x="4435177" y="17808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9" name="object 1489"/>
          <p:cNvSpPr/>
          <p:nvPr/>
        </p:nvSpPr>
        <p:spPr>
          <a:xfrm>
            <a:off x="4435177" y="18288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0" name="object 1490"/>
          <p:cNvSpPr/>
          <p:nvPr/>
        </p:nvSpPr>
        <p:spPr>
          <a:xfrm>
            <a:off x="4435177" y="187682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1" name="object 1491"/>
          <p:cNvSpPr/>
          <p:nvPr/>
        </p:nvSpPr>
        <p:spPr>
          <a:xfrm>
            <a:off x="4435177" y="192491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2" name="object 1492"/>
          <p:cNvSpPr/>
          <p:nvPr/>
        </p:nvSpPr>
        <p:spPr>
          <a:xfrm>
            <a:off x="4435177" y="19729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3" name="object 1493"/>
          <p:cNvSpPr/>
          <p:nvPr/>
        </p:nvSpPr>
        <p:spPr>
          <a:xfrm>
            <a:off x="4435177" y="20209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4" name="object 1494"/>
          <p:cNvSpPr/>
          <p:nvPr/>
        </p:nvSpPr>
        <p:spPr>
          <a:xfrm>
            <a:off x="4435177" y="206894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5" name="object 1495"/>
          <p:cNvSpPr/>
          <p:nvPr/>
        </p:nvSpPr>
        <p:spPr>
          <a:xfrm>
            <a:off x="4435177" y="211704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6" name="object 1496"/>
          <p:cNvSpPr/>
          <p:nvPr/>
        </p:nvSpPr>
        <p:spPr>
          <a:xfrm>
            <a:off x="4435177" y="21650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7" name="object 1497"/>
          <p:cNvSpPr/>
          <p:nvPr/>
        </p:nvSpPr>
        <p:spPr>
          <a:xfrm>
            <a:off x="4435177" y="22130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8" name="object 1498"/>
          <p:cNvSpPr/>
          <p:nvPr/>
        </p:nvSpPr>
        <p:spPr>
          <a:xfrm>
            <a:off x="4435177" y="226113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9" name="object 1499"/>
          <p:cNvSpPr/>
          <p:nvPr/>
        </p:nvSpPr>
        <p:spPr>
          <a:xfrm>
            <a:off x="4435177" y="23091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0" name="object 1500"/>
          <p:cNvSpPr/>
          <p:nvPr/>
        </p:nvSpPr>
        <p:spPr>
          <a:xfrm>
            <a:off x="4435177" y="235716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1" name="object 1501"/>
          <p:cNvSpPr/>
          <p:nvPr/>
        </p:nvSpPr>
        <p:spPr>
          <a:xfrm>
            <a:off x="4435177" y="240516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2" name="object 1502"/>
          <p:cNvSpPr/>
          <p:nvPr/>
        </p:nvSpPr>
        <p:spPr>
          <a:xfrm>
            <a:off x="4435177" y="245325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3" name="object 1503"/>
          <p:cNvSpPr/>
          <p:nvPr/>
        </p:nvSpPr>
        <p:spPr>
          <a:xfrm>
            <a:off x="4435177" y="25012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04" name="object 1504"/>
          <p:cNvSpPr/>
          <p:nvPr/>
        </p:nvSpPr>
        <p:spPr>
          <a:xfrm>
            <a:off x="4435177" y="2549292"/>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05" name="object 1505"/>
          <p:cNvSpPr/>
          <p:nvPr/>
        </p:nvSpPr>
        <p:spPr>
          <a:xfrm>
            <a:off x="4435177" y="259729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6" name="object 1506"/>
          <p:cNvSpPr/>
          <p:nvPr/>
        </p:nvSpPr>
        <p:spPr>
          <a:xfrm>
            <a:off x="4435177" y="26453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7" name="object 1507"/>
          <p:cNvSpPr/>
          <p:nvPr/>
        </p:nvSpPr>
        <p:spPr>
          <a:xfrm>
            <a:off x="4435177" y="26933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8" name="object 1508"/>
          <p:cNvSpPr/>
          <p:nvPr/>
        </p:nvSpPr>
        <p:spPr>
          <a:xfrm>
            <a:off x="4435177" y="27413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9" name="object 1509"/>
          <p:cNvSpPr/>
          <p:nvPr/>
        </p:nvSpPr>
        <p:spPr>
          <a:xfrm>
            <a:off x="4435177" y="278947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0" name="object 1510"/>
          <p:cNvSpPr/>
          <p:nvPr/>
        </p:nvSpPr>
        <p:spPr>
          <a:xfrm>
            <a:off x="4435177" y="28374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1" name="object 1511"/>
          <p:cNvSpPr/>
          <p:nvPr/>
        </p:nvSpPr>
        <p:spPr>
          <a:xfrm>
            <a:off x="4435177" y="288551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2" name="object 1512"/>
          <p:cNvSpPr/>
          <p:nvPr/>
        </p:nvSpPr>
        <p:spPr>
          <a:xfrm>
            <a:off x="4435177" y="293351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3" name="object 1513"/>
          <p:cNvSpPr/>
          <p:nvPr/>
        </p:nvSpPr>
        <p:spPr>
          <a:xfrm>
            <a:off x="4435177" y="29816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4" name="object 1514"/>
          <p:cNvSpPr/>
          <p:nvPr/>
        </p:nvSpPr>
        <p:spPr>
          <a:xfrm>
            <a:off x="4435177" y="302960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5" name="object 1515"/>
          <p:cNvSpPr/>
          <p:nvPr/>
        </p:nvSpPr>
        <p:spPr>
          <a:xfrm>
            <a:off x="4435177" y="307760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6" name="object 1516"/>
          <p:cNvSpPr/>
          <p:nvPr/>
        </p:nvSpPr>
        <p:spPr>
          <a:xfrm>
            <a:off x="4435177" y="312560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7" name="object 1517"/>
          <p:cNvSpPr/>
          <p:nvPr/>
        </p:nvSpPr>
        <p:spPr>
          <a:xfrm>
            <a:off x="4435177" y="317369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8" name="object 1518"/>
          <p:cNvSpPr/>
          <p:nvPr/>
        </p:nvSpPr>
        <p:spPr>
          <a:xfrm>
            <a:off x="4435177" y="3221730"/>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1519" name="object 1519"/>
          <p:cNvSpPr/>
          <p:nvPr/>
        </p:nvSpPr>
        <p:spPr>
          <a:xfrm>
            <a:off x="4435177" y="3269731"/>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1520" name="object 1520"/>
          <p:cNvSpPr/>
          <p:nvPr/>
        </p:nvSpPr>
        <p:spPr>
          <a:xfrm>
            <a:off x="4435177" y="3317824"/>
            <a:ext cx="41910" cy="41910"/>
          </a:xfrm>
          <a:custGeom>
            <a:avLst/>
            <a:gdLst/>
            <a:ahLst/>
            <a:cxnLst/>
            <a:rect l="l" t="t" r="r" b="b"/>
            <a:pathLst>
              <a:path w="41910" h="41910">
                <a:moveTo>
                  <a:pt x="0" y="0"/>
                </a:moveTo>
                <a:lnTo>
                  <a:pt x="41489" y="41448"/>
                </a:lnTo>
              </a:path>
            </a:pathLst>
          </a:custGeom>
          <a:ln w="4364">
            <a:solidFill>
              <a:srgbClr val="000000"/>
            </a:solidFill>
          </a:ln>
        </p:spPr>
        <p:txBody>
          <a:bodyPr wrap="square" lIns="0" tIns="0" rIns="0" bIns="0" rtlCol="0"/>
          <a:lstStyle/>
          <a:p/>
        </p:txBody>
      </p:sp>
      <p:sp>
        <p:nvSpPr>
          <p:cNvPr id="1521" name="object 1521"/>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22" name="object 1522"/>
          <p:cNvSpPr/>
          <p:nvPr/>
        </p:nvSpPr>
        <p:spPr>
          <a:xfrm>
            <a:off x="4483190" y="14926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523" name="object 1523"/>
          <p:cNvSpPr/>
          <p:nvPr/>
        </p:nvSpPr>
        <p:spPr>
          <a:xfrm>
            <a:off x="4496298"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4" name="object 1524"/>
          <p:cNvSpPr/>
          <p:nvPr/>
        </p:nvSpPr>
        <p:spPr>
          <a:xfrm>
            <a:off x="449629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5" name="object 1525"/>
          <p:cNvSpPr/>
          <p:nvPr/>
        </p:nvSpPr>
        <p:spPr>
          <a:xfrm>
            <a:off x="4433012"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6" name="object 1526"/>
          <p:cNvSpPr/>
          <p:nvPr/>
        </p:nvSpPr>
        <p:spPr>
          <a:xfrm>
            <a:off x="443301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7" name="object 1527"/>
          <p:cNvSpPr/>
          <p:nvPr/>
        </p:nvSpPr>
        <p:spPr>
          <a:xfrm>
            <a:off x="4890348" y="1641085"/>
            <a:ext cx="0" cy="987425"/>
          </a:xfrm>
          <a:custGeom>
            <a:avLst/>
            <a:gdLst/>
            <a:ahLst/>
            <a:cxnLst/>
            <a:rect l="l" t="t" r="r" b="b"/>
            <a:pathLst>
              <a:path h="987425">
                <a:moveTo>
                  <a:pt x="0" y="0"/>
                </a:moveTo>
                <a:lnTo>
                  <a:pt x="0" y="986806"/>
                </a:lnTo>
              </a:path>
            </a:pathLst>
          </a:custGeom>
          <a:ln w="63364">
            <a:solidFill>
              <a:srgbClr val="C0C0C0"/>
            </a:solidFill>
          </a:ln>
        </p:spPr>
        <p:txBody>
          <a:bodyPr wrap="square" lIns="0" tIns="0" rIns="0" bIns="0" rtlCol="0"/>
          <a:lstStyle/>
          <a:p/>
        </p:txBody>
      </p:sp>
      <p:sp>
        <p:nvSpPr>
          <p:cNvPr id="1528" name="object 1528"/>
          <p:cNvSpPr/>
          <p:nvPr/>
        </p:nvSpPr>
        <p:spPr>
          <a:xfrm>
            <a:off x="4858666"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529" name="object 1529"/>
          <p:cNvSpPr/>
          <p:nvPr/>
        </p:nvSpPr>
        <p:spPr>
          <a:xfrm>
            <a:off x="4860922"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530" name="object 1530"/>
          <p:cNvSpPr/>
          <p:nvPr/>
        </p:nvSpPr>
        <p:spPr>
          <a:xfrm>
            <a:off x="4860922"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531" name="object 1531"/>
          <p:cNvSpPr/>
          <p:nvPr/>
        </p:nvSpPr>
        <p:spPr>
          <a:xfrm>
            <a:off x="4860922"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32" name="object 1532"/>
          <p:cNvSpPr/>
          <p:nvPr/>
        </p:nvSpPr>
        <p:spPr>
          <a:xfrm>
            <a:off x="4860922"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3" name="object 1533"/>
          <p:cNvSpPr/>
          <p:nvPr/>
        </p:nvSpPr>
        <p:spPr>
          <a:xfrm>
            <a:off x="4860922"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4" name="object 1534"/>
          <p:cNvSpPr/>
          <p:nvPr/>
        </p:nvSpPr>
        <p:spPr>
          <a:xfrm>
            <a:off x="4860922"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5" name="object 1535"/>
          <p:cNvSpPr/>
          <p:nvPr/>
        </p:nvSpPr>
        <p:spPr>
          <a:xfrm>
            <a:off x="4860922"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6" name="object 1536"/>
          <p:cNvSpPr/>
          <p:nvPr/>
        </p:nvSpPr>
        <p:spPr>
          <a:xfrm>
            <a:off x="4860922"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7" name="object 1537"/>
          <p:cNvSpPr/>
          <p:nvPr/>
        </p:nvSpPr>
        <p:spPr>
          <a:xfrm>
            <a:off x="4860922"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38" name="object 1538"/>
          <p:cNvSpPr/>
          <p:nvPr/>
        </p:nvSpPr>
        <p:spPr>
          <a:xfrm>
            <a:off x="4860922"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9" name="object 1539"/>
          <p:cNvSpPr/>
          <p:nvPr/>
        </p:nvSpPr>
        <p:spPr>
          <a:xfrm>
            <a:off x="4860922"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0" name="object 1540"/>
          <p:cNvSpPr/>
          <p:nvPr/>
        </p:nvSpPr>
        <p:spPr>
          <a:xfrm>
            <a:off x="4860922"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1" name="object 1541"/>
          <p:cNvSpPr/>
          <p:nvPr/>
        </p:nvSpPr>
        <p:spPr>
          <a:xfrm>
            <a:off x="4860922"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2" name="object 1542"/>
          <p:cNvSpPr/>
          <p:nvPr/>
        </p:nvSpPr>
        <p:spPr>
          <a:xfrm>
            <a:off x="4860922"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3" name="object 1543"/>
          <p:cNvSpPr/>
          <p:nvPr/>
        </p:nvSpPr>
        <p:spPr>
          <a:xfrm>
            <a:off x="4860922"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4" name="object 1544"/>
          <p:cNvSpPr/>
          <p:nvPr/>
        </p:nvSpPr>
        <p:spPr>
          <a:xfrm>
            <a:off x="4860922"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45" name="object 1545"/>
          <p:cNvSpPr/>
          <p:nvPr/>
        </p:nvSpPr>
        <p:spPr>
          <a:xfrm>
            <a:off x="4860922"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6" name="object 1546"/>
          <p:cNvSpPr/>
          <p:nvPr/>
        </p:nvSpPr>
        <p:spPr>
          <a:xfrm>
            <a:off x="4860922"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7" name="object 1547"/>
          <p:cNvSpPr/>
          <p:nvPr/>
        </p:nvSpPr>
        <p:spPr>
          <a:xfrm>
            <a:off x="4860922"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8" name="object 1548"/>
          <p:cNvSpPr/>
          <p:nvPr/>
        </p:nvSpPr>
        <p:spPr>
          <a:xfrm>
            <a:off x="4860922"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9" name="object 1549"/>
          <p:cNvSpPr/>
          <p:nvPr/>
        </p:nvSpPr>
        <p:spPr>
          <a:xfrm>
            <a:off x="4860922"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0" name="object 1550"/>
          <p:cNvSpPr/>
          <p:nvPr/>
        </p:nvSpPr>
        <p:spPr>
          <a:xfrm>
            <a:off x="4860922"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1" name="object 1551"/>
          <p:cNvSpPr/>
          <p:nvPr/>
        </p:nvSpPr>
        <p:spPr>
          <a:xfrm>
            <a:off x="4860922"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2" name="object 1552"/>
          <p:cNvSpPr/>
          <p:nvPr/>
        </p:nvSpPr>
        <p:spPr>
          <a:xfrm>
            <a:off x="4860922"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3" name="object 1553"/>
          <p:cNvSpPr/>
          <p:nvPr/>
        </p:nvSpPr>
        <p:spPr>
          <a:xfrm>
            <a:off x="4860922"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54" name="object 1554"/>
          <p:cNvSpPr/>
          <p:nvPr/>
        </p:nvSpPr>
        <p:spPr>
          <a:xfrm>
            <a:off x="4860922"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5" name="object 1555"/>
          <p:cNvSpPr/>
          <p:nvPr/>
        </p:nvSpPr>
        <p:spPr>
          <a:xfrm>
            <a:off x="4860922"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6" name="object 1556"/>
          <p:cNvSpPr/>
          <p:nvPr/>
        </p:nvSpPr>
        <p:spPr>
          <a:xfrm>
            <a:off x="4860922"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7" name="object 1557"/>
          <p:cNvSpPr/>
          <p:nvPr/>
        </p:nvSpPr>
        <p:spPr>
          <a:xfrm>
            <a:off x="4860922"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8" name="object 1558"/>
          <p:cNvSpPr/>
          <p:nvPr/>
        </p:nvSpPr>
        <p:spPr>
          <a:xfrm>
            <a:off x="4860922"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9" name="object 1559"/>
          <p:cNvSpPr/>
          <p:nvPr/>
        </p:nvSpPr>
        <p:spPr>
          <a:xfrm>
            <a:off x="4860922"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0" name="object 1560"/>
          <p:cNvSpPr/>
          <p:nvPr/>
        </p:nvSpPr>
        <p:spPr>
          <a:xfrm>
            <a:off x="4860922"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1" name="object 1561"/>
          <p:cNvSpPr/>
          <p:nvPr/>
        </p:nvSpPr>
        <p:spPr>
          <a:xfrm>
            <a:off x="4860922"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62" name="object 1562"/>
          <p:cNvSpPr/>
          <p:nvPr/>
        </p:nvSpPr>
        <p:spPr>
          <a:xfrm>
            <a:off x="4860922"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3" name="object 1563"/>
          <p:cNvSpPr/>
          <p:nvPr/>
        </p:nvSpPr>
        <p:spPr>
          <a:xfrm>
            <a:off x="4860922"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564" name="object 1564"/>
          <p:cNvSpPr/>
          <p:nvPr/>
        </p:nvSpPr>
        <p:spPr>
          <a:xfrm>
            <a:off x="4860922"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565" name="object 1565"/>
          <p:cNvSpPr/>
          <p:nvPr/>
        </p:nvSpPr>
        <p:spPr>
          <a:xfrm>
            <a:off x="4874000" y="3313435"/>
            <a:ext cx="46355" cy="46355"/>
          </a:xfrm>
          <a:custGeom>
            <a:avLst/>
            <a:gdLst/>
            <a:ahLst/>
            <a:cxnLst/>
            <a:rect l="l" t="t" r="r" b="b"/>
            <a:pathLst>
              <a:path w="46354" h="46354">
                <a:moveTo>
                  <a:pt x="0" y="45837"/>
                </a:moveTo>
                <a:lnTo>
                  <a:pt x="45848" y="0"/>
                </a:lnTo>
              </a:path>
            </a:pathLst>
          </a:custGeom>
          <a:ln w="4364">
            <a:solidFill>
              <a:srgbClr val="000000"/>
            </a:solidFill>
          </a:ln>
        </p:spPr>
        <p:txBody>
          <a:bodyPr wrap="square" lIns="0" tIns="0" rIns="0" bIns="0" rtlCol="0"/>
          <a:lstStyle/>
          <a:p/>
        </p:txBody>
      </p:sp>
      <p:sp>
        <p:nvSpPr>
          <p:cNvPr id="1566" name="object 1566"/>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67" name="object 1567"/>
          <p:cNvSpPr/>
          <p:nvPr/>
        </p:nvSpPr>
        <p:spPr>
          <a:xfrm>
            <a:off x="4860922"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68" name="object 1568"/>
          <p:cNvSpPr/>
          <p:nvPr/>
        </p:nvSpPr>
        <p:spPr>
          <a:xfrm>
            <a:off x="4860922"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69" name="object 1569"/>
          <p:cNvSpPr/>
          <p:nvPr/>
        </p:nvSpPr>
        <p:spPr>
          <a:xfrm>
            <a:off x="4860922"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0" name="object 1570"/>
          <p:cNvSpPr/>
          <p:nvPr/>
        </p:nvSpPr>
        <p:spPr>
          <a:xfrm>
            <a:off x="4860922"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1" name="object 1571"/>
          <p:cNvSpPr/>
          <p:nvPr/>
        </p:nvSpPr>
        <p:spPr>
          <a:xfrm>
            <a:off x="4860922"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2" name="object 1572"/>
          <p:cNvSpPr/>
          <p:nvPr/>
        </p:nvSpPr>
        <p:spPr>
          <a:xfrm>
            <a:off x="4860922"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3" name="object 1573"/>
          <p:cNvSpPr/>
          <p:nvPr/>
        </p:nvSpPr>
        <p:spPr>
          <a:xfrm>
            <a:off x="4860922"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74" name="object 1574"/>
          <p:cNvSpPr/>
          <p:nvPr/>
        </p:nvSpPr>
        <p:spPr>
          <a:xfrm>
            <a:off x="4860922"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75" name="object 1575"/>
          <p:cNvSpPr/>
          <p:nvPr/>
        </p:nvSpPr>
        <p:spPr>
          <a:xfrm>
            <a:off x="4860922"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6" name="object 1576"/>
          <p:cNvSpPr/>
          <p:nvPr/>
        </p:nvSpPr>
        <p:spPr>
          <a:xfrm>
            <a:off x="4860922"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7" name="object 1577"/>
          <p:cNvSpPr/>
          <p:nvPr/>
        </p:nvSpPr>
        <p:spPr>
          <a:xfrm>
            <a:off x="4860922"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8" name="object 1578"/>
          <p:cNvSpPr/>
          <p:nvPr/>
        </p:nvSpPr>
        <p:spPr>
          <a:xfrm>
            <a:off x="4860922"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9" name="object 1579"/>
          <p:cNvSpPr/>
          <p:nvPr/>
        </p:nvSpPr>
        <p:spPr>
          <a:xfrm>
            <a:off x="4860922"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0" name="object 1580"/>
          <p:cNvSpPr/>
          <p:nvPr/>
        </p:nvSpPr>
        <p:spPr>
          <a:xfrm>
            <a:off x="4860922"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1" name="object 1581"/>
          <p:cNvSpPr/>
          <p:nvPr/>
        </p:nvSpPr>
        <p:spPr>
          <a:xfrm>
            <a:off x="4860922"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2" name="object 1582"/>
          <p:cNvSpPr/>
          <p:nvPr/>
        </p:nvSpPr>
        <p:spPr>
          <a:xfrm>
            <a:off x="4860922"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3" name="object 1583"/>
          <p:cNvSpPr/>
          <p:nvPr/>
        </p:nvSpPr>
        <p:spPr>
          <a:xfrm>
            <a:off x="4860922"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4" name="object 1584"/>
          <p:cNvSpPr/>
          <p:nvPr/>
        </p:nvSpPr>
        <p:spPr>
          <a:xfrm>
            <a:off x="4860922"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5" name="object 1585"/>
          <p:cNvSpPr/>
          <p:nvPr/>
        </p:nvSpPr>
        <p:spPr>
          <a:xfrm>
            <a:off x="4860922"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6" name="object 1586"/>
          <p:cNvSpPr/>
          <p:nvPr/>
        </p:nvSpPr>
        <p:spPr>
          <a:xfrm>
            <a:off x="4860922"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87" name="object 1587"/>
          <p:cNvSpPr/>
          <p:nvPr/>
        </p:nvSpPr>
        <p:spPr>
          <a:xfrm>
            <a:off x="4860922"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8" name="object 1588"/>
          <p:cNvSpPr/>
          <p:nvPr/>
        </p:nvSpPr>
        <p:spPr>
          <a:xfrm>
            <a:off x="4860922"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9" name="object 1589"/>
          <p:cNvSpPr/>
          <p:nvPr/>
        </p:nvSpPr>
        <p:spPr>
          <a:xfrm>
            <a:off x="4860922"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0" name="object 1590"/>
          <p:cNvSpPr/>
          <p:nvPr/>
        </p:nvSpPr>
        <p:spPr>
          <a:xfrm>
            <a:off x="4860922"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1" name="object 1591"/>
          <p:cNvSpPr/>
          <p:nvPr/>
        </p:nvSpPr>
        <p:spPr>
          <a:xfrm>
            <a:off x="4860922"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2" name="object 1592"/>
          <p:cNvSpPr/>
          <p:nvPr/>
        </p:nvSpPr>
        <p:spPr>
          <a:xfrm>
            <a:off x="4860922"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3" name="object 1593"/>
          <p:cNvSpPr/>
          <p:nvPr/>
        </p:nvSpPr>
        <p:spPr>
          <a:xfrm>
            <a:off x="4860922"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94" name="object 1594"/>
          <p:cNvSpPr/>
          <p:nvPr/>
        </p:nvSpPr>
        <p:spPr>
          <a:xfrm>
            <a:off x="4860922"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5" name="object 1595"/>
          <p:cNvSpPr/>
          <p:nvPr/>
        </p:nvSpPr>
        <p:spPr>
          <a:xfrm>
            <a:off x="4860922"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6" name="object 1596"/>
          <p:cNvSpPr/>
          <p:nvPr/>
        </p:nvSpPr>
        <p:spPr>
          <a:xfrm>
            <a:off x="4860922"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7" name="object 1597"/>
          <p:cNvSpPr/>
          <p:nvPr/>
        </p:nvSpPr>
        <p:spPr>
          <a:xfrm>
            <a:off x="4860922"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8" name="object 1598"/>
          <p:cNvSpPr/>
          <p:nvPr/>
        </p:nvSpPr>
        <p:spPr>
          <a:xfrm>
            <a:off x="4860922"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9" name="object 1599"/>
          <p:cNvSpPr/>
          <p:nvPr/>
        </p:nvSpPr>
        <p:spPr>
          <a:xfrm>
            <a:off x="4860922"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600" name="object 1600"/>
          <p:cNvSpPr/>
          <p:nvPr/>
        </p:nvSpPr>
        <p:spPr>
          <a:xfrm>
            <a:off x="4860922"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601" name="object 1601"/>
          <p:cNvSpPr/>
          <p:nvPr/>
        </p:nvSpPr>
        <p:spPr>
          <a:xfrm>
            <a:off x="4860922" y="3324346"/>
            <a:ext cx="34925" cy="34925"/>
          </a:xfrm>
          <a:custGeom>
            <a:avLst/>
            <a:gdLst/>
            <a:ahLst/>
            <a:cxnLst/>
            <a:rect l="l" t="t" r="r" b="b"/>
            <a:pathLst>
              <a:path w="34925" h="34925">
                <a:moveTo>
                  <a:pt x="0" y="0"/>
                </a:moveTo>
                <a:lnTo>
                  <a:pt x="34904" y="34926"/>
                </a:lnTo>
              </a:path>
            </a:pathLst>
          </a:custGeom>
          <a:ln w="4364">
            <a:solidFill>
              <a:srgbClr val="000000"/>
            </a:solidFill>
          </a:ln>
        </p:spPr>
        <p:txBody>
          <a:bodyPr wrap="square" lIns="0" tIns="0" rIns="0" bIns="0" rtlCol="0"/>
          <a:lstStyle/>
          <a:p/>
        </p:txBody>
      </p:sp>
      <p:sp>
        <p:nvSpPr>
          <p:cNvPr id="1602" name="object 1602"/>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603" name="object 1603"/>
          <p:cNvSpPr/>
          <p:nvPr/>
        </p:nvSpPr>
        <p:spPr>
          <a:xfrm>
            <a:off x="4908935"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604" name="object 1604"/>
          <p:cNvSpPr/>
          <p:nvPr/>
        </p:nvSpPr>
        <p:spPr>
          <a:xfrm>
            <a:off x="4858666" y="1641085"/>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1605" name="object 1605"/>
          <p:cNvSpPr/>
          <p:nvPr/>
        </p:nvSpPr>
        <p:spPr>
          <a:xfrm>
            <a:off x="4922013"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6" name="object 1606"/>
          <p:cNvSpPr/>
          <p:nvPr/>
        </p:nvSpPr>
        <p:spPr>
          <a:xfrm>
            <a:off x="492201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7" name="object 1607"/>
          <p:cNvSpPr/>
          <p:nvPr/>
        </p:nvSpPr>
        <p:spPr>
          <a:xfrm>
            <a:off x="485866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8" name="object 1608"/>
          <p:cNvSpPr/>
          <p:nvPr/>
        </p:nvSpPr>
        <p:spPr>
          <a:xfrm>
            <a:off x="4858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9" name="object 1609"/>
          <p:cNvSpPr/>
          <p:nvPr/>
        </p:nvSpPr>
        <p:spPr>
          <a:xfrm>
            <a:off x="5314953"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610" name="object 1610"/>
          <p:cNvSpPr/>
          <p:nvPr/>
        </p:nvSpPr>
        <p:spPr>
          <a:xfrm>
            <a:off x="528221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611" name="object 1611"/>
          <p:cNvSpPr/>
          <p:nvPr/>
        </p:nvSpPr>
        <p:spPr>
          <a:xfrm>
            <a:off x="5284381"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12" name="object 1612"/>
          <p:cNvSpPr/>
          <p:nvPr/>
        </p:nvSpPr>
        <p:spPr>
          <a:xfrm>
            <a:off x="5284381" y="1660712"/>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13" name="object 1613"/>
          <p:cNvSpPr/>
          <p:nvPr/>
        </p:nvSpPr>
        <p:spPr>
          <a:xfrm>
            <a:off x="5284381" y="1695638"/>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4" name="object 1614"/>
          <p:cNvSpPr/>
          <p:nvPr/>
        </p:nvSpPr>
        <p:spPr>
          <a:xfrm>
            <a:off x="5284381" y="17437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5" name="object 1615"/>
          <p:cNvSpPr/>
          <p:nvPr/>
        </p:nvSpPr>
        <p:spPr>
          <a:xfrm>
            <a:off x="5284381" y="179173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6" name="object 1616"/>
          <p:cNvSpPr/>
          <p:nvPr/>
        </p:nvSpPr>
        <p:spPr>
          <a:xfrm>
            <a:off x="5284381" y="183973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7" name="object 1617"/>
          <p:cNvSpPr/>
          <p:nvPr/>
        </p:nvSpPr>
        <p:spPr>
          <a:xfrm>
            <a:off x="5284381" y="1887764"/>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8" name="object 1618"/>
          <p:cNvSpPr/>
          <p:nvPr/>
        </p:nvSpPr>
        <p:spPr>
          <a:xfrm>
            <a:off x="5284381" y="193582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9" name="object 1619"/>
          <p:cNvSpPr/>
          <p:nvPr/>
        </p:nvSpPr>
        <p:spPr>
          <a:xfrm>
            <a:off x="5284381" y="1983857"/>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20" name="object 1620"/>
          <p:cNvSpPr/>
          <p:nvPr/>
        </p:nvSpPr>
        <p:spPr>
          <a:xfrm>
            <a:off x="5284381" y="203185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1" name="object 1621"/>
          <p:cNvSpPr/>
          <p:nvPr/>
        </p:nvSpPr>
        <p:spPr>
          <a:xfrm>
            <a:off x="5284381" y="207985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22" name="object 1622"/>
          <p:cNvSpPr/>
          <p:nvPr/>
        </p:nvSpPr>
        <p:spPr>
          <a:xfrm>
            <a:off x="5284381" y="212795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3" name="object 1623"/>
          <p:cNvSpPr/>
          <p:nvPr/>
        </p:nvSpPr>
        <p:spPr>
          <a:xfrm>
            <a:off x="5284381" y="217595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4" name="object 1624"/>
          <p:cNvSpPr/>
          <p:nvPr/>
        </p:nvSpPr>
        <p:spPr>
          <a:xfrm>
            <a:off x="5284381" y="2223983"/>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5" name="object 1625"/>
          <p:cNvSpPr/>
          <p:nvPr/>
        </p:nvSpPr>
        <p:spPr>
          <a:xfrm>
            <a:off x="5284381" y="227204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6" name="object 1626"/>
          <p:cNvSpPr/>
          <p:nvPr/>
        </p:nvSpPr>
        <p:spPr>
          <a:xfrm>
            <a:off x="5284381" y="232007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7" name="object 1627"/>
          <p:cNvSpPr/>
          <p:nvPr/>
        </p:nvSpPr>
        <p:spPr>
          <a:xfrm>
            <a:off x="5284381" y="2368077"/>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8" name="object 1628"/>
          <p:cNvSpPr/>
          <p:nvPr/>
        </p:nvSpPr>
        <p:spPr>
          <a:xfrm>
            <a:off x="5284381" y="241607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29" name="object 1629"/>
          <p:cNvSpPr/>
          <p:nvPr/>
        </p:nvSpPr>
        <p:spPr>
          <a:xfrm>
            <a:off x="5284381" y="246417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0" name="object 1630"/>
          <p:cNvSpPr/>
          <p:nvPr/>
        </p:nvSpPr>
        <p:spPr>
          <a:xfrm>
            <a:off x="5284381" y="251217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1" name="object 1631"/>
          <p:cNvSpPr/>
          <p:nvPr/>
        </p:nvSpPr>
        <p:spPr>
          <a:xfrm>
            <a:off x="5284381" y="256020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32" name="object 1632"/>
          <p:cNvSpPr/>
          <p:nvPr/>
        </p:nvSpPr>
        <p:spPr>
          <a:xfrm>
            <a:off x="5284381" y="260826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3" name="object 1633"/>
          <p:cNvSpPr/>
          <p:nvPr/>
        </p:nvSpPr>
        <p:spPr>
          <a:xfrm>
            <a:off x="5284381" y="2656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4" name="object 1634"/>
          <p:cNvSpPr/>
          <p:nvPr/>
        </p:nvSpPr>
        <p:spPr>
          <a:xfrm>
            <a:off x="5284381" y="2704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5" name="object 1635"/>
          <p:cNvSpPr/>
          <p:nvPr/>
        </p:nvSpPr>
        <p:spPr>
          <a:xfrm>
            <a:off x="5284381" y="275229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36" name="object 1636"/>
          <p:cNvSpPr/>
          <p:nvPr/>
        </p:nvSpPr>
        <p:spPr>
          <a:xfrm>
            <a:off x="5284381" y="280038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7" name="object 1637"/>
          <p:cNvSpPr/>
          <p:nvPr/>
        </p:nvSpPr>
        <p:spPr>
          <a:xfrm>
            <a:off x="5284381" y="28483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8" name="object 1638"/>
          <p:cNvSpPr/>
          <p:nvPr/>
        </p:nvSpPr>
        <p:spPr>
          <a:xfrm>
            <a:off x="5284381" y="2896422"/>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39" name="object 1639"/>
          <p:cNvSpPr/>
          <p:nvPr/>
        </p:nvSpPr>
        <p:spPr>
          <a:xfrm>
            <a:off x="5284381" y="294442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40" name="object 1640"/>
          <p:cNvSpPr/>
          <p:nvPr/>
        </p:nvSpPr>
        <p:spPr>
          <a:xfrm>
            <a:off x="5284381" y="299251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1" name="object 1641"/>
          <p:cNvSpPr/>
          <p:nvPr/>
        </p:nvSpPr>
        <p:spPr>
          <a:xfrm>
            <a:off x="5284381" y="30405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2" name="object 1642"/>
          <p:cNvSpPr/>
          <p:nvPr/>
        </p:nvSpPr>
        <p:spPr>
          <a:xfrm>
            <a:off x="5284381" y="308851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43" name="object 1643"/>
          <p:cNvSpPr/>
          <p:nvPr/>
        </p:nvSpPr>
        <p:spPr>
          <a:xfrm>
            <a:off x="5284381" y="31366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4" name="object 1644"/>
          <p:cNvSpPr/>
          <p:nvPr/>
        </p:nvSpPr>
        <p:spPr>
          <a:xfrm>
            <a:off x="5284381" y="31846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5" name="object 1645"/>
          <p:cNvSpPr/>
          <p:nvPr/>
        </p:nvSpPr>
        <p:spPr>
          <a:xfrm>
            <a:off x="5284381" y="3232641"/>
            <a:ext cx="61594" cy="61594"/>
          </a:xfrm>
          <a:custGeom>
            <a:avLst/>
            <a:gdLst/>
            <a:ahLst/>
            <a:cxnLst/>
            <a:rect l="l" t="t" r="r" b="b"/>
            <a:pathLst>
              <a:path w="61595" h="61595">
                <a:moveTo>
                  <a:pt x="0" y="61075"/>
                </a:moveTo>
                <a:lnTo>
                  <a:pt x="61121" y="0"/>
                </a:lnTo>
              </a:path>
            </a:pathLst>
          </a:custGeom>
          <a:ln w="4364">
            <a:solidFill>
              <a:srgbClr val="000000"/>
            </a:solidFill>
          </a:ln>
        </p:spPr>
        <p:txBody>
          <a:bodyPr wrap="square" lIns="0" tIns="0" rIns="0" bIns="0" rtlCol="0"/>
          <a:lstStyle/>
          <a:p/>
        </p:txBody>
      </p:sp>
      <p:sp>
        <p:nvSpPr>
          <p:cNvPr id="1646" name="object 1646"/>
          <p:cNvSpPr/>
          <p:nvPr/>
        </p:nvSpPr>
        <p:spPr>
          <a:xfrm>
            <a:off x="5284381" y="3280642"/>
            <a:ext cx="61594" cy="61594"/>
          </a:xfrm>
          <a:custGeom>
            <a:avLst/>
            <a:gdLst/>
            <a:ahLst/>
            <a:cxnLst/>
            <a:rect l="l" t="t" r="r" b="b"/>
            <a:pathLst>
              <a:path w="61595" h="61595">
                <a:moveTo>
                  <a:pt x="0" y="61166"/>
                </a:moveTo>
                <a:lnTo>
                  <a:pt x="61121" y="0"/>
                </a:lnTo>
              </a:path>
            </a:pathLst>
          </a:custGeom>
          <a:ln w="4364">
            <a:solidFill>
              <a:srgbClr val="000000"/>
            </a:solidFill>
          </a:ln>
        </p:spPr>
        <p:txBody>
          <a:bodyPr wrap="square" lIns="0" tIns="0" rIns="0" bIns="0" rtlCol="0"/>
          <a:lstStyle/>
          <a:p/>
        </p:txBody>
      </p:sp>
      <p:sp>
        <p:nvSpPr>
          <p:cNvPr id="1647" name="object 1647"/>
          <p:cNvSpPr/>
          <p:nvPr/>
        </p:nvSpPr>
        <p:spPr>
          <a:xfrm>
            <a:off x="5314956" y="3328734"/>
            <a:ext cx="31115" cy="31115"/>
          </a:xfrm>
          <a:custGeom>
            <a:avLst/>
            <a:gdLst/>
            <a:ahLst/>
            <a:cxnLst/>
            <a:rect l="l" t="t" r="r" b="b"/>
            <a:pathLst>
              <a:path w="31114" h="31114">
                <a:moveTo>
                  <a:pt x="0" y="30537"/>
                </a:moveTo>
                <a:lnTo>
                  <a:pt x="30545" y="0"/>
                </a:lnTo>
              </a:path>
            </a:pathLst>
          </a:custGeom>
          <a:ln w="4364">
            <a:solidFill>
              <a:srgbClr val="000000"/>
            </a:solidFill>
          </a:ln>
        </p:spPr>
        <p:txBody>
          <a:bodyPr wrap="square" lIns="0" tIns="0" rIns="0" bIns="0" rtlCol="0"/>
          <a:lstStyle/>
          <a:p/>
        </p:txBody>
      </p:sp>
      <p:sp>
        <p:nvSpPr>
          <p:cNvPr id="1648" name="object 1648"/>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49" name="object 1649"/>
          <p:cNvSpPr/>
          <p:nvPr/>
        </p:nvSpPr>
        <p:spPr>
          <a:xfrm>
            <a:off x="5284381" y="1708713"/>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0" name="object 1650"/>
          <p:cNvSpPr/>
          <p:nvPr/>
        </p:nvSpPr>
        <p:spPr>
          <a:xfrm>
            <a:off x="5284381" y="175680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1" name="object 1651"/>
          <p:cNvSpPr/>
          <p:nvPr/>
        </p:nvSpPr>
        <p:spPr>
          <a:xfrm>
            <a:off x="5284381" y="180483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52" name="object 1652"/>
          <p:cNvSpPr/>
          <p:nvPr/>
        </p:nvSpPr>
        <p:spPr>
          <a:xfrm>
            <a:off x="5284381" y="1852837"/>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53" name="object 1653"/>
          <p:cNvSpPr/>
          <p:nvPr/>
        </p:nvSpPr>
        <p:spPr>
          <a:xfrm>
            <a:off x="5284381" y="190083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4" name="object 1654"/>
          <p:cNvSpPr/>
          <p:nvPr/>
        </p:nvSpPr>
        <p:spPr>
          <a:xfrm>
            <a:off x="5284381" y="194893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5" name="object 1655"/>
          <p:cNvSpPr/>
          <p:nvPr/>
        </p:nvSpPr>
        <p:spPr>
          <a:xfrm>
            <a:off x="5284381" y="199693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6" name="object 1656"/>
          <p:cNvSpPr/>
          <p:nvPr/>
        </p:nvSpPr>
        <p:spPr>
          <a:xfrm>
            <a:off x="5284381" y="2044932"/>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7" name="object 1657"/>
          <p:cNvSpPr/>
          <p:nvPr/>
        </p:nvSpPr>
        <p:spPr>
          <a:xfrm>
            <a:off x="5284381" y="209302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8" name="object 1658"/>
          <p:cNvSpPr/>
          <p:nvPr/>
        </p:nvSpPr>
        <p:spPr>
          <a:xfrm>
            <a:off x="5284381" y="214105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59" name="object 1659"/>
          <p:cNvSpPr/>
          <p:nvPr/>
        </p:nvSpPr>
        <p:spPr>
          <a:xfrm>
            <a:off x="5284381" y="218905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0" name="object 1660"/>
          <p:cNvSpPr/>
          <p:nvPr/>
        </p:nvSpPr>
        <p:spPr>
          <a:xfrm>
            <a:off x="5284381" y="223705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1" name="object 1661"/>
          <p:cNvSpPr/>
          <p:nvPr/>
        </p:nvSpPr>
        <p:spPr>
          <a:xfrm>
            <a:off x="5284381" y="228515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2" name="object 1662"/>
          <p:cNvSpPr/>
          <p:nvPr/>
        </p:nvSpPr>
        <p:spPr>
          <a:xfrm>
            <a:off x="5284381" y="233315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3" name="object 1663"/>
          <p:cNvSpPr/>
          <p:nvPr/>
        </p:nvSpPr>
        <p:spPr>
          <a:xfrm>
            <a:off x="5284381" y="238118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4" name="object 1664"/>
          <p:cNvSpPr/>
          <p:nvPr/>
        </p:nvSpPr>
        <p:spPr>
          <a:xfrm>
            <a:off x="5284381" y="2429183"/>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5" name="object 1665"/>
          <p:cNvSpPr/>
          <p:nvPr/>
        </p:nvSpPr>
        <p:spPr>
          <a:xfrm>
            <a:off x="5284381" y="2477275"/>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66" name="object 1666"/>
          <p:cNvSpPr/>
          <p:nvPr/>
        </p:nvSpPr>
        <p:spPr>
          <a:xfrm>
            <a:off x="5284381" y="2525276"/>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7" name="object 1667"/>
          <p:cNvSpPr/>
          <p:nvPr/>
        </p:nvSpPr>
        <p:spPr>
          <a:xfrm>
            <a:off x="5284381" y="257327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8" name="object 1668"/>
          <p:cNvSpPr/>
          <p:nvPr/>
        </p:nvSpPr>
        <p:spPr>
          <a:xfrm>
            <a:off x="5284381" y="262136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9" name="object 1669"/>
          <p:cNvSpPr/>
          <p:nvPr/>
        </p:nvSpPr>
        <p:spPr>
          <a:xfrm>
            <a:off x="5284381" y="266937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0" name="object 1670"/>
          <p:cNvSpPr/>
          <p:nvPr/>
        </p:nvSpPr>
        <p:spPr>
          <a:xfrm>
            <a:off x="5284381" y="271740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1" name="object 1671"/>
          <p:cNvSpPr/>
          <p:nvPr/>
        </p:nvSpPr>
        <p:spPr>
          <a:xfrm>
            <a:off x="5284381" y="276540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72" name="object 1672"/>
          <p:cNvSpPr/>
          <p:nvPr/>
        </p:nvSpPr>
        <p:spPr>
          <a:xfrm>
            <a:off x="5284381" y="281349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3" name="object 1673"/>
          <p:cNvSpPr/>
          <p:nvPr/>
        </p:nvSpPr>
        <p:spPr>
          <a:xfrm>
            <a:off x="5284381" y="28614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4" name="object 1674"/>
          <p:cNvSpPr/>
          <p:nvPr/>
        </p:nvSpPr>
        <p:spPr>
          <a:xfrm>
            <a:off x="5284381" y="290949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5" name="object 1675"/>
          <p:cNvSpPr/>
          <p:nvPr/>
        </p:nvSpPr>
        <p:spPr>
          <a:xfrm>
            <a:off x="5284381" y="295749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6" name="object 1676"/>
          <p:cNvSpPr/>
          <p:nvPr/>
        </p:nvSpPr>
        <p:spPr>
          <a:xfrm>
            <a:off x="5284381" y="30055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7" name="object 1677"/>
          <p:cNvSpPr/>
          <p:nvPr/>
        </p:nvSpPr>
        <p:spPr>
          <a:xfrm>
            <a:off x="5284381" y="305362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8" name="object 1678"/>
          <p:cNvSpPr/>
          <p:nvPr/>
        </p:nvSpPr>
        <p:spPr>
          <a:xfrm>
            <a:off x="5284381" y="31016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79" name="object 1679"/>
          <p:cNvSpPr/>
          <p:nvPr/>
        </p:nvSpPr>
        <p:spPr>
          <a:xfrm>
            <a:off x="5284381" y="314971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80" name="object 1680"/>
          <p:cNvSpPr/>
          <p:nvPr/>
        </p:nvSpPr>
        <p:spPr>
          <a:xfrm>
            <a:off x="5284381" y="3197715"/>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1" name="object 1681"/>
          <p:cNvSpPr/>
          <p:nvPr/>
        </p:nvSpPr>
        <p:spPr>
          <a:xfrm>
            <a:off x="5284381" y="3245716"/>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2" name="object 1682"/>
          <p:cNvSpPr/>
          <p:nvPr/>
        </p:nvSpPr>
        <p:spPr>
          <a:xfrm>
            <a:off x="5284381" y="3293717"/>
            <a:ext cx="61594" cy="61594"/>
          </a:xfrm>
          <a:custGeom>
            <a:avLst/>
            <a:gdLst/>
            <a:ahLst/>
            <a:cxnLst/>
            <a:rect l="l" t="t" r="r" b="b"/>
            <a:pathLst>
              <a:path w="61595" h="61595">
                <a:moveTo>
                  <a:pt x="0" y="0"/>
                </a:moveTo>
                <a:lnTo>
                  <a:pt x="61121" y="61197"/>
                </a:lnTo>
              </a:path>
            </a:pathLst>
          </a:custGeom>
          <a:ln w="4364">
            <a:solidFill>
              <a:srgbClr val="000000"/>
            </a:solidFill>
          </a:ln>
        </p:spPr>
        <p:txBody>
          <a:bodyPr wrap="square" lIns="0" tIns="0" rIns="0" bIns="0" rtlCol="0"/>
          <a:lstStyle/>
          <a:p/>
        </p:txBody>
      </p:sp>
      <p:sp>
        <p:nvSpPr>
          <p:cNvPr id="1683" name="object 1683"/>
          <p:cNvSpPr/>
          <p:nvPr/>
        </p:nvSpPr>
        <p:spPr>
          <a:xfrm>
            <a:off x="5284381" y="3341809"/>
            <a:ext cx="17780" cy="17780"/>
          </a:xfrm>
          <a:custGeom>
            <a:avLst/>
            <a:gdLst/>
            <a:ahLst/>
            <a:cxnLst/>
            <a:rect l="l" t="t" r="r" b="b"/>
            <a:pathLst>
              <a:path w="17779" h="17779">
                <a:moveTo>
                  <a:pt x="0" y="0"/>
                </a:moveTo>
                <a:lnTo>
                  <a:pt x="17467" y="17463"/>
                </a:lnTo>
              </a:path>
            </a:pathLst>
          </a:custGeom>
          <a:ln w="4364">
            <a:solidFill>
              <a:srgbClr val="000000"/>
            </a:solidFill>
          </a:ln>
        </p:spPr>
        <p:txBody>
          <a:bodyPr wrap="square" lIns="0" tIns="0" rIns="0" bIns="0" rtlCol="0"/>
          <a:lstStyle/>
          <a:p/>
        </p:txBody>
      </p:sp>
      <p:sp>
        <p:nvSpPr>
          <p:cNvPr id="1684" name="object 1684"/>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85" name="object 1685"/>
          <p:cNvSpPr/>
          <p:nvPr/>
        </p:nvSpPr>
        <p:spPr>
          <a:xfrm>
            <a:off x="5332394" y="1660712"/>
            <a:ext cx="13335" cy="13335"/>
          </a:xfrm>
          <a:custGeom>
            <a:avLst/>
            <a:gdLst/>
            <a:ahLst/>
            <a:cxnLst/>
            <a:rect l="l" t="t" r="r" b="b"/>
            <a:pathLst>
              <a:path w="13335" h="13335">
                <a:moveTo>
                  <a:pt x="0" y="0"/>
                </a:moveTo>
                <a:lnTo>
                  <a:pt x="13108" y="13104"/>
                </a:lnTo>
              </a:path>
            </a:pathLst>
          </a:custGeom>
          <a:ln w="4364">
            <a:solidFill>
              <a:srgbClr val="000000"/>
            </a:solidFill>
          </a:ln>
        </p:spPr>
        <p:txBody>
          <a:bodyPr wrap="square" lIns="0" tIns="0" rIns="0" bIns="0" rtlCol="0"/>
          <a:lstStyle/>
          <a:p/>
        </p:txBody>
      </p:sp>
      <p:sp>
        <p:nvSpPr>
          <p:cNvPr id="1686" name="object 1686"/>
          <p:cNvSpPr/>
          <p:nvPr/>
        </p:nvSpPr>
        <p:spPr>
          <a:xfrm>
            <a:off x="5282216" y="1658548"/>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1687" name="object 1687"/>
          <p:cNvSpPr/>
          <p:nvPr/>
        </p:nvSpPr>
        <p:spPr>
          <a:xfrm>
            <a:off x="534766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88" name="object 1688"/>
          <p:cNvSpPr/>
          <p:nvPr/>
        </p:nvSpPr>
        <p:spPr>
          <a:xfrm>
            <a:off x="5347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89" name="object 1689"/>
          <p:cNvSpPr/>
          <p:nvPr/>
        </p:nvSpPr>
        <p:spPr>
          <a:xfrm>
            <a:off x="528221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90" name="object 1690"/>
          <p:cNvSpPr/>
          <p:nvPr/>
        </p:nvSpPr>
        <p:spPr>
          <a:xfrm>
            <a:off x="528221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91" name="object 1691"/>
          <p:cNvSpPr/>
          <p:nvPr/>
        </p:nvSpPr>
        <p:spPr>
          <a:xfrm>
            <a:off x="5707931"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C0C0C0"/>
          </a:solidFill>
        </p:spPr>
        <p:txBody>
          <a:bodyPr wrap="square" lIns="0" tIns="0" rIns="0" bIns="0" rtlCol="0"/>
          <a:lstStyle/>
          <a:p/>
        </p:txBody>
      </p:sp>
      <p:sp>
        <p:nvSpPr>
          <p:cNvPr id="1692" name="object 1692"/>
          <p:cNvSpPr/>
          <p:nvPr/>
        </p:nvSpPr>
        <p:spPr>
          <a:xfrm>
            <a:off x="5707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693" name="object 1693"/>
          <p:cNvSpPr/>
          <p:nvPr/>
        </p:nvSpPr>
        <p:spPr>
          <a:xfrm>
            <a:off x="5710126" y="168036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94" name="object 1694"/>
          <p:cNvSpPr/>
          <p:nvPr/>
        </p:nvSpPr>
        <p:spPr>
          <a:xfrm>
            <a:off x="5710126" y="1680369"/>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95" name="object 1695"/>
          <p:cNvSpPr/>
          <p:nvPr/>
        </p:nvSpPr>
        <p:spPr>
          <a:xfrm>
            <a:off x="5710126" y="171745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696" name="object 1696"/>
          <p:cNvSpPr/>
          <p:nvPr/>
        </p:nvSpPr>
        <p:spPr>
          <a:xfrm>
            <a:off x="5710126" y="176555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7" name="object 1697"/>
          <p:cNvSpPr/>
          <p:nvPr/>
        </p:nvSpPr>
        <p:spPr>
          <a:xfrm>
            <a:off x="5710126" y="181355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8" name="object 1698"/>
          <p:cNvSpPr/>
          <p:nvPr/>
        </p:nvSpPr>
        <p:spPr>
          <a:xfrm>
            <a:off x="5710126" y="186155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699" name="object 1699"/>
          <p:cNvSpPr/>
          <p:nvPr/>
        </p:nvSpPr>
        <p:spPr>
          <a:xfrm>
            <a:off x="5710126" y="19096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0" name="object 1700"/>
          <p:cNvSpPr/>
          <p:nvPr/>
        </p:nvSpPr>
        <p:spPr>
          <a:xfrm>
            <a:off x="5710126" y="195764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1" name="object 1701"/>
          <p:cNvSpPr/>
          <p:nvPr/>
        </p:nvSpPr>
        <p:spPr>
          <a:xfrm>
            <a:off x="5710126" y="200567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2" name="object 1702"/>
          <p:cNvSpPr/>
          <p:nvPr/>
        </p:nvSpPr>
        <p:spPr>
          <a:xfrm>
            <a:off x="5710126" y="205367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3" name="object 1703"/>
          <p:cNvSpPr/>
          <p:nvPr/>
        </p:nvSpPr>
        <p:spPr>
          <a:xfrm>
            <a:off x="5710126" y="210177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4" name="object 1704"/>
          <p:cNvSpPr/>
          <p:nvPr/>
        </p:nvSpPr>
        <p:spPr>
          <a:xfrm>
            <a:off x="5710126" y="214977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5" name="object 1705"/>
          <p:cNvSpPr/>
          <p:nvPr/>
        </p:nvSpPr>
        <p:spPr>
          <a:xfrm>
            <a:off x="5710126" y="219777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6" name="object 1706"/>
          <p:cNvSpPr/>
          <p:nvPr/>
        </p:nvSpPr>
        <p:spPr>
          <a:xfrm>
            <a:off x="5710126" y="224580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07" name="object 1707"/>
          <p:cNvSpPr/>
          <p:nvPr/>
        </p:nvSpPr>
        <p:spPr>
          <a:xfrm>
            <a:off x="5710126" y="229386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8" name="object 1708"/>
          <p:cNvSpPr/>
          <p:nvPr/>
        </p:nvSpPr>
        <p:spPr>
          <a:xfrm>
            <a:off x="5710126" y="234189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9" name="object 1709"/>
          <p:cNvSpPr/>
          <p:nvPr/>
        </p:nvSpPr>
        <p:spPr>
          <a:xfrm>
            <a:off x="5710126" y="238989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0" name="object 1710"/>
          <p:cNvSpPr/>
          <p:nvPr/>
        </p:nvSpPr>
        <p:spPr>
          <a:xfrm>
            <a:off x="5710126" y="2437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1" name="object 1711"/>
          <p:cNvSpPr/>
          <p:nvPr/>
        </p:nvSpPr>
        <p:spPr>
          <a:xfrm>
            <a:off x="5710126" y="2485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2" name="object 1712"/>
          <p:cNvSpPr/>
          <p:nvPr/>
        </p:nvSpPr>
        <p:spPr>
          <a:xfrm>
            <a:off x="5710126" y="253399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3" name="object 1713"/>
          <p:cNvSpPr/>
          <p:nvPr/>
        </p:nvSpPr>
        <p:spPr>
          <a:xfrm>
            <a:off x="5710126" y="258202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14" name="object 1714"/>
          <p:cNvSpPr/>
          <p:nvPr/>
        </p:nvSpPr>
        <p:spPr>
          <a:xfrm>
            <a:off x="5710126" y="26300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5" name="object 1715"/>
          <p:cNvSpPr/>
          <p:nvPr/>
        </p:nvSpPr>
        <p:spPr>
          <a:xfrm>
            <a:off x="5710126" y="267811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6" name="object 1716"/>
          <p:cNvSpPr/>
          <p:nvPr/>
        </p:nvSpPr>
        <p:spPr>
          <a:xfrm>
            <a:off x="5710126" y="27261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7" name="object 1717"/>
          <p:cNvSpPr/>
          <p:nvPr/>
        </p:nvSpPr>
        <p:spPr>
          <a:xfrm>
            <a:off x="5710126" y="277411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8" name="object 1718"/>
          <p:cNvSpPr/>
          <p:nvPr/>
        </p:nvSpPr>
        <p:spPr>
          <a:xfrm>
            <a:off x="5710126" y="28222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9" name="object 1719"/>
          <p:cNvSpPr/>
          <p:nvPr/>
        </p:nvSpPr>
        <p:spPr>
          <a:xfrm>
            <a:off x="5710126" y="287021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0" name="object 1720"/>
          <p:cNvSpPr/>
          <p:nvPr/>
        </p:nvSpPr>
        <p:spPr>
          <a:xfrm>
            <a:off x="5710126" y="2918243"/>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21" name="object 1721"/>
          <p:cNvSpPr/>
          <p:nvPr/>
        </p:nvSpPr>
        <p:spPr>
          <a:xfrm>
            <a:off x="5710126" y="296630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2" name="object 1722"/>
          <p:cNvSpPr/>
          <p:nvPr/>
        </p:nvSpPr>
        <p:spPr>
          <a:xfrm>
            <a:off x="5710126" y="30143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3" name="object 1723"/>
          <p:cNvSpPr/>
          <p:nvPr/>
        </p:nvSpPr>
        <p:spPr>
          <a:xfrm>
            <a:off x="5710126" y="306233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4" name="object 1724"/>
          <p:cNvSpPr/>
          <p:nvPr/>
        </p:nvSpPr>
        <p:spPr>
          <a:xfrm>
            <a:off x="5710126" y="311033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25" name="object 1725"/>
          <p:cNvSpPr/>
          <p:nvPr/>
        </p:nvSpPr>
        <p:spPr>
          <a:xfrm>
            <a:off x="5710126" y="31584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6" name="object 1726"/>
          <p:cNvSpPr/>
          <p:nvPr/>
        </p:nvSpPr>
        <p:spPr>
          <a:xfrm>
            <a:off x="5710126" y="3206431"/>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727" name="object 1727"/>
          <p:cNvSpPr/>
          <p:nvPr/>
        </p:nvSpPr>
        <p:spPr>
          <a:xfrm>
            <a:off x="5710126" y="3254462"/>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728" name="object 1728"/>
          <p:cNvSpPr/>
          <p:nvPr/>
        </p:nvSpPr>
        <p:spPr>
          <a:xfrm>
            <a:off x="5712290" y="3302463"/>
            <a:ext cx="57150" cy="57150"/>
          </a:xfrm>
          <a:custGeom>
            <a:avLst/>
            <a:gdLst/>
            <a:ahLst/>
            <a:cxnLst/>
            <a:rect l="l" t="t" r="r" b="b"/>
            <a:pathLst>
              <a:path w="57150" h="57150">
                <a:moveTo>
                  <a:pt x="0" y="56808"/>
                </a:moveTo>
                <a:lnTo>
                  <a:pt x="56761" y="0"/>
                </a:lnTo>
              </a:path>
            </a:pathLst>
          </a:custGeom>
          <a:ln w="4364">
            <a:solidFill>
              <a:srgbClr val="000000"/>
            </a:solidFill>
          </a:ln>
        </p:spPr>
        <p:txBody>
          <a:bodyPr wrap="square" lIns="0" tIns="0" rIns="0" bIns="0" rtlCol="0"/>
          <a:lstStyle/>
          <a:p/>
        </p:txBody>
      </p:sp>
      <p:sp>
        <p:nvSpPr>
          <p:cNvPr id="1729" name="object 1729"/>
          <p:cNvSpPr/>
          <p:nvPr/>
        </p:nvSpPr>
        <p:spPr>
          <a:xfrm>
            <a:off x="5760303" y="3350555"/>
            <a:ext cx="8890" cy="8890"/>
          </a:xfrm>
          <a:custGeom>
            <a:avLst/>
            <a:gdLst/>
            <a:ahLst/>
            <a:cxnLst/>
            <a:rect l="l" t="t" r="r" b="b"/>
            <a:pathLst>
              <a:path w="8889" h="8889">
                <a:moveTo>
                  <a:pt x="0" y="8716"/>
                </a:moveTo>
                <a:lnTo>
                  <a:pt x="8749" y="0"/>
                </a:lnTo>
              </a:path>
            </a:pathLst>
          </a:custGeom>
          <a:ln w="4364">
            <a:solidFill>
              <a:srgbClr val="000000"/>
            </a:solidFill>
          </a:ln>
        </p:spPr>
        <p:txBody>
          <a:bodyPr wrap="square" lIns="0" tIns="0" rIns="0" bIns="0" rtlCol="0"/>
          <a:lstStyle/>
          <a:p/>
        </p:txBody>
      </p:sp>
      <p:sp>
        <p:nvSpPr>
          <p:cNvPr id="1730" name="object 1730"/>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31" name="object 1731"/>
          <p:cNvSpPr/>
          <p:nvPr/>
        </p:nvSpPr>
        <p:spPr>
          <a:xfrm>
            <a:off x="5710126" y="172837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2" name="object 1732"/>
          <p:cNvSpPr/>
          <p:nvPr/>
        </p:nvSpPr>
        <p:spPr>
          <a:xfrm>
            <a:off x="5710126" y="177646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3" name="object 1733"/>
          <p:cNvSpPr/>
          <p:nvPr/>
        </p:nvSpPr>
        <p:spPr>
          <a:xfrm>
            <a:off x="5710126" y="182446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4" name="object 1734"/>
          <p:cNvSpPr/>
          <p:nvPr/>
        </p:nvSpPr>
        <p:spPr>
          <a:xfrm>
            <a:off x="5710126" y="187246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5" name="object 1735"/>
          <p:cNvSpPr/>
          <p:nvPr/>
        </p:nvSpPr>
        <p:spPr>
          <a:xfrm>
            <a:off x="5710126" y="192055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6" name="object 1736"/>
          <p:cNvSpPr/>
          <p:nvPr/>
        </p:nvSpPr>
        <p:spPr>
          <a:xfrm>
            <a:off x="5710126" y="196855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37" name="object 1737"/>
          <p:cNvSpPr/>
          <p:nvPr/>
        </p:nvSpPr>
        <p:spPr>
          <a:xfrm>
            <a:off x="5710126" y="201658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8" name="object 1738"/>
          <p:cNvSpPr/>
          <p:nvPr/>
        </p:nvSpPr>
        <p:spPr>
          <a:xfrm>
            <a:off x="5710126" y="206459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9" name="object 1739"/>
          <p:cNvSpPr/>
          <p:nvPr/>
        </p:nvSpPr>
        <p:spPr>
          <a:xfrm>
            <a:off x="5710126" y="211268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0" name="object 1740"/>
          <p:cNvSpPr/>
          <p:nvPr/>
        </p:nvSpPr>
        <p:spPr>
          <a:xfrm>
            <a:off x="5710126" y="216068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1" name="object 1741"/>
          <p:cNvSpPr/>
          <p:nvPr/>
        </p:nvSpPr>
        <p:spPr>
          <a:xfrm>
            <a:off x="5710126" y="220868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2" name="object 1742"/>
          <p:cNvSpPr/>
          <p:nvPr/>
        </p:nvSpPr>
        <p:spPr>
          <a:xfrm>
            <a:off x="5710126" y="225677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3" name="object 1743"/>
          <p:cNvSpPr/>
          <p:nvPr/>
        </p:nvSpPr>
        <p:spPr>
          <a:xfrm>
            <a:off x="5710126" y="230477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44" name="object 1744"/>
          <p:cNvSpPr/>
          <p:nvPr/>
        </p:nvSpPr>
        <p:spPr>
          <a:xfrm>
            <a:off x="5710126" y="235280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5" name="object 1745"/>
          <p:cNvSpPr/>
          <p:nvPr/>
        </p:nvSpPr>
        <p:spPr>
          <a:xfrm>
            <a:off x="5710126" y="240080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6" name="object 1746"/>
          <p:cNvSpPr/>
          <p:nvPr/>
        </p:nvSpPr>
        <p:spPr>
          <a:xfrm>
            <a:off x="5710126" y="244890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7" name="object 1747"/>
          <p:cNvSpPr/>
          <p:nvPr/>
        </p:nvSpPr>
        <p:spPr>
          <a:xfrm>
            <a:off x="5710126" y="249690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8" name="object 1748"/>
          <p:cNvSpPr/>
          <p:nvPr/>
        </p:nvSpPr>
        <p:spPr>
          <a:xfrm>
            <a:off x="5710126" y="254490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49" name="object 1749"/>
          <p:cNvSpPr/>
          <p:nvPr/>
        </p:nvSpPr>
        <p:spPr>
          <a:xfrm>
            <a:off x="5710126" y="259293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0" name="object 1750"/>
          <p:cNvSpPr/>
          <p:nvPr/>
        </p:nvSpPr>
        <p:spPr>
          <a:xfrm>
            <a:off x="5710126" y="264099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1" name="object 1751"/>
          <p:cNvSpPr/>
          <p:nvPr/>
        </p:nvSpPr>
        <p:spPr>
          <a:xfrm>
            <a:off x="5710126" y="26890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2" name="object 1752"/>
          <p:cNvSpPr/>
          <p:nvPr/>
        </p:nvSpPr>
        <p:spPr>
          <a:xfrm>
            <a:off x="5710126" y="273702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53" name="object 1753"/>
          <p:cNvSpPr/>
          <p:nvPr/>
        </p:nvSpPr>
        <p:spPr>
          <a:xfrm>
            <a:off x="5710126" y="27851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4" name="object 1754"/>
          <p:cNvSpPr/>
          <p:nvPr/>
        </p:nvSpPr>
        <p:spPr>
          <a:xfrm>
            <a:off x="5710126" y="283312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5" name="object 1755"/>
          <p:cNvSpPr/>
          <p:nvPr/>
        </p:nvSpPr>
        <p:spPr>
          <a:xfrm>
            <a:off x="5710126" y="28811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6" name="object 1756"/>
          <p:cNvSpPr/>
          <p:nvPr/>
        </p:nvSpPr>
        <p:spPr>
          <a:xfrm>
            <a:off x="5710126" y="292915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7" name="object 1757"/>
          <p:cNvSpPr/>
          <p:nvPr/>
        </p:nvSpPr>
        <p:spPr>
          <a:xfrm>
            <a:off x="5710126" y="297721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8" name="object 1758"/>
          <p:cNvSpPr/>
          <p:nvPr/>
        </p:nvSpPr>
        <p:spPr>
          <a:xfrm>
            <a:off x="5710126" y="30252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9" name="object 1759"/>
          <p:cNvSpPr/>
          <p:nvPr/>
        </p:nvSpPr>
        <p:spPr>
          <a:xfrm>
            <a:off x="5710126" y="307324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0" name="object 1760"/>
          <p:cNvSpPr/>
          <p:nvPr/>
        </p:nvSpPr>
        <p:spPr>
          <a:xfrm>
            <a:off x="5710126" y="312124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61" name="object 1761"/>
          <p:cNvSpPr/>
          <p:nvPr/>
        </p:nvSpPr>
        <p:spPr>
          <a:xfrm>
            <a:off x="5710126" y="316934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2" name="object 1762"/>
          <p:cNvSpPr/>
          <p:nvPr/>
        </p:nvSpPr>
        <p:spPr>
          <a:xfrm>
            <a:off x="5710126" y="321734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763" name="object 1763"/>
          <p:cNvSpPr/>
          <p:nvPr/>
        </p:nvSpPr>
        <p:spPr>
          <a:xfrm>
            <a:off x="5710126" y="3265373"/>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764" name="object 1764"/>
          <p:cNvSpPr/>
          <p:nvPr/>
        </p:nvSpPr>
        <p:spPr>
          <a:xfrm>
            <a:off x="5710126" y="3313435"/>
            <a:ext cx="46355" cy="46355"/>
          </a:xfrm>
          <a:custGeom>
            <a:avLst/>
            <a:gdLst/>
            <a:ahLst/>
            <a:cxnLst/>
            <a:rect l="l" t="t" r="r" b="b"/>
            <a:pathLst>
              <a:path w="46354" h="46354">
                <a:moveTo>
                  <a:pt x="0" y="0"/>
                </a:moveTo>
                <a:lnTo>
                  <a:pt x="45818" y="45837"/>
                </a:lnTo>
              </a:path>
            </a:pathLst>
          </a:custGeom>
          <a:ln w="4364">
            <a:solidFill>
              <a:srgbClr val="000000"/>
            </a:solidFill>
          </a:ln>
        </p:spPr>
        <p:txBody>
          <a:bodyPr wrap="square" lIns="0" tIns="0" rIns="0" bIns="0" rtlCol="0"/>
          <a:lstStyle/>
          <a:p/>
        </p:txBody>
      </p:sp>
      <p:sp>
        <p:nvSpPr>
          <p:cNvPr id="1765" name="object 1765"/>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66" name="object 1766"/>
          <p:cNvSpPr/>
          <p:nvPr/>
        </p:nvSpPr>
        <p:spPr>
          <a:xfrm>
            <a:off x="5758139" y="168036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767" name="object 1767"/>
          <p:cNvSpPr/>
          <p:nvPr/>
        </p:nvSpPr>
        <p:spPr>
          <a:xfrm>
            <a:off x="5707931"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768" name="object 1768"/>
          <p:cNvSpPr/>
          <p:nvPr/>
        </p:nvSpPr>
        <p:spPr>
          <a:xfrm>
            <a:off x="5771217"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69" name="object 1769"/>
          <p:cNvSpPr/>
          <p:nvPr/>
        </p:nvSpPr>
        <p:spPr>
          <a:xfrm>
            <a:off x="57712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0" name="object 1770"/>
          <p:cNvSpPr/>
          <p:nvPr/>
        </p:nvSpPr>
        <p:spPr>
          <a:xfrm>
            <a:off x="5707931"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71" name="object 1771"/>
          <p:cNvSpPr/>
          <p:nvPr/>
        </p:nvSpPr>
        <p:spPr>
          <a:xfrm>
            <a:off x="5707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2" name="object 1772"/>
          <p:cNvSpPr/>
          <p:nvPr/>
        </p:nvSpPr>
        <p:spPr>
          <a:xfrm>
            <a:off x="6165322" y="1641085"/>
            <a:ext cx="0" cy="987425"/>
          </a:xfrm>
          <a:custGeom>
            <a:avLst/>
            <a:gdLst/>
            <a:ahLst/>
            <a:cxnLst/>
            <a:rect l="l" t="t" r="r" b="b"/>
            <a:pathLst>
              <a:path h="987425">
                <a:moveTo>
                  <a:pt x="0" y="0"/>
                </a:moveTo>
                <a:lnTo>
                  <a:pt x="0" y="986806"/>
                </a:lnTo>
              </a:path>
            </a:pathLst>
          </a:custGeom>
          <a:ln w="63291">
            <a:solidFill>
              <a:srgbClr val="C0C0C0"/>
            </a:solidFill>
          </a:ln>
        </p:spPr>
        <p:txBody>
          <a:bodyPr wrap="square" lIns="0" tIns="0" rIns="0" bIns="0" rtlCol="0"/>
          <a:lstStyle/>
          <a:p/>
        </p:txBody>
      </p:sp>
      <p:sp>
        <p:nvSpPr>
          <p:cNvPr id="1773" name="object 1773"/>
          <p:cNvSpPr/>
          <p:nvPr/>
        </p:nvSpPr>
        <p:spPr>
          <a:xfrm>
            <a:off x="613367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774" name="object 1774"/>
          <p:cNvSpPr/>
          <p:nvPr/>
        </p:nvSpPr>
        <p:spPr>
          <a:xfrm>
            <a:off x="6135840"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775" name="object 1775"/>
          <p:cNvSpPr/>
          <p:nvPr/>
        </p:nvSpPr>
        <p:spPr>
          <a:xfrm>
            <a:off x="6135840"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776" name="object 1776"/>
          <p:cNvSpPr/>
          <p:nvPr/>
        </p:nvSpPr>
        <p:spPr>
          <a:xfrm>
            <a:off x="6135840"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77" name="object 1777"/>
          <p:cNvSpPr/>
          <p:nvPr/>
        </p:nvSpPr>
        <p:spPr>
          <a:xfrm>
            <a:off x="6135840"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78" name="object 1778"/>
          <p:cNvSpPr/>
          <p:nvPr/>
        </p:nvSpPr>
        <p:spPr>
          <a:xfrm>
            <a:off x="6135840"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79" name="object 1779"/>
          <p:cNvSpPr/>
          <p:nvPr/>
        </p:nvSpPr>
        <p:spPr>
          <a:xfrm>
            <a:off x="6135840"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0" name="object 1780"/>
          <p:cNvSpPr/>
          <p:nvPr/>
        </p:nvSpPr>
        <p:spPr>
          <a:xfrm>
            <a:off x="6135840"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1" name="object 1781"/>
          <p:cNvSpPr/>
          <p:nvPr/>
        </p:nvSpPr>
        <p:spPr>
          <a:xfrm>
            <a:off x="6135840"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2" name="object 1782"/>
          <p:cNvSpPr/>
          <p:nvPr/>
        </p:nvSpPr>
        <p:spPr>
          <a:xfrm>
            <a:off x="6135840"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83" name="object 1783"/>
          <p:cNvSpPr/>
          <p:nvPr/>
        </p:nvSpPr>
        <p:spPr>
          <a:xfrm>
            <a:off x="6135840"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4" name="object 1784"/>
          <p:cNvSpPr/>
          <p:nvPr/>
        </p:nvSpPr>
        <p:spPr>
          <a:xfrm>
            <a:off x="6135840"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5" name="object 1785"/>
          <p:cNvSpPr/>
          <p:nvPr/>
        </p:nvSpPr>
        <p:spPr>
          <a:xfrm>
            <a:off x="6135840"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6" name="object 1786"/>
          <p:cNvSpPr/>
          <p:nvPr/>
        </p:nvSpPr>
        <p:spPr>
          <a:xfrm>
            <a:off x="6135840"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7" name="object 1787"/>
          <p:cNvSpPr/>
          <p:nvPr/>
        </p:nvSpPr>
        <p:spPr>
          <a:xfrm>
            <a:off x="6135840"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8" name="object 1788"/>
          <p:cNvSpPr/>
          <p:nvPr/>
        </p:nvSpPr>
        <p:spPr>
          <a:xfrm>
            <a:off x="6135840"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9" name="object 1789"/>
          <p:cNvSpPr/>
          <p:nvPr/>
        </p:nvSpPr>
        <p:spPr>
          <a:xfrm>
            <a:off x="6135840"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0" name="object 1790"/>
          <p:cNvSpPr/>
          <p:nvPr/>
        </p:nvSpPr>
        <p:spPr>
          <a:xfrm>
            <a:off x="6135840"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1" name="object 1791"/>
          <p:cNvSpPr/>
          <p:nvPr/>
        </p:nvSpPr>
        <p:spPr>
          <a:xfrm>
            <a:off x="6135840"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92" name="object 1792"/>
          <p:cNvSpPr/>
          <p:nvPr/>
        </p:nvSpPr>
        <p:spPr>
          <a:xfrm>
            <a:off x="6135840"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3" name="object 1793"/>
          <p:cNvSpPr/>
          <p:nvPr/>
        </p:nvSpPr>
        <p:spPr>
          <a:xfrm>
            <a:off x="6135840"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4" name="object 1794"/>
          <p:cNvSpPr/>
          <p:nvPr/>
        </p:nvSpPr>
        <p:spPr>
          <a:xfrm>
            <a:off x="6135840"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5" name="object 1795"/>
          <p:cNvSpPr/>
          <p:nvPr/>
        </p:nvSpPr>
        <p:spPr>
          <a:xfrm>
            <a:off x="6135840"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96" name="object 1796"/>
          <p:cNvSpPr/>
          <p:nvPr/>
        </p:nvSpPr>
        <p:spPr>
          <a:xfrm>
            <a:off x="6135840"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7" name="object 1797"/>
          <p:cNvSpPr/>
          <p:nvPr/>
        </p:nvSpPr>
        <p:spPr>
          <a:xfrm>
            <a:off x="6135840"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8" name="object 1798"/>
          <p:cNvSpPr/>
          <p:nvPr/>
        </p:nvSpPr>
        <p:spPr>
          <a:xfrm>
            <a:off x="6135840"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99" name="object 1799"/>
          <p:cNvSpPr/>
          <p:nvPr/>
        </p:nvSpPr>
        <p:spPr>
          <a:xfrm>
            <a:off x="6135840"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0" name="object 1800"/>
          <p:cNvSpPr/>
          <p:nvPr/>
        </p:nvSpPr>
        <p:spPr>
          <a:xfrm>
            <a:off x="6135840"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1" name="object 1801"/>
          <p:cNvSpPr/>
          <p:nvPr/>
        </p:nvSpPr>
        <p:spPr>
          <a:xfrm>
            <a:off x="6135840"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2" name="object 1802"/>
          <p:cNvSpPr/>
          <p:nvPr/>
        </p:nvSpPr>
        <p:spPr>
          <a:xfrm>
            <a:off x="6135840"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803" name="object 1803"/>
          <p:cNvSpPr/>
          <p:nvPr/>
        </p:nvSpPr>
        <p:spPr>
          <a:xfrm>
            <a:off x="6135840"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4" name="object 1804"/>
          <p:cNvSpPr/>
          <p:nvPr/>
        </p:nvSpPr>
        <p:spPr>
          <a:xfrm>
            <a:off x="6135840"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5" name="object 1805"/>
          <p:cNvSpPr/>
          <p:nvPr/>
        </p:nvSpPr>
        <p:spPr>
          <a:xfrm>
            <a:off x="6135840"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6" name="object 1806"/>
          <p:cNvSpPr/>
          <p:nvPr/>
        </p:nvSpPr>
        <p:spPr>
          <a:xfrm>
            <a:off x="6135840"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807" name="object 1807"/>
          <p:cNvSpPr/>
          <p:nvPr/>
        </p:nvSpPr>
        <p:spPr>
          <a:xfrm>
            <a:off x="6135840"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8" name="object 1808"/>
          <p:cNvSpPr/>
          <p:nvPr/>
        </p:nvSpPr>
        <p:spPr>
          <a:xfrm>
            <a:off x="6135840"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809" name="object 1809"/>
          <p:cNvSpPr/>
          <p:nvPr/>
        </p:nvSpPr>
        <p:spPr>
          <a:xfrm>
            <a:off x="6135840"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810" name="object 1810"/>
          <p:cNvSpPr/>
          <p:nvPr/>
        </p:nvSpPr>
        <p:spPr>
          <a:xfrm>
            <a:off x="6148949" y="3313435"/>
            <a:ext cx="46355" cy="46355"/>
          </a:xfrm>
          <a:custGeom>
            <a:avLst/>
            <a:gdLst/>
            <a:ahLst/>
            <a:cxnLst/>
            <a:rect l="l" t="t" r="r" b="b"/>
            <a:pathLst>
              <a:path w="46354" h="46354">
                <a:moveTo>
                  <a:pt x="0" y="45837"/>
                </a:moveTo>
                <a:lnTo>
                  <a:pt x="45818" y="0"/>
                </a:lnTo>
              </a:path>
            </a:pathLst>
          </a:custGeom>
          <a:ln w="4364">
            <a:solidFill>
              <a:srgbClr val="000000"/>
            </a:solidFill>
          </a:ln>
        </p:spPr>
        <p:txBody>
          <a:bodyPr wrap="square" lIns="0" tIns="0" rIns="0" bIns="0" rtlCol="0"/>
          <a:lstStyle/>
          <a:p/>
        </p:txBody>
      </p:sp>
      <p:sp>
        <p:nvSpPr>
          <p:cNvPr id="1811" name="object 1811"/>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2" name="object 1812"/>
          <p:cNvSpPr/>
          <p:nvPr/>
        </p:nvSpPr>
        <p:spPr>
          <a:xfrm>
            <a:off x="6135840"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13" name="object 1813"/>
          <p:cNvSpPr/>
          <p:nvPr/>
        </p:nvSpPr>
        <p:spPr>
          <a:xfrm>
            <a:off x="6135840"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4" name="object 1814"/>
          <p:cNvSpPr/>
          <p:nvPr/>
        </p:nvSpPr>
        <p:spPr>
          <a:xfrm>
            <a:off x="6135840"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5" name="object 1815"/>
          <p:cNvSpPr/>
          <p:nvPr/>
        </p:nvSpPr>
        <p:spPr>
          <a:xfrm>
            <a:off x="6135840"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6" name="object 1816"/>
          <p:cNvSpPr/>
          <p:nvPr/>
        </p:nvSpPr>
        <p:spPr>
          <a:xfrm>
            <a:off x="6135840"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17" name="object 1817"/>
          <p:cNvSpPr/>
          <p:nvPr/>
        </p:nvSpPr>
        <p:spPr>
          <a:xfrm>
            <a:off x="6135840"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8" name="object 1818"/>
          <p:cNvSpPr/>
          <p:nvPr/>
        </p:nvSpPr>
        <p:spPr>
          <a:xfrm>
            <a:off x="6135840"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9" name="object 1819"/>
          <p:cNvSpPr/>
          <p:nvPr/>
        </p:nvSpPr>
        <p:spPr>
          <a:xfrm>
            <a:off x="6135840"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20" name="object 1820"/>
          <p:cNvSpPr/>
          <p:nvPr/>
        </p:nvSpPr>
        <p:spPr>
          <a:xfrm>
            <a:off x="6135840"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1" name="object 1821"/>
          <p:cNvSpPr/>
          <p:nvPr/>
        </p:nvSpPr>
        <p:spPr>
          <a:xfrm>
            <a:off x="6135840"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2" name="object 1822"/>
          <p:cNvSpPr/>
          <p:nvPr/>
        </p:nvSpPr>
        <p:spPr>
          <a:xfrm>
            <a:off x="6135840"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3" name="object 1823"/>
          <p:cNvSpPr/>
          <p:nvPr/>
        </p:nvSpPr>
        <p:spPr>
          <a:xfrm>
            <a:off x="6135840"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4" name="object 1824"/>
          <p:cNvSpPr/>
          <p:nvPr/>
        </p:nvSpPr>
        <p:spPr>
          <a:xfrm>
            <a:off x="6135840"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5" name="object 1825"/>
          <p:cNvSpPr/>
          <p:nvPr/>
        </p:nvSpPr>
        <p:spPr>
          <a:xfrm>
            <a:off x="6135840"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26" name="object 1826"/>
          <p:cNvSpPr/>
          <p:nvPr/>
        </p:nvSpPr>
        <p:spPr>
          <a:xfrm>
            <a:off x="6135840"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7" name="object 1827"/>
          <p:cNvSpPr/>
          <p:nvPr/>
        </p:nvSpPr>
        <p:spPr>
          <a:xfrm>
            <a:off x="6135840"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8" name="object 1828"/>
          <p:cNvSpPr/>
          <p:nvPr/>
        </p:nvSpPr>
        <p:spPr>
          <a:xfrm>
            <a:off x="6135840"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9" name="object 1829"/>
          <p:cNvSpPr/>
          <p:nvPr/>
        </p:nvSpPr>
        <p:spPr>
          <a:xfrm>
            <a:off x="6135840"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0" name="object 1830"/>
          <p:cNvSpPr/>
          <p:nvPr/>
        </p:nvSpPr>
        <p:spPr>
          <a:xfrm>
            <a:off x="6135840"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1" name="object 1831"/>
          <p:cNvSpPr/>
          <p:nvPr/>
        </p:nvSpPr>
        <p:spPr>
          <a:xfrm>
            <a:off x="6135840"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32" name="object 1832"/>
          <p:cNvSpPr/>
          <p:nvPr/>
        </p:nvSpPr>
        <p:spPr>
          <a:xfrm>
            <a:off x="6135840"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3" name="object 1833"/>
          <p:cNvSpPr/>
          <p:nvPr/>
        </p:nvSpPr>
        <p:spPr>
          <a:xfrm>
            <a:off x="6135840"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4" name="object 1834"/>
          <p:cNvSpPr/>
          <p:nvPr/>
        </p:nvSpPr>
        <p:spPr>
          <a:xfrm>
            <a:off x="6135840"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5" name="object 1835"/>
          <p:cNvSpPr/>
          <p:nvPr/>
        </p:nvSpPr>
        <p:spPr>
          <a:xfrm>
            <a:off x="6135840"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6" name="object 1836"/>
          <p:cNvSpPr/>
          <p:nvPr/>
        </p:nvSpPr>
        <p:spPr>
          <a:xfrm>
            <a:off x="6135840"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7" name="object 1837"/>
          <p:cNvSpPr/>
          <p:nvPr/>
        </p:nvSpPr>
        <p:spPr>
          <a:xfrm>
            <a:off x="6135840"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8" name="object 1838"/>
          <p:cNvSpPr/>
          <p:nvPr/>
        </p:nvSpPr>
        <p:spPr>
          <a:xfrm>
            <a:off x="6135840"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39" name="object 1839"/>
          <p:cNvSpPr/>
          <p:nvPr/>
        </p:nvSpPr>
        <p:spPr>
          <a:xfrm>
            <a:off x="6135840"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0" name="object 1840"/>
          <p:cNvSpPr/>
          <p:nvPr/>
        </p:nvSpPr>
        <p:spPr>
          <a:xfrm>
            <a:off x="6135840"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1" name="object 1841"/>
          <p:cNvSpPr/>
          <p:nvPr/>
        </p:nvSpPr>
        <p:spPr>
          <a:xfrm>
            <a:off x="6135840"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2" name="object 1842"/>
          <p:cNvSpPr/>
          <p:nvPr/>
        </p:nvSpPr>
        <p:spPr>
          <a:xfrm>
            <a:off x="6135840"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3" name="object 1843"/>
          <p:cNvSpPr/>
          <p:nvPr/>
        </p:nvSpPr>
        <p:spPr>
          <a:xfrm>
            <a:off x="6135840"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4" name="object 1844"/>
          <p:cNvSpPr/>
          <p:nvPr/>
        </p:nvSpPr>
        <p:spPr>
          <a:xfrm>
            <a:off x="6135840"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845" name="object 1845"/>
          <p:cNvSpPr/>
          <p:nvPr/>
        </p:nvSpPr>
        <p:spPr>
          <a:xfrm>
            <a:off x="6135840"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846" name="object 1846"/>
          <p:cNvSpPr/>
          <p:nvPr/>
        </p:nvSpPr>
        <p:spPr>
          <a:xfrm>
            <a:off x="6135840" y="3324346"/>
            <a:ext cx="35560" cy="34925"/>
          </a:xfrm>
          <a:custGeom>
            <a:avLst/>
            <a:gdLst/>
            <a:ahLst/>
            <a:cxnLst/>
            <a:rect l="l" t="t" r="r" b="b"/>
            <a:pathLst>
              <a:path w="35560" h="34925">
                <a:moveTo>
                  <a:pt x="0" y="0"/>
                </a:moveTo>
                <a:lnTo>
                  <a:pt x="34935" y="34926"/>
                </a:lnTo>
              </a:path>
            </a:pathLst>
          </a:custGeom>
          <a:ln w="4364">
            <a:solidFill>
              <a:srgbClr val="000000"/>
            </a:solidFill>
          </a:ln>
        </p:spPr>
        <p:txBody>
          <a:bodyPr wrap="square" lIns="0" tIns="0" rIns="0" bIns="0" rtlCol="0"/>
          <a:lstStyle/>
          <a:p/>
        </p:txBody>
      </p:sp>
      <p:sp>
        <p:nvSpPr>
          <p:cNvPr id="1847" name="object 1847"/>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8" name="object 1848"/>
          <p:cNvSpPr/>
          <p:nvPr/>
        </p:nvSpPr>
        <p:spPr>
          <a:xfrm>
            <a:off x="6183853"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849" name="object 1849"/>
          <p:cNvSpPr/>
          <p:nvPr/>
        </p:nvSpPr>
        <p:spPr>
          <a:xfrm>
            <a:off x="6133676"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850" name="object 1850"/>
          <p:cNvSpPr/>
          <p:nvPr/>
        </p:nvSpPr>
        <p:spPr>
          <a:xfrm>
            <a:off x="6196962"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1" name="object 1851"/>
          <p:cNvSpPr/>
          <p:nvPr/>
        </p:nvSpPr>
        <p:spPr>
          <a:xfrm>
            <a:off x="619696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2" name="object 1852"/>
          <p:cNvSpPr/>
          <p:nvPr/>
        </p:nvSpPr>
        <p:spPr>
          <a:xfrm>
            <a:off x="613367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3" name="object 1853"/>
          <p:cNvSpPr/>
          <p:nvPr/>
        </p:nvSpPr>
        <p:spPr>
          <a:xfrm>
            <a:off x="613367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4" name="object 1854"/>
          <p:cNvSpPr/>
          <p:nvPr/>
        </p:nvSpPr>
        <p:spPr>
          <a:xfrm>
            <a:off x="6589872"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855" name="object 1855"/>
          <p:cNvSpPr/>
          <p:nvPr/>
        </p:nvSpPr>
        <p:spPr>
          <a:xfrm>
            <a:off x="6557135" y="3239163"/>
            <a:ext cx="66040" cy="122555"/>
          </a:xfrm>
          <a:custGeom>
            <a:avLst/>
            <a:gdLst/>
            <a:ahLst/>
            <a:cxnLst/>
            <a:rect l="l" t="t" r="r" b="b"/>
            <a:pathLst>
              <a:path w="66040"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856" name="object 1856"/>
          <p:cNvSpPr/>
          <p:nvPr/>
        </p:nvSpPr>
        <p:spPr>
          <a:xfrm>
            <a:off x="6559330"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857" name="object 1857"/>
          <p:cNvSpPr/>
          <p:nvPr/>
        </p:nvSpPr>
        <p:spPr>
          <a:xfrm>
            <a:off x="6559330" y="1660712"/>
            <a:ext cx="48260" cy="48260"/>
          </a:xfrm>
          <a:custGeom>
            <a:avLst/>
            <a:gdLst/>
            <a:ahLst/>
            <a:cxnLst/>
            <a:rect l="l" t="t" r="r" b="b"/>
            <a:pathLst>
              <a:path w="48259" h="48260">
                <a:moveTo>
                  <a:pt x="0" y="48000"/>
                </a:moveTo>
                <a:lnTo>
                  <a:pt x="48012" y="0"/>
                </a:lnTo>
              </a:path>
            </a:pathLst>
          </a:custGeom>
          <a:ln w="4364">
            <a:solidFill>
              <a:srgbClr val="000000"/>
            </a:solidFill>
          </a:ln>
        </p:spPr>
        <p:txBody>
          <a:bodyPr wrap="square" lIns="0" tIns="0" rIns="0" bIns="0" rtlCol="0"/>
          <a:lstStyle/>
          <a:p/>
        </p:txBody>
      </p:sp>
      <p:sp>
        <p:nvSpPr>
          <p:cNvPr id="1858" name="object 1858"/>
          <p:cNvSpPr/>
          <p:nvPr/>
        </p:nvSpPr>
        <p:spPr>
          <a:xfrm>
            <a:off x="6559330" y="1695638"/>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59" name="object 1859"/>
          <p:cNvSpPr/>
          <p:nvPr/>
        </p:nvSpPr>
        <p:spPr>
          <a:xfrm>
            <a:off x="6559330" y="174373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0" name="object 1860"/>
          <p:cNvSpPr/>
          <p:nvPr/>
        </p:nvSpPr>
        <p:spPr>
          <a:xfrm>
            <a:off x="6559330" y="179173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1" name="object 1861"/>
          <p:cNvSpPr/>
          <p:nvPr/>
        </p:nvSpPr>
        <p:spPr>
          <a:xfrm>
            <a:off x="6559330" y="183973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2" name="object 1862"/>
          <p:cNvSpPr/>
          <p:nvPr/>
        </p:nvSpPr>
        <p:spPr>
          <a:xfrm>
            <a:off x="6559330" y="1887764"/>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3" name="object 1863"/>
          <p:cNvSpPr/>
          <p:nvPr/>
        </p:nvSpPr>
        <p:spPr>
          <a:xfrm>
            <a:off x="6559330" y="193582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4" name="object 1864"/>
          <p:cNvSpPr/>
          <p:nvPr/>
        </p:nvSpPr>
        <p:spPr>
          <a:xfrm>
            <a:off x="6559330" y="1983857"/>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65" name="object 1865"/>
          <p:cNvSpPr/>
          <p:nvPr/>
        </p:nvSpPr>
        <p:spPr>
          <a:xfrm>
            <a:off x="6559330" y="2031857"/>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6" name="object 1866"/>
          <p:cNvSpPr/>
          <p:nvPr/>
        </p:nvSpPr>
        <p:spPr>
          <a:xfrm>
            <a:off x="6559330" y="207985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67" name="object 1867"/>
          <p:cNvSpPr/>
          <p:nvPr/>
        </p:nvSpPr>
        <p:spPr>
          <a:xfrm>
            <a:off x="6559330" y="212795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8" name="object 1868"/>
          <p:cNvSpPr/>
          <p:nvPr/>
        </p:nvSpPr>
        <p:spPr>
          <a:xfrm>
            <a:off x="6559330" y="217595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9" name="object 1869"/>
          <p:cNvSpPr/>
          <p:nvPr/>
        </p:nvSpPr>
        <p:spPr>
          <a:xfrm>
            <a:off x="6559330" y="2223983"/>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0" name="object 1870"/>
          <p:cNvSpPr/>
          <p:nvPr/>
        </p:nvSpPr>
        <p:spPr>
          <a:xfrm>
            <a:off x="6559330" y="227204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1" name="object 1871"/>
          <p:cNvSpPr/>
          <p:nvPr/>
        </p:nvSpPr>
        <p:spPr>
          <a:xfrm>
            <a:off x="6559330" y="232007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2" name="object 1872"/>
          <p:cNvSpPr/>
          <p:nvPr/>
        </p:nvSpPr>
        <p:spPr>
          <a:xfrm>
            <a:off x="6559330" y="2368077"/>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3" name="object 1873"/>
          <p:cNvSpPr/>
          <p:nvPr/>
        </p:nvSpPr>
        <p:spPr>
          <a:xfrm>
            <a:off x="6559330" y="241607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74" name="object 1874"/>
          <p:cNvSpPr/>
          <p:nvPr/>
        </p:nvSpPr>
        <p:spPr>
          <a:xfrm>
            <a:off x="6559330" y="246417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5" name="object 1875"/>
          <p:cNvSpPr/>
          <p:nvPr/>
        </p:nvSpPr>
        <p:spPr>
          <a:xfrm>
            <a:off x="6559330" y="251217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6" name="object 1876"/>
          <p:cNvSpPr/>
          <p:nvPr/>
        </p:nvSpPr>
        <p:spPr>
          <a:xfrm>
            <a:off x="6559330" y="256020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7" name="object 1877"/>
          <p:cNvSpPr/>
          <p:nvPr/>
        </p:nvSpPr>
        <p:spPr>
          <a:xfrm>
            <a:off x="6559330" y="2608264"/>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8" name="object 1878"/>
          <p:cNvSpPr/>
          <p:nvPr/>
        </p:nvSpPr>
        <p:spPr>
          <a:xfrm>
            <a:off x="6559330" y="2656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9" name="object 1879"/>
          <p:cNvSpPr/>
          <p:nvPr/>
        </p:nvSpPr>
        <p:spPr>
          <a:xfrm>
            <a:off x="6559330" y="2704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0" name="object 1880"/>
          <p:cNvSpPr/>
          <p:nvPr/>
        </p:nvSpPr>
        <p:spPr>
          <a:xfrm>
            <a:off x="6559330" y="275229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1" name="object 1881"/>
          <p:cNvSpPr/>
          <p:nvPr/>
        </p:nvSpPr>
        <p:spPr>
          <a:xfrm>
            <a:off x="6559330" y="280038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2" name="object 1882"/>
          <p:cNvSpPr/>
          <p:nvPr/>
        </p:nvSpPr>
        <p:spPr>
          <a:xfrm>
            <a:off x="6559330" y="284839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3" name="object 1883"/>
          <p:cNvSpPr/>
          <p:nvPr/>
        </p:nvSpPr>
        <p:spPr>
          <a:xfrm>
            <a:off x="6559330" y="2896422"/>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84" name="object 1884"/>
          <p:cNvSpPr/>
          <p:nvPr/>
        </p:nvSpPr>
        <p:spPr>
          <a:xfrm>
            <a:off x="6559330" y="294442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85" name="object 1885"/>
          <p:cNvSpPr/>
          <p:nvPr/>
        </p:nvSpPr>
        <p:spPr>
          <a:xfrm>
            <a:off x="6559330" y="299251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6" name="object 1886"/>
          <p:cNvSpPr/>
          <p:nvPr/>
        </p:nvSpPr>
        <p:spPr>
          <a:xfrm>
            <a:off x="6559330" y="304051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7" name="object 1887"/>
          <p:cNvSpPr/>
          <p:nvPr/>
        </p:nvSpPr>
        <p:spPr>
          <a:xfrm>
            <a:off x="6559330" y="308851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8" name="object 1888"/>
          <p:cNvSpPr/>
          <p:nvPr/>
        </p:nvSpPr>
        <p:spPr>
          <a:xfrm>
            <a:off x="6559330" y="313660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9" name="object 1889"/>
          <p:cNvSpPr/>
          <p:nvPr/>
        </p:nvSpPr>
        <p:spPr>
          <a:xfrm>
            <a:off x="6559330" y="318461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90" name="object 1890"/>
          <p:cNvSpPr/>
          <p:nvPr/>
        </p:nvSpPr>
        <p:spPr>
          <a:xfrm>
            <a:off x="6559330" y="3232641"/>
            <a:ext cx="61594" cy="61594"/>
          </a:xfrm>
          <a:custGeom>
            <a:avLst/>
            <a:gdLst/>
            <a:ahLst/>
            <a:cxnLst/>
            <a:rect l="l" t="t" r="r" b="b"/>
            <a:pathLst>
              <a:path w="61595" h="61595">
                <a:moveTo>
                  <a:pt x="0" y="61075"/>
                </a:moveTo>
                <a:lnTo>
                  <a:pt x="61090" y="0"/>
                </a:lnTo>
              </a:path>
            </a:pathLst>
          </a:custGeom>
          <a:ln w="4364">
            <a:solidFill>
              <a:srgbClr val="000000"/>
            </a:solidFill>
          </a:ln>
        </p:spPr>
        <p:txBody>
          <a:bodyPr wrap="square" lIns="0" tIns="0" rIns="0" bIns="0" rtlCol="0"/>
          <a:lstStyle/>
          <a:p/>
        </p:txBody>
      </p:sp>
      <p:sp>
        <p:nvSpPr>
          <p:cNvPr id="1891" name="object 1891"/>
          <p:cNvSpPr/>
          <p:nvPr/>
        </p:nvSpPr>
        <p:spPr>
          <a:xfrm>
            <a:off x="6559330" y="3280642"/>
            <a:ext cx="61594" cy="61594"/>
          </a:xfrm>
          <a:custGeom>
            <a:avLst/>
            <a:gdLst/>
            <a:ahLst/>
            <a:cxnLst/>
            <a:rect l="l" t="t" r="r" b="b"/>
            <a:pathLst>
              <a:path w="61595" h="61595">
                <a:moveTo>
                  <a:pt x="0" y="61166"/>
                </a:moveTo>
                <a:lnTo>
                  <a:pt x="61090" y="0"/>
                </a:lnTo>
              </a:path>
            </a:pathLst>
          </a:custGeom>
          <a:ln w="4364">
            <a:solidFill>
              <a:srgbClr val="000000"/>
            </a:solidFill>
          </a:ln>
        </p:spPr>
        <p:txBody>
          <a:bodyPr wrap="square" lIns="0" tIns="0" rIns="0" bIns="0" rtlCol="0"/>
          <a:lstStyle/>
          <a:p/>
        </p:txBody>
      </p:sp>
      <p:sp>
        <p:nvSpPr>
          <p:cNvPr id="1892" name="object 1892"/>
          <p:cNvSpPr/>
          <p:nvPr/>
        </p:nvSpPr>
        <p:spPr>
          <a:xfrm>
            <a:off x="6589876" y="3328734"/>
            <a:ext cx="31115" cy="31115"/>
          </a:xfrm>
          <a:custGeom>
            <a:avLst/>
            <a:gdLst/>
            <a:ahLst/>
            <a:cxnLst/>
            <a:rect l="l" t="t" r="r" b="b"/>
            <a:pathLst>
              <a:path w="31115" h="31114">
                <a:moveTo>
                  <a:pt x="0" y="30537"/>
                </a:moveTo>
                <a:lnTo>
                  <a:pt x="30545" y="0"/>
                </a:lnTo>
              </a:path>
            </a:pathLst>
          </a:custGeom>
          <a:ln w="4364">
            <a:solidFill>
              <a:srgbClr val="000000"/>
            </a:solidFill>
          </a:ln>
        </p:spPr>
        <p:txBody>
          <a:bodyPr wrap="square" lIns="0" tIns="0" rIns="0" bIns="0" rtlCol="0"/>
          <a:lstStyle/>
          <a:p/>
        </p:txBody>
      </p:sp>
      <p:sp>
        <p:nvSpPr>
          <p:cNvPr id="1893" name="object 1893"/>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4" name="object 1894"/>
          <p:cNvSpPr/>
          <p:nvPr/>
        </p:nvSpPr>
        <p:spPr>
          <a:xfrm>
            <a:off x="6559330" y="170871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895" name="object 1895"/>
          <p:cNvSpPr/>
          <p:nvPr/>
        </p:nvSpPr>
        <p:spPr>
          <a:xfrm>
            <a:off x="6559330" y="175680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6" name="object 1896"/>
          <p:cNvSpPr/>
          <p:nvPr/>
        </p:nvSpPr>
        <p:spPr>
          <a:xfrm>
            <a:off x="6559330" y="180483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897" name="object 1897"/>
          <p:cNvSpPr/>
          <p:nvPr/>
        </p:nvSpPr>
        <p:spPr>
          <a:xfrm>
            <a:off x="6559330" y="1852837"/>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898" name="object 1898"/>
          <p:cNvSpPr/>
          <p:nvPr/>
        </p:nvSpPr>
        <p:spPr>
          <a:xfrm>
            <a:off x="6559330" y="190083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899" name="object 1899"/>
          <p:cNvSpPr/>
          <p:nvPr/>
        </p:nvSpPr>
        <p:spPr>
          <a:xfrm>
            <a:off x="6559330" y="194893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0" name="object 1900"/>
          <p:cNvSpPr/>
          <p:nvPr/>
        </p:nvSpPr>
        <p:spPr>
          <a:xfrm>
            <a:off x="6559330" y="199693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1" name="object 1901"/>
          <p:cNvSpPr/>
          <p:nvPr/>
        </p:nvSpPr>
        <p:spPr>
          <a:xfrm>
            <a:off x="6559330" y="2044932"/>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2" name="object 1902"/>
          <p:cNvSpPr/>
          <p:nvPr/>
        </p:nvSpPr>
        <p:spPr>
          <a:xfrm>
            <a:off x="6559330" y="2093024"/>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3" name="object 1903"/>
          <p:cNvSpPr/>
          <p:nvPr/>
        </p:nvSpPr>
        <p:spPr>
          <a:xfrm>
            <a:off x="6559330" y="214105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04" name="object 1904"/>
          <p:cNvSpPr/>
          <p:nvPr/>
        </p:nvSpPr>
        <p:spPr>
          <a:xfrm>
            <a:off x="6559330" y="218905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5" name="object 1905"/>
          <p:cNvSpPr/>
          <p:nvPr/>
        </p:nvSpPr>
        <p:spPr>
          <a:xfrm>
            <a:off x="6559330" y="223705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6" name="object 1906"/>
          <p:cNvSpPr/>
          <p:nvPr/>
        </p:nvSpPr>
        <p:spPr>
          <a:xfrm>
            <a:off x="6559330" y="228515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7" name="object 1907"/>
          <p:cNvSpPr/>
          <p:nvPr/>
        </p:nvSpPr>
        <p:spPr>
          <a:xfrm>
            <a:off x="6559330" y="233315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8" name="object 1908"/>
          <p:cNvSpPr/>
          <p:nvPr/>
        </p:nvSpPr>
        <p:spPr>
          <a:xfrm>
            <a:off x="6559330" y="238118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09" name="object 1909"/>
          <p:cNvSpPr/>
          <p:nvPr/>
        </p:nvSpPr>
        <p:spPr>
          <a:xfrm>
            <a:off x="6559330" y="242918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0" name="object 1910"/>
          <p:cNvSpPr/>
          <p:nvPr/>
        </p:nvSpPr>
        <p:spPr>
          <a:xfrm>
            <a:off x="6559330" y="2477275"/>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1" name="object 1911"/>
          <p:cNvSpPr/>
          <p:nvPr/>
        </p:nvSpPr>
        <p:spPr>
          <a:xfrm>
            <a:off x="6559330" y="252527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2" name="object 1912"/>
          <p:cNvSpPr/>
          <p:nvPr/>
        </p:nvSpPr>
        <p:spPr>
          <a:xfrm>
            <a:off x="6559330" y="257327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13" name="object 1913"/>
          <p:cNvSpPr/>
          <p:nvPr/>
        </p:nvSpPr>
        <p:spPr>
          <a:xfrm>
            <a:off x="6559330" y="262136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4" name="object 1914"/>
          <p:cNvSpPr/>
          <p:nvPr/>
        </p:nvSpPr>
        <p:spPr>
          <a:xfrm>
            <a:off x="6559330" y="266937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5" name="object 1915"/>
          <p:cNvSpPr/>
          <p:nvPr/>
        </p:nvSpPr>
        <p:spPr>
          <a:xfrm>
            <a:off x="6559330" y="271740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6" name="object 1916"/>
          <p:cNvSpPr/>
          <p:nvPr/>
        </p:nvSpPr>
        <p:spPr>
          <a:xfrm>
            <a:off x="6559330" y="276540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7" name="object 1917"/>
          <p:cNvSpPr/>
          <p:nvPr/>
        </p:nvSpPr>
        <p:spPr>
          <a:xfrm>
            <a:off x="6559330" y="281349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8" name="object 1918"/>
          <p:cNvSpPr/>
          <p:nvPr/>
        </p:nvSpPr>
        <p:spPr>
          <a:xfrm>
            <a:off x="6559330" y="286149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9" name="object 1919"/>
          <p:cNvSpPr/>
          <p:nvPr/>
        </p:nvSpPr>
        <p:spPr>
          <a:xfrm>
            <a:off x="6559330" y="2909496"/>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0" name="object 1920"/>
          <p:cNvSpPr/>
          <p:nvPr/>
        </p:nvSpPr>
        <p:spPr>
          <a:xfrm>
            <a:off x="6559330" y="295749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1" name="object 1921"/>
          <p:cNvSpPr/>
          <p:nvPr/>
        </p:nvSpPr>
        <p:spPr>
          <a:xfrm>
            <a:off x="6559330" y="300558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22" name="object 1922"/>
          <p:cNvSpPr/>
          <p:nvPr/>
        </p:nvSpPr>
        <p:spPr>
          <a:xfrm>
            <a:off x="6559330" y="305362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3" name="object 1923"/>
          <p:cNvSpPr/>
          <p:nvPr/>
        </p:nvSpPr>
        <p:spPr>
          <a:xfrm>
            <a:off x="6559330" y="310162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24" name="object 1924"/>
          <p:cNvSpPr/>
          <p:nvPr/>
        </p:nvSpPr>
        <p:spPr>
          <a:xfrm>
            <a:off x="6559330" y="314971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5" name="object 1925"/>
          <p:cNvSpPr/>
          <p:nvPr/>
        </p:nvSpPr>
        <p:spPr>
          <a:xfrm>
            <a:off x="6559330" y="3197715"/>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6" name="object 1926"/>
          <p:cNvSpPr/>
          <p:nvPr/>
        </p:nvSpPr>
        <p:spPr>
          <a:xfrm>
            <a:off x="6559330" y="3245716"/>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7" name="object 1927"/>
          <p:cNvSpPr/>
          <p:nvPr/>
        </p:nvSpPr>
        <p:spPr>
          <a:xfrm>
            <a:off x="6559330" y="3293717"/>
            <a:ext cx="61594" cy="61594"/>
          </a:xfrm>
          <a:custGeom>
            <a:avLst/>
            <a:gdLst/>
            <a:ahLst/>
            <a:cxnLst/>
            <a:rect l="l" t="t" r="r" b="b"/>
            <a:pathLst>
              <a:path w="61595" h="61595">
                <a:moveTo>
                  <a:pt x="0" y="0"/>
                </a:moveTo>
                <a:lnTo>
                  <a:pt x="61090" y="61197"/>
                </a:lnTo>
              </a:path>
            </a:pathLst>
          </a:custGeom>
          <a:ln w="4364">
            <a:solidFill>
              <a:srgbClr val="000000"/>
            </a:solidFill>
          </a:ln>
        </p:spPr>
        <p:txBody>
          <a:bodyPr wrap="square" lIns="0" tIns="0" rIns="0" bIns="0" rtlCol="0"/>
          <a:lstStyle/>
          <a:p/>
        </p:txBody>
      </p:sp>
      <p:sp>
        <p:nvSpPr>
          <p:cNvPr id="1928" name="object 1928"/>
          <p:cNvSpPr/>
          <p:nvPr/>
        </p:nvSpPr>
        <p:spPr>
          <a:xfrm>
            <a:off x="6559330" y="3341809"/>
            <a:ext cx="17780" cy="17780"/>
          </a:xfrm>
          <a:custGeom>
            <a:avLst/>
            <a:gdLst/>
            <a:ahLst/>
            <a:cxnLst/>
            <a:rect l="l" t="t" r="r" b="b"/>
            <a:pathLst>
              <a:path w="17779" h="17779">
                <a:moveTo>
                  <a:pt x="0" y="0"/>
                </a:moveTo>
                <a:lnTo>
                  <a:pt x="17437" y="17463"/>
                </a:lnTo>
              </a:path>
            </a:pathLst>
          </a:custGeom>
          <a:ln w="4364">
            <a:solidFill>
              <a:srgbClr val="000000"/>
            </a:solidFill>
          </a:ln>
        </p:spPr>
        <p:txBody>
          <a:bodyPr wrap="square" lIns="0" tIns="0" rIns="0" bIns="0" rtlCol="0"/>
          <a:lstStyle/>
          <a:p/>
        </p:txBody>
      </p:sp>
      <p:sp>
        <p:nvSpPr>
          <p:cNvPr id="1929" name="object 1929"/>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30" name="object 1930"/>
          <p:cNvSpPr/>
          <p:nvPr/>
        </p:nvSpPr>
        <p:spPr>
          <a:xfrm>
            <a:off x="6607343" y="1660712"/>
            <a:ext cx="13335" cy="13335"/>
          </a:xfrm>
          <a:custGeom>
            <a:avLst/>
            <a:gdLst/>
            <a:ahLst/>
            <a:cxnLst/>
            <a:rect l="l" t="t" r="r" b="b"/>
            <a:pathLst>
              <a:path w="13334" h="13335">
                <a:moveTo>
                  <a:pt x="0" y="0"/>
                </a:moveTo>
                <a:lnTo>
                  <a:pt x="13077" y="13104"/>
                </a:lnTo>
              </a:path>
            </a:pathLst>
          </a:custGeom>
          <a:ln w="4364">
            <a:solidFill>
              <a:srgbClr val="000000"/>
            </a:solidFill>
          </a:ln>
        </p:spPr>
        <p:txBody>
          <a:bodyPr wrap="square" lIns="0" tIns="0" rIns="0" bIns="0" rtlCol="0"/>
          <a:lstStyle/>
          <a:p/>
        </p:txBody>
      </p:sp>
      <p:sp>
        <p:nvSpPr>
          <p:cNvPr id="1931" name="object 1931"/>
          <p:cNvSpPr/>
          <p:nvPr/>
        </p:nvSpPr>
        <p:spPr>
          <a:xfrm>
            <a:off x="6557135" y="1658548"/>
            <a:ext cx="66040" cy="0"/>
          </a:xfrm>
          <a:custGeom>
            <a:avLst/>
            <a:gdLst/>
            <a:ahLst/>
            <a:cxnLst/>
            <a:rect l="l" t="t" r="r" b="b"/>
            <a:pathLst>
              <a:path w="66040">
                <a:moveTo>
                  <a:pt x="0" y="0"/>
                </a:moveTo>
                <a:lnTo>
                  <a:pt x="65480" y="0"/>
                </a:lnTo>
              </a:path>
            </a:pathLst>
          </a:custGeom>
          <a:ln w="4363">
            <a:solidFill>
              <a:srgbClr val="000000"/>
            </a:solidFill>
          </a:ln>
        </p:spPr>
        <p:txBody>
          <a:bodyPr wrap="square" lIns="0" tIns="0" rIns="0" bIns="0" rtlCol="0"/>
          <a:lstStyle/>
          <a:p/>
        </p:txBody>
      </p:sp>
      <p:sp>
        <p:nvSpPr>
          <p:cNvPr id="1932" name="object 1932"/>
          <p:cNvSpPr/>
          <p:nvPr/>
        </p:nvSpPr>
        <p:spPr>
          <a:xfrm>
            <a:off x="662261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3" name="object 1933"/>
          <p:cNvSpPr/>
          <p:nvPr/>
        </p:nvSpPr>
        <p:spPr>
          <a:xfrm>
            <a:off x="6622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4" name="object 1934"/>
          <p:cNvSpPr/>
          <p:nvPr/>
        </p:nvSpPr>
        <p:spPr>
          <a:xfrm>
            <a:off x="655713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5" name="object 1935"/>
          <p:cNvSpPr/>
          <p:nvPr/>
        </p:nvSpPr>
        <p:spPr>
          <a:xfrm>
            <a:off x="655713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6" name="object 1936"/>
          <p:cNvSpPr txBox="1"/>
          <p:nvPr/>
        </p:nvSpPr>
        <p:spPr>
          <a:xfrm>
            <a:off x="1881117" y="1389541"/>
            <a:ext cx="267335" cy="2364740"/>
          </a:xfrm>
          <a:prstGeom prst="rect">
            <a:avLst/>
          </a:prstGeom>
        </p:spPr>
        <p:txBody>
          <a:bodyPr vert="vert270" wrap="square" lIns="0" tIns="0" rIns="0" bIns="0" rtlCol="0">
            <a:spAutoFit/>
          </a:bodyPr>
          <a:lstStyle/>
          <a:p>
            <a:pPr marL="12700">
              <a:lnSpc>
                <a:spcPts val="1970"/>
              </a:lnSpc>
            </a:pPr>
            <a:r>
              <a:rPr sz="1700" spc="10" dirty="0">
                <a:latin typeface="Times New Roman" panose="02020603050405020304"/>
                <a:cs typeface="Times New Roman" panose="02020603050405020304"/>
              </a:rPr>
              <a:t>Ratio </a:t>
            </a:r>
            <a:r>
              <a:rPr sz="1700" spc="5" dirty="0">
                <a:latin typeface="Times New Roman" panose="02020603050405020304"/>
                <a:cs typeface="Times New Roman" panose="02020603050405020304"/>
              </a:rPr>
              <a:t>shared by # jobs</a:t>
            </a:r>
            <a:r>
              <a:rPr sz="1700" spc="-5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t>
            </a:r>
            <a:endParaRPr sz="1700">
              <a:latin typeface="Times New Roman" panose="02020603050405020304"/>
              <a:cs typeface="Times New Roman" panose="02020603050405020304"/>
            </a:endParaRPr>
          </a:p>
        </p:txBody>
      </p:sp>
      <p:sp>
        <p:nvSpPr>
          <p:cNvPr id="1937" name="object 1937"/>
          <p:cNvSpPr txBox="1"/>
          <p:nvPr/>
        </p:nvSpPr>
        <p:spPr>
          <a:xfrm>
            <a:off x="3961827" y="3538728"/>
            <a:ext cx="1261110" cy="308610"/>
          </a:xfrm>
          <a:prstGeom prst="rect">
            <a:avLst/>
          </a:prstGeom>
        </p:spPr>
        <p:txBody>
          <a:bodyPr vert="horz" wrap="square" lIns="0" tIns="13335" rIns="0" bIns="0" rtlCol="0">
            <a:spAutoFit/>
          </a:bodyPr>
          <a:lstStyle/>
          <a:p>
            <a:pPr marL="12700">
              <a:lnSpc>
                <a:spcPct val="100000"/>
              </a:lnSpc>
              <a:spcBef>
                <a:spcPts val="105"/>
              </a:spcBef>
            </a:pPr>
            <a:r>
              <a:rPr sz="1850" spc="-5" dirty="0">
                <a:latin typeface="Times New Roman" panose="02020603050405020304"/>
                <a:cs typeface="Times New Roman" panose="02020603050405020304"/>
              </a:rPr>
              <a:t>Time</a:t>
            </a:r>
            <a:r>
              <a:rPr sz="1850" spc="-55" dirty="0">
                <a:latin typeface="Times New Roman" panose="02020603050405020304"/>
                <a:cs typeface="Times New Roman" panose="02020603050405020304"/>
              </a:rPr>
              <a:t> </a:t>
            </a:r>
            <a:r>
              <a:rPr sz="1850" dirty="0">
                <a:latin typeface="Times New Roman" panose="02020603050405020304"/>
                <a:cs typeface="Times New Roman" panose="02020603050405020304"/>
              </a:rPr>
              <a:t>(hours)</a:t>
            </a:r>
            <a:endParaRPr sz="1850">
              <a:latin typeface="Times New Roman" panose="02020603050405020304"/>
              <a:cs typeface="Times New Roman" panose="02020603050405020304"/>
            </a:endParaRPr>
          </a:p>
        </p:txBody>
      </p:sp>
      <p:sp>
        <p:nvSpPr>
          <p:cNvPr id="1938" name="object 1938"/>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solidFill>
            <a:srgbClr val="FFFFFF"/>
          </a:solidFill>
        </p:spPr>
        <p:txBody>
          <a:bodyPr wrap="square" lIns="0" tIns="0" rIns="0" bIns="0" rtlCol="0"/>
          <a:lstStyle/>
          <a:p/>
        </p:txBody>
      </p:sp>
      <p:sp>
        <p:nvSpPr>
          <p:cNvPr id="1939" name="object 1939"/>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ln w="4363">
            <a:solidFill>
              <a:srgbClr val="000000"/>
            </a:solidFill>
          </a:ln>
        </p:spPr>
        <p:txBody>
          <a:bodyPr wrap="square" lIns="0" tIns="0" rIns="0" bIns="0" rtlCol="0"/>
          <a:lstStyle/>
          <a:p/>
        </p:txBody>
      </p:sp>
      <p:sp>
        <p:nvSpPr>
          <p:cNvPr id="1940" name="object 1940"/>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404040"/>
          </a:solidFill>
        </p:spPr>
        <p:txBody>
          <a:bodyPr wrap="square" lIns="0" tIns="0" rIns="0" bIns="0" rtlCol="0"/>
          <a:lstStyle/>
          <a:p/>
        </p:txBody>
      </p:sp>
      <p:sp>
        <p:nvSpPr>
          <p:cNvPr id="1941" name="object 1941"/>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42" name="object 1942"/>
          <p:cNvSpPr/>
          <p:nvPr/>
        </p:nvSpPr>
        <p:spPr>
          <a:xfrm>
            <a:off x="28851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3" name="object 1943"/>
          <p:cNvSpPr/>
          <p:nvPr/>
        </p:nvSpPr>
        <p:spPr>
          <a:xfrm>
            <a:off x="292010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4" name="object 1944"/>
          <p:cNvSpPr/>
          <p:nvPr/>
        </p:nvSpPr>
        <p:spPr>
          <a:xfrm>
            <a:off x="295503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5" name="object 1945"/>
          <p:cNvSpPr/>
          <p:nvPr/>
        </p:nvSpPr>
        <p:spPr>
          <a:xfrm>
            <a:off x="298994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6" name="object 1946"/>
          <p:cNvSpPr/>
          <p:nvPr/>
        </p:nvSpPr>
        <p:spPr>
          <a:xfrm>
            <a:off x="302487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7" name="object 1947"/>
          <p:cNvSpPr/>
          <p:nvPr/>
        </p:nvSpPr>
        <p:spPr>
          <a:xfrm>
            <a:off x="305978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8" name="object 1948"/>
          <p:cNvSpPr/>
          <p:nvPr/>
        </p:nvSpPr>
        <p:spPr>
          <a:xfrm>
            <a:off x="309477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9" name="object 1949"/>
          <p:cNvSpPr/>
          <p:nvPr/>
        </p:nvSpPr>
        <p:spPr>
          <a:xfrm>
            <a:off x="312971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0" name="object 1950"/>
          <p:cNvSpPr/>
          <p:nvPr/>
        </p:nvSpPr>
        <p:spPr>
          <a:xfrm>
            <a:off x="316461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1" name="object 1951"/>
          <p:cNvSpPr/>
          <p:nvPr/>
        </p:nvSpPr>
        <p:spPr>
          <a:xfrm>
            <a:off x="319955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2" name="object 1952"/>
          <p:cNvSpPr/>
          <p:nvPr/>
        </p:nvSpPr>
        <p:spPr>
          <a:xfrm>
            <a:off x="323445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3" name="object 1953"/>
          <p:cNvSpPr/>
          <p:nvPr/>
        </p:nvSpPr>
        <p:spPr>
          <a:xfrm>
            <a:off x="326939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4" name="object 1954"/>
          <p:cNvSpPr/>
          <p:nvPr/>
        </p:nvSpPr>
        <p:spPr>
          <a:xfrm>
            <a:off x="33042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5" name="object 1955"/>
          <p:cNvSpPr/>
          <p:nvPr/>
        </p:nvSpPr>
        <p:spPr>
          <a:xfrm>
            <a:off x="333929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6" name="object 1956"/>
          <p:cNvSpPr/>
          <p:nvPr/>
        </p:nvSpPr>
        <p:spPr>
          <a:xfrm>
            <a:off x="337422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7" name="object 1957"/>
          <p:cNvSpPr/>
          <p:nvPr/>
        </p:nvSpPr>
        <p:spPr>
          <a:xfrm>
            <a:off x="2883002" y="2708655"/>
            <a:ext cx="502284" cy="192405"/>
          </a:xfrm>
          <a:custGeom>
            <a:avLst/>
            <a:gdLst/>
            <a:ahLst/>
            <a:cxnLst/>
            <a:rect l="l" t="t" r="r" b="b"/>
            <a:pathLst>
              <a:path w="502285" h="192405">
                <a:moveTo>
                  <a:pt x="0" y="0"/>
                </a:moveTo>
                <a:lnTo>
                  <a:pt x="502139" y="0"/>
                </a:lnTo>
                <a:lnTo>
                  <a:pt x="502139" y="192125"/>
                </a:lnTo>
                <a:lnTo>
                  <a:pt x="0" y="192125"/>
                </a:lnTo>
                <a:lnTo>
                  <a:pt x="0" y="0"/>
                </a:lnTo>
              </a:path>
            </a:pathLst>
          </a:custGeom>
          <a:ln w="4363">
            <a:solidFill>
              <a:srgbClr val="000000"/>
            </a:solidFill>
          </a:ln>
        </p:spPr>
        <p:txBody>
          <a:bodyPr wrap="square" lIns="0" tIns="0" rIns="0" bIns="0" rtlCol="0"/>
          <a:lstStyle/>
          <a:p/>
        </p:txBody>
      </p:sp>
      <p:sp>
        <p:nvSpPr>
          <p:cNvPr id="1958" name="object 1958"/>
          <p:cNvSpPr/>
          <p:nvPr/>
        </p:nvSpPr>
        <p:spPr>
          <a:xfrm>
            <a:off x="415139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808080"/>
          </a:solidFill>
        </p:spPr>
        <p:txBody>
          <a:bodyPr wrap="square" lIns="0" tIns="0" rIns="0" bIns="0" rtlCol="0"/>
          <a:lstStyle/>
          <a:p/>
        </p:txBody>
      </p:sp>
      <p:sp>
        <p:nvSpPr>
          <p:cNvPr id="1959" name="object 1959"/>
          <p:cNvSpPr/>
          <p:nvPr/>
        </p:nvSpPr>
        <p:spPr>
          <a:xfrm>
            <a:off x="415139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0" name="object 1960"/>
          <p:cNvSpPr/>
          <p:nvPr/>
        </p:nvSpPr>
        <p:spPr>
          <a:xfrm>
            <a:off x="4151410" y="2708667"/>
            <a:ext cx="502113" cy="192100"/>
          </a:xfrm>
          <a:prstGeom prst="rect">
            <a:avLst/>
          </a:prstGeom>
          <a:blipFill>
            <a:blip r:embed="rId1" cstate="print"/>
            <a:stretch>
              <a:fillRect/>
            </a:stretch>
          </a:blipFill>
        </p:spPr>
        <p:txBody>
          <a:bodyPr wrap="square" lIns="0" tIns="0" rIns="0" bIns="0" rtlCol="0"/>
          <a:lstStyle/>
          <a:p/>
        </p:txBody>
      </p:sp>
      <p:sp>
        <p:nvSpPr>
          <p:cNvPr id="1961" name="object 1961"/>
          <p:cNvSpPr/>
          <p:nvPr/>
        </p:nvSpPr>
        <p:spPr>
          <a:xfrm>
            <a:off x="415139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2" name="object 1962"/>
          <p:cNvSpPr/>
          <p:nvPr/>
        </p:nvSpPr>
        <p:spPr>
          <a:xfrm>
            <a:off x="530620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63" name="object 1963"/>
          <p:cNvSpPr/>
          <p:nvPr/>
        </p:nvSpPr>
        <p:spPr>
          <a:xfrm>
            <a:off x="530620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4" name="object 1964"/>
          <p:cNvSpPr/>
          <p:nvPr/>
        </p:nvSpPr>
        <p:spPr>
          <a:xfrm>
            <a:off x="5306221" y="2708667"/>
            <a:ext cx="502113" cy="192100"/>
          </a:xfrm>
          <a:prstGeom prst="rect">
            <a:avLst/>
          </a:prstGeom>
          <a:blipFill>
            <a:blip r:embed="rId2" cstate="print"/>
            <a:stretch>
              <a:fillRect/>
            </a:stretch>
          </a:blipFill>
        </p:spPr>
        <p:txBody>
          <a:bodyPr wrap="square" lIns="0" tIns="0" rIns="0" bIns="0" rtlCol="0"/>
          <a:lstStyle/>
          <a:p/>
        </p:txBody>
      </p:sp>
      <p:sp>
        <p:nvSpPr>
          <p:cNvPr id="1965" name="object 1965"/>
          <p:cNvSpPr/>
          <p:nvPr/>
        </p:nvSpPr>
        <p:spPr>
          <a:xfrm>
            <a:off x="530620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6" name="object 1966"/>
          <p:cNvSpPr txBox="1"/>
          <p:nvPr/>
        </p:nvSpPr>
        <p:spPr>
          <a:xfrm>
            <a:off x="5858932" y="2639265"/>
            <a:ext cx="381000" cy="297815"/>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#&gt;4</a:t>
            </a:r>
            <a:endParaRPr sz="1750">
              <a:latin typeface="Times New Roman" panose="02020603050405020304"/>
              <a:cs typeface="Times New Roman" panose="02020603050405020304"/>
            </a:endParaRPr>
          </a:p>
        </p:txBody>
      </p:sp>
      <p:sp>
        <p:nvSpPr>
          <p:cNvPr id="1967" name="object 1967"/>
          <p:cNvSpPr/>
          <p:nvPr/>
        </p:nvSpPr>
        <p:spPr>
          <a:xfrm>
            <a:off x="2883002"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FFFFFF"/>
          </a:solidFill>
        </p:spPr>
        <p:txBody>
          <a:bodyPr wrap="square" lIns="0" tIns="0" rIns="0" bIns="0" rtlCol="0"/>
          <a:lstStyle/>
          <a:p/>
        </p:txBody>
      </p:sp>
      <p:sp>
        <p:nvSpPr>
          <p:cNvPr id="1968" name="object 1968"/>
          <p:cNvSpPr/>
          <p:nvPr/>
        </p:nvSpPr>
        <p:spPr>
          <a:xfrm>
            <a:off x="2883002"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9" name="object 1969"/>
          <p:cNvSpPr/>
          <p:nvPr/>
        </p:nvSpPr>
        <p:spPr>
          <a:xfrm>
            <a:off x="2885197" y="2994679"/>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0" name="object 1970"/>
          <p:cNvSpPr/>
          <p:nvPr/>
        </p:nvSpPr>
        <p:spPr>
          <a:xfrm>
            <a:off x="2885197" y="302960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1" name="object 1971"/>
          <p:cNvSpPr/>
          <p:nvPr/>
        </p:nvSpPr>
        <p:spPr>
          <a:xfrm>
            <a:off x="2885197" y="306453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2" name="object 1972"/>
          <p:cNvSpPr/>
          <p:nvPr/>
        </p:nvSpPr>
        <p:spPr>
          <a:xfrm>
            <a:off x="2885197" y="3099427"/>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3" name="object 1973"/>
          <p:cNvSpPr/>
          <p:nvPr/>
        </p:nvSpPr>
        <p:spPr>
          <a:xfrm>
            <a:off x="2885197" y="313441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4" name="object 1974"/>
          <p:cNvSpPr/>
          <p:nvPr/>
        </p:nvSpPr>
        <p:spPr>
          <a:xfrm>
            <a:off x="2885197" y="316934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5" name="object 1975"/>
          <p:cNvSpPr/>
          <p:nvPr/>
        </p:nvSpPr>
        <p:spPr>
          <a:xfrm>
            <a:off x="2883002" y="2992515"/>
            <a:ext cx="502284" cy="192405"/>
          </a:xfrm>
          <a:custGeom>
            <a:avLst/>
            <a:gdLst/>
            <a:ahLst/>
            <a:cxnLst/>
            <a:rect l="l" t="t" r="r" b="b"/>
            <a:pathLst>
              <a:path w="502285" h="192405">
                <a:moveTo>
                  <a:pt x="0" y="0"/>
                </a:moveTo>
                <a:lnTo>
                  <a:pt x="502139" y="0"/>
                </a:lnTo>
                <a:lnTo>
                  <a:pt x="502139" y="192094"/>
                </a:lnTo>
                <a:lnTo>
                  <a:pt x="0" y="192094"/>
                </a:lnTo>
                <a:lnTo>
                  <a:pt x="0" y="0"/>
                </a:lnTo>
              </a:path>
            </a:pathLst>
          </a:custGeom>
          <a:ln w="4363">
            <a:solidFill>
              <a:srgbClr val="000000"/>
            </a:solidFill>
          </a:ln>
        </p:spPr>
        <p:txBody>
          <a:bodyPr wrap="square" lIns="0" tIns="0" rIns="0" bIns="0" rtlCol="0"/>
          <a:lstStyle/>
          <a:p/>
        </p:txBody>
      </p:sp>
      <p:sp>
        <p:nvSpPr>
          <p:cNvPr id="1976" name="object 1976"/>
          <p:cNvSpPr txBox="1"/>
          <p:nvPr/>
        </p:nvSpPr>
        <p:spPr>
          <a:xfrm>
            <a:off x="2564696" y="2639265"/>
            <a:ext cx="3970654" cy="1011555"/>
          </a:xfrm>
          <a:prstGeom prst="rect">
            <a:avLst/>
          </a:prstGeom>
        </p:spPr>
        <p:txBody>
          <a:bodyPr vert="horz" wrap="square" lIns="0" tIns="17145" rIns="0" bIns="0" rtlCol="0">
            <a:spAutoFit/>
          </a:bodyPr>
          <a:lstStyle/>
          <a:p>
            <a:pPr marL="883285">
              <a:lnSpc>
                <a:spcPct val="100000"/>
              </a:lnSpc>
              <a:spcBef>
                <a:spcPts val="135"/>
              </a:spcBef>
            </a:pPr>
            <a:r>
              <a:rPr sz="1750" spc="15" dirty="0">
                <a:latin typeface="Times New Roman" panose="02020603050405020304"/>
                <a:cs typeface="Times New Roman" panose="02020603050405020304"/>
              </a:rPr>
              <a:t>#&gt;16</a:t>
            </a:r>
            <a:endParaRPr sz="1750">
              <a:latin typeface="Times New Roman" panose="02020603050405020304"/>
              <a:cs typeface="Times New Roman" panose="02020603050405020304"/>
            </a:endParaRPr>
          </a:p>
          <a:p>
            <a:pPr marL="883285">
              <a:lnSpc>
                <a:spcPct val="100000"/>
              </a:lnSpc>
              <a:spcBef>
                <a:spcPts val="135"/>
              </a:spcBef>
            </a:pPr>
            <a:r>
              <a:rPr sz="1750" spc="15" dirty="0">
                <a:latin typeface="Times New Roman" panose="02020603050405020304"/>
                <a:cs typeface="Times New Roman" panose="02020603050405020304"/>
              </a:rPr>
              <a:t>#&gt;2</a:t>
            </a:r>
            <a:endParaRPr sz="1750">
              <a:latin typeface="Times New Roman" panose="02020603050405020304"/>
              <a:cs typeface="Times New Roman" panose="02020603050405020304"/>
            </a:endParaRPr>
          </a:p>
          <a:p>
            <a:pPr marL="12700">
              <a:lnSpc>
                <a:spcPct val="100000"/>
              </a:lnSpc>
              <a:spcBef>
                <a:spcPts val="1170"/>
              </a:spcBef>
              <a:tabLst>
                <a:tab pos="438150" algn="l"/>
                <a:tab pos="863600" algn="l"/>
                <a:tab pos="1287145" algn="l"/>
                <a:tab pos="1712595" algn="l"/>
                <a:tab pos="2138680" algn="l"/>
                <a:tab pos="2564130" algn="l"/>
                <a:tab pos="2987675" algn="l"/>
                <a:tab pos="3413760" algn="l"/>
                <a:tab pos="3839210" algn="l"/>
              </a:tabLst>
            </a:pPr>
            <a:r>
              <a:rPr sz="1850" dirty="0">
                <a:latin typeface="Times New Roman" panose="02020603050405020304"/>
                <a:cs typeface="Times New Roman" panose="02020603050405020304"/>
              </a:rPr>
              <a:t>0	1	2	3	4	5	6	7	8	9</a:t>
            </a:r>
            <a:endParaRPr sz="1850">
              <a:latin typeface="Times New Roman" panose="02020603050405020304"/>
              <a:cs typeface="Times New Roman" panose="02020603050405020304"/>
            </a:endParaRPr>
          </a:p>
        </p:txBody>
      </p:sp>
      <p:sp>
        <p:nvSpPr>
          <p:cNvPr id="1977" name="object 1977"/>
          <p:cNvSpPr/>
          <p:nvPr/>
        </p:nvSpPr>
        <p:spPr>
          <a:xfrm>
            <a:off x="4151397"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78" name="object 1978"/>
          <p:cNvSpPr/>
          <p:nvPr/>
        </p:nvSpPr>
        <p:spPr>
          <a:xfrm>
            <a:off x="4151398"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79" name="object 1979"/>
          <p:cNvSpPr/>
          <p:nvPr/>
        </p:nvSpPr>
        <p:spPr>
          <a:xfrm>
            <a:off x="4151410" y="2992497"/>
            <a:ext cx="502113" cy="192131"/>
          </a:xfrm>
          <a:prstGeom prst="rect">
            <a:avLst/>
          </a:prstGeom>
          <a:blipFill>
            <a:blip r:embed="rId3" cstate="print"/>
            <a:stretch>
              <a:fillRect/>
            </a:stretch>
          </a:blipFill>
        </p:spPr>
        <p:txBody>
          <a:bodyPr wrap="square" lIns="0" tIns="0" rIns="0" bIns="0" rtlCol="0"/>
          <a:lstStyle/>
          <a:p/>
        </p:txBody>
      </p:sp>
      <p:sp>
        <p:nvSpPr>
          <p:cNvPr id="1980" name="object 1980"/>
          <p:cNvSpPr/>
          <p:nvPr/>
        </p:nvSpPr>
        <p:spPr>
          <a:xfrm>
            <a:off x="4151398" y="2992515"/>
            <a:ext cx="502284" cy="192405"/>
          </a:xfrm>
          <a:custGeom>
            <a:avLst/>
            <a:gdLst/>
            <a:ahLst/>
            <a:cxnLst/>
            <a:rect l="l" t="t" r="r" b="b"/>
            <a:pathLst>
              <a:path w="502285" h="192405">
                <a:moveTo>
                  <a:pt x="0" y="0"/>
                </a:moveTo>
                <a:lnTo>
                  <a:pt x="502108" y="0"/>
                </a:lnTo>
                <a:lnTo>
                  <a:pt x="502108" y="192094"/>
                </a:lnTo>
                <a:lnTo>
                  <a:pt x="0" y="192094"/>
                </a:lnTo>
                <a:lnTo>
                  <a:pt x="0" y="0"/>
                </a:lnTo>
              </a:path>
            </a:pathLst>
          </a:custGeom>
          <a:ln w="4363">
            <a:solidFill>
              <a:srgbClr val="000000"/>
            </a:solidFill>
          </a:ln>
        </p:spPr>
        <p:txBody>
          <a:bodyPr wrap="square" lIns="0" tIns="0" rIns="0" bIns="0" rtlCol="0"/>
          <a:lstStyle/>
          <a:p/>
        </p:txBody>
      </p:sp>
      <p:sp>
        <p:nvSpPr>
          <p:cNvPr id="1981" name="object 1981"/>
          <p:cNvSpPr txBox="1"/>
          <p:nvPr/>
        </p:nvSpPr>
        <p:spPr>
          <a:xfrm>
            <a:off x="4704092" y="2639265"/>
            <a:ext cx="381000" cy="581660"/>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#&gt;8</a:t>
            </a:r>
            <a:endParaRPr sz="1750">
              <a:latin typeface="Times New Roman" panose="02020603050405020304"/>
              <a:cs typeface="Times New Roman" panose="02020603050405020304"/>
            </a:endParaRPr>
          </a:p>
          <a:p>
            <a:pPr marL="12700">
              <a:lnSpc>
                <a:spcPct val="100000"/>
              </a:lnSpc>
              <a:spcBef>
                <a:spcPts val="135"/>
              </a:spcBef>
            </a:pPr>
            <a:r>
              <a:rPr sz="1750" spc="15" dirty="0">
                <a:latin typeface="Times New Roman" panose="02020603050405020304"/>
                <a:cs typeface="Times New Roman" panose="02020603050405020304"/>
              </a:rPr>
              <a:t>#&gt;1</a:t>
            </a:r>
            <a:endParaRPr sz="1750">
              <a:latin typeface="Times New Roman" panose="02020603050405020304"/>
              <a:cs typeface="Times New Roman" panose="02020603050405020304"/>
            </a:endParaRPr>
          </a:p>
        </p:txBody>
      </p:sp>
      <p:sp>
        <p:nvSpPr>
          <p:cNvPr id="1982" name="object 1982"/>
          <p:cNvSpPr/>
          <p:nvPr/>
        </p:nvSpPr>
        <p:spPr>
          <a:xfrm>
            <a:off x="7765432" y="57723"/>
            <a:ext cx="1355463" cy="931275"/>
          </a:xfrm>
          <a:prstGeom prst="rect">
            <a:avLst/>
          </a:prstGeom>
          <a:blipFill>
            <a:blip r:embed="rId4" cstate="print"/>
            <a:stretch>
              <a:fillRect/>
            </a:stretch>
          </a:blipFill>
        </p:spPr>
        <p:txBody>
          <a:bodyPr wrap="square" lIns="0" tIns="0" rIns="0" bIns="0" rtlCol="0"/>
          <a:lstStyle/>
          <a:p/>
        </p:txBody>
      </p:sp>
      <p:sp>
        <p:nvSpPr>
          <p:cNvPr id="1983" name="object 1983"/>
          <p:cNvSpPr/>
          <p:nvPr/>
        </p:nvSpPr>
        <p:spPr>
          <a:xfrm>
            <a:off x="183194" y="213985"/>
            <a:ext cx="891036" cy="376559"/>
          </a:xfrm>
          <a:prstGeom prst="rect">
            <a:avLst/>
          </a:prstGeom>
          <a:blipFill>
            <a:blip r:embed="rId5" cstate="print"/>
            <a:stretch>
              <a:fillRect/>
            </a:stretch>
          </a:blipFill>
        </p:spPr>
        <p:txBody>
          <a:bodyPr wrap="square" lIns="0" tIns="0" rIns="0" bIns="0" rtlCol="0"/>
          <a:lstStyle/>
          <a:p/>
        </p:txBody>
      </p:sp>
      <p:sp>
        <p:nvSpPr>
          <p:cNvPr id="1984" name="object 1984"/>
          <p:cNvSpPr txBox="1"/>
          <p:nvPr/>
        </p:nvSpPr>
        <p:spPr>
          <a:xfrm>
            <a:off x="413715" y="3889883"/>
            <a:ext cx="8256270" cy="1418590"/>
          </a:xfrm>
          <a:prstGeom prst="rect">
            <a:avLst/>
          </a:prstGeom>
        </p:spPr>
        <p:txBody>
          <a:bodyPr vert="horz" wrap="square" lIns="0" tIns="111125" rIns="0" bIns="0" rtlCol="0">
            <a:spAutoFit/>
          </a:bodyPr>
          <a:lstStyle/>
          <a:p>
            <a:pPr marL="12700">
              <a:lnSpc>
                <a:spcPct val="100000"/>
              </a:lnSpc>
              <a:spcBef>
                <a:spcPts val="875"/>
              </a:spcBef>
            </a:pPr>
            <a:r>
              <a:rPr sz="1800" b="1" spc="-5" dirty="0">
                <a:latin typeface="Arial" panose="020B0604020202020204"/>
                <a:cs typeface="Arial" panose="020B0604020202020204"/>
              </a:rPr>
              <a:t>Observations</a:t>
            </a:r>
            <a:r>
              <a:rPr sz="1800" spc="-5" dirty="0">
                <a:latin typeface="Arial" panose="020B0604020202020204"/>
                <a:cs typeface="Arial" panose="020B0604020202020204"/>
              </a:rPr>
              <a:t>:</a:t>
            </a:r>
            <a:endParaRPr sz="1800">
              <a:latin typeface="Arial" panose="020B0604020202020204"/>
              <a:cs typeface="Arial" panose="020B0604020202020204"/>
            </a:endParaRPr>
          </a:p>
          <a:p>
            <a:pPr marL="86995" marR="5080" indent="191770" algn="just">
              <a:lnSpc>
                <a:spcPct val="100000"/>
              </a:lnSpc>
              <a:spcBef>
                <a:spcPts val="780"/>
              </a:spcBef>
            </a:pPr>
            <a:r>
              <a:rPr sz="1800" b="1" dirty="0">
                <a:solidFill>
                  <a:srgbClr val="0000FF"/>
                </a:solidFill>
                <a:latin typeface="Arial" panose="020B0604020202020204"/>
                <a:cs typeface="Arial" panose="020B0604020202020204"/>
              </a:rPr>
              <a:t>-空间相关</a:t>
            </a:r>
            <a:r>
              <a:rPr sz="1800" spc="-5" dirty="0">
                <a:latin typeface="Arial" panose="020B0604020202020204"/>
                <a:cs typeface="Arial" panose="020B0604020202020204"/>
              </a:rPr>
              <a:t>: </a:t>
            </a:r>
            <a:r>
              <a:rPr sz="1800" dirty="0">
                <a:latin typeface="Arial" panose="020B0604020202020204"/>
                <a:cs typeface="Arial" panose="020B0604020202020204"/>
              </a:rPr>
              <a:t>每次迭代中由不同CGP作业处理的图分区集的交叉点很大（平均超过所有活动分区的75％）。</a:t>
            </a:r>
            <a:endParaRPr sz="1800" dirty="0">
              <a:latin typeface="Arial" panose="020B0604020202020204"/>
              <a:cs typeface="Arial" panose="020B0604020202020204"/>
            </a:endParaRPr>
          </a:p>
          <a:p>
            <a:pPr marL="86995" marR="5080" indent="191770" algn="just">
              <a:lnSpc>
                <a:spcPct val="100000"/>
              </a:lnSpc>
              <a:spcBef>
                <a:spcPts val="780"/>
              </a:spcBef>
            </a:pPr>
            <a:r>
              <a:rPr sz="1800" b="1" spc="-20" dirty="0">
                <a:solidFill>
                  <a:srgbClr val="0000FF"/>
                </a:solidFill>
                <a:latin typeface="Arial" panose="020B0604020202020204"/>
                <a:cs typeface="Arial" panose="020B0604020202020204"/>
              </a:rPr>
              <a:t>-</a:t>
            </a:r>
            <a:r>
              <a:rPr b="1" dirty="0">
                <a:solidFill>
                  <a:srgbClr val="0000FF"/>
                </a:solidFill>
                <a:latin typeface="Arial" panose="020B0604020202020204"/>
                <a:cs typeface="Arial" panose="020B0604020202020204"/>
                <a:sym typeface="+mn-ea"/>
              </a:rPr>
              <a:t>时间相关</a:t>
            </a:r>
            <a:endParaRPr sz="180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817" y="791032"/>
            <a:ext cx="1824989" cy="452120"/>
          </a:xfrm>
          <a:prstGeom prst="rect">
            <a:avLst/>
          </a:prstGeom>
        </p:spPr>
        <p:txBody>
          <a:bodyPr vert="horz" wrap="square" lIns="0" tIns="12065" rIns="0" bIns="0" rtlCol="0">
            <a:spAutoFit/>
          </a:bodyPr>
          <a:lstStyle/>
          <a:p>
            <a:pPr marL="12700">
              <a:lnSpc>
                <a:spcPct val="100000"/>
              </a:lnSpc>
              <a:spcBef>
                <a:spcPts val="95"/>
              </a:spcBef>
            </a:pPr>
            <a:r>
              <a:rPr spc="-5" dirty="0"/>
              <a:t>Moti</a:t>
            </a:r>
            <a:r>
              <a:rPr dirty="0"/>
              <a:t>v</a:t>
            </a:r>
            <a:r>
              <a:rPr spc="-5" dirty="0"/>
              <a:t>at</a:t>
            </a:r>
            <a:r>
              <a:rPr dirty="0"/>
              <a:t>i</a:t>
            </a:r>
            <a:r>
              <a:rPr spc="-5" dirty="0"/>
              <a:t>ons</a:t>
            </a:r>
            <a:endParaRPr spc="-5" dirty="0"/>
          </a:p>
        </p:txBody>
      </p:sp>
      <p:sp>
        <p:nvSpPr>
          <p:cNvPr id="3" name="object 3"/>
          <p:cNvSpPr txBox="1"/>
          <p:nvPr/>
        </p:nvSpPr>
        <p:spPr>
          <a:xfrm>
            <a:off x="413715" y="3889883"/>
            <a:ext cx="8256270" cy="1696085"/>
          </a:xfrm>
          <a:prstGeom prst="rect">
            <a:avLst/>
          </a:prstGeom>
        </p:spPr>
        <p:txBody>
          <a:bodyPr vert="horz" wrap="square" lIns="0" tIns="111125" rIns="0" bIns="0" rtlCol="0">
            <a:spAutoFit/>
          </a:bodyPr>
          <a:lstStyle/>
          <a:p>
            <a:pPr marL="12700">
              <a:lnSpc>
                <a:spcPct val="100000"/>
              </a:lnSpc>
              <a:spcBef>
                <a:spcPts val="875"/>
              </a:spcBef>
            </a:pPr>
            <a:r>
              <a:rPr sz="1800" b="1" spc="-5" dirty="0">
                <a:latin typeface="Arial" panose="020B0604020202020204"/>
                <a:cs typeface="Arial" panose="020B0604020202020204"/>
              </a:rPr>
              <a:t>Observations</a:t>
            </a:r>
            <a:r>
              <a:rPr sz="1800" spc="-5" dirty="0">
                <a:latin typeface="Arial" panose="020B0604020202020204"/>
                <a:cs typeface="Arial" panose="020B0604020202020204"/>
              </a:rPr>
              <a:t>:</a:t>
            </a:r>
            <a:endParaRPr sz="1800">
              <a:latin typeface="Arial" panose="020B0604020202020204"/>
              <a:cs typeface="Arial" panose="020B0604020202020204"/>
            </a:endParaRPr>
          </a:p>
          <a:p>
            <a:pPr marL="86995" marR="5080" indent="191770" algn="just">
              <a:lnSpc>
                <a:spcPct val="100000"/>
              </a:lnSpc>
              <a:spcBef>
                <a:spcPts val="780"/>
              </a:spcBef>
            </a:pPr>
            <a:r>
              <a:rPr sz="1800" b="1" dirty="0">
                <a:solidFill>
                  <a:srgbClr val="0000FF"/>
                </a:solidFill>
                <a:latin typeface="Arial" panose="020B0604020202020204"/>
                <a:cs typeface="Arial" panose="020B0604020202020204"/>
              </a:rPr>
              <a:t>-空间相关</a:t>
            </a:r>
            <a:r>
              <a:rPr sz="1800" spc="-5" dirty="0">
                <a:latin typeface="Arial" panose="020B0604020202020204"/>
                <a:cs typeface="Arial" panose="020B0604020202020204"/>
              </a:rPr>
              <a:t>: </a:t>
            </a:r>
            <a:r>
              <a:rPr sz="1800" dirty="0">
                <a:latin typeface="Arial" panose="020B0604020202020204"/>
                <a:cs typeface="Arial" panose="020B0604020202020204"/>
              </a:rPr>
              <a:t>在每次迭代中，由不同的CGP任务处理的图分区集的交集很大(平均超过所有活动分区的75%)。</a:t>
            </a:r>
            <a:endParaRPr sz="1800" dirty="0">
              <a:latin typeface="Arial" panose="020B0604020202020204"/>
              <a:cs typeface="Arial" panose="020B0604020202020204"/>
            </a:endParaRPr>
          </a:p>
          <a:p>
            <a:pPr marL="86995" marR="5080" indent="191770" algn="just">
              <a:lnSpc>
                <a:spcPct val="100000"/>
              </a:lnSpc>
              <a:spcBef>
                <a:spcPts val="780"/>
              </a:spcBef>
            </a:pPr>
            <a:r>
              <a:rPr sz="1800" b="1" spc="-20" dirty="0">
                <a:solidFill>
                  <a:srgbClr val="0000FF"/>
                </a:solidFill>
                <a:latin typeface="Arial" panose="020B0604020202020204"/>
                <a:cs typeface="Arial" panose="020B0604020202020204"/>
              </a:rPr>
              <a:t>-</a:t>
            </a:r>
            <a:r>
              <a:rPr b="1" dirty="0">
                <a:solidFill>
                  <a:srgbClr val="0000FF"/>
                </a:solidFill>
                <a:latin typeface="Arial" panose="020B0604020202020204"/>
                <a:cs typeface="Arial" panose="020B0604020202020204"/>
                <a:sym typeface="+mn-ea"/>
              </a:rPr>
              <a:t>时间相关</a:t>
            </a:r>
            <a:r>
              <a:rPr sz="1800" spc="-5" dirty="0">
                <a:latin typeface="Arial" panose="020B0604020202020204"/>
                <a:cs typeface="Arial" panose="020B0604020202020204"/>
              </a:rPr>
              <a:t>: </a:t>
            </a:r>
            <a:r>
              <a:rPr sz="1800" dirty="0">
                <a:latin typeface="Arial" panose="020B0604020202020204"/>
                <a:cs typeface="Arial" panose="020B0604020202020204"/>
              </a:rPr>
              <a:t>一些图表分区可以在短时间内由多个CGP作业（可能超过16个作业）访问。</a:t>
            </a:r>
            <a:endParaRPr sz="1800" dirty="0">
              <a:latin typeface="Arial" panose="020B0604020202020204"/>
              <a:cs typeface="Arial" panose="020B0604020202020204"/>
            </a:endParaRPr>
          </a:p>
        </p:txBody>
      </p:sp>
      <p:sp>
        <p:nvSpPr>
          <p:cNvPr id="4" name="object 4"/>
          <p:cNvSpPr txBox="1"/>
          <p:nvPr/>
        </p:nvSpPr>
        <p:spPr>
          <a:xfrm>
            <a:off x="2119319" y="1206466"/>
            <a:ext cx="353060" cy="2270125"/>
          </a:xfrm>
          <a:prstGeom prst="rect">
            <a:avLst/>
          </a:prstGeom>
        </p:spPr>
        <p:txBody>
          <a:bodyPr vert="horz" wrap="square" lIns="0" tIns="127000" rIns="0" bIns="0" rtlCol="0">
            <a:spAutoFit/>
          </a:bodyPr>
          <a:lstStyle/>
          <a:p>
            <a:pPr algn="ctr">
              <a:lnSpc>
                <a:spcPct val="100000"/>
              </a:lnSpc>
              <a:spcBef>
                <a:spcPts val="1000"/>
              </a:spcBef>
            </a:pPr>
            <a:r>
              <a:rPr sz="1700" spc="5" dirty="0">
                <a:latin typeface="Times New Roman" panose="02020603050405020304"/>
                <a:cs typeface="Times New Roman" panose="02020603050405020304"/>
              </a:rPr>
              <a:t>100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80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60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40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20</a:t>
            </a:r>
            <a:endParaRPr sz="1700">
              <a:latin typeface="Times New Roman" panose="02020603050405020304"/>
              <a:cs typeface="Times New Roman" panose="02020603050405020304"/>
            </a:endParaRPr>
          </a:p>
          <a:p>
            <a:pPr marL="217170" algn="ctr">
              <a:lnSpc>
                <a:spcPct val="100000"/>
              </a:lnSpc>
              <a:spcBef>
                <a:spcPts val="900"/>
              </a:spcBef>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p:txBody>
      </p:sp>
      <p:sp>
        <p:nvSpPr>
          <p:cNvPr id="6" name="object 6"/>
          <p:cNvSpPr/>
          <p:nvPr/>
        </p:nvSpPr>
        <p:spPr>
          <a:xfrm>
            <a:off x="2509660" y="3361466"/>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7" name="object 7"/>
          <p:cNvSpPr/>
          <p:nvPr/>
        </p:nvSpPr>
        <p:spPr>
          <a:xfrm>
            <a:off x="2509660" y="336146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8" name="object 8"/>
          <p:cNvSpPr/>
          <p:nvPr/>
        </p:nvSpPr>
        <p:spPr>
          <a:xfrm>
            <a:off x="2509660" y="317369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9" name="object 9"/>
          <p:cNvSpPr/>
          <p:nvPr/>
        </p:nvSpPr>
        <p:spPr>
          <a:xfrm>
            <a:off x="2509660" y="298812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0" name="object 10"/>
          <p:cNvSpPr/>
          <p:nvPr/>
        </p:nvSpPr>
        <p:spPr>
          <a:xfrm>
            <a:off x="2509660" y="28003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1" name="object 11"/>
          <p:cNvSpPr/>
          <p:nvPr/>
        </p:nvSpPr>
        <p:spPr>
          <a:xfrm>
            <a:off x="2509660" y="261262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2" name="object 12"/>
          <p:cNvSpPr/>
          <p:nvPr/>
        </p:nvSpPr>
        <p:spPr>
          <a:xfrm>
            <a:off x="2509660" y="24269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3" name="object 13"/>
          <p:cNvSpPr/>
          <p:nvPr/>
        </p:nvSpPr>
        <p:spPr>
          <a:xfrm>
            <a:off x="2509660" y="223925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4" name="object 14"/>
          <p:cNvSpPr/>
          <p:nvPr/>
        </p:nvSpPr>
        <p:spPr>
          <a:xfrm>
            <a:off x="2509660" y="205148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5" name="object 15"/>
          <p:cNvSpPr/>
          <p:nvPr/>
        </p:nvSpPr>
        <p:spPr>
          <a:xfrm>
            <a:off x="2509660" y="186374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6" name="object 16"/>
          <p:cNvSpPr/>
          <p:nvPr/>
        </p:nvSpPr>
        <p:spPr>
          <a:xfrm>
            <a:off x="2509660" y="167817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7" name="object 17"/>
          <p:cNvSpPr/>
          <p:nvPr/>
        </p:nvSpPr>
        <p:spPr>
          <a:xfrm>
            <a:off x="2509660" y="149043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8" name="object 18"/>
          <p:cNvSpPr/>
          <p:nvPr/>
        </p:nvSpPr>
        <p:spPr>
          <a:xfrm>
            <a:off x="2509660"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29" name="object 29"/>
          <p:cNvSpPr/>
          <p:nvPr/>
        </p:nvSpPr>
        <p:spPr>
          <a:xfrm>
            <a:off x="2509660" y="1490438"/>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30" name="object 30"/>
          <p:cNvSpPr/>
          <p:nvPr/>
        </p:nvSpPr>
        <p:spPr>
          <a:xfrm>
            <a:off x="6629170" y="336146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1" name="object 31"/>
          <p:cNvSpPr/>
          <p:nvPr/>
        </p:nvSpPr>
        <p:spPr>
          <a:xfrm>
            <a:off x="6651058" y="317369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2" name="object 32"/>
          <p:cNvSpPr/>
          <p:nvPr/>
        </p:nvSpPr>
        <p:spPr>
          <a:xfrm>
            <a:off x="6629170" y="298812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3" name="object 33"/>
          <p:cNvSpPr/>
          <p:nvPr/>
        </p:nvSpPr>
        <p:spPr>
          <a:xfrm>
            <a:off x="6651058" y="28003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4" name="object 34"/>
          <p:cNvSpPr/>
          <p:nvPr/>
        </p:nvSpPr>
        <p:spPr>
          <a:xfrm>
            <a:off x="6629170" y="261262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5" name="object 35"/>
          <p:cNvSpPr/>
          <p:nvPr/>
        </p:nvSpPr>
        <p:spPr>
          <a:xfrm>
            <a:off x="6651058" y="24269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6" name="object 36"/>
          <p:cNvSpPr/>
          <p:nvPr/>
        </p:nvSpPr>
        <p:spPr>
          <a:xfrm>
            <a:off x="6629170" y="223925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7" name="object 37"/>
          <p:cNvSpPr/>
          <p:nvPr/>
        </p:nvSpPr>
        <p:spPr>
          <a:xfrm>
            <a:off x="6651058" y="205148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8" name="object 38"/>
          <p:cNvSpPr/>
          <p:nvPr/>
        </p:nvSpPr>
        <p:spPr>
          <a:xfrm>
            <a:off x="6629170" y="186374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9" name="object 39"/>
          <p:cNvSpPr/>
          <p:nvPr/>
        </p:nvSpPr>
        <p:spPr>
          <a:xfrm>
            <a:off x="6651058" y="167817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40" name="object 40"/>
          <p:cNvSpPr/>
          <p:nvPr/>
        </p:nvSpPr>
        <p:spPr>
          <a:xfrm>
            <a:off x="6629170" y="149043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41" name="object 41"/>
          <p:cNvSpPr/>
          <p:nvPr/>
        </p:nvSpPr>
        <p:spPr>
          <a:xfrm>
            <a:off x="6675049"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42" name="object 42"/>
          <p:cNvSpPr/>
          <p:nvPr/>
        </p:nvSpPr>
        <p:spPr>
          <a:xfrm>
            <a:off x="2934311" y="1772104"/>
            <a:ext cx="0" cy="855980"/>
          </a:xfrm>
          <a:custGeom>
            <a:avLst/>
            <a:gdLst/>
            <a:ahLst/>
            <a:cxnLst/>
            <a:rect l="l" t="t" r="r" b="b"/>
            <a:pathLst>
              <a:path h="855980">
                <a:moveTo>
                  <a:pt x="0" y="0"/>
                </a:moveTo>
                <a:lnTo>
                  <a:pt x="0" y="855786"/>
                </a:lnTo>
              </a:path>
            </a:pathLst>
          </a:custGeom>
          <a:ln w="63291">
            <a:solidFill>
              <a:srgbClr val="404040"/>
            </a:solidFill>
          </a:ln>
        </p:spPr>
        <p:txBody>
          <a:bodyPr wrap="square" lIns="0" tIns="0" rIns="0" bIns="0" rtlCol="0"/>
          <a:lstStyle/>
          <a:p/>
        </p:txBody>
      </p:sp>
      <p:sp>
        <p:nvSpPr>
          <p:cNvPr id="43" name="object 43"/>
          <p:cNvSpPr/>
          <p:nvPr/>
        </p:nvSpPr>
        <p:spPr>
          <a:xfrm>
            <a:off x="2902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44" name="object 44"/>
          <p:cNvSpPr/>
          <p:nvPr/>
        </p:nvSpPr>
        <p:spPr>
          <a:xfrm>
            <a:off x="2904829"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5" name="object 45"/>
          <p:cNvSpPr/>
          <p:nvPr/>
        </p:nvSpPr>
        <p:spPr>
          <a:xfrm>
            <a:off x="290482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6" name="object 46"/>
          <p:cNvSpPr/>
          <p:nvPr/>
        </p:nvSpPr>
        <p:spPr>
          <a:xfrm>
            <a:off x="2939764"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7" name="object 47"/>
          <p:cNvSpPr/>
          <p:nvPr/>
        </p:nvSpPr>
        <p:spPr>
          <a:xfrm>
            <a:off x="2939764"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8" name="object 48"/>
          <p:cNvSpPr/>
          <p:nvPr/>
        </p:nvSpPr>
        <p:spPr>
          <a:xfrm>
            <a:off x="2902665"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9" name="object 49"/>
          <p:cNvSpPr/>
          <p:nvPr/>
        </p:nvSpPr>
        <p:spPr>
          <a:xfrm>
            <a:off x="2964859"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50" name="object 50"/>
          <p:cNvSpPr/>
          <p:nvPr/>
        </p:nvSpPr>
        <p:spPr>
          <a:xfrm>
            <a:off x="2964859"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1" name="object 51"/>
          <p:cNvSpPr/>
          <p:nvPr/>
        </p:nvSpPr>
        <p:spPr>
          <a:xfrm>
            <a:off x="2902665"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52" name="object 52"/>
          <p:cNvSpPr/>
          <p:nvPr/>
        </p:nvSpPr>
        <p:spPr>
          <a:xfrm>
            <a:off x="2902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3" name="object 53"/>
          <p:cNvSpPr/>
          <p:nvPr/>
        </p:nvSpPr>
        <p:spPr>
          <a:xfrm>
            <a:off x="3360001" y="1826658"/>
            <a:ext cx="0" cy="801370"/>
          </a:xfrm>
          <a:custGeom>
            <a:avLst/>
            <a:gdLst/>
            <a:ahLst/>
            <a:cxnLst/>
            <a:rect l="l" t="t" r="r" b="b"/>
            <a:pathLst>
              <a:path h="801369">
                <a:moveTo>
                  <a:pt x="0" y="0"/>
                </a:moveTo>
                <a:lnTo>
                  <a:pt x="0" y="801233"/>
                </a:lnTo>
              </a:path>
            </a:pathLst>
          </a:custGeom>
          <a:ln w="63364">
            <a:solidFill>
              <a:srgbClr val="404040"/>
            </a:solidFill>
          </a:ln>
        </p:spPr>
        <p:txBody>
          <a:bodyPr wrap="square" lIns="0" tIns="0" rIns="0" bIns="0" rtlCol="0"/>
          <a:lstStyle/>
          <a:p/>
        </p:txBody>
      </p:sp>
      <p:sp>
        <p:nvSpPr>
          <p:cNvPr id="54" name="object 54"/>
          <p:cNvSpPr/>
          <p:nvPr/>
        </p:nvSpPr>
        <p:spPr>
          <a:xfrm>
            <a:off x="332831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404040"/>
          </a:solidFill>
        </p:spPr>
        <p:txBody>
          <a:bodyPr wrap="square" lIns="0" tIns="0" rIns="0" bIns="0" rtlCol="0"/>
          <a:lstStyle/>
          <a:p/>
        </p:txBody>
      </p:sp>
      <p:sp>
        <p:nvSpPr>
          <p:cNvPr id="55" name="object 55"/>
          <p:cNvSpPr/>
          <p:nvPr/>
        </p:nvSpPr>
        <p:spPr>
          <a:xfrm>
            <a:off x="3330483"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6" name="object 56"/>
          <p:cNvSpPr/>
          <p:nvPr/>
        </p:nvSpPr>
        <p:spPr>
          <a:xfrm>
            <a:off x="3330483"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7" name="object 57"/>
          <p:cNvSpPr/>
          <p:nvPr/>
        </p:nvSpPr>
        <p:spPr>
          <a:xfrm>
            <a:off x="3365479"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8" name="object 58"/>
          <p:cNvSpPr/>
          <p:nvPr/>
        </p:nvSpPr>
        <p:spPr>
          <a:xfrm>
            <a:off x="336547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9" name="object 59"/>
          <p:cNvSpPr/>
          <p:nvPr/>
        </p:nvSpPr>
        <p:spPr>
          <a:xfrm>
            <a:off x="332831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60" name="object 60"/>
          <p:cNvSpPr/>
          <p:nvPr/>
        </p:nvSpPr>
        <p:spPr>
          <a:xfrm>
            <a:off x="339057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61" name="object 61"/>
          <p:cNvSpPr/>
          <p:nvPr/>
        </p:nvSpPr>
        <p:spPr>
          <a:xfrm>
            <a:off x="339057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2" name="object 62"/>
          <p:cNvSpPr/>
          <p:nvPr/>
        </p:nvSpPr>
        <p:spPr>
          <a:xfrm>
            <a:off x="332831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63" name="object 63"/>
          <p:cNvSpPr/>
          <p:nvPr/>
        </p:nvSpPr>
        <p:spPr>
          <a:xfrm>
            <a:off x="332831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4" name="object 64"/>
          <p:cNvSpPr/>
          <p:nvPr/>
        </p:nvSpPr>
        <p:spPr>
          <a:xfrm>
            <a:off x="6335547" y="1957677"/>
            <a:ext cx="0" cy="670560"/>
          </a:xfrm>
          <a:custGeom>
            <a:avLst/>
            <a:gdLst/>
            <a:ahLst/>
            <a:cxnLst/>
            <a:rect l="l" t="t" r="r" b="b"/>
            <a:pathLst>
              <a:path h="670560">
                <a:moveTo>
                  <a:pt x="0" y="0"/>
                </a:moveTo>
                <a:lnTo>
                  <a:pt x="0" y="670214"/>
                </a:lnTo>
              </a:path>
            </a:pathLst>
          </a:custGeom>
          <a:ln w="63291">
            <a:solidFill>
              <a:srgbClr val="404040"/>
            </a:solidFill>
          </a:ln>
        </p:spPr>
        <p:txBody>
          <a:bodyPr wrap="square" lIns="0" tIns="0" rIns="0" bIns="0" rtlCol="0"/>
          <a:lstStyle/>
          <a:p/>
        </p:txBody>
      </p:sp>
      <p:sp>
        <p:nvSpPr>
          <p:cNvPr id="65" name="object 65"/>
          <p:cNvSpPr/>
          <p:nvPr/>
        </p:nvSpPr>
        <p:spPr>
          <a:xfrm>
            <a:off x="630390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66" name="object 66"/>
          <p:cNvSpPr/>
          <p:nvPr/>
        </p:nvSpPr>
        <p:spPr>
          <a:xfrm>
            <a:off x="6306066"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7" name="object 67"/>
          <p:cNvSpPr/>
          <p:nvPr/>
        </p:nvSpPr>
        <p:spPr>
          <a:xfrm>
            <a:off x="6306066"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68" name="object 68"/>
          <p:cNvSpPr/>
          <p:nvPr/>
        </p:nvSpPr>
        <p:spPr>
          <a:xfrm>
            <a:off x="6341001"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9" name="object 69"/>
          <p:cNvSpPr/>
          <p:nvPr/>
        </p:nvSpPr>
        <p:spPr>
          <a:xfrm>
            <a:off x="6341001"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70" name="object 70"/>
          <p:cNvSpPr/>
          <p:nvPr/>
        </p:nvSpPr>
        <p:spPr>
          <a:xfrm>
            <a:off x="6303901" y="195764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1" name="object 71"/>
          <p:cNvSpPr/>
          <p:nvPr/>
        </p:nvSpPr>
        <p:spPr>
          <a:xfrm>
            <a:off x="6366095" y="1957647"/>
            <a:ext cx="0" cy="670560"/>
          </a:xfrm>
          <a:custGeom>
            <a:avLst/>
            <a:gdLst/>
            <a:ahLst/>
            <a:cxnLst/>
            <a:rect l="l" t="t" r="r" b="b"/>
            <a:pathLst>
              <a:path h="670560">
                <a:moveTo>
                  <a:pt x="0" y="0"/>
                </a:moveTo>
                <a:lnTo>
                  <a:pt x="0" y="670244"/>
                </a:lnTo>
              </a:path>
            </a:pathLst>
          </a:custGeom>
          <a:ln w="3175">
            <a:solidFill>
              <a:srgbClr val="000000"/>
            </a:solidFill>
          </a:ln>
        </p:spPr>
        <p:txBody>
          <a:bodyPr wrap="square" lIns="0" tIns="0" rIns="0" bIns="0" rtlCol="0"/>
          <a:lstStyle/>
          <a:p/>
        </p:txBody>
      </p:sp>
      <p:sp>
        <p:nvSpPr>
          <p:cNvPr id="72" name="object 72"/>
          <p:cNvSpPr/>
          <p:nvPr/>
        </p:nvSpPr>
        <p:spPr>
          <a:xfrm>
            <a:off x="636609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3" name="object 73"/>
          <p:cNvSpPr/>
          <p:nvPr/>
        </p:nvSpPr>
        <p:spPr>
          <a:xfrm>
            <a:off x="6303901" y="1957647"/>
            <a:ext cx="0" cy="670560"/>
          </a:xfrm>
          <a:custGeom>
            <a:avLst/>
            <a:gdLst/>
            <a:ahLst/>
            <a:cxnLst/>
            <a:rect l="l" t="t" r="r" b="b"/>
            <a:pathLst>
              <a:path h="670560">
                <a:moveTo>
                  <a:pt x="0" y="0"/>
                </a:moveTo>
                <a:lnTo>
                  <a:pt x="0" y="670244"/>
                </a:lnTo>
              </a:path>
            </a:pathLst>
          </a:custGeom>
          <a:ln w="4364">
            <a:solidFill>
              <a:srgbClr val="000000"/>
            </a:solidFill>
          </a:ln>
        </p:spPr>
        <p:txBody>
          <a:bodyPr wrap="square" lIns="0" tIns="0" rIns="0" bIns="0" rtlCol="0"/>
          <a:lstStyle/>
          <a:p/>
        </p:txBody>
      </p:sp>
      <p:sp>
        <p:nvSpPr>
          <p:cNvPr id="74" name="object 74"/>
          <p:cNvSpPr/>
          <p:nvPr/>
        </p:nvSpPr>
        <p:spPr>
          <a:xfrm>
            <a:off x="630390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5" name="object 75"/>
          <p:cNvSpPr/>
          <p:nvPr/>
        </p:nvSpPr>
        <p:spPr>
          <a:xfrm>
            <a:off x="2998688" y="1752447"/>
            <a:ext cx="0" cy="875665"/>
          </a:xfrm>
          <a:custGeom>
            <a:avLst/>
            <a:gdLst/>
            <a:ahLst/>
            <a:cxnLst/>
            <a:rect l="l" t="t" r="r" b="b"/>
            <a:pathLst>
              <a:path h="875664">
                <a:moveTo>
                  <a:pt x="0" y="0"/>
                </a:moveTo>
                <a:lnTo>
                  <a:pt x="0" y="875444"/>
                </a:lnTo>
              </a:path>
            </a:pathLst>
          </a:custGeom>
          <a:ln w="65474">
            <a:solidFill>
              <a:srgbClr val="808080"/>
            </a:solidFill>
          </a:ln>
        </p:spPr>
        <p:txBody>
          <a:bodyPr wrap="square" lIns="0" tIns="0" rIns="0" bIns="0" rtlCol="0"/>
          <a:lstStyle/>
          <a:p/>
        </p:txBody>
      </p:sp>
      <p:sp>
        <p:nvSpPr>
          <p:cNvPr id="76" name="object 76"/>
          <p:cNvSpPr/>
          <p:nvPr/>
        </p:nvSpPr>
        <p:spPr>
          <a:xfrm>
            <a:off x="2965950"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808080"/>
          </a:solidFill>
        </p:spPr>
        <p:txBody>
          <a:bodyPr wrap="square" lIns="0" tIns="0" rIns="0" bIns="0" rtlCol="0"/>
          <a:lstStyle/>
          <a:p/>
        </p:txBody>
      </p:sp>
      <p:sp>
        <p:nvSpPr>
          <p:cNvPr id="77" name="object 77"/>
          <p:cNvSpPr/>
          <p:nvPr/>
        </p:nvSpPr>
        <p:spPr>
          <a:xfrm>
            <a:off x="2968115" y="175464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78" name="object 78"/>
          <p:cNvSpPr/>
          <p:nvPr/>
        </p:nvSpPr>
        <p:spPr>
          <a:xfrm>
            <a:off x="2968115" y="1754641"/>
            <a:ext cx="48260" cy="48260"/>
          </a:xfrm>
          <a:custGeom>
            <a:avLst/>
            <a:gdLst/>
            <a:ahLst/>
            <a:cxnLst/>
            <a:rect l="l" t="t" r="r" b="b"/>
            <a:pathLst>
              <a:path w="48260" h="48260">
                <a:moveTo>
                  <a:pt x="0" y="48000"/>
                </a:moveTo>
                <a:lnTo>
                  <a:pt x="48043" y="0"/>
                </a:lnTo>
              </a:path>
            </a:pathLst>
          </a:custGeom>
          <a:ln w="4364">
            <a:solidFill>
              <a:srgbClr val="000000"/>
            </a:solidFill>
          </a:ln>
        </p:spPr>
        <p:txBody>
          <a:bodyPr wrap="square" lIns="0" tIns="0" rIns="0" bIns="0" rtlCol="0"/>
          <a:lstStyle/>
          <a:p/>
        </p:txBody>
      </p:sp>
      <p:sp>
        <p:nvSpPr>
          <p:cNvPr id="79" name="object 79"/>
          <p:cNvSpPr/>
          <p:nvPr/>
        </p:nvSpPr>
        <p:spPr>
          <a:xfrm>
            <a:off x="2968115" y="178953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0" name="object 80"/>
          <p:cNvSpPr/>
          <p:nvPr/>
        </p:nvSpPr>
        <p:spPr>
          <a:xfrm>
            <a:off x="2968115" y="183756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1" name="object 81"/>
          <p:cNvSpPr/>
          <p:nvPr/>
        </p:nvSpPr>
        <p:spPr>
          <a:xfrm>
            <a:off x="2968115" y="1885569"/>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2" name="object 82"/>
          <p:cNvSpPr/>
          <p:nvPr/>
        </p:nvSpPr>
        <p:spPr>
          <a:xfrm>
            <a:off x="2968115" y="1933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3" name="object 83"/>
          <p:cNvSpPr/>
          <p:nvPr/>
        </p:nvSpPr>
        <p:spPr>
          <a:xfrm>
            <a:off x="2968115" y="1981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4" name="object 84"/>
          <p:cNvSpPr/>
          <p:nvPr/>
        </p:nvSpPr>
        <p:spPr>
          <a:xfrm>
            <a:off x="2968115" y="2029663"/>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85" name="object 85"/>
          <p:cNvSpPr/>
          <p:nvPr/>
        </p:nvSpPr>
        <p:spPr>
          <a:xfrm>
            <a:off x="2968115" y="2077695"/>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6" name="object 86"/>
          <p:cNvSpPr/>
          <p:nvPr/>
        </p:nvSpPr>
        <p:spPr>
          <a:xfrm>
            <a:off x="2968115" y="212575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7" name="object 87"/>
          <p:cNvSpPr/>
          <p:nvPr/>
        </p:nvSpPr>
        <p:spPr>
          <a:xfrm>
            <a:off x="2968115" y="217378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8" name="object 88"/>
          <p:cNvSpPr/>
          <p:nvPr/>
        </p:nvSpPr>
        <p:spPr>
          <a:xfrm>
            <a:off x="2968115" y="222178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9" name="object 89"/>
          <p:cNvSpPr/>
          <p:nvPr/>
        </p:nvSpPr>
        <p:spPr>
          <a:xfrm>
            <a:off x="2968115" y="226988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0" name="object 90"/>
          <p:cNvSpPr/>
          <p:nvPr/>
        </p:nvSpPr>
        <p:spPr>
          <a:xfrm>
            <a:off x="2968115" y="231788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1" name="object 91"/>
          <p:cNvSpPr/>
          <p:nvPr/>
        </p:nvSpPr>
        <p:spPr>
          <a:xfrm>
            <a:off x="2968115" y="2365883"/>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2" name="object 92"/>
          <p:cNvSpPr/>
          <p:nvPr/>
        </p:nvSpPr>
        <p:spPr>
          <a:xfrm>
            <a:off x="2968115" y="2413914"/>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3" name="object 93"/>
          <p:cNvSpPr/>
          <p:nvPr/>
        </p:nvSpPr>
        <p:spPr>
          <a:xfrm>
            <a:off x="2968115" y="246197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4" name="object 94"/>
          <p:cNvSpPr/>
          <p:nvPr/>
        </p:nvSpPr>
        <p:spPr>
          <a:xfrm>
            <a:off x="2968115" y="251000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5" name="object 95"/>
          <p:cNvSpPr/>
          <p:nvPr/>
        </p:nvSpPr>
        <p:spPr>
          <a:xfrm>
            <a:off x="2968115" y="255800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6" name="object 96"/>
          <p:cNvSpPr/>
          <p:nvPr/>
        </p:nvSpPr>
        <p:spPr>
          <a:xfrm>
            <a:off x="2968115" y="2606009"/>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97" name="object 97"/>
          <p:cNvSpPr/>
          <p:nvPr/>
        </p:nvSpPr>
        <p:spPr>
          <a:xfrm>
            <a:off x="2968115" y="265410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8" name="object 98"/>
          <p:cNvSpPr/>
          <p:nvPr/>
        </p:nvSpPr>
        <p:spPr>
          <a:xfrm>
            <a:off x="2968115" y="270210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9" name="object 99"/>
          <p:cNvSpPr/>
          <p:nvPr/>
        </p:nvSpPr>
        <p:spPr>
          <a:xfrm>
            <a:off x="2968115" y="275013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100" name="object 100"/>
          <p:cNvSpPr/>
          <p:nvPr/>
        </p:nvSpPr>
        <p:spPr>
          <a:xfrm>
            <a:off x="2968115" y="279819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1" name="object 101"/>
          <p:cNvSpPr/>
          <p:nvPr/>
        </p:nvSpPr>
        <p:spPr>
          <a:xfrm>
            <a:off x="2968115" y="2846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2" name="object 102"/>
          <p:cNvSpPr/>
          <p:nvPr/>
        </p:nvSpPr>
        <p:spPr>
          <a:xfrm>
            <a:off x="2968115" y="2894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3" name="object 103"/>
          <p:cNvSpPr/>
          <p:nvPr/>
        </p:nvSpPr>
        <p:spPr>
          <a:xfrm>
            <a:off x="2968115" y="2942228"/>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104" name="object 104"/>
          <p:cNvSpPr/>
          <p:nvPr/>
        </p:nvSpPr>
        <p:spPr>
          <a:xfrm>
            <a:off x="2968115" y="2990320"/>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5" name="object 105"/>
          <p:cNvSpPr/>
          <p:nvPr/>
        </p:nvSpPr>
        <p:spPr>
          <a:xfrm>
            <a:off x="2968115" y="303832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6" name="object 106"/>
          <p:cNvSpPr/>
          <p:nvPr/>
        </p:nvSpPr>
        <p:spPr>
          <a:xfrm>
            <a:off x="2968115" y="308635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107" name="object 107"/>
          <p:cNvSpPr/>
          <p:nvPr/>
        </p:nvSpPr>
        <p:spPr>
          <a:xfrm>
            <a:off x="2968115" y="313441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8" name="object 108"/>
          <p:cNvSpPr/>
          <p:nvPr/>
        </p:nvSpPr>
        <p:spPr>
          <a:xfrm>
            <a:off x="2968115" y="318244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9" name="object 109"/>
          <p:cNvSpPr/>
          <p:nvPr/>
        </p:nvSpPr>
        <p:spPr>
          <a:xfrm>
            <a:off x="2968115" y="3230447"/>
            <a:ext cx="61594" cy="61594"/>
          </a:xfrm>
          <a:custGeom>
            <a:avLst/>
            <a:gdLst/>
            <a:ahLst/>
            <a:cxnLst/>
            <a:rect l="l" t="t" r="r" b="b"/>
            <a:pathLst>
              <a:path w="61594" h="61595">
                <a:moveTo>
                  <a:pt x="0" y="61105"/>
                </a:moveTo>
                <a:lnTo>
                  <a:pt x="61121" y="0"/>
                </a:lnTo>
              </a:path>
            </a:pathLst>
          </a:custGeom>
          <a:ln w="4364">
            <a:solidFill>
              <a:srgbClr val="000000"/>
            </a:solidFill>
          </a:ln>
        </p:spPr>
        <p:txBody>
          <a:bodyPr wrap="square" lIns="0" tIns="0" rIns="0" bIns="0" rtlCol="0"/>
          <a:lstStyle/>
          <a:p/>
        </p:txBody>
      </p:sp>
      <p:sp>
        <p:nvSpPr>
          <p:cNvPr id="110" name="object 110"/>
          <p:cNvSpPr/>
          <p:nvPr/>
        </p:nvSpPr>
        <p:spPr>
          <a:xfrm>
            <a:off x="2968115" y="3278448"/>
            <a:ext cx="61594" cy="61594"/>
          </a:xfrm>
          <a:custGeom>
            <a:avLst/>
            <a:gdLst/>
            <a:ahLst/>
            <a:cxnLst/>
            <a:rect l="l" t="t" r="r" b="b"/>
            <a:pathLst>
              <a:path w="61594" h="61595">
                <a:moveTo>
                  <a:pt x="0" y="61197"/>
                </a:moveTo>
                <a:lnTo>
                  <a:pt x="61121" y="0"/>
                </a:lnTo>
              </a:path>
            </a:pathLst>
          </a:custGeom>
          <a:ln w="4364">
            <a:solidFill>
              <a:srgbClr val="000000"/>
            </a:solidFill>
          </a:ln>
        </p:spPr>
        <p:txBody>
          <a:bodyPr wrap="square" lIns="0" tIns="0" rIns="0" bIns="0" rtlCol="0"/>
          <a:lstStyle/>
          <a:p/>
        </p:txBody>
      </p:sp>
      <p:sp>
        <p:nvSpPr>
          <p:cNvPr id="111" name="object 111"/>
          <p:cNvSpPr/>
          <p:nvPr/>
        </p:nvSpPr>
        <p:spPr>
          <a:xfrm>
            <a:off x="2996496" y="3326540"/>
            <a:ext cx="33020" cy="33020"/>
          </a:xfrm>
          <a:custGeom>
            <a:avLst/>
            <a:gdLst/>
            <a:ahLst/>
            <a:cxnLst/>
            <a:rect l="l" t="t" r="r" b="b"/>
            <a:pathLst>
              <a:path w="33019" h="33020">
                <a:moveTo>
                  <a:pt x="0" y="32732"/>
                </a:moveTo>
                <a:lnTo>
                  <a:pt x="32740" y="0"/>
                </a:lnTo>
              </a:path>
            </a:pathLst>
          </a:custGeom>
          <a:ln w="4364">
            <a:solidFill>
              <a:srgbClr val="000000"/>
            </a:solidFill>
          </a:ln>
        </p:spPr>
        <p:txBody>
          <a:bodyPr wrap="square" lIns="0" tIns="0" rIns="0" bIns="0" rtlCol="0"/>
          <a:lstStyle/>
          <a:p/>
        </p:txBody>
      </p:sp>
      <p:sp>
        <p:nvSpPr>
          <p:cNvPr id="112" name="object 112"/>
          <p:cNvSpPr/>
          <p:nvPr/>
        </p:nvSpPr>
        <p:spPr>
          <a:xfrm>
            <a:off x="2965950"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13" name="object 113"/>
          <p:cNvSpPr/>
          <p:nvPr/>
        </p:nvSpPr>
        <p:spPr>
          <a:xfrm>
            <a:off x="3030340"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114" name="object 114"/>
          <p:cNvSpPr/>
          <p:nvPr/>
        </p:nvSpPr>
        <p:spPr>
          <a:xfrm>
            <a:off x="30303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15" name="object 115"/>
          <p:cNvSpPr/>
          <p:nvPr/>
        </p:nvSpPr>
        <p:spPr>
          <a:xfrm>
            <a:off x="2965950"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116" name="object 116"/>
          <p:cNvSpPr/>
          <p:nvPr/>
        </p:nvSpPr>
        <p:spPr>
          <a:xfrm>
            <a:off x="29659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7" name="object 117"/>
          <p:cNvSpPr/>
          <p:nvPr/>
        </p:nvSpPr>
        <p:spPr>
          <a:xfrm>
            <a:off x="3423311" y="1732820"/>
            <a:ext cx="0" cy="895350"/>
          </a:xfrm>
          <a:custGeom>
            <a:avLst/>
            <a:gdLst/>
            <a:ahLst/>
            <a:cxnLst/>
            <a:rect l="l" t="t" r="r" b="b"/>
            <a:pathLst>
              <a:path h="895350">
                <a:moveTo>
                  <a:pt x="0" y="0"/>
                </a:moveTo>
                <a:lnTo>
                  <a:pt x="0" y="895071"/>
                </a:lnTo>
              </a:path>
            </a:pathLst>
          </a:custGeom>
          <a:ln w="63291">
            <a:solidFill>
              <a:srgbClr val="808080"/>
            </a:solidFill>
          </a:ln>
        </p:spPr>
        <p:txBody>
          <a:bodyPr wrap="square" lIns="0" tIns="0" rIns="0" bIns="0" rtlCol="0"/>
          <a:lstStyle/>
          <a:p/>
        </p:txBody>
      </p:sp>
      <p:sp>
        <p:nvSpPr>
          <p:cNvPr id="118" name="object 118"/>
          <p:cNvSpPr/>
          <p:nvPr/>
        </p:nvSpPr>
        <p:spPr>
          <a:xfrm>
            <a:off x="3391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119" name="object 119"/>
          <p:cNvSpPr/>
          <p:nvPr/>
        </p:nvSpPr>
        <p:spPr>
          <a:xfrm>
            <a:off x="3393860" y="173498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20" name="object 120"/>
          <p:cNvSpPr/>
          <p:nvPr/>
        </p:nvSpPr>
        <p:spPr>
          <a:xfrm>
            <a:off x="3393860" y="173498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21" name="object 121"/>
          <p:cNvSpPr/>
          <p:nvPr/>
        </p:nvSpPr>
        <p:spPr>
          <a:xfrm>
            <a:off x="3393860" y="177207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2" name="object 122"/>
          <p:cNvSpPr/>
          <p:nvPr/>
        </p:nvSpPr>
        <p:spPr>
          <a:xfrm>
            <a:off x="3393860" y="18201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3" name="object 123"/>
          <p:cNvSpPr/>
          <p:nvPr/>
        </p:nvSpPr>
        <p:spPr>
          <a:xfrm>
            <a:off x="3393860" y="18681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4" name="object 124"/>
          <p:cNvSpPr/>
          <p:nvPr/>
        </p:nvSpPr>
        <p:spPr>
          <a:xfrm>
            <a:off x="3393860" y="191619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5" name="object 125"/>
          <p:cNvSpPr/>
          <p:nvPr/>
        </p:nvSpPr>
        <p:spPr>
          <a:xfrm>
            <a:off x="3393860" y="196419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6" name="object 126"/>
          <p:cNvSpPr/>
          <p:nvPr/>
        </p:nvSpPr>
        <p:spPr>
          <a:xfrm>
            <a:off x="3393860" y="201220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7" name="object 127"/>
          <p:cNvSpPr/>
          <p:nvPr/>
        </p:nvSpPr>
        <p:spPr>
          <a:xfrm>
            <a:off x="3393860" y="20602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8" name="object 128"/>
          <p:cNvSpPr/>
          <p:nvPr/>
        </p:nvSpPr>
        <p:spPr>
          <a:xfrm>
            <a:off x="3393860" y="210829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9" name="object 129"/>
          <p:cNvSpPr/>
          <p:nvPr/>
        </p:nvSpPr>
        <p:spPr>
          <a:xfrm>
            <a:off x="3393860" y="215632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0" name="object 130"/>
          <p:cNvSpPr/>
          <p:nvPr/>
        </p:nvSpPr>
        <p:spPr>
          <a:xfrm>
            <a:off x="3393860" y="220432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1" name="object 131"/>
          <p:cNvSpPr/>
          <p:nvPr/>
        </p:nvSpPr>
        <p:spPr>
          <a:xfrm>
            <a:off x="3393860" y="225232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2" name="object 132"/>
          <p:cNvSpPr/>
          <p:nvPr/>
        </p:nvSpPr>
        <p:spPr>
          <a:xfrm>
            <a:off x="3393860" y="230041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3" name="object 133"/>
          <p:cNvSpPr/>
          <p:nvPr/>
        </p:nvSpPr>
        <p:spPr>
          <a:xfrm>
            <a:off x="3393860" y="234842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4" name="object 134"/>
          <p:cNvSpPr/>
          <p:nvPr/>
        </p:nvSpPr>
        <p:spPr>
          <a:xfrm>
            <a:off x="3393860" y="239645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5" name="object 135"/>
          <p:cNvSpPr/>
          <p:nvPr/>
        </p:nvSpPr>
        <p:spPr>
          <a:xfrm>
            <a:off x="3393860" y="244451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6" name="object 136"/>
          <p:cNvSpPr/>
          <p:nvPr/>
        </p:nvSpPr>
        <p:spPr>
          <a:xfrm>
            <a:off x="3393860" y="249254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7" name="object 137"/>
          <p:cNvSpPr/>
          <p:nvPr/>
        </p:nvSpPr>
        <p:spPr>
          <a:xfrm>
            <a:off x="3393860" y="254054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8" name="object 138"/>
          <p:cNvSpPr/>
          <p:nvPr/>
        </p:nvSpPr>
        <p:spPr>
          <a:xfrm>
            <a:off x="3393860" y="258854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9" name="object 139"/>
          <p:cNvSpPr/>
          <p:nvPr/>
        </p:nvSpPr>
        <p:spPr>
          <a:xfrm>
            <a:off x="3393860" y="263663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0" name="object 140"/>
          <p:cNvSpPr/>
          <p:nvPr/>
        </p:nvSpPr>
        <p:spPr>
          <a:xfrm>
            <a:off x="3393860" y="268463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1" name="object 141"/>
          <p:cNvSpPr/>
          <p:nvPr/>
        </p:nvSpPr>
        <p:spPr>
          <a:xfrm>
            <a:off x="3393860" y="27326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2" name="object 142"/>
          <p:cNvSpPr/>
          <p:nvPr/>
        </p:nvSpPr>
        <p:spPr>
          <a:xfrm>
            <a:off x="3393860" y="278067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3" name="object 143"/>
          <p:cNvSpPr/>
          <p:nvPr/>
        </p:nvSpPr>
        <p:spPr>
          <a:xfrm>
            <a:off x="3393860" y="28287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 name="object 144"/>
          <p:cNvSpPr/>
          <p:nvPr/>
        </p:nvSpPr>
        <p:spPr>
          <a:xfrm>
            <a:off x="3393860" y="287676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 name="object 145"/>
          <p:cNvSpPr/>
          <p:nvPr/>
        </p:nvSpPr>
        <p:spPr>
          <a:xfrm>
            <a:off x="3393860" y="292476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 name="object 146"/>
          <p:cNvSpPr/>
          <p:nvPr/>
        </p:nvSpPr>
        <p:spPr>
          <a:xfrm>
            <a:off x="3393860" y="297285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 name="object 147"/>
          <p:cNvSpPr/>
          <p:nvPr/>
        </p:nvSpPr>
        <p:spPr>
          <a:xfrm>
            <a:off x="3393860" y="302085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8" name="object 148"/>
          <p:cNvSpPr/>
          <p:nvPr/>
        </p:nvSpPr>
        <p:spPr>
          <a:xfrm>
            <a:off x="3393860" y="306889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9" name="object 149"/>
          <p:cNvSpPr/>
          <p:nvPr/>
        </p:nvSpPr>
        <p:spPr>
          <a:xfrm>
            <a:off x="3393860" y="31168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0" name="object 150"/>
          <p:cNvSpPr/>
          <p:nvPr/>
        </p:nvSpPr>
        <p:spPr>
          <a:xfrm>
            <a:off x="3393860" y="31649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1" name="object 151"/>
          <p:cNvSpPr/>
          <p:nvPr/>
        </p:nvSpPr>
        <p:spPr>
          <a:xfrm>
            <a:off x="3393860" y="3212984"/>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152" name="object 152"/>
          <p:cNvSpPr/>
          <p:nvPr/>
        </p:nvSpPr>
        <p:spPr>
          <a:xfrm>
            <a:off x="3393860" y="3260985"/>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53" name="object 153"/>
          <p:cNvSpPr/>
          <p:nvPr/>
        </p:nvSpPr>
        <p:spPr>
          <a:xfrm>
            <a:off x="3402579" y="3309077"/>
            <a:ext cx="50800" cy="50800"/>
          </a:xfrm>
          <a:custGeom>
            <a:avLst/>
            <a:gdLst/>
            <a:ahLst/>
            <a:cxnLst/>
            <a:rect l="l" t="t" r="r" b="b"/>
            <a:pathLst>
              <a:path w="50800" h="50800">
                <a:moveTo>
                  <a:pt x="0" y="50195"/>
                </a:moveTo>
                <a:lnTo>
                  <a:pt x="50207" y="0"/>
                </a:lnTo>
              </a:path>
            </a:pathLst>
          </a:custGeom>
          <a:ln w="4364">
            <a:solidFill>
              <a:srgbClr val="000000"/>
            </a:solidFill>
          </a:ln>
        </p:spPr>
        <p:txBody>
          <a:bodyPr wrap="square" lIns="0" tIns="0" rIns="0" bIns="0" rtlCol="0"/>
          <a:lstStyle/>
          <a:p/>
        </p:txBody>
      </p:sp>
      <p:sp>
        <p:nvSpPr>
          <p:cNvPr id="154" name="object 154"/>
          <p:cNvSpPr/>
          <p:nvPr/>
        </p:nvSpPr>
        <p:spPr>
          <a:xfrm>
            <a:off x="3450592" y="3357078"/>
            <a:ext cx="2540" cy="2540"/>
          </a:xfrm>
          <a:custGeom>
            <a:avLst/>
            <a:gdLst/>
            <a:ahLst/>
            <a:cxnLst/>
            <a:rect l="l" t="t" r="r" b="b"/>
            <a:pathLst>
              <a:path w="2539" h="2539">
                <a:moveTo>
                  <a:pt x="0" y="2194"/>
                </a:moveTo>
                <a:lnTo>
                  <a:pt x="2194" y="0"/>
                </a:lnTo>
              </a:path>
            </a:pathLst>
          </a:custGeom>
          <a:ln w="4364">
            <a:solidFill>
              <a:srgbClr val="000000"/>
            </a:solidFill>
          </a:ln>
        </p:spPr>
        <p:txBody>
          <a:bodyPr wrap="square" lIns="0" tIns="0" rIns="0" bIns="0" rtlCol="0"/>
          <a:lstStyle/>
          <a:p/>
        </p:txBody>
      </p:sp>
      <p:sp>
        <p:nvSpPr>
          <p:cNvPr id="155" name="object 155"/>
          <p:cNvSpPr/>
          <p:nvPr/>
        </p:nvSpPr>
        <p:spPr>
          <a:xfrm>
            <a:off x="339166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56" name="object 156"/>
          <p:cNvSpPr/>
          <p:nvPr/>
        </p:nvSpPr>
        <p:spPr>
          <a:xfrm>
            <a:off x="345389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157" name="object 157"/>
          <p:cNvSpPr/>
          <p:nvPr/>
        </p:nvSpPr>
        <p:spPr>
          <a:xfrm>
            <a:off x="3453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58" name="object 158"/>
          <p:cNvSpPr/>
          <p:nvPr/>
        </p:nvSpPr>
        <p:spPr>
          <a:xfrm>
            <a:off x="339166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159" name="object 159"/>
          <p:cNvSpPr/>
          <p:nvPr/>
        </p:nvSpPr>
        <p:spPr>
          <a:xfrm>
            <a:off x="3391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 name="object 160"/>
          <p:cNvSpPr/>
          <p:nvPr/>
        </p:nvSpPr>
        <p:spPr>
          <a:xfrm>
            <a:off x="3849001" y="1789567"/>
            <a:ext cx="0" cy="838835"/>
          </a:xfrm>
          <a:custGeom>
            <a:avLst/>
            <a:gdLst/>
            <a:ahLst/>
            <a:cxnLst/>
            <a:rect l="l" t="t" r="r" b="b"/>
            <a:pathLst>
              <a:path h="838835">
                <a:moveTo>
                  <a:pt x="0" y="0"/>
                </a:moveTo>
                <a:lnTo>
                  <a:pt x="0" y="838323"/>
                </a:lnTo>
              </a:path>
            </a:pathLst>
          </a:custGeom>
          <a:ln w="63364">
            <a:solidFill>
              <a:srgbClr val="808080"/>
            </a:solidFill>
          </a:ln>
        </p:spPr>
        <p:txBody>
          <a:bodyPr wrap="square" lIns="0" tIns="0" rIns="0" bIns="0" rtlCol="0"/>
          <a:lstStyle/>
          <a:p/>
        </p:txBody>
      </p:sp>
      <p:sp>
        <p:nvSpPr>
          <p:cNvPr id="161" name="object 161"/>
          <p:cNvSpPr/>
          <p:nvPr/>
        </p:nvSpPr>
        <p:spPr>
          <a:xfrm>
            <a:off x="381731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162" name="object 162"/>
          <p:cNvSpPr/>
          <p:nvPr/>
        </p:nvSpPr>
        <p:spPr>
          <a:xfrm>
            <a:off x="3819514"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3" name="object 163"/>
          <p:cNvSpPr/>
          <p:nvPr/>
        </p:nvSpPr>
        <p:spPr>
          <a:xfrm>
            <a:off x="3819514" y="1791731"/>
            <a:ext cx="48260" cy="48260"/>
          </a:xfrm>
          <a:custGeom>
            <a:avLst/>
            <a:gdLst/>
            <a:ahLst/>
            <a:cxnLst/>
            <a:rect l="l" t="t" r="r" b="b"/>
            <a:pathLst>
              <a:path w="48260" h="48260">
                <a:moveTo>
                  <a:pt x="0" y="48000"/>
                </a:moveTo>
                <a:lnTo>
                  <a:pt x="48073" y="0"/>
                </a:lnTo>
              </a:path>
            </a:pathLst>
          </a:custGeom>
          <a:ln w="4364">
            <a:solidFill>
              <a:srgbClr val="000000"/>
            </a:solidFill>
          </a:ln>
        </p:spPr>
        <p:txBody>
          <a:bodyPr wrap="square" lIns="0" tIns="0" rIns="0" bIns="0" rtlCol="0"/>
          <a:lstStyle/>
          <a:p/>
        </p:txBody>
      </p:sp>
      <p:sp>
        <p:nvSpPr>
          <p:cNvPr id="164" name="object 164"/>
          <p:cNvSpPr/>
          <p:nvPr/>
        </p:nvSpPr>
        <p:spPr>
          <a:xfrm>
            <a:off x="3819514" y="182882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5" name="object 165"/>
          <p:cNvSpPr/>
          <p:nvPr/>
        </p:nvSpPr>
        <p:spPr>
          <a:xfrm>
            <a:off x="3819514" y="187682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66" name="object 166"/>
          <p:cNvSpPr/>
          <p:nvPr/>
        </p:nvSpPr>
        <p:spPr>
          <a:xfrm>
            <a:off x="3819514" y="192491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7" name="object 167"/>
          <p:cNvSpPr/>
          <p:nvPr/>
        </p:nvSpPr>
        <p:spPr>
          <a:xfrm>
            <a:off x="3819514" y="197294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8" name="object 168"/>
          <p:cNvSpPr/>
          <p:nvPr/>
        </p:nvSpPr>
        <p:spPr>
          <a:xfrm>
            <a:off x="3819514" y="202094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9" name="object 169"/>
          <p:cNvSpPr/>
          <p:nvPr/>
        </p:nvSpPr>
        <p:spPr>
          <a:xfrm>
            <a:off x="3819514" y="206894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0" name="object 170"/>
          <p:cNvSpPr/>
          <p:nvPr/>
        </p:nvSpPr>
        <p:spPr>
          <a:xfrm>
            <a:off x="3819514" y="2117040"/>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1" name="object 171"/>
          <p:cNvSpPr/>
          <p:nvPr/>
        </p:nvSpPr>
        <p:spPr>
          <a:xfrm>
            <a:off x="3819514" y="2165041"/>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2" name="object 172"/>
          <p:cNvSpPr/>
          <p:nvPr/>
        </p:nvSpPr>
        <p:spPr>
          <a:xfrm>
            <a:off x="3819514" y="221304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3" name="object 173"/>
          <p:cNvSpPr/>
          <p:nvPr/>
        </p:nvSpPr>
        <p:spPr>
          <a:xfrm>
            <a:off x="3819514" y="2261134"/>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4" name="object 174"/>
          <p:cNvSpPr/>
          <p:nvPr/>
        </p:nvSpPr>
        <p:spPr>
          <a:xfrm>
            <a:off x="3819514" y="230916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5" name="object 175"/>
          <p:cNvSpPr/>
          <p:nvPr/>
        </p:nvSpPr>
        <p:spPr>
          <a:xfrm>
            <a:off x="3819514" y="23571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6" name="object 176"/>
          <p:cNvSpPr/>
          <p:nvPr/>
        </p:nvSpPr>
        <p:spPr>
          <a:xfrm>
            <a:off x="3819514" y="240516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7" name="object 177"/>
          <p:cNvSpPr/>
          <p:nvPr/>
        </p:nvSpPr>
        <p:spPr>
          <a:xfrm>
            <a:off x="3819514" y="245325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8" name="object 178"/>
          <p:cNvSpPr/>
          <p:nvPr/>
        </p:nvSpPr>
        <p:spPr>
          <a:xfrm>
            <a:off x="3819514" y="250126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9" name="object 179"/>
          <p:cNvSpPr/>
          <p:nvPr/>
        </p:nvSpPr>
        <p:spPr>
          <a:xfrm>
            <a:off x="3819514" y="2549292"/>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180" name="object 180"/>
          <p:cNvSpPr/>
          <p:nvPr/>
        </p:nvSpPr>
        <p:spPr>
          <a:xfrm>
            <a:off x="3819514" y="25972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1" name="object 181"/>
          <p:cNvSpPr/>
          <p:nvPr/>
        </p:nvSpPr>
        <p:spPr>
          <a:xfrm>
            <a:off x="3819514" y="264538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2" name="object 182"/>
          <p:cNvSpPr/>
          <p:nvPr/>
        </p:nvSpPr>
        <p:spPr>
          <a:xfrm>
            <a:off x="3819514" y="269338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3" name="object 183"/>
          <p:cNvSpPr/>
          <p:nvPr/>
        </p:nvSpPr>
        <p:spPr>
          <a:xfrm>
            <a:off x="3819514" y="274138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4" name="object 184"/>
          <p:cNvSpPr/>
          <p:nvPr/>
        </p:nvSpPr>
        <p:spPr>
          <a:xfrm>
            <a:off x="3819514" y="278947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5" name="object 185"/>
          <p:cNvSpPr/>
          <p:nvPr/>
        </p:nvSpPr>
        <p:spPr>
          <a:xfrm>
            <a:off x="3819514" y="283748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86" name="object 186"/>
          <p:cNvSpPr/>
          <p:nvPr/>
        </p:nvSpPr>
        <p:spPr>
          <a:xfrm>
            <a:off x="3819514" y="28855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7" name="object 187"/>
          <p:cNvSpPr/>
          <p:nvPr/>
        </p:nvSpPr>
        <p:spPr>
          <a:xfrm>
            <a:off x="3819514" y="293351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8" name="object 188"/>
          <p:cNvSpPr/>
          <p:nvPr/>
        </p:nvSpPr>
        <p:spPr>
          <a:xfrm>
            <a:off x="3819514" y="2981604"/>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9" name="object 189"/>
          <p:cNvSpPr/>
          <p:nvPr/>
        </p:nvSpPr>
        <p:spPr>
          <a:xfrm>
            <a:off x="3819514" y="302960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90" name="object 190"/>
          <p:cNvSpPr/>
          <p:nvPr/>
        </p:nvSpPr>
        <p:spPr>
          <a:xfrm>
            <a:off x="3819514" y="3077606"/>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1" name="object 191"/>
          <p:cNvSpPr/>
          <p:nvPr/>
        </p:nvSpPr>
        <p:spPr>
          <a:xfrm>
            <a:off x="3819514" y="312560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2" name="object 192"/>
          <p:cNvSpPr/>
          <p:nvPr/>
        </p:nvSpPr>
        <p:spPr>
          <a:xfrm>
            <a:off x="3819514" y="3173699"/>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93" name="object 193"/>
          <p:cNvSpPr/>
          <p:nvPr/>
        </p:nvSpPr>
        <p:spPr>
          <a:xfrm>
            <a:off x="3819514" y="3221730"/>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194" name="object 194"/>
          <p:cNvSpPr/>
          <p:nvPr/>
        </p:nvSpPr>
        <p:spPr>
          <a:xfrm>
            <a:off x="3819514" y="3269731"/>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195" name="object 195"/>
          <p:cNvSpPr/>
          <p:nvPr/>
        </p:nvSpPr>
        <p:spPr>
          <a:xfrm>
            <a:off x="3836981" y="3317824"/>
            <a:ext cx="41910" cy="41910"/>
          </a:xfrm>
          <a:custGeom>
            <a:avLst/>
            <a:gdLst/>
            <a:ahLst/>
            <a:cxnLst/>
            <a:rect l="l" t="t" r="r" b="b"/>
            <a:pathLst>
              <a:path w="41910" h="41910">
                <a:moveTo>
                  <a:pt x="0" y="41448"/>
                </a:moveTo>
                <a:lnTo>
                  <a:pt x="41519" y="0"/>
                </a:lnTo>
              </a:path>
            </a:pathLst>
          </a:custGeom>
          <a:ln w="4364">
            <a:solidFill>
              <a:srgbClr val="000000"/>
            </a:solidFill>
          </a:ln>
        </p:spPr>
        <p:txBody>
          <a:bodyPr wrap="square" lIns="0" tIns="0" rIns="0" bIns="0" rtlCol="0"/>
          <a:lstStyle/>
          <a:p/>
        </p:txBody>
      </p:sp>
      <p:sp>
        <p:nvSpPr>
          <p:cNvPr id="196" name="object 196"/>
          <p:cNvSpPr/>
          <p:nvPr/>
        </p:nvSpPr>
        <p:spPr>
          <a:xfrm>
            <a:off x="3817319" y="1789537"/>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97" name="object 197"/>
          <p:cNvSpPr/>
          <p:nvPr/>
        </p:nvSpPr>
        <p:spPr>
          <a:xfrm>
            <a:off x="3879605"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198" name="object 198"/>
          <p:cNvSpPr/>
          <p:nvPr/>
        </p:nvSpPr>
        <p:spPr>
          <a:xfrm>
            <a:off x="387960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99" name="object 199"/>
          <p:cNvSpPr/>
          <p:nvPr/>
        </p:nvSpPr>
        <p:spPr>
          <a:xfrm>
            <a:off x="3817319"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200" name="object 200"/>
          <p:cNvSpPr/>
          <p:nvPr/>
        </p:nvSpPr>
        <p:spPr>
          <a:xfrm>
            <a:off x="38173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01" name="object 201"/>
          <p:cNvSpPr/>
          <p:nvPr/>
        </p:nvSpPr>
        <p:spPr>
          <a:xfrm>
            <a:off x="5123950" y="1826658"/>
            <a:ext cx="0" cy="801370"/>
          </a:xfrm>
          <a:custGeom>
            <a:avLst/>
            <a:gdLst/>
            <a:ahLst/>
            <a:cxnLst/>
            <a:rect l="l" t="t" r="r" b="b"/>
            <a:pathLst>
              <a:path h="801369">
                <a:moveTo>
                  <a:pt x="0" y="0"/>
                </a:moveTo>
                <a:lnTo>
                  <a:pt x="0" y="801233"/>
                </a:lnTo>
              </a:path>
            </a:pathLst>
          </a:custGeom>
          <a:ln w="63364">
            <a:solidFill>
              <a:srgbClr val="808080"/>
            </a:solidFill>
          </a:ln>
        </p:spPr>
        <p:txBody>
          <a:bodyPr wrap="square" lIns="0" tIns="0" rIns="0" bIns="0" rtlCol="0"/>
          <a:lstStyle/>
          <a:p/>
        </p:txBody>
      </p:sp>
      <p:sp>
        <p:nvSpPr>
          <p:cNvPr id="202" name="object 202"/>
          <p:cNvSpPr/>
          <p:nvPr/>
        </p:nvSpPr>
        <p:spPr>
          <a:xfrm>
            <a:off x="5092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03" name="object 203"/>
          <p:cNvSpPr/>
          <p:nvPr/>
        </p:nvSpPr>
        <p:spPr>
          <a:xfrm>
            <a:off x="5094432" y="182882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04" name="object 204"/>
          <p:cNvSpPr/>
          <p:nvPr/>
        </p:nvSpPr>
        <p:spPr>
          <a:xfrm>
            <a:off x="5094432" y="1828822"/>
            <a:ext cx="48260" cy="48260"/>
          </a:xfrm>
          <a:custGeom>
            <a:avLst/>
            <a:gdLst/>
            <a:ahLst/>
            <a:cxnLst/>
            <a:rect l="l" t="t" r="r" b="b"/>
            <a:pathLst>
              <a:path w="48260" h="48260">
                <a:moveTo>
                  <a:pt x="0" y="48000"/>
                </a:moveTo>
                <a:lnTo>
                  <a:pt x="48104" y="0"/>
                </a:lnTo>
              </a:path>
            </a:pathLst>
          </a:custGeom>
          <a:ln w="4364">
            <a:solidFill>
              <a:srgbClr val="000000"/>
            </a:solidFill>
          </a:ln>
        </p:spPr>
        <p:txBody>
          <a:bodyPr wrap="square" lIns="0" tIns="0" rIns="0" bIns="0" rtlCol="0"/>
          <a:lstStyle/>
          <a:p/>
        </p:txBody>
      </p:sp>
      <p:sp>
        <p:nvSpPr>
          <p:cNvPr id="205" name="object 205"/>
          <p:cNvSpPr/>
          <p:nvPr/>
        </p:nvSpPr>
        <p:spPr>
          <a:xfrm>
            <a:off x="5094432" y="186591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06" name="object 206"/>
          <p:cNvSpPr/>
          <p:nvPr/>
        </p:nvSpPr>
        <p:spPr>
          <a:xfrm>
            <a:off x="5094432" y="1914004"/>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07" name="object 207"/>
          <p:cNvSpPr/>
          <p:nvPr/>
        </p:nvSpPr>
        <p:spPr>
          <a:xfrm>
            <a:off x="5094432" y="196203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8" name="object 208"/>
          <p:cNvSpPr/>
          <p:nvPr/>
        </p:nvSpPr>
        <p:spPr>
          <a:xfrm>
            <a:off x="5094432" y="201003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9" name="object 209"/>
          <p:cNvSpPr/>
          <p:nvPr/>
        </p:nvSpPr>
        <p:spPr>
          <a:xfrm>
            <a:off x="5094432" y="205803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0" name="object 210"/>
          <p:cNvSpPr/>
          <p:nvPr/>
        </p:nvSpPr>
        <p:spPr>
          <a:xfrm>
            <a:off x="5094432" y="210612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1" name="object 211"/>
          <p:cNvSpPr/>
          <p:nvPr/>
        </p:nvSpPr>
        <p:spPr>
          <a:xfrm>
            <a:off x="5094432" y="2154130"/>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2" name="object 212"/>
          <p:cNvSpPr/>
          <p:nvPr/>
        </p:nvSpPr>
        <p:spPr>
          <a:xfrm>
            <a:off x="5094432" y="220213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3" name="object 213"/>
          <p:cNvSpPr/>
          <p:nvPr/>
        </p:nvSpPr>
        <p:spPr>
          <a:xfrm>
            <a:off x="5094432" y="225016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4" name="object 214"/>
          <p:cNvSpPr/>
          <p:nvPr/>
        </p:nvSpPr>
        <p:spPr>
          <a:xfrm>
            <a:off x="5094432" y="229825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5" name="object 215"/>
          <p:cNvSpPr/>
          <p:nvPr/>
        </p:nvSpPr>
        <p:spPr>
          <a:xfrm>
            <a:off x="5094432" y="234625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6" name="object 216"/>
          <p:cNvSpPr/>
          <p:nvPr/>
        </p:nvSpPr>
        <p:spPr>
          <a:xfrm>
            <a:off x="5094432" y="239425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7" name="object 217"/>
          <p:cNvSpPr/>
          <p:nvPr/>
        </p:nvSpPr>
        <p:spPr>
          <a:xfrm>
            <a:off x="5094432" y="244234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8" name="object 218"/>
          <p:cNvSpPr/>
          <p:nvPr/>
        </p:nvSpPr>
        <p:spPr>
          <a:xfrm>
            <a:off x="5094432" y="249035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19" name="object 219"/>
          <p:cNvSpPr/>
          <p:nvPr/>
        </p:nvSpPr>
        <p:spPr>
          <a:xfrm>
            <a:off x="5094432" y="2538351"/>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0" name="object 220"/>
          <p:cNvSpPr/>
          <p:nvPr/>
        </p:nvSpPr>
        <p:spPr>
          <a:xfrm>
            <a:off x="5094432" y="258638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1" name="object 221"/>
          <p:cNvSpPr/>
          <p:nvPr/>
        </p:nvSpPr>
        <p:spPr>
          <a:xfrm>
            <a:off x="5094432" y="263447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2" name="object 222"/>
          <p:cNvSpPr/>
          <p:nvPr/>
        </p:nvSpPr>
        <p:spPr>
          <a:xfrm>
            <a:off x="5094432" y="268247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3" name="object 223"/>
          <p:cNvSpPr/>
          <p:nvPr/>
        </p:nvSpPr>
        <p:spPr>
          <a:xfrm>
            <a:off x="5094432" y="273047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4" name="object 224"/>
          <p:cNvSpPr/>
          <p:nvPr/>
        </p:nvSpPr>
        <p:spPr>
          <a:xfrm>
            <a:off x="5094432" y="277847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5" name="object 225"/>
          <p:cNvSpPr/>
          <p:nvPr/>
        </p:nvSpPr>
        <p:spPr>
          <a:xfrm>
            <a:off x="5094432" y="282656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6" name="object 226"/>
          <p:cNvSpPr/>
          <p:nvPr/>
        </p:nvSpPr>
        <p:spPr>
          <a:xfrm>
            <a:off x="5094432" y="287457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7" name="object 227"/>
          <p:cNvSpPr/>
          <p:nvPr/>
        </p:nvSpPr>
        <p:spPr>
          <a:xfrm>
            <a:off x="5094432" y="292260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8" name="object 228"/>
          <p:cNvSpPr/>
          <p:nvPr/>
        </p:nvSpPr>
        <p:spPr>
          <a:xfrm>
            <a:off x="5094432" y="2970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9" name="object 229"/>
          <p:cNvSpPr/>
          <p:nvPr/>
        </p:nvSpPr>
        <p:spPr>
          <a:xfrm>
            <a:off x="5094432" y="3018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30" name="object 230"/>
          <p:cNvSpPr/>
          <p:nvPr/>
        </p:nvSpPr>
        <p:spPr>
          <a:xfrm>
            <a:off x="5094432" y="306669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31" name="object 231"/>
          <p:cNvSpPr/>
          <p:nvPr/>
        </p:nvSpPr>
        <p:spPr>
          <a:xfrm>
            <a:off x="5094432" y="311469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32" name="object 232"/>
          <p:cNvSpPr/>
          <p:nvPr/>
        </p:nvSpPr>
        <p:spPr>
          <a:xfrm>
            <a:off x="5094432" y="316278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33" name="object 233"/>
          <p:cNvSpPr/>
          <p:nvPr/>
        </p:nvSpPr>
        <p:spPr>
          <a:xfrm>
            <a:off x="5094432" y="3210789"/>
            <a:ext cx="59055" cy="59055"/>
          </a:xfrm>
          <a:custGeom>
            <a:avLst/>
            <a:gdLst/>
            <a:ahLst/>
            <a:cxnLst/>
            <a:rect l="l" t="t" r="r" b="b"/>
            <a:pathLst>
              <a:path w="59054" h="59054">
                <a:moveTo>
                  <a:pt x="0" y="58942"/>
                </a:moveTo>
                <a:lnTo>
                  <a:pt x="59017" y="0"/>
                </a:lnTo>
              </a:path>
            </a:pathLst>
          </a:custGeom>
          <a:ln w="4364">
            <a:solidFill>
              <a:srgbClr val="000000"/>
            </a:solidFill>
          </a:ln>
        </p:spPr>
        <p:txBody>
          <a:bodyPr wrap="square" lIns="0" tIns="0" rIns="0" bIns="0" rtlCol="0"/>
          <a:lstStyle/>
          <a:p/>
        </p:txBody>
      </p:sp>
      <p:sp>
        <p:nvSpPr>
          <p:cNvPr id="234" name="object 234"/>
          <p:cNvSpPr/>
          <p:nvPr/>
        </p:nvSpPr>
        <p:spPr>
          <a:xfrm>
            <a:off x="5094432" y="3258821"/>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235" name="object 235"/>
          <p:cNvSpPr/>
          <p:nvPr/>
        </p:nvSpPr>
        <p:spPr>
          <a:xfrm>
            <a:off x="5100987" y="3306822"/>
            <a:ext cx="52705" cy="52705"/>
          </a:xfrm>
          <a:custGeom>
            <a:avLst/>
            <a:gdLst/>
            <a:ahLst/>
            <a:cxnLst/>
            <a:rect l="l" t="t" r="r" b="b"/>
            <a:pathLst>
              <a:path w="52704" h="52704">
                <a:moveTo>
                  <a:pt x="0" y="52450"/>
                </a:moveTo>
                <a:lnTo>
                  <a:pt x="52463" y="0"/>
                </a:lnTo>
              </a:path>
            </a:pathLst>
          </a:custGeom>
          <a:ln w="4364">
            <a:solidFill>
              <a:srgbClr val="000000"/>
            </a:solidFill>
          </a:ln>
        </p:spPr>
        <p:txBody>
          <a:bodyPr wrap="square" lIns="0" tIns="0" rIns="0" bIns="0" rtlCol="0"/>
          <a:lstStyle/>
          <a:p/>
        </p:txBody>
      </p:sp>
      <p:sp>
        <p:nvSpPr>
          <p:cNvPr id="236" name="object 236"/>
          <p:cNvSpPr/>
          <p:nvPr/>
        </p:nvSpPr>
        <p:spPr>
          <a:xfrm>
            <a:off x="5149091"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237" name="object 237"/>
          <p:cNvSpPr/>
          <p:nvPr/>
        </p:nvSpPr>
        <p:spPr>
          <a:xfrm>
            <a:off x="509226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238" name="object 238"/>
          <p:cNvSpPr/>
          <p:nvPr/>
        </p:nvSpPr>
        <p:spPr>
          <a:xfrm>
            <a:off x="515452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239" name="object 239"/>
          <p:cNvSpPr/>
          <p:nvPr/>
        </p:nvSpPr>
        <p:spPr>
          <a:xfrm>
            <a:off x="515452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40" name="object 240"/>
          <p:cNvSpPr/>
          <p:nvPr/>
        </p:nvSpPr>
        <p:spPr>
          <a:xfrm>
            <a:off x="509226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241" name="object 241"/>
          <p:cNvSpPr/>
          <p:nvPr/>
        </p:nvSpPr>
        <p:spPr>
          <a:xfrm>
            <a:off x="509226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42" name="object 242"/>
          <p:cNvSpPr/>
          <p:nvPr/>
        </p:nvSpPr>
        <p:spPr>
          <a:xfrm>
            <a:off x="5973179" y="1789567"/>
            <a:ext cx="0" cy="838835"/>
          </a:xfrm>
          <a:custGeom>
            <a:avLst/>
            <a:gdLst/>
            <a:ahLst/>
            <a:cxnLst/>
            <a:rect l="l" t="t" r="r" b="b"/>
            <a:pathLst>
              <a:path h="838835">
                <a:moveTo>
                  <a:pt x="0" y="0"/>
                </a:moveTo>
                <a:lnTo>
                  <a:pt x="0" y="838323"/>
                </a:lnTo>
              </a:path>
            </a:pathLst>
          </a:custGeom>
          <a:ln w="63291">
            <a:solidFill>
              <a:srgbClr val="808080"/>
            </a:solidFill>
          </a:ln>
        </p:spPr>
        <p:txBody>
          <a:bodyPr wrap="square" lIns="0" tIns="0" rIns="0" bIns="0" rtlCol="0"/>
          <a:lstStyle/>
          <a:p/>
        </p:txBody>
      </p:sp>
      <p:sp>
        <p:nvSpPr>
          <p:cNvPr id="243" name="object 243"/>
          <p:cNvSpPr/>
          <p:nvPr/>
        </p:nvSpPr>
        <p:spPr>
          <a:xfrm>
            <a:off x="594153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244" name="object 244"/>
          <p:cNvSpPr/>
          <p:nvPr/>
        </p:nvSpPr>
        <p:spPr>
          <a:xfrm>
            <a:off x="5943728"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45" name="object 245"/>
          <p:cNvSpPr/>
          <p:nvPr/>
        </p:nvSpPr>
        <p:spPr>
          <a:xfrm>
            <a:off x="5943728" y="17917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246" name="object 246"/>
          <p:cNvSpPr/>
          <p:nvPr/>
        </p:nvSpPr>
        <p:spPr>
          <a:xfrm>
            <a:off x="5943728" y="18288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7" name="object 247"/>
          <p:cNvSpPr/>
          <p:nvPr/>
        </p:nvSpPr>
        <p:spPr>
          <a:xfrm>
            <a:off x="5943728" y="187682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48" name="object 248"/>
          <p:cNvSpPr/>
          <p:nvPr/>
        </p:nvSpPr>
        <p:spPr>
          <a:xfrm>
            <a:off x="5943728" y="192491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9" name="object 249"/>
          <p:cNvSpPr/>
          <p:nvPr/>
        </p:nvSpPr>
        <p:spPr>
          <a:xfrm>
            <a:off x="5943728" y="19729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0" name="object 250"/>
          <p:cNvSpPr/>
          <p:nvPr/>
        </p:nvSpPr>
        <p:spPr>
          <a:xfrm>
            <a:off x="5943728" y="20209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1" name="object 251"/>
          <p:cNvSpPr/>
          <p:nvPr/>
        </p:nvSpPr>
        <p:spPr>
          <a:xfrm>
            <a:off x="5943728" y="206894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2" name="object 252"/>
          <p:cNvSpPr/>
          <p:nvPr/>
        </p:nvSpPr>
        <p:spPr>
          <a:xfrm>
            <a:off x="5943728" y="211704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3" name="object 253"/>
          <p:cNvSpPr/>
          <p:nvPr/>
        </p:nvSpPr>
        <p:spPr>
          <a:xfrm>
            <a:off x="5943728" y="216504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4" name="object 254"/>
          <p:cNvSpPr/>
          <p:nvPr/>
        </p:nvSpPr>
        <p:spPr>
          <a:xfrm>
            <a:off x="5943728" y="221304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5" name="object 255"/>
          <p:cNvSpPr/>
          <p:nvPr/>
        </p:nvSpPr>
        <p:spPr>
          <a:xfrm>
            <a:off x="5943728" y="226113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6" name="object 256"/>
          <p:cNvSpPr/>
          <p:nvPr/>
        </p:nvSpPr>
        <p:spPr>
          <a:xfrm>
            <a:off x="5943728" y="230916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7" name="object 257"/>
          <p:cNvSpPr/>
          <p:nvPr/>
        </p:nvSpPr>
        <p:spPr>
          <a:xfrm>
            <a:off x="5943728" y="235716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8" name="object 258"/>
          <p:cNvSpPr/>
          <p:nvPr/>
        </p:nvSpPr>
        <p:spPr>
          <a:xfrm>
            <a:off x="5943728" y="240516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9" name="object 259"/>
          <p:cNvSpPr/>
          <p:nvPr/>
        </p:nvSpPr>
        <p:spPr>
          <a:xfrm>
            <a:off x="5943728" y="245325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0" name="object 260"/>
          <p:cNvSpPr/>
          <p:nvPr/>
        </p:nvSpPr>
        <p:spPr>
          <a:xfrm>
            <a:off x="5943728" y="250126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1" name="object 261"/>
          <p:cNvSpPr/>
          <p:nvPr/>
        </p:nvSpPr>
        <p:spPr>
          <a:xfrm>
            <a:off x="5943728" y="2549292"/>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262" name="object 262"/>
          <p:cNvSpPr/>
          <p:nvPr/>
        </p:nvSpPr>
        <p:spPr>
          <a:xfrm>
            <a:off x="5943728" y="259729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3" name="object 263"/>
          <p:cNvSpPr/>
          <p:nvPr/>
        </p:nvSpPr>
        <p:spPr>
          <a:xfrm>
            <a:off x="5943728" y="264538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4" name="object 264"/>
          <p:cNvSpPr/>
          <p:nvPr/>
        </p:nvSpPr>
        <p:spPr>
          <a:xfrm>
            <a:off x="5943728" y="269338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5" name="object 265"/>
          <p:cNvSpPr/>
          <p:nvPr/>
        </p:nvSpPr>
        <p:spPr>
          <a:xfrm>
            <a:off x="5943728" y="274138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6" name="object 266"/>
          <p:cNvSpPr/>
          <p:nvPr/>
        </p:nvSpPr>
        <p:spPr>
          <a:xfrm>
            <a:off x="5943728" y="278947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7" name="object 267"/>
          <p:cNvSpPr/>
          <p:nvPr/>
        </p:nvSpPr>
        <p:spPr>
          <a:xfrm>
            <a:off x="5943728" y="283748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8" name="object 268"/>
          <p:cNvSpPr/>
          <p:nvPr/>
        </p:nvSpPr>
        <p:spPr>
          <a:xfrm>
            <a:off x="5943728" y="28855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9" name="object 269"/>
          <p:cNvSpPr/>
          <p:nvPr/>
        </p:nvSpPr>
        <p:spPr>
          <a:xfrm>
            <a:off x="5943728" y="29335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0" name="object 270"/>
          <p:cNvSpPr/>
          <p:nvPr/>
        </p:nvSpPr>
        <p:spPr>
          <a:xfrm>
            <a:off x="5943728" y="298160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1" name="object 271"/>
          <p:cNvSpPr/>
          <p:nvPr/>
        </p:nvSpPr>
        <p:spPr>
          <a:xfrm>
            <a:off x="5943728" y="30296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2" name="object 272"/>
          <p:cNvSpPr/>
          <p:nvPr/>
        </p:nvSpPr>
        <p:spPr>
          <a:xfrm>
            <a:off x="5943728" y="30776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3" name="object 273"/>
          <p:cNvSpPr/>
          <p:nvPr/>
        </p:nvSpPr>
        <p:spPr>
          <a:xfrm>
            <a:off x="5943728" y="312560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4" name="object 274"/>
          <p:cNvSpPr/>
          <p:nvPr/>
        </p:nvSpPr>
        <p:spPr>
          <a:xfrm>
            <a:off x="5943728" y="317369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75" name="object 275"/>
          <p:cNvSpPr/>
          <p:nvPr/>
        </p:nvSpPr>
        <p:spPr>
          <a:xfrm>
            <a:off x="5943728" y="3221730"/>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276" name="object 276"/>
          <p:cNvSpPr/>
          <p:nvPr/>
        </p:nvSpPr>
        <p:spPr>
          <a:xfrm>
            <a:off x="5943728" y="326973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277" name="object 277"/>
          <p:cNvSpPr/>
          <p:nvPr/>
        </p:nvSpPr>
        <p:spPr>
          <a:xfrm>
            <a:off x="5961165" y="3317824"/>
            <a:ext cx="41910" cy="41910"/>
          </a:xfrm>
          <a:custGeom>
            <a:avLst/>
            <a:gdLst/>
            <a:ahLst/>
            <a:cxnLst/>
            <a:rect l="l" t="t" r="r" b="b"/>
            <a:pathLst>
              <a:path w="41910" h="41910">
                <a:moveTo>
                  <a:pt x="0" y="41448"/>
                </a:moveTo>
                <a:lnTo>
                  <a:pt x="41489" y="0"/>
                </a:lnTo>
              </a:path>
            </a:pathLst>
          </a:custGeom>
          <a:ln w="4364">
            <a:solidFill>
              <a:srgbClr val="000000"/>
            </a:solidFill>
          </a:ln>
        </p:spPr>
        <p:txBody>
          <a:bodyPr wrap="square" lIns="0" tIns="0" rIns="0" bIns="0" rtlCol="0"/>
          <a:lstStyle/>
          <a:p/>
        </p:txBody>
      </p:sp>
      <p:sp>
        <p:nvSpPr>
          <p:cNvPr id="278" name="object 278"/>
          <p:cNvSpPr/>
          <p:nvPr/>
        </p:nvSpPr>
        <p:spPr>
          <a:xfrm>
            <a:off x="5941533" y="17895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279" name="object 279"/>
          <p:cNvSpPr/>
          <p:nvPr/>
        </p:nvSpPr>
        <p:spPr>
          <a:xfrm>
            <a:off x="6003728"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280" name="object 280"/>
          <p:cNvSpPr/>
          <p:nvPr/>
        </p:nvSpPr>
        <p:spPr>
          <a:xfrm>
            <a:off x="600372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81" name="object 281"/>
          <p:cNvSpPr/>
          <p:nvPr/>
        </p:nvSpPr>
        <p:spPr>
          <a:xfrm>
            <a:off x="5941533"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282" name="object 282"/>
          <p:cNvSpPr/>
          <p:nvPr/>
        </p:nvSpPr>
        <p:spPr>
          <a:xfrm>
            <a:off x="594153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83" name="object 283"/>
          <p:cNvSpPr/>
          <p:nvPr/>
        </p:nvSpPr>
        <p:spPr>
          <a:xfrm>
            <a:off x="6398869" y="1809194"/>
            <a:ext cx="0" cy="819150"/>
          </a:xfrm>
          <a:custGeom>
            <a:avLst/>
            <a:gdLst/>
            <a:ahLst/>
            <a:cxnLst/>
            <a:rect l="l" t="t" r="r" b="b"/>
            <a:pathLst>
              <a:path h="819150">
                <a:moveTo>
                  <a:pt x="0" y="0"/>
                </a:moveTo>
                <a:lnTo>
                  <a:pt x="0" y="818696"/>
                </a:lnTo>
              </a:path>
            </a:pathLst>
          </a:custGeom>
          <a:ln w="63364">
            <a:solidFill>
              <a:srgbClr val="808080"/>
            </a:solidFill>
          </a:ln>
        </p:spPr>
        <p:txBody>
          <a:bodyPr wrap="square" lIns="0" tIns="0" rIns="0" bIns="0" rtlCol="0"/>
          <a:lstStyle/>
          <a:p/>
        </p:txBody>
      </p:sp>
      <p:sp>
        <p:nvSpPr>
          <p:cNvPr id="284" name="object 284"/>
          <p:cNvSpPr/>
          <p:nvPr/>
        </p:nvSpPr>
        <p:spPr>
          <a:xfrm>
            <a:off x="636718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85" name="object 285"/>
          <p:cNvSpPr/>
          <p:nvPr/>
        </p:nvSpPr>
        <p:spPr>
          <a:xfrm>
            <a:off x="6369382" y="1811358"/>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86" name="object 286"/>
          <p:cNvSpPr/>
          <p:nvPr/>
        </p:nvSpPr>
        <p:spPr>
          <a:xfrm>
            <a:off x="6369382" y="1811358"/>
            <a:ext cx="48260" cy="48260"/>
          </a:xfrm>
          <a:custGeom>
            <a:avLst/>
            <a:gdLst/>
            <a:ahLst/>
            <a:cxnLst/>
            <a:rect l="l" t="t" r="r" b="b"/>
            <a:pathLst>
              <a:path w="48260" h="48260">
                <a:moveTo>
                  <a:pt x="0" y="48031"/>
                </a:moveTo>
                <a:lnTo>
                  <a:pt x="48073" y="0"/>
                </a:lnTo>
              </a:path>
            </a:pathLst>
          </a:custGeom>
          <a:ln w="4364">
            <a:solidFill>
              <a:srgbClr val="000000"/>
            </a:solidFill>
          </a:ln>
        </p:spPr>
        <p:txBody>
          <a:bodyPr wrap="square" lIns="0" tIns="0" rIns="0" bIns="0" rtlCol="0"/>
          <a:lstStyle/>
          <a:p/>
        </p:txBody>
      </p:sp>
      <p:sp>
        <p:nvSpPr>
          <p:cNvPr id="287" name="object 287"/>
          <p:cNvSpPr/>
          <p:nvPr/>
        </p:nvSpPr>
        <p:spPr>
          <a:xfrm>
            <a:off x="6369382" y="1848479"/>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288" name="object 288"/>
          <p:cNvSpPr/>
          <p:nvPr/>
        </p:nvSpPr>
        <p:spPr>
          <a:xfrm>
            <a:off x="6369382" y="1896480"/>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89" name="object 289"/>
          <p:cNvSpPr/>
          <p:nvPr/>
        </p:nvSpPr>
        <p:spPr>
          <a:xfrm>
            <a:off x="6369382" y="194457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0" name="object 290"/>
          <p:cNvSpPr/>
          <p:nvPr/>
        </p:nvSpPr>
        <p:spPr>
          <a:xfrm>
            <a:off x="6369382" y="1992573"/>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1" name="object 291"/>
          <p:cNvSpPr/>
          <p:nvPr/>
        </p:nvSpPr>
        <p:spPr>
          <a:xfrm>
            <a:off x="6369382" y="2040574"/>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2" name="object 292"/>
          <p:cNvSpPr/>
          <p:nvPr/>
        </p:nvSpPr>
        <p:spPr>
          <a:xfrm>
            <a:off x="6369382" y="20886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3" name="object 293"/>
          <p:cNvSpPr/>
          <p:nvPr/>
        </p:nvSpPr>
        <p:spPr>
          <a:xfrm>
            <a:off x="6369382" y="213666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294" name="object 294"/>
          <p:cNvSpPr/>
          <p:nvPr/>
        </p:nvSpPr>
        <p:spPr>
          <a:xfrm>
            <a:off x="6369382" y="218469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5" name="object 295"/>
          <p:cNvSpPr/>
          <p:nvPr/>
        </p:nvSpPr>
        <p:spPr>
          <a:xfrm>
            <a:off x="6369382" y="223269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6" name="object 296"/>
          <p:cNvSpPr/>
          <p:nvPr/>
        </p:nvSpPr>
        <p:spPr>
          <a:xfrm>
            <a:off x="6369382" y="228079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7" name="object 297"/>
          <p:cNvSpPr/>
          <p:nvPr/>
        </p:nvSpPr>
        <p:spPr>
          <a:xfrm>
            <a:off x="6369382" y="232879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8" name="object 298"/>
          <p:cNvSpPr/>
          <p:nvPr/>
        </p:nvSpPr>
        <p:spPr>
          <a:xfrm>
            <a:off x="6369382" y="23767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9" name="object 299"/>
          <p:cNvSpPr/>
          <p:nvPr/>
        </p:nvSpPr>
        <p:spPr>
          <a:xfrm>
            <a:off x="6369382" y="2424825"/>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00" name="object 300"/>
          <p:cNvSpPr/>
          <p:nvPr/>
        </p:nvSpPr>
        <p:spPr>
          <a:xfrm>
            <a:off x="6369382" y="247288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1" name="object 301"/>
          <p:cNvSpPr/>
          <p:nvPr/>
        </p:nvSpPr>
        <p:spPr>
          <a:xfrm>
            <a:off x="6369382" y="252091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2" name="object 302"/>
          <p:cNvSpPr/>
          <p:nvPr/>
        </p:nvSpPr>
        <p:spPr>
          <a:xfrm>
            <a:off x="6369382" y="256891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03" name="object 303"/>
          <p:cNvSpPr/>
          <p:nvPr/>
        </p:nvSpPr>
        <p:spPr>
          <a:xfrm>
            <a:off x="6369382" y="26170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4" name="object 304"/>
          <p:cNvSpPr/>
          <p:nvPr/>
        </p:nvSpPr>
        <p:spPr>
          <a:xfrm>
            <a:off x="6369382" y="266501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5" name="object 305"/>
          <p:cNvSpPr/>
          <p:nvPr/>
        </p:nvSpPr>
        <p:spPr>
          <a:xfrm>
            <a:off x="6369382" y="2713013"/>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6" name="object 306"/>
          <p:cNvSpPr/>
          <p:nvPr/>
        </p:nvSpPr>
        <p:spPr>
          <a:xfrm>
            <a:off x="6369382" y="2761044"/>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07" name="object 307"/>
          <p:cNvSpPr/>
          <p:nvPr/>
        </p:nvSpPr>
        <p:spPr>
          <a:xfrm>
            <a:off x="6369382" y="2809106"/>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8" name="object 308"/>
          <p:cNvSpPr/>
          <p:nvPr/>
        </p:nvSpPr>
        <p:spPr>
          <a:xfrm>
            <a:off x="6369382" y="285713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9" name="object 309"/>
          <p:cNvSpPr/>
          <p:nvPr/>
        </p:nvSpPr>
        <p:spPr>
          <a:xfrm>
            <a:off x="6369382" y="290513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10" name="object 310"/>
          <p:cNvSpPr/>
          <p:nvPr/>
        </p:nvSpPr>
        <p:spPr>
          <a:xfrm>
            <a:off x="6369382" y="295313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11" name="object 311"/>
          <p:cNvSpPr/>
          <p:nvPr/>
        </p:nvSpPr>
        <p:spPr>
          <a:xfrm>
            <a:off x="6369382" y="300123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12" name="object 312"/>
          <p:cNvSpPr/>
          <p:nvPr/>
        </p:nvSpPr>
        <p:spPr>
          <a:xfrm>
            <a:off x="6369382" y="304923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3" name="object 313"/>
          <p:cNvSpPr/>
          <p:nvPr/>
        </p:nvSpPr>
        <p:spPr>
          <a:xfrm>
            <a:off x="6369382" y="3097263"/>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14" name="object 314"/>
          <p:cNvSpPr/>
          <p:nvPr/>
        </p:nvSpPr>
        <p:spPr>
          <a:xfrm>
            <a:off x="6369382" y="314532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5" name="object 315"/>
          <p:cNvSpPr/>
          <p:nvPr/>
        </p:nvSpPr>
        <p:spPr>
          <a:xfrm>
            <a:off x="6369382" y="3193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6" name="object 316"/>
          <p:cNvSpPr/>
          <p:nvPr/>
        </p:nvSpPr>
        <p:spPr>
          <a:xfrm>
            <a:off x="6369382" y="3241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7" name="object 317"/>
          <p:cNvSpPr/>
          <p:nvPr/>
        </p:nvSpPr>
        <p:spPr>
          <a:xfrm>
            <a:off x="6369382" y="3289358"/>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318" name="object 318"/>
          <p:cNvSpPr/>
          <p:nvPr/>
        </p:nvSpPr>
        <p:spPr>
          <a:xfrm>
            <a:off x="6406542" y="3337450"/>
            <a:ext cx="22225" cy="22225"/>
          </a:xfrm>
          <a:custGeom>
            <a:avLst/>
            <a:gdLst/>
            <a:ahLst/>
            <a:cxnLst/>
            <a:rect l="l" t="t" r="r" b="b"/>
            <a:pathLst>
              <a:path w="22225" h="22225">
                <a:moveTo>
                  <a:pt x="0" y="21821"/>
                </a:moveTo>
                <a:lnTo>
                  <a:pt x="21826" y="0"/>
                </a:lnTo>
              </a:path>
            </a:pathLst>
          </a:custGeom>
          <a:ln w="4364">
            <a:solidFill>
              <a:srgbClr val="000000"/>
            </a:solidFill>
          </a:ln>
        </p:spPr>
        <p:txBody>
          <a:bodyPr wrap="square" lIns="0" tIns="0" rIns="0" bIns="0" rtlCol="0"/>
          <a:lstStyle/>
          <a:p/>
        </p:txBody>
      </p:sp>
      <p:sp>
        <p:nvSpPr>
          <p:cNvPr id="319" name="object 319"/>
          <p:cNvSpPr/>
          <p:nvPr/>
        </p:nvSpPr>
        <p:spPr>
          <a:xfrm>
            <a:off x="6367187" y="1809194"/>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320" name="object 320"/>
          <p:cNvSpPr/>
          <p:nvPr/>
        </p:nvSpPr>
        <p:spPr>
          <a:xfrm>
            <a:off x="6429473" y="1809194"/>
            <a:ext cx="0" cy="819150"/>
          </a:xfrm>
          <a:custGeom>
            <a:avLst/>
            <a:gdLst/>
            <a:ahLst/>
            <a:cxnLst/>
            <a:rect l="l" t="t" r="r" b="b"/>
            <a:pathLst>
              <a:path h="819150">
                <a:moveTo>
                  <a:pt x="0" y="0"/>
                </a:moveTo>
                <a:lnTo>
                  <a:pt x="0" y="818696"/>
                </a:lnTo>
              </a:path>
            </a:pathLst>
          </a:custGeom>
          <a:ln w="3175">
            <a:solidFill>
              <a:srgbClr val="000000"/>
            </a:solidFill>
          </a:ln>
        </p:spPr>
        <p:txBody>
          <a:bodyPr wrap="square" lIns="0" tIns="0" rIns="0" bIns="0" rtlCol="0"/>
          <a:lstStyle/>
          <a:p/>
        </p:txBody>
      </p:sp>
      <p:sp>
        <p:nvSpPr>
          <p:cNvPr id="321" name="object 321"/>
          <p:cNvSpPr/>
          <p:nvPr/>
        </p:nvSpPr>
        <p:spPr>
          <a:xfrm>
            <a:off x="6429473"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22" name="object 322"/>
          <p:cNvSpPr/>
          <p:nvPr/>
        </p:nvSpPr>
        <p:spPr>
          <a:xfrm>
            <a:off x="6367187" y="1809194"/>
            <a:ext cx="0" cy="819150"/>
          </a:xfrm>
          <a:custGeom>
            <a:avLst/>
            <a:gdLst/>
            <a:ahLst/>
            <a:cxnLst/>
            <a:rect l="l" t="t" r="r" b="b"/>
            <a:pathLst>
              <a:path h="819150">
                <a:moveTo>
                  <a:pt x="0" y="0"/>
                </a:moveTo>
                <a:lnTo>
                  <a:pt x="0" y="818696"/>
                </a:lnTo>
              </a:path>
            </a:pathLst>
          </a:custGeom>
          <a:ln w="4364">
            <a:solidFill>
              <a:srgbClr val="000000"/>
            </a:solidFill>
          </a:ln>
        </p:spPr>
        <p:txBody>
          <a:bodyPr wrap="square" lIns="0" tIns="0" rIns="0" bIns="0" rtlCol="0"/>
          <a:lstStyle/>
          <a:p/>
        </p:txBody>
      </p:sp>
      <p:sp>
        <p:nvSpPr>
          <p:cNvPr id="323" name="object 323"/>
          <p:cNvSpPr/>
          <p:nvPr/>
        </p:nvSpPr>
        <p:spPr>
          <a:xfrm>
            <a:off x="636718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24" name="object 324"/>
          <p:cNvSpPr/>
          <p:nvPr/>
        </p:nvSpPr>
        <p:spPr>
          <a:xfrm>
            <a:off x="3063113" y="1658548"/>
            <a:ext cx="0" cy="969644"/>
          </a:xfrm>
          <a:custGeom>
            <a:avLst/>
            <a:gdLst/>
            <a:ahLst/>
            <a:cxnLst/>
            <a:rect l="l" t="t" r="r" b="b"/>
            <a:pathLst>
              <a:path h="969644">
                <a:moveTo>
                  <a:pt x="0" y="0"/>
                </a:moveTo>
                <a:lnTo>
                  <a:pt x="0" y="969343"/>
                </a:lnTo>
              </a:path>
            </a:pathLst>
          </a:custGeom>
          <a:ln w="63364">
            <a:solidFill>
              <a:srgbClr val="C0C0C0"/>
            </a:solidFill>
          </a:ln>
        </p:spPr>
        <p:txBody>
          <a:bodyPr wrap="square" lIns="0" tIns="0" rIns="0" bIns="0" rtlCol="0"/>
          <a:lstStyle/>
          <a:p/>
        </p:txBody>
      </p:sp>
      <p:sp>
        <p:nvSpPr>
          <p:cNvPr id="325" name="object 325"/>
          <p:cNvSpPr/>
          <p:nvPr/>
        </p:nvSpPr>
        <p:spPr>
          <a:xfrm>
            <a:off x="3031431"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326" name="object 326"/>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7" name="object 327"/>
          <p:cNvSpPr/>
          <p:nvPr/>
        </p:nvSpPr>
        <p:spPr>
          <a:xfrm>
            <a:off x="3033595" y="170871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28" name="object 328"/>
          <p:cNvSpPr/>
          <p:nvPr/>
        </p:nvSpPr>
        <p:spPr>
          <a:xfrm>
            <a:off x="3033595" y="1756805"/>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9" name="object 329"/>
          <p:cNvSpPr/>
          <p:nvPr/>
        </p:nvSpPr>
        <p:spPr>
          <a:xfrm>
            <a:off x="3033595" y="180483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0" name="object 330"/>
          <p:cNvSpPr/>
          <p:nvPr/>
        </p:nvSpPr>
        <p:spPr>
          <a:xfrm>
            <a:off x="3033595" y="185283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1" name="object 331"/>
          <p:cNvSpPr/>
          <p:nvPr/>
        </p:nvSpPr>
        <p:spPr>
          <a:xfrm>
            <a:off x="3033595" y="190083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2" name="object 332"/>
          <p:cNvSpPr/>
          <p:nvPr/>
        </p:nvSpPr>
        <p:spPr>
          <a:xfrm>
            <a:off x="3033595" y="194893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3" name="object 333"/>
          <p:cNvSpPr/>
          <p:nvPr/>
        </p:nvSpPr>
        <p:spPr>
          <a:xfrm>
            <a:off x="3033595" y="199693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4" name="object 334"/>
          <p:cNvSpPr/>
          <p:nvPr/>
        </p:nvSpPr>
        <p:spPr>
          <a:xfrm>
            <a:off x="3033595" y="204493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5" name="object 335"/>
          <p:cNvSpPr/>
          <p:nvPr/>
        </p:nvSpPr>
        <p:spPr>
          <a:xfrm>
            <a:off x="3033595" y="2093024"/>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6" name="object 336"/>
          <p:cNvSpPr/>
          <p:nvPr/>
        </p:nvSpPr>
        <p:spPr>
          <a:xfrm>
            <a:off x="3033595" y="214105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7" name="object 337"/>
          <p:cNvSpPr/>
          <p:nvPr/>
        </p:nvSpPr>
        <p:spPr>
          <a:xfrm>
            <a:off x="3033595" y="2189057"/>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8" name="object 338"/>
          <p:cNvSpPr/>
          <p:nvPr/>
        </p:nvSpPr>
        <p:spPr>
          <a:xfrm>
            <a:off x="3033595" y="223705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9" name="object 339"/>
          <p:cNvSpPr/>
          <p:nvPr/>
        </p:nvSpPr>
        <p:spPr>
          <a:xfrm>
            <a:off x="3033595" y="228515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0" name="object 340"/>
          <p:cNvSpPr/>
          <p:nvPr/>
        </p:nvSpPr>
        <p:spPr>
          <a:xfrm>
            <a:off x="3033595" y="233315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1" name="object 341"/>
          <p:cNvSpPr/>
          <p:nvPr/>
        </p:nvSpPr>
        <p:spPr>
          <a:xfrm>
            <a:off x="3033595" y="2381182"/>
            <a:ext cx="59055" cy="59055"/>
          </a:xfrm>
          <a:custGeom>
            <a:avLst/>
            <a:gdLst/>
            <a:ahLst/>
            <a:cxnLst/>
            <a:rect l="l" t="t" r="r" b="b"/>
            <a:pathLst>
              <a:path w="59055" h="59055">
                <a:moveTo>
                  <a:pt x="0" y="0"/>
                </a:moveTo>
                <a:lnTo>
                  <a:pt x="59017" y="58972"/>
                </a:lnTo>
              </a:path>
            </a:pathLst>
          </a:custGeom>
          <a:ln w="4364">
            <a:solidFill>
              <a:srgbClr val="000000"/>
            </a:solidFill>
          </a:ln>
        </p:spPr>
        <p:txBody>
          <a:bodyPr wrap="square" lIns="0" tIns="0" rIns="0" bIns="0" rtlCol="0"/>
          <a:lstStyle/>
          <a:p/>
        </p:txBody>
      </p:sp>
      <p:sp>
        <p:nvSpPr>
          <p:cNvPr id="342" name="object 342"/>
          <p:cNvSpPr/>
          <p:nvPr/>
        </p:nvSpPr>
        <p:spPr>
          <a:xfrm>
            <a:off x="3033595" y="242918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3" name="object 343"/>
          <p:cNvSpPr/>
          <p:nvPr/>
        </p:nvSpPr>
        <p:spPr>
          <a:xfrm>
            <a:off x="3033595" y="247727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4" name="object 344"/>
          <p:cNvSpPr/>
          <p:nvPr/>
        </p:nvSpPr>
        <p:spPr>
          <a:xfrm>
            <a:off x="3033595" y="252527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5" name="object 345"/>
          <p:cNvSpPr/>
          <p:nvPr/>
        </p:nvSpPr>
        <p:spPr>
          <a:xfrm>
            <a:off x="3033595" y="257327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6" name="object 346"/>
          <p:cNvSpPr/>
          <p:nvPr/>
        </p:nvSpPr>
        <p:spPr>
          <a:xfrm>
            <a:off x="3033595" y="2621369"/>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7" name="object 347"/>
          <p:cNvSpPr/>
          <p:nvPr/>
        </p:nvSpPr>
        <p:spPr>
          <a:xfrm>
            <a:off x="3033595" y="2669370"/>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8" name="object 348"/>
          <p:cNvSpPr/>
          <p:nvPr/>
        </p:nvSpPr>
        <p:spPr>
          <a:xfrm>
            <a:off x="3033595" y="271740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9" name="object 349"/>
          <p:cNvSpPr/>
          <p:nvPr/>
        </p:nvSpPr>
        <p:spPr>
          <a:xfrm>
            <a:off x="3033595" y="276540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0" name="object 350"/>
          <p:cNvSpPr/>
          <p:nvPr/>
        </p:nvSpPr>
        <p:spPr>
          <a:xfrm>
            <a:off x="3033595" y="281349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1" name="object 351"/>
          <p:cNvSpPr/>
          <p:nvPr/>
        </p:nvSpPr>
        <p:spPr>
          <a:xfrm>
            <a:off x="3033595" y="286149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2" name="object 352"/>
          <p:cNvSpPr/>
          <p:nvPr/>
        </p:nvSpPr>
        <p:spPr>
          <a:xfrm>
            <a:off x="3033595" y="2909496"/>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3" name="object 353"/>
          <p:cNvSpPr/>
          <p:nvPr/>
        </p:nvSpPr>
        <p:spPr>
          <a:xfrm>
            <a:off x="3033595" y="295749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4" name="object 354"/>
          <p:cNvSpPr/>
          <p:nvPr/>
        </p:nvSpPr>
        <p:spPr>
          <a:xfrm>
            <a:off x="3033595" y="3005589"/>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55" name="object 355"/>
          <p:cNvSpPr/>
          <p:nvPr/>
        </p:nvSpPr>
        <p:spPr>
          <a:xfrm>
            <a:off x="3033595" y="305362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6" name="object 356"/>
          <p:cNvSpPr/>
          <p:nvPr/>
        </p:nvSpPr>
        <p:spPr>
          <a:xfrm>
            <a:off x="3033595" y="310162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7" name="object 357"/>
          <p:cNvSpPr/>
          <p:nvPr/>
        </p:nvSpPr>
        <p:spPr>
          <a:xfrm>
            <a:off x="3033595" y="314971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8" name="object 358"/>
          <p:cNvSpPr/>
          <p:nvPr/>
        </p:nvSpPr>
        <p:spPr>
          <a:xfrm>
            <a:off x="3033595" y="3197715"/>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59" name="object 359"/>
          <p:cNvSpPr/>
          <p:nvPr/>
        </p:nvSpPr>
        <p:spPr>
          <a:xfrm>
            <a:off x="3033595" y="3245716"/>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60" name="object 360"/>
          <p:cNvSpPr/>
          <p:nvPr/>
        </p:nvSpPr>
        <p:spPr>
          <a:xfrm>
            <a:off x="3033595" y="3293717"/>
            <a:ext cx="59055" cy="59055"/>
          </a:xfrm>
          <a:custGeom>
            <a:avLst/>
            <a:gdLst/>
            <a:ahLst/>
            <a:cxnLst/>
            <a:rect l="l" t="t" r="r" b="b"/>
            <a:pathLst>
              <a:path w="59055" h="59054">
                <a:moveTo>
                  <a:pt x="0" y="0"/>
                </a:moveTo>
                <a:lnTo>
                  <a:pt x="59017" y="59002"/>
                </a:lnTo>
              </a:path>
            </a:pathLst>
          </a:custGeom>
          <a:ln w="4364">
            <a:solidFill>
              <a:srgbClr val="000000"/>
            </a:solidFill>
          </a:ln>
        </p:spPr>
        <p:txBody>
          <a:bodyPr wrap="square" lIns="0" tIns="0" rIns="0" bIns="0" rtlCol="0"/>
          <a:lstStyle/>
          <a:p/>
        </p:txBody>
      </p:sp>
      <p:sp>
        <p:nvSpPr>
          <p:cNvPr id="361" name="object 361"/>
          <p:cNvSpPr/>
          <p:nvPr/>
        </p:nvSpPr>
        <p:spPr>
          <a:xfrm>
            <a:off x="3033595" y="3341809"/>
            <a:ext cx="17780" cy="17780"/>
          </a:xfrm>
          <a:custGeom>
            <a:avLst/>
            <a:gdLst/>
            <a:ahLst/>
            <a:cxnLst/>
            <a:rect l="l" t="t" r="r" b="b"/>
            <a:pathLst>
              <a:path w="17780" h="17779">
                <a:moveTo>
                  <a:pt x="0" y="0"/>
                </a:moveTo>
                <a:lnTo>
                  <a:pt x="17467" y="17463"/>
                </a:lnTo>
              </a:path>
            </a:pathLst>
          </a:custGeom>
          <a:ln w="4364">
            <a:solidFill>
              <a:srgbClr val="000000"/>
            </a:solidFill>
          </a:ln>
        </p:spPr>
        <p:txBody>
          <a:bodyPr wrap="square" lIns="0" tIns="0" rIns="0" bIns="0" rtlCol="0"/>
          <a:lstStyle/>
          <a:p/>
        </p:txBody>
      </p:sp>
      <p:sp>
        <p:nvSpPr>
          <p:cNvPr id="362" name="object 362"/>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63" name="object 363"/>
          <p:cNvSpPr/>
          <p:nvPr/>
        </p:nvSpPr>
        <p:spPr>
          <a:xfrm>
            <a:off x="3081700" y="1660712"/>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364" name="object 364"/>
          <p:cNvSpPr/>
          <p:nvPr/>
        </p:nvSpPr>
        <p:spPr>
          <a:xfrm>
            <a:off x="3031431" y="165854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365" name="object 365"/>
          <p:cNvSpPr/>
          <p:nvPr/>
        </p:nvSpPr>
        <p:spPr>
          <a:xfrm>
            <a:off x="3093686"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366" name="object 366"/>
          <p:cNvSpPr/>
          <p:nvPr/>
        </p:nvSpPr>
        <p:spPr>
          <a:xfrm>
            <a:off x="309368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67" name="object 367"/>
          <p:cNvSpPr/>
          <p:nvPr/>
        </p:nvSpPr>
        <p:spPr>
          <a:xfrm>
            <a:off x="3031431"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368" name="object 368"/>
          <p:cNvSpPr/>
          <p:nvPr/>
        </p:nvSpPr>
        <p:spPr>
          <a:xfrm>
            <a:off x="30314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69" name="object 369"/>
          <p:cNvSpPr/>
          <p:nvPr/>
        </p:nvSpPr>
        <p:spPr>
          <a:xfrm>
            <a:off x="3486627"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370" name="object 370"/>
          <p:cNvSpPr/>
          <p:nvPr/>
        </p:nvSpPr>
        <p:spPr>
          <a:xfrm>
            <a:off x="345498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371" name="object 371"/>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2" name="object 372"/>
          <p:cNvSpPr/>
          <p:nvPr/>
        </p:nvSpPr>
        <p:spPr>
          <a:xfrm>
            <a:off x="3457146"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73" name="object 373"/>
          <p:cNvSpPr/>
          <p:nvPr/>
        </p:nvSpPr>
        <p:spPr>
          <a:xfrm>
            <a:off x="3457146"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4" name="object 374"/>
          <p:cNvSpPr/>
          <p:nvPr/>
        </p:nvSpPr>
        <p:spPr>
          <a:xfrm>
            <a:off x="3457146"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5" name="object 375"/>
          <p:cNvSpPr/>
          <p:nvPr/>
        </p:nvSpPr>
        <p:spPr>
          <a:xfrm>
            <a:off x="3457146"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6" name="object 376"/>
          <p:cNvSpPr/>
          <p:nvPr/>
        </p:nvSpPr>
        <p:spPr>
          <a:xfrm>
            <a:off x="3457146"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7" name="object 377"/>
          <p:cNvSpPr/>
          <p:nvPr/>
        </p:nvSpPr>
        <p:spPr>
          <a:xfrm>
            <a:off x="3457146"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8" name="object 378"/>
          <p:cNvSpPr/>
          <p:nvPr/>
        </p:nvSpPr>
        <p:spPr>
          <a:xfrm>
            <a:off x="3457146"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9" name="object 379"/>
          <p:cNvSpPr/>
          <p:nvPr/>
        </p:nvSpPr>
        <p:spPr>
          <a:xfrm>
            <a:off x="3457146"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0" name="object 380"/>
          <p:cNvSpPr/>
          <p:nvPr/>
        </p:nvSpPr>
        <p:spPr>
          <a:xfrm>
            <a:off x="3457146"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1" name="object 381"/>
          <p:cNvSpPr/>
          <p:nvPr/>
        </p:nvSpPr>
        <p:spPr>
          <a:xfrm>
            <a:off x="3457146"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2" name="object 382"/>
          <p:cNvSpPr/>
          <p:nvPr/>
        </p:nvSpPr>
        <p:spPr>
          <a:xfrm>
            <a:off x="3457146"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3" name="object 383"/>
          <p:cNvSpPr/>
          <p:nvPr/>
        </p:nvSpPr>
        <p:spPr>
          <a:xfrm>
            <a:off x="3457146"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4" name="object 384"/>
          <p:cNvSpPr/>
          <p:nvPr/>
        </p:nvSpPr>
        <p:spPr>
          <a:xfrm>
            <a:off x="3457146"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5" name="object 385"/>
          <p:cNvSpPr/>
          <p:nvPr/>
        </p:nvSpPr>
        <p:spPr>
          <a:xfrm>
            <a:off x="3457146"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6" name="object 386"/>
          <p:cNvSpPr/>
          <p:nvPr/>
        </p:nvSpPr>
        <p:spPr>
          <a:xfrm>
            <a:off x="3457146"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7" name="object 387"/>
          <p:cNvSpPr/>
          <p:nvPr/>
        </p:nvSpPr>
        <p:spPr>
          <a:xfrm>
            <a:off x="3457146"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8" name="object 388"/>
          <p:cNvSpPr/>
          <p:nvPr/>
        </p:nvSpPr>
        <p:spPr>
          <a:xfrm>
            <a:off x="3457146"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9" name="object 389"/>
          <p:cNvSpPr/>
          <p:nvPr/>
        </p:nvSpPr>
        <p:spPr>
          <a:xfrm>
            <a:off x="3457146"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0" name="object 390"/>
          <p:cNvSpPr/>
          <p:nvPr/>
        </p:nvSpPr>
        <p:spPr>
          <a:xfrm>
            <a:off x="3457146"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1" name="object 391"/>
          <p:cNvSpPr/>
          <p:nvPr/>
        </p:nvSpPr>
        <p:spPr>
          <a:xfrm>
            <a:off x="3457146"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2" name="object 392"/>
          <p:cNvSpPr/>
          <p:nvPr/>
        </p:nvSpPr>
        <p:spPr>
          <a:xfrm>
            <a:off x="3457146"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3" name="object 393"/>
          <p:cNvSpPr/>
          <p:nvPr/>
        </p:nvSpPr>
        <p:spPr>
          <a:xfrm>
            <a:off x="3457146"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4" name="object 394"/>
          <p:cNvSpPr/>
          <p:nvPr/>
        </p:nvSpPr>
        <p:spPr>
          <a:xfrm>
            <a:off x="3457146"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5" name="object 395"/>
          <p:cNvSpPr/>
          <p:nvPr/>
        </p:nvSpPr>
        <p:spPr>
          <a:xfrm>
            <a:off x="3457146"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6" name="object 396"/>
          <p:cNvSpPr/>
          <p:nvPr/>
        </p:nvSpPr>
        <p:spPr>
          <a:xfrm>
            <a:off x="3457146"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7" name="object 397"/>
          <p:cNvSpPr/>
          <p:nvPr/>
        </p:nvSpPr>
        <p:spPr>
          <a:xfrm>
            <a:off x="3457146"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8" name="object 398"/>
          <p:cNvSpPr/>
          <p:nvPr/>
        </p:nvSpPr>
        <p:spPr>
          <a:xfrm>
            <a:off x="3457146"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9" name="object 399"/>
          <p:cNvSpPr/>
          <p:nvPr/>
        </p:nvSpPr>
        <p:spPr>
          <a:xfrm>
            <a:off x="3457146"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00" name="object 400"/>
          <p:cNvSpPr/>
          <p:nvPr/>
        </p:nvSpPr>
        <p:spPr>
          <a:xfrm>
            <a:off x="3457146"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1" name="object 401"/>
          <p:cNvSpPr/>
          <p:nvPr/>
        </p:nvSpPr>
        <p:spPr>
          <a:xfrm>
            <a:off x="3457146"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2" name="object 402"/>
          <p:cNvSpPr/>
          <p:nvPr/>
        </p:nvSpPr>
        <p:spPr>
          <a:xfrm>
            <a:off x="3457146"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3" name="object 403"/>
          <p:cNvSpPr/>
          <p:nvPr/>
        </p:nvSpPr>
        <p:spPr>
          <a:xfrm>
            <a:off x="3457146"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04" name="object 404"/>
          <p:cNvSpPr/>
          <p:nvPr/>
        </p:nvSpPr>
        <p:spPr>
          <a:xfrm>
            <a:off x="3457146"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05" name="object 405"/>
          <p:cNvSpPr/>
          <p:nvPr/>
        </p:nvSpPr>
        <p:spPr>
          <a:xfrm>
            <a:off x="3457146"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406" name="object 406"/>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7" name="object 407"/>
          <p:cNvSpPr/>
          <p:nvPr/>
        </p:nvSpPr>
        <p:spPr>
          <a:xfrm>
            <a:off x="3505159"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08" name="object 408"/>
          <p:cNvSpPr/>
          <p:nvPr/>
        </p:nvSpPr>
        <p:spPr>
          <a:xfrm>
            <a:off x="345498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09" name="object 409"/>
          <p:cNvSpPr/>
          <p:nvPr/>
        </p:nvSpPr>
        <p:spPr>
          <a:xfrm>
            <a:off x="3517176"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410" name="object 410"/>
          <p:cNvSpPr/>
          <p:nvPr/>
        </p:nvSpPr>
        <p:spPr>
          <a:xfrm>
            <a:off x="3517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11" name="object 411"/>
          <p:cNvSpPr/>
          <p:nvPr/>
        </p:nvSpPr>
        <p:spPr>
          <a:xfrm>
            <a:off x="345498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412" name="object 412"/>
          <p:cNvSpPr/>
          <p:nvPr/>
        </p:nvSpPr>
        <p:spPr>
          <a:xfrm>
            <a:off x="345498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13" name="object 413"/>
          <p:cNvSpPr/>
          <p:nvPr/>
        </p:nvSpPr>
        <p:spPr>
          <a:xfrm>
            <a:off x="3912342"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414" name="object 414"/>
          <p:cNvSpPr/>
          <p:nvPr/>
        </p:nvSpPr>
        <p:spPr>
          <a:xfrm>
            <a:off x="388069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415" name="object 415"/>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16" name="object 416"/>
          <p:cNvSpPr/>
          <p:nvPr/>
        </p:nvSpPr>
        <p:spPr>
          <a:xfrm>
            <a:off x="3882891"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7" name="object 417"/>
          <p:cNvSpPr/>
          <p:nvPr/>
        </p:nvSpPr>
        <p:spPr>
          <a:xfrm>
            <a:off x="3882891"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18" name="object 418"/>
          <p:cNvSpPr/>
          <p:nvPr/>
        </p:nvSpPr>
        <p:spPr>
          <a:xfrm>
            <a:off x="3882891"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9" name="object 419"/>
          <p:cNvSpPr/>
          <p:nvPr/>
        </p:nvSpPr>
        <p:spPr>
          <a:xfrm>
            <a:off x="3882891"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0" name="object 420"/>
          <p:cNvSpPr/>
          <p:nvPr/>
        </p:nvSpPr>
        <p:spPr>
          <a:xfrm>
            <a:off x="3882891"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1" name="object 421"/>
          <p:cNvSpPr/>
          <p:nvPr/>
        </p:nvSpPr>
        <p:spPr>
          <a:xfrm>
            <a:off x="3882891"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2" name="object 422"/>
          <p:cNvSpPr/>
          <p:nvPr/>
        </p:nvSpPr>
        <p:spPr>
          <a:xfrm>
            <a:off x="3882891"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3" name="object 423"/>
          <p:cNvSpPr/>
          <p:nvPr/>
        </p:nvSpPr>
        <p:spPr>
          <a:xfrm>
            <a:off x="3882891"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24" name="object 424"/>
          <p:cNvSpPr/>
          <p:nvPr/>
        </p:nvSpPr>
        <p:spPr>
          <a:xfrm>
            <a:off x="3882891"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25" name="object 425"/>
          <p:cNvSpPr/>
          <p:nvPr/>
        </p:nvSpPr>
        <p:spPr>
          <a:xfrm>
            <a:off x="3882891"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6" name="object 426"/>
          <p:cNvSpPr/>
          <p:nvPr/>
        </p:nvSpPr>
        <p:spPr>
          <a:xfrm>
            <a:off x="3882891"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7" name="object 427"/>
          <p:cNvSpPr/>
          <p:nvPr/>
        </p:nvSpPr>
        <p:spPr>
          <a:xfrm>
            <a:off x="3882891"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8" name="object 428"/>
          <p:cNvSpPr/>
          <p:nvPr/>
        </p:nvSpPr>
        <p:spPr>
          <a:xfrm>
            <a:off x="3882891"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9" name="object 429"/>
          <p:cNvSpPr/>
          <p:nvPr/>
        </p:nvSpPr>
        <p:spPr>
          <a:xfrm>
            <a:off x="3882891"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0" name="object 430"/>
          <p:cNvSpPr/>
          <p:nvPr/>
        </p:nvSpPr>
        <p:spPr>
          <a:xfrm>
            <a:off x="3882891"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1" name="object 431"/>
          <p:cNvSpPr/>
          <p:nvPr/>
        </p:nvSpPr>
        <p:spPr>
          <a:xfrm>
            <a:off x="3882891"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2" name="object 432"/>
          <p:cNvSpPr/>
          <p:nvPr/>
        </p:nvSpPr>
        <p:spPr>
          <a:xfrm>
            <a:off x="3882891"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3" name="object 433"/>
          <p:cNvSpPr/>
          <p:nvPr/>
        </p:nvSpPr>
        <p:spPr>
          <a:xfrm>
            <a:off x="3882891"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4" name="object 434"/>
          <p:cNvSpPr/>
          <p:nvPr/>
        </p:nvSpPr>
        <p:spPr>
          <a:xfrm>
            <a:off x="3882891"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5" name="object 435"/>
          <p:cNvSpPr/>
          <p:nvPr/>
        </p:nvSpPr>
        <p:spPr>
          <a:xfrm>
            <a:off x="3882891"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6" name="object 436"/>
          <p:cNvSpPr/>
          <p:nvPr/>
        </p:nvSpPr>
        <p:spPr>
          <a:xfrm>
            <a:off x="3882891"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7" name="object 437"/>
          <p:cNvSpPr/>
          <p:nvPr/>
        </p:nvSpPr>
        <p:spPr>
          <a:xfrm>
            <a:off x="3882891"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8" name="object 438"/>
          <p:cNvSpPr/>
          <p:nvPr/>
        </p:nvSpPr>
        <p:spPr>
          <a:xfrm>
            <a:off x="3882891"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9" name="object 439"/>
          <p:cNvSpPr/>
          <p:nvPr/>
        </p:nvSpPr>
        <p:spPr>
          <a:xfrm>
            <a:off x="3882891"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40" name="object 440"/>
          <p:cNvSpPr/>
          <p:nvPr/>
        </p:nvSpPr>
        <p:spPr>
          <a:xfrm>
            <a:off x="3882891"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1" name="object 441"/>
          <p:cNvSpPr/>
          <p:nvPr/>
        </p:nvSpPr>
        <p:spPr>
          <a:xfrm>
            <a:off x="3882891"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2" name="object 442"/>
          <p:cNvSpPr/>
          <p:nvPr/>
        </p:nvSpPr>
        <p:spPr>
          <a:xfrm>
            <a:off x="3882891"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3" name="object 443"/>
          <p:cNvSpPr/>
          <p:nvPr/>
        </p:nvSpPr>
        <p:spPr>
          <a:xfrm>
            <a:off x="3882891"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44" name="object 444"/>
          <p:cNvSpPr/>
          <p:nvPr/>
        </p:nvSpPr>
        <p:spPr>
          <a:xfrm>
            <a:off x="3882891"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5" name="object 445"/>
          <p:cNvSpPr/>
          <p:nvPr/>
        </p:nvSpPr>
        <p:spPr>
          <a:xfrm>
            <a:off x="3882891"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46" name="object 446"/>
          <p:cNvSpPr/>
          <p:nvPr/>
        </p:nvSpPr>
        <p:spPr>
          <a:xfrm>
            <a:off x="3882891"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47" name="object 447"/>
          <p:cNvSpPr/>
          <p:nvPr/>
        </p:nvSpPr>
        <p:spPr>
          <a:xfrm>
            <a:off x="3882891"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448" name="object 448"/>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9" name="object 449"/>
          <p:cNvSpPr/>
          <p:nvPr/>
        </p:nvSpPr>
        <p:spPr>
          <a:xfrm>
            <a:off x="3930904"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50" name="object 450"/>
          <p:cNvSpPr/>
          <p:nvPr/>
        </p:nvSpPr>
        <p:spPr>
          <a:xfrm>
            <a:off x="3880696"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51" name="object 451"/>
          <p:cNvSpPr/>
          <p:nvPr/>
        </p:nvSpPr>
        <p:spPr>
          <a:xfrm>
            <a:off x="3942890"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452" name="object 452"/>
          <p:cNvSpPr/>
          <p:nvPr/>
        </p:nvSpPr>
        <p:spPr>
          <a:xfrm>
            <a:off x="3942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53" name="object 453"/>
          <p:cNvSpPr/>
          <p:nvPr/>
        </p:nvSpPr>
        <p:spPr>
          <a:xfrm>
            <a:off x="3880696"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454" name="object 454"/>
          <p:cNvSpPr/>
          <p:nvPr/>
        </p:nvSpPr>
        <p:spPr>
          <a:xfrm>
            <a:off x="388069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55" name="object 455"/>
          <p:cNvSpPr/>
          <p:nvPr/>
        </p:nvSpPr>
        <p:spPr>
          <a:xfrm>
            <a:off x="4338032"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456" name="object 456"/>
          <p:cNvSpPr/>
          <p:nvPr/>
        </p:nvSpPr>
        <p:spPr>
          <a:xfrm>
            <a:off x="430634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457" name="object 457"/>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58" name="object 458"/>
          <p:cNvSpPr/>
          <p:nvPr/>
        </p:nvSpPr>
        <p:spPr>
          <a:xfrm>
            <a:off x="4308545" y="165199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59" name="object 459"/>
          <p:cNvSpPr/>
          <p:nvPr/>
        </p:nvSpPr>
        <p:spPr>
          <a:xfrm>
            <a:off x="4308545" y="169999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0" name="object 460"/>
          <p:cNvSpPr/>
          <p:nvPr/>
        </p:nvSpPr>
        <p:spPr>
          <a:xfrm>
            <a:off x="4308545" y="1748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1" name="object 461"/>
          <p:cNvSpPr/>
          <p:nvPr/>
        </p:nvSpPr>
        <p:spPr>
          <a:xfrm>
            <a:off x="4308545" y="1796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2" name="object 462"/>
          <p:cNvSpPr/>
          <p:nvPr/>
        </p:nvSpPr>
        <p:spPr>
          <a:xfrm>
            <a:off x="4308545" y="184409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3" name="object 463"/>
          <p:cNvSpPr/>
          <p:nvPr/>
        </p:nvSpPr>
        <p:spPr>
          <a:xfrm>
            <a:off x="4308545" y="1892122"/>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4" name="object 464"/>
          <p:cNvSpPr/>
          <p:nvPr/>
        </p:nvSpPr>
        <p:spPr>
          <a:xfrm>
            <a:off x="4308545" y="194018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5" name="object 465"/>
          <p:cNvSpPr/>
          <p:nvPr/>
        </p:nvSpPr>
        <p:spPr>
          <a:xfrm>
            <a:off x="4308545" y="198821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6" name="object 466"/>
          <p:cNvSpPr/>
          <p:nvPr/>
        </p:nvSpPr>
        <p:spPr>
          <a:xfrm>
            <a:off x="4308545" y="203621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7" name="object 467"/>
          <p:cNvSpPr/>
          <p:nvPr/>
        </p:nvSpPr>
        <p:spPr>
          <a:xfrm>
            <a:off x="4308545" y="208430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8" name="object 468"/>
          <p:cNvSpPr/>
          <p:nvPr/>
        </p:nvSpPr>
        <p:spPr>
          <a:xfrm>
            <a:off x="4308545" y="213230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9" name="object 469"/>
          <p:cNvSpPr/>
          <p:nvPr/>
        </p:nvSpPr>
        <p:spPr>
          <a:xfrm>
            <a:off x="4308545" y="218031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0" name="object 470"/>
          <p:cNvSpPr/>
          <p:nvPr/>
        </p:nvSpPr>
        <p:spPr>
          <a:xfrm>
            <a:off x="4308545" y="222834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1" name="object 471"/>
          <p:cNvSpPr/>
          <p:nvPr/>
        </p:nvSpPr>
        <p:spPr>
          <a:xfrm>
            <a:off x="4308545" y="2276403"/>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2" name="object 472"/>
          <p:cNvSpPr/>
          <p:nvPr/>
        </p:nvSpPr>
        <p:spPr>
          <a:xfrm>
            <a:off x="4308545" y="232443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3" name="object 473"/>
          <p:cNvSpPr/>
          <p:nvPr/>
        </p:nvSpPr>
        <p:spPr>
          <a:xfrm>
            <a:off x="4308545" y="237243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4" name="object 474"/>
          <p:cNvSpPr/>
          <p:nvPr/>
        </p:nvSpPr>
        <p:spPr>
          <a:xfrm>
            <a:off x="4308545" y="242043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5" name="object 475"/>
          <p:cNvSpPr/>
          <p:nvPr/>
        </p:nvSpPr>
        <p:spPr>
          <a:xfrm>
            <a:off x="4308545" y="246852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6" name="object 476"/>
          <p:cNvSpPr/>
          <p:nvPr/>
        </p:nvSpPr>
        <p:spPr>
          <a:xfrm>
            <a:off x="4308545" y="251652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7" name="object 477"/>
          <p:cNvSpPr/>
          <p:nvPr/>
        </p:nvSpPr>
        <p:spPr>
          <a:xfrm>
            <a:off x="4308545" y="256456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8" name="object 478"/>
          <p:cNvSpPr/>
          <p:nvPr/>
        </p:nvSpPr>
        <p:spPr>
          <a:xfrm>
            <a:off x="4308545" y="261262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9" name="object 479"/>
          <p:cNvSpPr/>
          <p:nvPr/>
        </p:nvSpPr>
        <p:spPr>
          <a:xfrm>
            <a:off x="4308545" y="266065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0" name="object 480"/>
          <p:cNvSpPr/>
          <p:nvPr/>
        </p:nvSpPr>
        <p:spPr>
          <a:xfrm>
            <a:off x="4308545" y="270865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1" name="object 481"/>
          <p:cNvSpPr/>
          <p:nvPr/>
        </p:nvSpPr>
        <p:spPr>
          <a:xfrm>
            <a:off x="4308545" y="275665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2" name="object 482"/>
          <p:cNvSpPr/>
          <p:nvPr/>
        </p:nvSpPr>
        <p:spPr>
          <a:xfrm>
            <a:off x="4308545" y="280474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3" name="object 483"/>
          <p:cNvSpPr/>
          <p:nvPr/>
        </p:nvSpPr>
        <p:spPr>
          <a:xfrm>
            <a:off x="4308545" y="285274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84" name="object 484"/>
          <p:cNvSpPr/>
          <p:nvPr/>
        </p:nvSpPr>
        <p:spPr>
          <a:xfrm>
            <a:off x="4308545" y="290078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5" name="object 485"/>
          <p:cNvSpPr/>
          <p:nvPr/>
        </p:nvSpPr>
        <p:spPr>
          <a:xfrm>
            <a:off x="4308545" y="294878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6" name="object 486"/>
          <p:cNvSpPr/>
          <p:nvPr/>
        </p:nvSpPr>
        <p:spPr>
          <a:xfrm>
            <a:off x="4308545" y="299687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7" name="object 487"/>
          <p:cNvSpPr/>
          <p:nvPr/>
        </p:nvSpPr>
        <p:spPr>
          <a:xfrm>
            <a:off x="4308545" y="304487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8" name="object 488"/>
          <p:cNvSpPr/>
          <p:nvPr/>
        </p:nvSpPr>
        <p:spPr>
          <a:xfrm>
            <a:off x="4308545" y="309287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9" name="object 489"/>
          <p:cNvSpPr/>
          <p:nvPr/>
        </p:nvSpPr>
        <p:spPr>
          <a:xfrm>
            <a:off x="4308545" y="314096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90" name="object 490"/>
          <p:cNvSpPr/>
          <p:nvPr/>
        </p:nvSpPr>
        <p:spPr>
          <a:xfrm>
            <a:off x="4308545" y="3188968"/>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1" name="object 491"/>
          <p:cNvSpPr/>
          <p:nvPr/>
        </p:nvSpPr>
        <p:spPr>
          <a:xfrm>
            <a:off x="4308545" y="3236999"/>
            <a:ext cx="59055" cy="59055"/>
          </a:xfrm>
          <a:custGeom>
            <a:avLst/>
            <a:gdLst/>
            <a:ahLst/>
            <a:cxnLst/>
            <a:rect l="l" t="t" r="r" b="b"/>
            <a:pathLst>
              <a:path w="59054" h="59054">
                <a:moveTo>
                  <a:pt x="0" y="0"/>
                </a:moveTo>
                <a:lnTo>
                  <a:pt x="58987" y="58911"/>
                </a:lnTo>
              </a:path>
            </a:pathLst>
          </a:custGeom>
          <a:ln w="4364">
            <a:solidFill>
              <a:srgbClr val="000000"/>
            </a:solidFill>
          </a:ln>
        </p:spPr>
        <p:txBody>
          <a:bodyPr wrap="square" lIns="0" tIns="0" rIns="0" bIns="0" rtlCol="0"/>
          <a:lstStyle/>
          <a:p/>
        </p:txBody>
      </p:sp>
      <p:sp>
        <p:nvSpPr>
          <p:cNvPr id="492" name="object 492"/>
          <p:cNvSpPr/>
          <p:nvPr/>
        </p:nvSpPr>
        <p:spPr>
          <a:xfrm>
            <a:off x="4308545" y="3285000"/>
            <a:ext cx="59055" cy="59055"/>
          </a:xfrm>
          <a:custGeom>
            <a:avLst/>
            <a:gdLst/>
            <a:ahLst/>
            <a:cxnLst/>
            <a:rect l="l" t="t" r="r" b="b"/>
            <a:pathLst>
              <a:path w="59054" h="59054">
                <a:moveTo>
                  <a:pt x="0" y="0"/>
                </a:moveTo>
                <a:lnTo>
                  <a:pt x="58987" y="59002"/>
                </a:lnTo>
              </a:path>
            </a:pathLst>
          </a:custGeom>
          <a:ln w="4364">
            <a:solidFill>
              <a:srgbClr val="000000"/>
            </a:solidFill>
          </a:ln>
        </p:spPr>
        <p:txBody>
          <a:bodyPr wrap="square" lIns="0" tIns="0" rIns="0" bIns="0" rtlCol="0"/>
          <a:lstStyle/>
          <a:p/>
        </p:txBody>
      </p:sp>
      <p:sp>
        <p:nvSpPr>
          <p:cNvPr id="493" name="object 493"/>
          <p:cNvSpPr/>
          <p:nvPr/>
        </p:nvSpPr>
        <p:spPr>
          <a:xfrm>
            <a:off x="4308545"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494" name="object 494"/>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5" name="object 495"/>
          <p:cNvSpPr/>
          <p:nvPr/>
        </p:nvSpPr>
        <p:spPr>
          <a:xfrm>
            <a:off x="4356618"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496" name="object 496"/>
          <p:cNvSpPr/>
          <p:nvPr/>
        </p:nvSpPr>
        <p:spPr>
          <a:xfrm>
            <a:off x="4306350"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497" name="object 497"/>
          <p:cNvSpPr/>
          <p:nvPr/>
        </p:nvSpPr>
        <p:spPr>
          <a:xfrm>
            <a:off x="4368636" y="1601800"/>
            <a:ext cx="0" cy="1026160"/>
          </a:xfrm>
          <a:custGeom>
            <a:avLst/>
            <a:gdLst/>
            <a:ahLst/>
            <a:cxnLst/>
            <a:rect l="l" t="t" r="r" b="b"/>
            <a:pathLst>
              <a:path h="1026160">
                <a:moveTo>
                  <a:pt x="0" y="0"/>
                </a:moveTo>
                <a:lnTo>
                  <a:pt x="0" y="1026090"/>
                </a:lnTo>
              </a:path>
            </a:pathLst>
          </a:custGeom>
          <a:ln w="3175">
            <a:solidFill>
              <a:srgbClr val="000000"/>
            </a:solidFill>
          </a:ln>
        </p:spPr>
        <p:txBody>
          <a:bodyPr wrap="square" lIns="0" tIns="0" rIns="0" bIns="0" rtlCol="0"/>
          <a:lstStyle/>
          <a:p/>
        </p:txBody>
      </p:sp>
      <p:sp>
        <p:nvSpPr>
          <p:cNvPr id="498" name="object 498"/>
          <p:cNvSpPr/>
          <p:nvPr/>
        </p:nvSpPr>
        <p:spPr>
          <a:xfrm>
            <a:off x="436863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99" name="object 499"/>
          <p:cNvSpPr/>
          <p:nvPr/>
        </p:nvSpPr>
        <p:spPr>
          <a:xfrm>
            <a:off x="4306350"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500" name="object 500"/>
          <p:cNvSpPr/>
          <p:nvPr/>
        </p:nvSpPr>
        <p:spPr>
          <a:xfrm>
            <a:off x="43063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01" name="object 501"/>
          <p:cNvSpPr/>
          <p:nvPr/>
        </p:nvSpPr>
        <p:spPr>
          <a:xfrm>
            <a:off x="4761546"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502" name="object 502"/>
          <p:cNvSpPr/>
          <p:nvPr/>
        </p:nvSpPr>
        <p:spPr>
          <a:xfrm>
            <a:off x="4729900"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03" name="object 503"/>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4" name="object 504"/>
          <p:cNvSpPr/>
          <p:nvPr/>
        </p:nvSpPr>
        <p:spPr>
          <a:xfrm>
            <a:off x="4732065"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05" name="object 505"/>
          <p:cNvSpPr/>
          <p:nvPr/>
        </p:nvSpPr>
        <p:spPr>
          <a:xfrm>
            <a:off x="4732065"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6" name="object 506"/>
          <p:cNvSpPr/>
          <p:nvPr/>
        </p:nvSpPr>
        <p:spPr>
          <a:xfrm>
            <a:off x="4732065"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7" name="object 507"/>
          <p:cNvSpPr/>
          <p:nvPr/>
        </p:nvSpPr>
        <p:spPr>
          <a:xfrm>
            <a:off x="4732065"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8" name="object 508"/>
          <p:cNvSpPr/>
          <p:nvPr/>
        </p:nvSpPr>
        <p:spPr>
          <a:xfrm>
            <a:off x="4732065"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9" name="object 509"/>
          <p:cNvSpPr/>
          <p:nvPr/>
        </p:nvSpPr>
        <p:spPr>
          <a:xfrm>
            <a:off x="4732065"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0" name="object 510"/>
          <p:cNvSpPr/>
          <p:nvPr/>
        </p:nvSpPr>
        <p:spPr>
          <a:xfrm>
            <a:off x="4732065"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1" name="object 511"/>
          <p:cNvSpPr/>
          <p:nvPr/>
        </p:nvSpPr>
        <p:spPr>
          <a:xfrm>
            <a:off x="4732065"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2" name="object 512"/>
          <p:cNvSpPr/>
          <p:nvPr/>
        </p:nvSpPr>
        <p:spPr>
          <a:xfrm>
            <a:off x="4732065"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3" name="object 513"/>
          <p:cNvSpPr/>
          <p:nvPr/>
        </p:nvSpPr>
        <p:spPr>
          <a:xfrm>
            <a:off x="4732065"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4" name="object 514"/>
          <p:cNvSpPr/>
          <p:nvPr/>
        </p:nvSpPr>
        <p:spPr>
          <a:xfrm>
            <a:off x="4732065"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5" name="object 515"/>
          <p:cNvSpPr/>
          <p:nvPr/>
        </p:nvSpPr>
        <p:spPr>
          <a:xfrm>
            <a:off x="4732065"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6" name="object 516"/>
          <p:cNvSpPr/>
          <p:nvPr/>
        </p:nvSpPr>
        <p:spPr>
          <a:xfrm>
            <a:off x="4732065"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7" name="object 517"/>
          <p:cNvSpPr/>
          <p:nvPr/>
        </p:nvSpPr>
        <p:spPr>
          <a:xfrm>
            <a:off x="4732065"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8" name="object 518"/>
          <p:cNvSpPr/>
          <p:nvPr/>
        </p:nvSpPr>
        <p:spPr>
          <a:xfrm>
            <a:off x="4732065"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9" name="object 519"/>
          <p:cNvSpPr/>
          <p:nvPr/>
        </p:nvSpPr>
        <p:spPr>
          <a:xfrm>
            <a:off x="4732065"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0" name="object 520"/>
          <p:cNvSpPr/>
          <p:nvPr/>
        </p:nvSpPr>
        <p:spPr>
          <a:xfrm>
            <a:off x="4732065"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1" name="object 521"/>
          <p:cNvSpPr/>
          <p:nvPr/>
        </p:nvSpPr>
        <p:spPr>
          <a:xfrm>
            <a:off x="4732065"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2" name="object 522"/>
          <p:cNvSpPr/>
          <p:nvPr/>
        </p:nvSpPr>
        <p:spPr>
          <a:xfrm>
            <a:off x="4732065"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3" name="object 523"/>
          <p:cNvSpPr/>
          <p:nvPr/>
        </p:nvSpPr>
        <p:spPr>
          <a:xfrm>
            <a:off x="4732065"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4" name="object 524"/>
          <p:cNvSpPr/>
          <p:nvPr/>
        </p:nvSpPr>
        <p:spPr>
          <a:xfrm>
            <a:off x="4732065"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5" name="object 525"/>
          <p:cNvSpPr/>
          <p:nvPr/>
        </p:nvSpPr>
        <p:spPr>
          <a:xfrm>
            <a:off x="4732065"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6" name="object 526"/>
          <p:cNvSpPr/>
          <p:nvPr/>
        </p:nvSpPr>
        <p:spPr>
          <a:xfrm>
            <a:off x="4732065"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7" name="object 527"/>
          <p:cNvSpPr/>
          <p:nvPr/>
        </p:nvSpPr>
        <p:spPr>
          <a:xfrm>
            <a:off x="4732065"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8" name="object 528"/>
          <p:cNvSpPr/>
          <p:nvPr/>
        </p:nvSpPr>
        <p:spPr>
          <a:xfrm>
            <a:off x="4732065"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9" name="object 529"/>
          <p:cNvSpPr/>
          <p:nvPr/>
        </p:nvSpPr>
        <p:spPr>
          <a:xfrm>
            <a:off x="4732065"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0" name="object 530"/>
          <p:cNvSpPr/>
          <p:nvPr/>
        </p:nvSpPr>
        <p:spPr>
          <a:xfrm>
            <a:off x="4732065"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1" name="object 531"/>
          <p:cNvSpPr/>
          <p:nvPr/>
        </p:nvSpPr>
        <p:spPr>
          <a:xfrm>
            <a:off x="4732065"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2" name="object 532"/>
          <p:cNvSpPr/>
          <p:nvPr/>
        </p:nvSpPr>
        <p:spPr>
          <a:xfrm>
            <a:off x="4732065"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3" name="object 533"/>
          <p:cNvSpPr/>
          <p:nvPr/>
        </p:nvSpPr>
        <p:spPr>
          <a:xfrm>
            <a:off x="4732065"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4" name="object 534"/>
          <p:cNvSpPr/>
          <p:nvPr/>
        </p:nvSpPr>
        <p:spPr>
          <a:xfrm>
            <a:off x="4732065"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5" name="object 535"/>
          <p:cNvSpPr/>
          <p:nvPr/>
        </p:nvSpPr>
        <p:spPr>
          <a:xfrm>
            <a:off x="4732065"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36" name="object 536"/>
          <p:cNvSpPr/>
          <p:nvPr/>
        </p:nvSpPr>
        <p:spPr>
          <a:xfrm>
            <a:off x="4732065"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37" name="object 537"/>
          <p:cNvSpPr/>
          <p:nvPr/>
        </p:nvSpPr>
        <p:spPr>
          <a:xfrm>
            <a:off x="4732065"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538" name="object 538"/>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9" name="object 539"/>
          <p:cNvSpPr/>
          <p:nvPr/>
        </p:nvSpPr>
        <p:spPr>
          <a:xfrm>
            <a:off x="4780077"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40" name="object 540"/>
          <p:cNvSpPr/>
          <p:nvPr/>
        </p:nvSpPr>
        <p:spPr>
          <a:xfrm>
            <a:off x="4729900"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541" name="object 541"/>
          <p:cNvSpPr/>
          <p:nvPr/>
        </p:nvSpPr>
        <p:spPr>
          <a:xfrm>
            <a:off x="4792094"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542" name="object 542"/>
          <p:cNvSpPr/>
          <p:nvPr/>
        </p:nvSpPr>
        <p:spPr>
          <a:xfrm>
            <a:off x="479209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43" name="object 543"/>
          <p:cNvSpPr/>
          <p:nvPr/>
        </p:nvSpPr>
        <p:spPr>
          <a:xfrm>
            <a:off x="4729900"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544" name="object 544"/>
          <p:cNvSpPr/>
          <p:nvPr/>
        </p:nvSpPr>
        <p:spPr>
          <a:xfrm>
            <a:off x="472990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45" name="object 545"/>
          <p:cNvSpPr/>
          <p:nvPr/>
        </p:nvSpPr>
        <p:spPr>
          <a:xfrm>
            <a:off x="5187260" y="1732820"/>
            <a:ext cx="0" cy="895350"/>
          </a:xfrm>
          <a:custGeom>
            <a:avLst/>
            <a:gdLst/>
            <a:ahLst/>
            <a:cxnLst/>
            <a:rect l="l" t="t" r="r" b="b"/>
            <a:pathLst>
              <a:path h="895350">
                <a:moveTo>
                  <a:pt x="0" y="0"/>
                </a:moveTo>
                <a:lnTo>
                  <a:pt x="0" y="895071"/>
                </a:lnTo>
              </a:path>
            </a:pathLst>
          </a:custGeom>
          <a:ln w="63291">
            <a:solidFill>
              <a:srgbClr val="C0C0C0"/>
            </a:solidFill>
          </a:ln>
        </p:spPr>
        <p:txBody>
          <a:bodyPr wrap="square" lIns="0" tIns="0" rIns="0" bIns="0" rtlCol="0"/>
          <a:lstStyle/>
          <a:p/>
        </p:txBody>
      </p:sp>
      <p:sp>
        <p:nvSpPr>
          <p:cNvPr id="546" name="object 546"/>
          <p:cNvSpPr/>
          <p:nvPr/>
        </p:nvSpPr>
        <p:spPr>
          <a:xfrm>
            <a:off x="515561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47" name="object 547"/>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48" name="object 548"/>
          <p:cNvSpPr/>
          <p:nvPr/>
        </p:nvSpPr>
        <p:spPr>
          <a:xfrm>
            <a:off x="5157809" y="178301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49" name="object 549"/>
          <p:cNvSpPr/>
          <p:nvPr/>
        </p:nvSpPr>
        <p:spPr>
          <a:xfrm>
            <a:off x="5157809" y="183101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0" name="object 550"/>
          <p:cNvSpPr/>
          <p:nvPr/>
        </p:nvSpPr>
        <p:spPr>
          <a:xfrm>
            <a:off x="5157809" y="187901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1" name="object 551"/>
          <p:cNvSpPr/>
          <p:nvPr/>
        </p:nvSpPr>
        <p:spPr>
          <a:xfrm>
            <a:off x="5157809" y="192710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2" name="object 552"/>
          <p:cNvSpPr/>
          <p:nvPr/>
        </p:nvSpPr>
        <p:spPr>
          <a:xfrm>
            <a:off x="5157809" y="197511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3" name="object 553"/>
          <p:cNvSpPr/>
          <p:nvPr/>
        </p:nvSpPr>
        <p:spPr>
          <a:xfrm>
            <a:off x="5157809" y="20231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4" name="object 554"/>
          <p:cNvSpPr/>
          <p:nvPr/>
        </p:nvSpPr>
        <p:spPr>
          <a:xfrm>
            <a:off x="5157809" y="20711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5" name="object 555"/>
          <p:cNvSpPr/>
          <p:nvPr/>
        </p:nvSpPr>
        <p:spPr>
          <a:xfrm>
            <a:off x="5157809" y="211923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6" name="object 556"/>
          <p:cNvSpPr/>
          <p:nvPr/>
        </p:nvSpPr>
        <p:spPr>
          <a:xfrm>
            <a:off x="5157809" y="216723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7" name="object 557"/>
          <p:cNvSpPr/>
          <p:nvPr/>
        </p:nvSpPr>
        <p:spPr>
          <a:xfrm>
            <a:off x="5157809" y="221523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8" name="object 558"/>
          <p:cNvSpPr/>
          <p:nvPr/>
        </p:nvSpPr>
        <p:spPr>
          <a:xfrm>
            <a:off x="5157809" y="226332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9" name="object 559"/>
          <p:cNvSpPr/>
          <p:nvPr/>
        </p:nvSpPr>
        <p:spPr>
          <a:xfrm>
            <a:off x="5157809" y="231132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0" name="object 560"/>
          <p:cNvSpPr/>
          <p:nvPr/>
        </p:nvSpPr>
        <p:spPr>
          <a:xfrm>
            <a:off x="5157809" y="235933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1" name="object 561"/>
          <p:cNvSpPr/>
          <p:nvPr/>
        </p:nvSpPr>
        <p:spPr>
          <a:xfrm>
            <a:off x="5157809" y="240736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2" name="object 562"/>
          <p:cNvSpPr/>
          <p:nvPr/>
        </p:nvSpPr>
        <p:spPr>
          <a:xfrm>
            <a:off x="5157809" y="245545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3" name="object 563"/>
          <p:cNvSpPr/>
          <p:nvPr/>
        </p:nvSpPr>
        <p:spPr>
          <a:xfrm>
            <a:off x="5157809" y="250345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4" name="object 564"/>
          <p:cNvSpPr/>
          <p:nvPr/>
        </p:nvSpPr>
        <p:spPr>
          <a:xfrm>
            <a:off x="5157809" y="2551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5" name="object 565"/>
          <p:cNvSpPr/>
          <p:nvPr/>
        </p:nvSpPr>
        <p:spPr>
          <a:xfrm>
            <a:off x="5157809" y="2599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6" name="object 566"/>
          <p:cNvSpPr/>
          <p:nvPr/>
        </p:nvSpPr>
        <p:spPr>
          <a:xfrm>
            <a:off x="5157809" y="264754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7" name="object 567"/>
          <p:cNvSpPr/>
          <p:nvPr/>
        </p:nvSpPr>
        <p:spPr>
          <a:xfrm>
            <a:off x="5157809" y="269555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8" name="object 568"/>
          <p:cNvSpPr/>
          <p:nvPr/>
        </p:nvSpPr>
        <p:spPr>
          <a:xfrm>
            <a:off x="5157809" y="274358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9" name="object 569"/>
          <p:cNvSpPr/>
          <p:nvPr/>
        </p:nvSpPr>
        <p:spPr>
          <a:xfrm>
            <a:off x="5157809" y="27916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0" name="object 570"/>
          <p:cNvSpPr/>
          <p:nvPr/>
        </p:nvSpPr>
        <p:spPr>
          <a:xfrm>
            <a:off x="5157809" y="28396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1" name="object 571"/>
          <p:cNvSpPr/>
          <p:nvPr/>
        </p:nvSpPr>
        <p:spPr>
          <a:xfrm>
            <a:off x="5157809" y="288767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2" name="object 572"/>
          <p:cNvSpPr/>
          <p:nvPr/>
        </p:nvSpPr>
        <p:spPr>
          <a:xfrm>
            <a:off x="5157809" y="293567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3" name="object 573"/>
          <p:cNvSpPr/>
          <p:nvPr/>
        </p:nvSpPr>
        <p:spPr>
          <a:xfrm>
            <a:off x="5157809" y="29837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4" name="object 574"/>
          <p:cNvSpPr/>
          <p:nvPr/>
        </p:nvSpPr>
        <p:spPr>
          <a:xfrm>
            <a:off x="5157809" y="30317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75" name="object 575"/>
          <p:cNvSpPr/>
          <p:nvPr/>
        </p:nvSpPr>
        <p:spPr>
          <a:xfrm>
            <a:off x="5157809" y="30798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6" name="object 576"/>
          <p:cNvSpPr/>
          <p:nvPr/>
        </p:nvSpPr>
        <p:spPr>
          <a:xfrm>
            <a:off x="5157809" y="312780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7" name="object 577"/>
          <p:cNvSpPr/>
          <p:nvPr/>
        </p:nvSpPr>
        <p:spPr>
          <a:xfrm>
            <a:off x="5157809" y="31758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8" name="object 578"/>
          <p:cNvSpPr/>
          <p:nvPr/>
        </p:nvSpPr>
        <p:spPr>
          <a:xfrm>
            <a:off x="5157809" y="3223894"/>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79" name="object 579"/>
          <p:cNvSpPr/>
          <p:nvPr/>
        </p:nvSpPr>
        <p:spPr>
          <a:xfrm>
            <a:off x="5157809" y="3271895"/>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80" name="object 580"/>
          <p:cNvSpPr/>
          <p:nvPr/>
        </p:nvSpPr>
        <p:spPr>
          <a:xfrm>
            <a:off x="5157809" y="3319988"/>
            <a:ext cx="39370" cy="39370"/>
          </a:xfrm>
          <a:custGeom>
            <a:avLst/>
            <a:gdLst/>
            <a:ahLst/>
            <a:cxnLst/>
            <a:rect l="l" t="t" r="r" b="b"/>
            <a:pathLst>
              <a:path w="39370" h="39370">
                <a:moveTo>
                  <a:pt x="0" y="0"/>
                </a:moveTo>
                <a:lnTo>
                  <a:pt x="39294" y="39284"/>
                </a:lnTo>
              </a:path>
            </a:pathLst>
          </a:custGeom>
          <a:ln w="4364">
            <a:solidFill>
              <a:srgbClr val="000000"/>
            </a:solidFill>
          </a:ln>
        </p:spPr>
        <p:txBody>
          <a:bodyPr wrap="square" lIns="0" tIns="0" rIns="0" bIns="0" rtlCol="0"/>
          <a:lstStyle/>
          <a:p/>
        </p:txBody>
      </p:sp>
      <p:sp>
        <p:nvSpPr>
          <p:cNvPr id="581" name="object 581"/>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82" name="object 582"/>
          <p:cNvSpPr/>
          <p:nvPr/>
        </p:nvSpPr>
        <p:spPr>
          <a:xfrm>
            <a:off x="5205822" y="1734984"/>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83" name="object 583"/>
          <p:cNvSpPr/>
          <p:nvPr/>
        </p:nvSpPr>
        <p:spPr>
          <a:xfrm>
            <a:off x="515561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584" name="object 584"/>
          <p:cNvSpPr/>
          <p:nvPr/>
        </p:nvSpPr>
        <p:spPr>
          <a:xfrm>
            <a:off x="521784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585" name="object 585"/>
          <p:cNvSpPr/>
          <p:nvPr/>
        </p:nvSpPr>
        <p:spPr>
          <a:xfrm>
            <a:off x="5217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86" name="object 586"/>
          <p:cNvSpPr/>
          <p:nvPr/>
        </p:nvSpPr>
        <p:spPr>
          <a:xfrm>
            <a:off x="515561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587" name="object 587"/>
          <p:cNvSpPr/>
          <p:nvPr/>
        </p:nvSpPr>
        <p:spPr>
          <a:xfrm>
            <a:off x="5155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88" name="object 588"/>
          <p:cNvSpPr/>
          <p:nvPr/>
        </p:nvSpPr>
        <p:spPr>
          <a:xfrm>
            <a:off x="5612951" y="1715296"/>
            <a:ext cx="0" cy="913130"/>
          </a:xfrm>
          <a:custGeom>
            <a:avLst/>
            <a:gdLst/>
            <a:ahLst/>
            <a:cxnLst/>
            <a:rect l="l" t="t" r="r" b="b"/>
            <a:pathLst>
              <a:path h="913130">
                <a:moveTo>
                  <a:pt x="0" y="0"/>
                </a:moveTo>
                <a:lnTo>
                  <a:pt x="0" y="912595"/>
                </a:lnTo>
              </a:path>
            </a:pathLst>
          </a:custGeom>
          <a:ln w="63364">
            <a:solidFill>
              <a:srgbClr val="C0C0C0"/>
            </a:solidFill>
          </a:ln>
        </p:spPr>
        <p:txBody>
          <a:bodyPr wrap="square" lIns="0" tIns="0" rIns="0" bIns="0" rtlCol="0"/>
          <a:lstStyle/>
          <a:p/>
        </p:txBody>
      </p:sp>
      <p:sp>
        <p:nvSpPr>
          <p:cNvPr id="589" name="object 589"/>
          <p:cNvSpPr/>
          <p:nvPr/>
        </p:nvSpPr>
        <p:spPr>
          <a:xfrm>
            <a:off x="5581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590" name="object 590"/>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1" name="object 591"/>
          <p:cNvSpPr/>
          <p:nvPr/>
        </p:nvSpPr>
        <p:spPr>
          <a:xfrm>
            <a:off x="5583463" y="176555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2" name="object 592"/>
          <p:cNvSpPr/>
          <p:nvPr/>
        </p:nvSpPr>
        <p:spPr>
          <a:xfrm>
            <a:off x="5583463" y="181355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3" name="object 593"/>
          <p:cNvSpPr/>
          <p:nvPr/>
        </p:nvSpPr>
        <p:spPr>
          <a:xfrm>
            <a:off x="5583463" y="1861554"/>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4" name="object 594"/>
          <p:cNvSpPr/>
          <p:nvPr/>
        </p:nvSpPr>
        <p:spPr>
          <a:xfrm>
            <a:off x="5583463" y="190964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5" name="object 595"/>
          <p:cNvSpPr/>
          <p:nvPr/>
        </p:nvSpPr>
        <p:spPr>
          <a:xfrm>
            <a:off x="5583463" y="1957647"/>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596" name="object 596"/>
          <p:cNvSpPr/>
          <p:nvPr/>
        </p:nvSpPr>
        <p:spPr>
          <a:xfrm>
            <a:off x="5583463" y="200567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7" name="object 597"/>
          <p:cNvSpPr/>
          <p:nvPr/>
        </p:nvSpPr>
        <p:spPr>
          <a:xfrm>
            <a:off x="5583463" y="205367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8" name="object 598"/>
          <p:cNvSpPr/>
          <p:nvPr/>
        </p:nvSpPr>
        <p:spPr>
          <a:xfrm>
            <a:off x="5583463" y="210177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9" name="object 599"/>
          <p:cNvSpPr/>
          <p:nvPr/>
        </p:nvSpPr>
        <p:spPr>
          <a:xfrm>
            <a:off x="5583463" y="214977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0" name="object 600"/>
          <p:cNvSpPr/>
          <p:nvPr/>
        </p:nvSpPr>
        <p:spPr>
          <a:xfrm>
            <a:off x="5583463" y="2197773"/>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1" name="object 601"/>
          <p:cNvSpPr/>
          <p:nvPr/>
        </p:nvSpPr>
        <p:spPr>
          <a:xfrm>
            <a:off x="5583463" y="224580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2" name="object 602"/>
          <p:cNvSpPr/>
          <p:nvPr/>
        </p:nvSpPr>
        <p:spPr>
          <a:xfrm>
            <a:off x="5583463" y="2293866"/>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3" name="object 603"/>
          <p:cNvSpPr/>
          <p:nvPr/>
        </p:nvSpPr>
        <p:spPr>
          <a:xfrm>
            <a:off x="5583463" y="234189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4" name="object 604"/>
          <p:cNvSpPr/>
          <p:nvPr/>
        </p:nvSpPr>
        <p:spPr>
          <a:xfrm>
            <a:off x="5583463" y="238989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5" name="object 605"/>
          <p:cNvSpPr/>
          <p:nvPr/>
        </p:nvSpPr>
        <p:spPr>
          <a:xfrm>
            <a:off x="5583463" y="2437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6" name="object 606"/>
          <p:cNvSpPr/>
          <p:nvPr/>
        </p:nvSpPr>
        <p:spPr>
          <a:xfrm>
            <a:off x="5583463" y="2485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7" name="object 607"/>
          <p:cNvSpPr/>
          <p:nvPr/>
        </p:nvSpPr>
        <p:spPr>
          <a:xfrm>
            <a:off x="5583463" y="253399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8" name="object 608"/>
          <p:cNvSpPr/>
          <p:nvPr/>
        </p:nvSpPr>
        <p:spPr>
          <a:xfrm>
            <a:off x="5583463" y="258202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9" name="object 609"/>
          <p:cNvSpPr/>
          <p:nvPr/>
        </p:nvSpPr>
        <p:spPr>
          <a:xfrm>
            <a:off x="5583463" y="263008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0" name="object 610"/>
          <p:cNvSpPr/>
          <p:nvPr/>
        </p:nvSpPr>
        <p:spPr>
          <a:xfrm>
            <a:off x="5583463" y="267811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1" name="object 611"/>
          <p:cNvSpPr/>
          <p:nvPr/>
        </p:nvSpPr>
        <p:spPr>
          <a:xfrm>
            <a:off x="5583463" y="272611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2" name="object 612"/>
          <p:cNvSpPr/>
          <p:nvPr/>
        </p:nvSpPr>
        <p:spPr>
          <a:xfrm>
            <a:off x="5583463" y="277411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3" name="object 613"/>
          <p:cNvSpPr/>
          <p:nvPr/>
        </p:nvSpPr>
        <p:spPr>
          <a:xfrm>
            <a:off x="5583463" y="282221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4" name="object 614"/>
          <p:cNvSpPr/>
          <p:nvPr/>
        </p:nvSpPr>
        <p:spPr>
          <a:xfrm>
            <a:off x="5583463" y="287021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5" name="object 615"/>
          <p:cNvSpPr/>
          <p:nvPr/>
        </p:nvSpPr>
        <p:spPr>
          <a:xfrm>
            <a:off x="5583463" y="2918243"/>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16" name="object 616"/>
          <p:cNvSpPr/>
          <p:nvPr/>
        </p:nvSpPr>
        <p:spPr>
          <a:xfrm>
            <a:off x="5583463" y="296630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7" name="object 617"/>
          <p:cNvSpPr/>
          <p:nvPr/>
        </p:nvSpPr>
        <p:spPr>
          <a:xfrm>
            <a:off x="5583463" y="301433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8" name="object 618"/>
          <p:cNvSpPr/>
          <p:nvPr/>
        </p:nvSpPr>
        <p:spPr>
          <a:xfrm>
            <a:off x="5583463" y="306233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9" name="object 619"/>
          <p:cNvSpPr/>
          <p:nvPr/>
        </p:nvSpPr>
        <p:spPr>
          <a:xfrm>
            <a:off x="5583463" y="311033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20" name="object 620"/>
          <p:cNvSpPr/>
          <p:nvPr/>
        </p:nvSpPr>
        <p:spPr>
          <a:xfrm>
            <a:off x="5583463" y="3158430"/>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21" name="object 621"/>
          <p:cNvSpPr/>
          <p:nvPr/>
        </p:nvSpPr>
        <p:spPr>
          <a:xfrm>
            <a:off x="5583463" y="3206431"/>
            <a:ext cx="59055" cy="59055"/>
          </a:xfrm>
          <a:custGeom>
            <a:avLst/>
            <a:gdLst/>
            <a:ahLst/>
            <a:cxnLst/>
            <a:rect l="l" t="t" r="r" b="b"/>
            <a:pathLst>
              <a:path w="59054" h="59054">
                <a:moveTo>
                  <a:pt x="0" y="0"/>
                </a:moveTo>
                <a:lnTo>
                  <a:pt x="58987" y="58942"/>
                </a:lnTo>
              </a:path>
            </a:pathLst>
          </a:custGeom>
          <a:ln w="4364">
            <a:solidFill>
              <a:srgbClr val="000000"/>
            </a:solidFill>
          </a:ln>
        </p:spPr>
        <p:txBody>
          <a:bodyPr wrap="square" lIns="0" tIns="0" rIns="0" bIns="0" rtlCol="0"/>
          <a:lstStyle/>
          <a:p/>
        </p:txBody>
      </p:sp>
      <p:sp>
        <p:nvSpPr>
          <p:cNvPr id="622" name="object 622"/>
          <p:cNvSpPr/>
          <p:nvPr/>
        </p:nvSpPr>
        <p:spPr>
          <a:xfrm>
            <a:off x="5583463" y="3254462"/>
            <a:ext cx="59055" cy="59055"/>
          </a:xfrm>
          <a:custGeom>
            <a:avLst/>
            <a:gdLst/>
            <a:ahLst/>
            <a:cxnLst/>
            <a:rect l="l" t="t" r="r" b="b"/>
            <a:pathLst>
              <a:path w="59054" h="59054">
                <a:moveTo>
                  <a:pt x="0" y="0"/>
                </a:moveTo>
                <a:lnTo>
                  <a:pt x="58987" y="58972"/>
                </a:lnTo>
              </a:path>
            </a:pathLst>
          </a:custGeom>
          <a:ln w="4364">
            <a:solidFill>
              <a:srgbClr val="000000"/>
            </a:solidFill>
          </a:ln>
        </p:spPr>
        <p:txBody>
          <a:bodyPr wrap="square" lIns="0" tIns="0" rIns="0" bIns="0" rtlCol="0"/>
          <a:lstStyle/>
          <a:p/>
        </p:txBody>
      </p:sp>
      <p:sp>
        <p:nvSpPr>
          <p:cNvPr id="623" name="object 623"/>
          <p:cNvSpPr/>
          <p:nvPr/>
        </p:nvSpPr>
        <p:spPr>
          <a:xfrm>
            <a:off x="5583463" y="3302463"/>
            <a:ext cx="57150" cy="57150"/>
          </a:xfrm>
          <a:custGeom>
            <a:avLst/>
            <a:gdLst/>
            <a:ahLst/>
            <a:cxnLst/>
            <a:rect l="l" t="t" r="r" b="b"/>
            <a:pathLst>
              <a:path w="57150" h="57150">
                <a:moveTo>
                  <a:pt x="0" y="0"/>
                </a:moveTo>
                <a:lnTo>
                  <a:pt x="56822" y="56808"/>
                </a:lnTo>
              </a:path>
            </a:pathLst>
          </a:custGeom>
          <a:ln w="4364">
            <a:solidFill>
              <a:srgbClr val="000000"/>
            </a:solidFill>
          </a:ln>
        </p:spPr>
        <p:txBody>
          <a:bodyPr wrap="square" lIns="0" tIns="0" rIns="0" bIns="0" rtlCol="0"/>
          <a:lstStyle/>
          <a:p/>
        </p:txBody>
      </p:sp>
      <p:sp>
        <p:nvSpPr>
          <p:cNvPr id="624" name="object 624"/>
          <p:cNvSpPr/>
          <p:nvPr/>
        </p:nvSpPr>
        <p:spPr>
          <a:xfrm>
            <a:off x="5583463" y="3350555"/>
            <a:ext cx="8890" cy="8890"/>
          </a:xfrm>
          <a:custGeom>
            <a:avLst/>
            <a:gdLst/>
            <a:ahLst/>
            <a:cxnLst/>
            <a:rect l="l" t="t" r="r" b="b"/>
            <a:pathLst>
              <a:path w="8889" h="8889">
                <a:moveTo>
                  <a:pt x="0" y="0"/>
                </a:moveTo>
                <a:lnTo>
                  <a:pt x="8718" y="8716"/>
                </a:lnTo>
              </a:path>
            </a:pathLst>
          </a:custGeom>
          <a:ln w="4364">
            <a:solidFill>
              <a:srgbClr val="000000"/>
            </a:solidFill>
          </a:ln>
        </p:spPr>
        <p:txBody>
          <a:bodyPr wrap="square" lIns="0" tIns="0" rIns="0" bIns="0" rtlCol="0"/>
          <a:lstStyle/>
          <a:p/>
        </p:txBody>
      </p:sp>
      <p:sp>
        <p:nvSpPr>
          <p:cNvPr id="625" name="object 625"/>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26" name="object 626"/>
          <p:cNvSpPr/>
          <p:nvPr/>
        </p:nvSpPr>
        <p:spPr>
          <a:xfrm>
            <a:off x="5631537" y="171745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627" name="object 627"/>
          <p:cNvSpPr/>
          <p:nvPr/>
        </p:nvSpPr>
        <p:spPr>
          <a:xfrm>
            <a:off x="5581269" y="1715265"/>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628" name="object 628"/>
          <p:cNvSpPr/>
          <p:nvPr/>
        </p:nvSpPr>
        <p:spPr>
          <a:xfrm>
            <a:off x="564355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629" name="object 629"/>
          <p:cNvSpPr/>
          <p:nvPr/>
        </p:nvSpPr>
        <p:spPr>
          <a:xfrm>
            <a:off x="564355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30" name="object 630"/>
          <p:cNvSpPr/>
          <p:nvPr/>
        </p:nvSpPr>
        <p:spPr>
          <a:xfrm>
            <a:off x="5581269"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631" name="object 631"/>
          <p:cNvSpPr/>
          <p:nvPr/>
        </p:nvSpPr>
        <p:spPr>
          <a:xfrm>
            <a:off x="558126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32" name="object 632"/>
          <p:cNvSpPr/>
          <p:nvPr/>
        </p:nvSpPr>
        <p:spPr>
          <a:xfrm>
            <a:off x="6037556" y="1752447"/>
            <a:ext cx="0" cy="875665"/>
          </a:xfrm>
          <a:custGeom>
            <a:avLst/>
            <a:gdLst/>
            <a:ahLst/>
            <a:cxnLst/>
            <a:rect l="l" t="t" r="r" b="b"/>
            <a:pathLst>
              <a:path h="875664">
                <a:moveTo>
                  <a:pt x="0" y="0"/>
                </a:moveTo>
                <a:lnTo>
                  <a:pt x="0" y="875444"/>
                </a:lnTo>
              </a:path>
            </a:pathLst>
          </a:custGeom>
          <a:ln w="65474">
            <a:solidFill>
              <a:srgbClr val="C0C0C0"/>
            </a:solidFill>
          </a:ln>
        </p:spPr>
        <p:txBody>
          <a:bodyPr wrap="square" lIns="0" tIns="0" rIns="0" bIns="0" rtlCol="0"/>
          <a:lstStyle/>
          <a:p/>
        </p:txBody>
      </p:sp>
      <p:sp>
        <p:nvSpPr>
          <p:cNvPr id="633" name="object 633"/>
          <p:cNvSpPr/>
          <p:nvPr/>
        </p:nvSpPr>
        <p:spPr>
          <a:xfrm>
            <a:off x="6004819"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634" name="object 634"/>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5" name="object 635"/>
          <p:cNvSpPr/>
          <p:nvPr/>
        </p:nvSpPr>
        <p:spPr>
          <a:xfrm>
            <a:off x="6007013" y="180264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6" name="object 636"/>
          <p:cNvSpPr/>
          <p:nvPr/>
        </p:nvSpPr>
        <p:spPr>
          <a:xfrm>
            <a:off x="6007013" y="185064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37" name="object 637"/>
          <p:cNvSpPr/>
          <p:nvPr/>
        </p:nvSpPr>
        <p:spPr>
          <a:xfrm>
            <a:off x="6007013" y="189867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38" name="object 638"/>
          <p:cNvSpPr/>
          <p:nvPr/>
        </p:nvSpPr>
        <p:spPr>
          <a:xfrm>
            <a:off x="6007013" y="194673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9" name="object 639"/>
          <p:cNvSpPr/>
          <p:nvPr/>
        </p:nvSpPr>
        <p:spPr>
          <a:xfrm>
            <a:off x="6007013" y="199476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0" name="object 640"/>
          <p:cNvSpPr/>
          <p:nvPr/>
        </p:nvSpPr>
        <p:spPr>
          <a:xfrm>
            <a:off x="6007013" y="204276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1" name="object 641"/>
          <p:cNvSpPr/>
          <p:nvPr/>
        </p:nvSpPr>
        <p:spPr>
          <a:xfrm>
            <a:off x="6007013" y="209086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2" name="object 642"/>
          <p:cNvSpPr/>
          <p:nvPr/>
        </p:nvSpPr>
        <p:spPr>
          <a:xfrm>
            <a:off x="6007013" y="213886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3" name="object 643"/>
          <p:cNvSpPr/>
          <p:nvPr/>
        </p:nvSpPr>
        <p:spPr>
          <a:xfrm>
            <a:off x="6007013" y="218686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4" name="object 644"/>
          <p:cNvSpPr/>
          <p:nvPr/>
        </p:nvSpPr>
        <p:spPr>
          <a:xfrm>
            <a:off x="6007013" y="223489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5" name="object 645"/>
          <p:cNvSpPr/>
          <p:nvPr/>
        </p:nvSpPr>
        <p:spPr>
          <a:xfrm>
            <a:off x="6007013" y="228295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6" name="object 646"/>
          <p:cNvSpPr/>
          <p:nvPr/>
        </p:nvSpPr>
        <p:spPr>
          <a:xfrm>
            <a:off x="6007013" y="233098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7" name="object 647"/>
          <p:cNvSpPr/>
          <p:nvPr/>
        </p:nvSpPr>
        <p:spPr>
          <a:xfrm>
            <a:off x="6007013" y="237898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8" name="object 648"/>
          <p:cNvSpPr/>
          <p:nvPr/>
        </p:nvSpPr>
        <p:spPr>
          <a:xfrm>
            <a:off x="6007013" y="2426989"/>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49" name="object 649"/>
          <p:cNvSpPr/>
          <p:nvPr/>
        </p:nvSpPr>
        <p:spPr>
          <a:xfrm>
            <a:off x="6007013" y="247508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0" name="object 650"/>
          <p:cNvSpPr/>
          <p:nvPr/>
        </p:nvSpPr>
        <p:spPr>
          <a:xfrm>
            <a:off x="6007013" y="252308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1" name="object 651"/>
          <p:cNvSpPr/>
          <p:nvPr/>
        </p:nvSpPr>
        <p:spPr>
          <a:xfrm>
            <a:off x="6007013" y="257111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2" name="object 652"/>
          <p:cNvSpPr/>
          <p:nvPr/>
        </p:nvSpPr>
        <p:spPr>
          <a:xfrm>
            <a:off x="6007013" y="261917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3" name="object 653"/>
          <p:cNvSpPr/>
          <p:nvPr/>
        </p:nvSpPr>
        <p:spPr>
          <a:xfrm>
            <a:off x="6007013" y="266720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4" name="object 654"/>
          <p:cNvSpPr/>
          <p:nvPr/>
        </p:nvSpPr>
        <p:spPr>
          <a:xfrm>
            <a:off x="6007013" y="271520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5" name="object 655"/>
          <p:cNvSpPr/>
          <p:nvPr/>
        </p:nvSpPr>
        <p:spPr>
          <a:xfrm>
            <a:off x="6007013" y="276320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56" name="object 656"/>
          <p:cNvSpPr/>
          <p:nvPr/>
        </p:nvSpPr>
        <p:spPr>
          <a:xfrm>
            <a:off x="6007013" y="281130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7" name="object 657"/>
          <p:cNvSpPr/>
          <p:nvPr/>
        </p:nvSpPr>
        <p:spPr>
          <a:xfrm>
            <a:off x="6007013" y="285930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8" name="object 658"/>
          <p:cNvSpPr/>
          <p:nvPr/>
        </p:nvSpPr>
        <p:spPr>
          <a:xfrm>
            <a:off x="6007013" y="290733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9" name="object 659"/>
          <p:cNvSpPr/>
          <p:nvPr/>
        </p:nvSpPr>
        <p:spPr>
          <a:xfrm>
            <a:off x="6007013" y="295533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60" name="object 660"/>
          <p:cNvSpPr/>
          <p:nvPr/>
        </p:nvSpPr>
        <p:spPr>
          <a:xfrm>
            <a:off x="6007013" y="300342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1" name="object 661"/>
          <p:cNvSpPr/>
          <p:nvPr/>
        </p:nvSpPr>
        <p:spPr>
          <a:xfrm>
            <a:off x="6007013" y="305142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2" name="object 662"/>
          <p:cNvSpPr/>
          <p:nvPr/>
        </p:nvSpPr>
        <p:spPr>
          <a:xfrm>
            <a:off x="6007013" y="309942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63" name="object 663"/>
          <p:cNvSpPr/>
          <p:nvPr/>
        </p:nvSpPr>
        <p:spPr>
          <a:xfrm>
            <a:off x="6007013" y="314752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4" name="object 664"/>
          <p:cNvSpPr/>
          <p:nvPr/>
        </p:nvSpPr>
        <p:spPr>
          <a:xfrm>
            <a:off x="6007013" y="3195521"/>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665" name="object 665"/>
          <p:cNvSpPr/>
          <p:nvPr/>
        </p:nvSpPr>
        <p:spPr>
          <a:xfrm>
            <a:off x="6007013" y="3243552"/>
            <a:ext cx="61594" cy="61594"/>
          </a:xfrm>
          <a:custGeom>
            <a:avLst/>
            <a:gdLst/>
            <a:ahLst/>
            <a:cxnLst/>
            <a:rect l="l" t="t" r="r" b="b"/>
            <a:pathLst>
              <a:path w="61595" h="61595">
                <a:moveTo>
                  <a:pt x="0" y="0"/>
                </a:moveTo>
                <a:lnTo>
                  <a:pt x="61090" y="61075"/>
                </a:lnTo>
              </a:path>
            </a:pathLst>
          </a:custGeom>
          <a:ln w="4364">
            <a:solidFill>
              <a:srgbClr val="000000"/>
            </a:solidFill>
          </a:ln>
        </p:spPr>
        <p:txBody>
          <a:bodyPr wrap="square" lIns="0" tIns="0" rIns="0" bIns="0" rtlCol="0"/>
          <a:lstStyle/>
          <a:p/>
        </p:txBody>
      </p:sp>
      <p:sp>
        <p:nvSpPr>
          <p:cNvPr id="666" name="object 666"/>
          <p:cNvSpPr/>
          <p:nvPr/>
        </p:nvSpPr>
        <p:spPr>
          <a:xfrm>
            <a:off x="6007013" y="3291553"/>
            <a:ext cx="61594" cy="61594"/>
          </a:xfrm>
          <a:custGeom>
            <a:avLst/>
            <a:gdLst/>
            <a:ahLst/>
            <a:cxnLst/>
            <a:rect l="l" t="t" r="r" b="b"/>
            <a:pathLst>
              <a:path w="61595" h="61595">
                <a:moveTo>
                  <a:pt x="0" y="0"/>
                </a:moveTo>
                <a:lnTo>
                  <a:pt x="61090" y="61166"/>
                </a:lnTo>
              </a:path>
            </a:pathLst>
          </a:custGeom>
          <a:ln w="4364">
            <a:solidFill>
              <a:srgbClr val="000000"/>
            </a:solidFill>
          </a:ln>
        </p:spPr>
        <p:txBody>
          <a:bodyPr wrap="square" lIns="0" tIns="0" rIns="0" bIns="0" rtlCol="0"/>
          <a:lstStyle/>
          <a:p/>
        </p:txBody>
      </p:sp>
      <p:sp>
        <p:nvSpPr>
          <p:cNvPr id="667" name="object 667"/>
          <p:cNvSpPr/>
          <p:nvPr/>
        </p:nvSpPr>
        <p:spPr>
          <a:xfrm>
            <a:off x="6007013" y="3339645"/>
            <a:ext cx="19685" cy="19685"/>
          </a:xfrm>
          <a:custGeom>
            <a:avLst/>
            <a:gdLst/>
            <a:ahLst/>
            <a:cxnLst/>
            <a:rect l="l" t="t" r="r" b="b"/>
            <a:pathLst>
              <a:path w="19685" h="19685">
                <a:moveTo>
                  <a:pt x="0" y="0"/>
                </a:moveTo>
                <a:lnTo>
                  <a:pt x="19631" y="19627"/>
                </a:lnTo>
              </a:path>
            </a:pathLst>
          </a:custGeom>
          <a:ln w="4364">
            <a:solidFill>
              <a:srgbClr val="000000"/>
            </a:solidFill>
          </a:ln>
        </p:spPr>
        <p:txBody>
          <a:bodyPr wrap="square" lIns="0" tIns="0" rIns="0" bIns="0" rtlCol="0"/>
          <a:lstStyle/>
          <a:p/>
        </p:txBody>
      </p:sp>
      <p:sp>
        <p:nvSpPr>
          <p:cNvPr id="668" name="object 668"/>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9" name="object 669"/>
          <p:cNvSpPr/>
          <p:nvPr/>
        </p:nvSpPr>
        <p:spPr>
          <a:xfrm>
            <a:off x="6055026" y="1754641"/>
            <a:ext cx="13335" cy="13335"/>
          </a:xfrm>
          <a:custGeom>
            <a:avLst/>
            <a:gdLst/>
            <a:ahLst/>
            <a:cxnLst/>
            <a:rect l="l" t="t" r="r" b="b"/>
            <a:pathLst>
              <a:path w="13335" h="13335">
                <a:moveTo>
                  <a:pt x="0" y="0"/>
                </a:moveTo>
                <a:lnTo>
                  <a:pt x="13077" y="13074"/>
                </a:lnTo>
              </a:path>
            </a:pathLst>
          </a:custGeom>
          <a:ln w="4364">
            <a:solidFill>
              <a:srgbClr val="000000"/>
            </a:solidFill>
          </a:ln>
        </p:spPr>
        <p:txBody>
          <a:bodyPr wrap="square" lIns="0" tIns="0" rIns="0" bIns="0" rtlCol="0"/>
          <a:lstStyle/>
          <a:p/>
        </p:txBody>
      </p:sp>
      <p:sp>
        <p:nvSpPr>
          <p:cNvPr id="670" name="object 670"/>
          <p:cNvSpPr/>
          <p:nvPr/>
        </p:nvSpPr>
        <p:spPr>
          <a:xfrm>
            <a:off x="6004819"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671" name="object 671"/>
          <p:cNvSpPr/>
          <p:nvPr/>
        </p:nvSpPr>
        <p:spPr>
          <a:xfrm>
            <a:off x="6069208"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672" name="object 672"/>
          <p:cNvSpPr/>
          <p:nvPr/>
        </p:nvSpPr>
        <p:spPr>
          <a:xfrm>
            <a:off x="606920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73" name="object 673"/>
          <p:cNvSpPr/>
          <p:nvPr/>
        </p:nvSpPr>
        <p:spPr>
          <a:xfrm>
            <a:off x="6004819"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674" name="object 674"/>
          <p:cNvSpPr/>
          <p:nvPr/>
        </p:nvSpPr>
        <p:spPr>
          <a:xfrm>
            <a:off x="60048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75" name="object 675"/>
          <p:cNvSpPr/>
          <p:nvPr/>
        </p:nvSpPr>
        <p:spPr>
          <a:xfrm>
            <a:off x="6462210"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676" name="object 676"/>
          <p:cNvSpPr/>
          <p:nvPr/>
        </p:nvSpPr>
        <p:spPr>
          <a:xfrm>
            <a:off x="6430564"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677" name="object 677"/>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78" name="object 678"/>
          <p:cNvSpPr/>
          <p:nvPr/>
        </p:nvSpPr>
        <p:spPr>
          <a:xfrm>
            <a:off x="6432728"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79" name="object 679"/>
          <p:cNvSpPr/>
          <p:nvPr/>
        </p:nvSpPr>
        <p:spPr>
          <a:xfrm>
            <a:off x="6432728"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80" name="object 680"/>
          <p:cNvSpPr/>
          <p:nvPr/>
        </p:nvSpPr>
        <p:spPr>
          <a:xfrm>
            <a:off x="6432728"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1" name="object 681"/>
          <p:cNvSpPr/>
          <p:nvPr/>
        </p:nvSpPr>
        <p:spPr>
          <a:xfrm>
            <a:off x="6432728"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2" name="object 682"/>
          <p:cNvSpPr/>
          <p:nvPr/>
        </p:nvSpPr>
        <p:spPr>
          <a:xfrm>
            <a:off x="6432728"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3" name="object 683"/>
          <p:cNvSpPr/>
          <p:nvPr/>
        </p:nvSpPr>
        <p:spPr>
          <a:xfrm>
            <a:off x="6432728"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4" name="object 684"/>
          <p:cNvSpPr/>
          <p:nvPr/>
        </p:nvSpPr>
        <p:spPr>
          <a:xfrm>
            <a:off x="6432728"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5" name="object 685"/>
          <p:cNvSpPr/>
          <p:nvPr/>
        </p:nvSpPr>
        <p:spPr>
          <a:xfrm>
            <a:off x="6432728"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6" name="object 686"/>
          <p:cNvSpPr/>
          <p:nvPr/>
        </p:nvSpPr>
        <p:spPr>
          <a:xfrm>
            <a:off x="6432728"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87" name="object 687"/>
          <p:cNvSpPr/>
          <p:nvPr/>
        </p:nvSpPr>
        <p:spPr>
          <a:xfrm>
            <a:off x="6432728"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8" name="object 688"/>
          <p:cNvSpPr/>
          <p:nvPr/>
        </p:nvSpPr>
        <p:spPr>
          <a:xfrm>
            <a:off x="6432728"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9" name="object 689"/>
          <p:cNvSpPr/>
          <p:nvPr/>
        </p:nvSpPr>
        <p:spPr>
          <a:xfrm>
            <a:off x="6432728"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0" name="object 690"/>
          <p:cNvSpPr/>
          <p:nvPr/>
        </p:nvSpPr>
        <p:spPr>
          <a:xfrm>
            <a:off x="6432728"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1" name="object 691"/>
          <p:cNvSpPr/>
          <p:nvPr/>
        </p:nvSpPr>
        <p:spPr>
          <a:xfrm>
            <a:off x="6432728"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2" name="object 692"/>
          <p:cNvSpPr/>
          <p:nvPr/>
        </p:nvSpPr>
        <p:spPr>
          <a:xfrm>
            <a:off x="6432728"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93" name="object 693"/>
          <p:cNvSpPr/>
          <p:nvPr/>
        </p:nvSpPr>
        <p:spPr>
          <a:xfrm>
            <a:off x="6432728"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4" name="object 694"/>
          <p:cNvSpPr/>
          <p:nvPr/>
        </p:nvSpPr>
        <p:spPr>
          <a:xfrm>
            <a:off x="6432728"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5" name="object 695"/>
          <p:cNvSpPr/>
          <p:nvPr/>
        </p:nvSpPr>
        <p:spPr>
          <a:xfrm>
            <a:off x="6432728"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6" name="object 696"/>
          <p:cNvSpPr/>
          <p:nvPr/>
        </p:nvSpPr>
        <p:spPr>
          <a:xfrm>
            <a:off x="6432728"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7" name="object 697"/>
          <p:cNvSpPr/>
          <p:nvPr/>
        </p:nvSpPr>
        <p:spPr>
          <a:xfrm>
            <a:off x="6432728"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8" name="object 698"/>
          <p:cNvSpPr/>
          <p:nvPr/>
        </p:nvSpPr>
        <p:spPr>
          <a:xfrm>
            <a:off x="6432728"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9" name="object 699"/>
          <p:cNvSpPr/>
          <p:nvPr/>
        </p:nvSpPr>
        <p:spPr>
          <a:xfrm>
            <a:off x="6432728"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0" name="object 700"/>
          <p:cNvSpPr/>
          <p:nvPr/>
        </p:nvSpPr>
        <p:spPr>
          <a:xfrm>
            <a:off x="6432728"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1" name="object 701"/>
          <p:cNvSpPr/>
          <p:nvPr/>
        </p:nvSpPr>
        <p:spPr>
          <a:xfrm>
            <a:off x="6432728"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702" name="object 702"/>
          <p:cNvSpPr/>
          <p:nvPr/>
        </p:nvSpPr>
        <p:spPr>
          <a:xfrm>
            <a:off x="6432728"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3" name="object 703"/>
          <p:cNvSpPr/>
          <p:nvPr/>
        </p:nvSpPr>
        <p:spPr>
          <a:xfrm>
            <a:off x="6432728"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4" name="object 704"/>
          <p:cNvSpPr/>
          <p:nvPr/>
        </p:nvSpPr>
        <p:spPr>
          <a:xfrm>
            <a:off x="6432728"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5" name="object 705"/>
          <p:cNvSpPr/>
          <p:nvPr/>
        </p:nvSpPr>
        <p:spPr>
          <a:xfrm>
            <a:off x="6432728"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706" name="object 706"/>
          <p:cNvSpPr/>
          <p:nvPr/>
        </p:nvSpPr>
        <p:spPr>
          <a:xfrm>
            <a:off x="6432728"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7" name="object 707"/>
          <p:cNvSpPr/>
          <p:nvPr/>
        </p:nvSpPr>
        <p:spPr>
          <a:xfrm>
            <a:off x="6432728"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708" name="object 708"/>
          <p:cNvSpPr/>
          <p:nvPr/>
        </p:nvSpPr>
        <p:spPr>
          <a:xfrm>
            <a:off x="6432728"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709" name="object 709"/>
          <p:cNvSpPr/>
          <p:nvPr/>
        </p:nvSpPr>
        <p:spPr>
          <a:xfrm>
            <a:off x="6432728"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710" name="object 710"/>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11" name="object 711"/>
          <p:cNvSpPr/>
          <p:nvPr/>
        </p:nvSpPr>
        <p:spPr>
          <a:xfrm>
            <a:off x="6480741"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712" name="object 712"/>
          <p:cNvSpPr/>
          <p:nvPr/>
        </p:nvSpPr>
        <p:spPr>
          <a:xfrm>
            <a:off x="6430564"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13" name="object 713"/>
          <p:cNvSpPr/>
          <p:nvPr/>
        </p:nvSpPr>
        <p:spPr>
          <a:xfrm>
            <a:off x="6492758"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714" name="object 714"/>
          <p:cNvSpPr/>
          <p:nvPr/>
        </p:nvSpPr>
        <p:spPr>
          <a:xfrm>
            <a:off x="649275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15" name="object 715"/>
          <p:cNvSpPr/>
          <p:nvPr/>
        </p:nvSpPr>
        <p:spPr>
          <a:xfrm>
            <a:off x="6430564"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716" name="object 716"/>
          <p:cNvSpPr/>
          <p:nvPr/>
        </p:nvSpPr>
        <p:spPr>
          <a:xfrm>
            <a:off x="643056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17" name="object 717"/>
          <p:cNvSpPr/>
          <p:nvPr/>
        </p:nvSpPr>
        <p:spPr>
          <a:xfrm>
            <a:off x="2700709" y="1621458"/>
            <a:ext cx="0" cy="1006475"/>
          </a:xfrm>
          <a:custGeom>
            <a:avLst/>
            <a:gdLst/>
            <a:ahLst/>
            <a:cxnLst/>
            <a:rect l="l" t="t" r="r" b="b"/>
            <a:pathLst>
              <a:path h="1006475">
                <a:moveTo>
                  <a:pt x="0" y="0"/>
                </a:moveTo>
                <a:lnTo>
                  <a:pt x="0" y="1006433"/>
                </a:lnTo>
              </a:path>
            </a:pathLst>
          </a:custGeom>
          <a:ln w="63291">
            <a:solidFill>
              <a:srgbClr val="FFFFFF"/>
            </a:solidFill>
          </a:ln>
        </p:spPr>
        <p:txBody>
          <a:bodyPr wrap="square" lIns="0" tIns="0" rIns="0" bIns="0" rtlCol="0"/>
          <a:lstStyle/>
          <a:p/>
        </p:txBody>
      </p:sp>
      <p:sp>
        <p:nvSpPr>
          <p:cNvPr id="718" name="object 718"/>
          <p:cNvSpPr/>
          <p:nvPr/>
        </p:nvSpPr>
        <p:spPr>
          <a:xfrm>
            <a:off x="2669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19" name="object 719"/>
          <p:cNvSpPr/>
          <p:nvPr/>
        </p:nvSpPr>
        <p:spPr>
          <a:xfrm>
            <a:off x="2671227" y="162362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0" name="object 720"/>
          <p:cNvSpPr/>
          <p:nvPr/>
        </p:nvSpPr>
        <p:spPr>
          <a:xfrm>
            <a:off x="2671227" y="165854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1" name="object 721"/>
          <p:cNvSpPr/>
          <p:nvPr/>
        </p:nvSpPr>
        <p:spPr>
          <a:xfrm>
            <a:off x="2671227" y="16934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2" name="object 722"/>
          <p:cNvSpPr/>
          <p:nvPr/>
        </p:nvSpPr>
        <p:spPr>
          <a:xfrm>
            <a:off x="2671227" y="172837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3" name="object 723"/>
          <p:cNvSpPr/>
          <p:nvPr/>
        </p:nvSpPr>
        <p:spPr>
          <a:xfrm>
            <a:off x="2671227" y="176335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4" name="object 724"/>
          <p:cNvSpPr/>
          <p:nvPr/>
        </p:nvSpPr>
        <p:spPr>
          <a:xfrm>
            <a:off x="2671227" y="179828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5" name="object 725"/>
          <p:cNvSpPr/>
          <p:nvPr/>
        </p:nvSpPr>
        <p:spPr>
          <a:xfrm>
            <a:off x="2671227" y="183318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6" name="object 726"/>
          <p:cNvSpPr/>
          <p:nvPr/>
        </p:nvSpPr>
        <p:spPr>
          <a:xfrm>
            <a:off x="2671227" y="186810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7" name="object 727"/>
          <p:cNvSpPr/>
          <p:nvPr/>
        </p:nvSpPr>
        <p:spPr>
          <a:xfrm>
            <a:off x="2671227" y="190303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8" name="object 728"/>
          <p:cNvSpPr/>
          <p:nvPr/>
        </p:nvSpPr>
        <p:spPr>
          <a:xfrm>
            <a:off x="2671227" y="19380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9" name="object 729"/>
          <p:cNvSpPr/>
          <p:nvPr/>
        </p:nvSpPr>
        <p:spPr>
          <a:xfrm>
            <a:off x="2671227" y="197294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0" name="object 730"/>
          <p:cNvSpPr/>
          <p:nvPr/>
        </p:nvSpPr>
        <p:spPr>
          <a:xfrm>
            <a:off x="2671227" y="200784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1" name="object 731"/>
          <p:cNvSpPr/>
          <p:nvPr/>
        </p:nvSpPr>
        <p:spPr>
          <a:xfrm>
            <a:off x="2671227" y="204276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2" name="object 732"/>
          <p:cNvSpPr/>
          <p:nvPr/>
        </p:nvSpPr>
        <p:spPr>
          <a:xfrm>
            <a:off x="2671227" y="20776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3" name="object 733"/>
          <p:cNvSpPr/>
          <p:nvPr/>
        </p:nvSpPr>
        <p:spPr>
          <a:xfrm>
            <a:off x="2671227" y="21126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4" name="object 734"/>
          <p:cNvSpPr/>
          <p:nvPr/>
        </p:nvSpPr>
        <p:spPr>
          <a:xfrm>
            <a:off x="2671227" y="214757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5" name="object 735"/>
          <p:cNvSpPr/>
          <p:nvPr/>
        </p:nvSpPr>
        <p:spPr>
          <a:xfrm>
            <a:off x="2671227" y="218250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6" name="object 736"/>
          <p:cNvSpPr/>
          <p:nvPr/>
        </p:nvSpPr>
        <p:spPr>
          <a:xfrm>
            <a:off x="2671227" y="221743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7" name="object 737"/>
          <p:cNvSpPr/>
          <p:nvPr/>
        </p:nvSpPr>
        <p:spPr>
          <a:xfrm>
            <a:off x="2671227" y="225232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8" name="object 738"/>
          <p:cNvSpPr/>
          <p:nvPr/>
        </p:nvSpPr>
        <p:spPr>
          <a:xfrm>
            <a:off x="2671227" y="22873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9" name="object 739"/>
          <p:cNvSpPr/>
          <p:nvPr/>
        </p:nvSpPr>
        <p:spPr>
          <a:xfrm>
            <a:off x="2671227" y="232224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0" name="object 740"/>
          <p:cNvSpPr/>
          <p:nvPr/>
        </p:nvSpPr>
        <p:spPr>
          <a:xfrm>
            <a:off x="2671227" y="235716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1" name="object 741"/>
          <p:cNvSpPr/>
          <p:nvPr/>
        </p:nvSpPr>
        <p:spPr>
          <a:xfrm>
            <a:off x="2671227" y="23920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2" name="object 742"/>
          <p:cNvSpPr/>
          <p:nvPr/>
        </p:nvSpPr>
        <p:spPr>
          <a:xfrm>
            <a:off x="2671227" y="24269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3" name="object 743"/>
          <p:cNvSpPr/>
          <p:nvPr/>
        </p:nvSpPr>
        <p:spPr>
          <a:xfrm>
            <a:off x="2671227" y="246197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4" name="object 744"/>
          <p:cNvSpPr/>
          <p:nvPr/>
        </p:nvSpPr>
        <p:spPr>
          <a:xfrm>
            <a:off x="2671227" y="249690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5" name="object 745"/>
          <p:cNvSpPr/>
          <p:nvPr/>
        </p:nvSpPr>
        <p:spPr>
          <a:xfrm>
            <a:off x="2671227" y="253182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6" name="object 746"/>
          <p:cNvSpPr/>
          <p:nvPr/>
        </p:nvSpPr>
        <p:spPr>
          <a:xfrm>
            <a:off x="2671227" y="256672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7" name="object 747"/>
          <p:cNvSpPr/>
          <p:nvPr/>
        </p:nvSpPr>
        <p:spPr>
          <a:xfrm>
            <a:off x="2671227" y="26016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8" name="object 748"/>
          <p:cNvSpPr/>
          <p:nvPr/>
        </p:nvSpPr>
        <p:spPr>
          <a:xfrm>
            <a:off x="2671227" y="32653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9" name="object 749"/>
          <p:cNvSpPr/>
          <p:nvPr/>
        </p:nvSpPr>
        <p:spPr>
          <a:xfrm>
            <a:off x="2671227" y="33002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0" name="object 750"/>
          <p:cNvSpPr/>
          <p:nvPr/>
        </p:nvSpPr>
        <p:spPr>
          <a:xfrm>
            <a:off x="2671227" y="33352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1" name="object 751"/>
          <p:cNvSpPr/>
          <p:nvPr/>
        </p:nvSpPr>
        <p:spPr>
          <a:xfrm>
            <a:off x="2669063" y="162142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52" name="object 752"/>
          <p:cNvSpPr/>
          <p:nvPr/>
        </p:nvSpPr>
        <p:spPr>
          <a:xfrm>
            <a:off x="2731257"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753" name="object 753"/>
          <p:cNvSpPr/>
          <p:nvPr/>
        </p:nvSpPr>
        <p:spPr>
          <a:xfrm>
            <a:off x="2731257"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54" name="object 754"/>
          <p:cNvSpPr/>
          <p:nvPr/>
        </p:nvSpPr>
        <p:spPr>
          <a:xfrm>
            <a:off x="2669063"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755" name="object 755"/>
          <p:cNvSpPr/>
          <p:nvPr/>
        </p:nvSpPr>
        <p:spPr>
          <a:xfrm>
            <a:off x="2669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56" name="object 756"/>
          <p:cNvSpPr/>
          <p:nvPr/>
        </p:nvSpPr>
        <p:spPr>
          <a:xfrm>
            <a:off x="3126423" y="1641085"/>
            <a:ext cx="0" cy="987425"/>
          </a:xfrm>
          <a:custGeom>
            <a:avLst/>
            <a:gdLst/>
            <a:ahLst/>
            <a:cxnLst/>
            <a:rect l="l" t="t" r="r" b="b"/>
            <a:pathLst>
              <a:path h="987425">
                <a:moveTo>
                  <a:pt x="0" y="0"/>
                </a:moveTo>
                <a:lnTo>
                  <a:pt x="0" y="986806"/>
                </a:lnTo>
              </a:path>
            </a:pathLst>
          </a:custGeom>
          <a:ln w="63291">
            <a:solidFill>
              <a:srgbClr val="FFFFFF"/>
            </a:solidFill>
          </a:ln>
        </p:spPr>
        <p:txBody>
          <a:bodyPr wrap="square" lIns="0" tIns="0" rIns="0" bIns="0" rtlCol="0"/>
          <a:lstStyle/>
          <a:p/>
        </p:txBody>
      </p:sp>
      <p:sp>
        <p:nvSpPr>
          <p:cNvPr id="757" name="object 757"/>
          <p:cNvSpPr/>
          <p:nvPr/>
        </p:nvSpPr>
        <p:spPr>
          <a:xfrm>
            <a:off x="309477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58" name="object 758"/>
          <p:cNvSpPr/>
          <p:nvPr/>
        </p:nvSpPr>
        <p:spPr>
          <a:xfrm>
            <a:off x="3096972" y="164324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9" name="object 759"/>
          <p:cNvSpPr/>
          <p:nvPr/>
        </p:nvSpPr>
        <p:spPr>
          <a:xfrm>
            <a:off x="3096972" y="167817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0" name="object 760"/>
          <p:cNvSpPr/>
          <p:nvPr/>
        </p:nvSpPr>
        <p:spPr>
          <a:xfrm>
            <a:off x="3096972" y="171310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1" name="object 761"/>
          <p:cNvSpPr/>
          <p:nvPr/>
        </p:nvSpPr>
        <p:spPr>
          <a:xfrm>
            <a:off x="3096972" y="17480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2" name="object 762"/>
          <p:cNvSpPr/>
          <p:nvPr/>
        </p:nvSpPr>
        <p:spPr>
          <a:xfrm>
            <a:off x="3096972" y="178301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3" name="object 763"/>
          <p:cNvSpPr/>
          <p:nvPr/>
        </p:nvSpPr>
        <p:spPr>
          <a:xfrm>
            <a:off x="3096972" y="181791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4" name="object 764"/>
          <p:cNvSpPr/>
          <p:nvPr/>
        </p:nvSpPr>
        <p:spPr>
          <a:xfrm>
            <a:off x="3096972" y="185283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5" name="object 765"/>
          <p:cNvSpPr/>
          <p:nvPr/>
        </p:nvSpPr>
        <p:spPr>
          <a:xfrm>
            <a:off x="3096972" y="188776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6" name="object 766"/>
          <p:cNvSpPr/>
          <p:nvPr/>
        </p:nvSpPr>
        <p:spPr>
          <a:xfrm>
            <a:off x="3096972" y="19227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7" name="object 767"/>
          <p:cNvSpPr/>
          <p:nvPr/>
        </p:nvSpPr>
        <p:spPr>
          <a:xfrm>
            <a:off x="3096972" y="195764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8" name="object 768"/>
          <p:cNvSpPr/>
          <p:nvPr/>
        </p:nvSpPr>
        <p:spPr>
          <a:xfrm>
            <a:off x="3096972" y="19925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9" name="object 769"/>
          <p:cNvSpPr/>
          <p:nvPr/>
        </p:nvSpPr>
        <p:spPr>
          <a:xfrm>
            <a:off x="3096972" y="202749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0" name="object 770"/>
          <p:cNvSpPr/>
          <p:nvPr/>
        </p:nvSpPr>
        <p:spPr>
          <a:xfrm>
            <a:off x="3096972" y="20623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1" name="object 771"/>
          <p:cNvSpPr/>
          <p:nvPr/>
        </p:nvSpPr>
        <p:spPr>
          <a:xfrm>
            <a:off x="3096972" y="209738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2" name="object 772"/>
          <p:cNvSpPr/>
          <p:nvPr/>
        </p:nvSpPr>
        <p:spPr>
          <a:xfrm>
            <a:off x="3096972" y="213230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3" name="object 773"/>
          <p:cNvSpPr/>
          <p:nvPr/>
        </p:nvSpPr>
        <p:spPr>
          <a:xfrm>
            <a:off x="3096972" y="216723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4" name="object 774"/>
          <p:cNvSpPr/>
          <p:nvPr/>
        </p:nvSpPr>
        <p:spPr>
          <a:xfrm>
            <a:off x="3096972" y="220213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5" name="object 775"/>
          <p:cNvSpPr/>
          <p:nvPr/>
        </p:nvSpPr>
        <p:spPr>
          <a:xfrm>
            <a:off x="3096972" y="223705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6" name="object 776"/>
          <p:cNvSpPr/>
          <p:nvPr/>
        </p:nvSpPr>
        <p:spPr>
          <a:xfrm>
            <a:off x="3096972" y="227204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7" name="object 777"/>
          <p:cNvSpPr/>
          <p:nvPr/>
        </p:nvSpPr>
        <p:spPr>
          <a:xfrm>
            <a:off x="3096972" y="230697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8" name="object 778"/>
          <p:cNvSpPr/>
          <p:nvPr/>
        </p:nvSpPr>
        <p:spPr>
          <a:xfrm>
            <a:off x="3096972" y="234189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9" name="object 779"/>
          <p:cNvSpPr/>
          <p:nvPr/>
        </p:nvSpPr>
        <p:spPr>
          <a:xfrm>
            <a:off x="3096972" y="23767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0" name="object 780"/>
          <p:cNvSpPr/>
          <p:nvPr/>
        </p:nvSpPr>
        <p:spPr>
          <a:xfrm>
            <a:off x="3096972" y="24117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1" name="object 781"/>
          <p:cNvSpPr/>
          <p:nvPr/>
        </p:nvSpPr>
        <p:spPr>
          <a:xfrm>
            <a:off x="3096972" y="244670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2" name="object 782"/>
          <p:cNvSpPr/>
          <p:nvPr/>
        </p:nvSpPr>
        <p:spPr>
          <a:xfrm>
            <a:off x="3096972" y="248163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3" name="object 783"/>
          <p:cNvSpPr/>
          <p:nvPr/>
        </p:nvSpPr>
        <p:spPr>
          <a:xfrm>
            <a:off x="3096972" y="251652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4" name="object 784"/>
          <p:cNvSpPr/>
          <p:nvPr/>
        </p:nvSpPr>
        <p:spPr>
          <a:xfrm>
            <a:off x="3096972" y="25514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5" name="object 785"/>
          <p:cNvSpPr/>
          <p:nvPr/>
        </p:nvSpPr>
        <p:spPr>
          <a:xfrm>
            <a:off x="3096972" y="25863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6" name="object 786"/>
          <p:cNvSpPr/>
          <p:nvPr/>
        </p:nvSpPr>
        <p:spPr>
          <a:xfrm>
            <a:off x="3096972" y="26213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7" name="object 787"/>
          <p:cNvSpPr/>
          <p:nvPr/>
        </p:nvSpPr>
        <p:spPr>
          <a:xfrm>
            <a:off x="3096972" y="325007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8" name="object 788"/>
          <p:cNvSpPr/>
          <p:nvPr/>
        </p:nvSpPr>
        <p:spPr>
          <a:xfrm>
            <a:off x="3096972" y="328500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9" name="object 789"/>
          <p:cNvSpPr/>
          <p:nvPr/>
        </p:nvSpPr>
        <p:spPr>
          <a:xfrm>
            <a:off x="3096972" y="331998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90" name="object 790"/>
          <p:cNvSpPr/>
          <p:nvPr/>
        </p:nvSpPr>
        <p:spPr>
          <a:xfrm>
            <a:off x="3096972" y="335491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91" name="object 791"/>
          <p:cNvSpPr/>
          <p:nvPr/>
        </p:nvSpPr>
        <p:spPr>
          <a:xfrm>
            <a:off x="3094778"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92" name="object 792"/>
          <p:cNvSpPr/>
          <p:nvPr/>
        </p:nvSpPr>
        <p:spPr>
          <a:xfrm>
            <a:off x="3156972" y="1641085"/>
            <a:ext cx="0" cy="987425"/>
          </a:xfrm>
          <a:custGeom>
            <a:avLst/>
            <a:gdLst/>
            <a:ahLst/>
            <a:cxnLst/>
            <a:rect l="l" t="t" r="r" b="b"/>
            <a:pathLst>
              <a:path h="987425">
                <a:moveTo>
                  <a:pt x="0" y="0"/>
                </a:moveTo>
                <a:lnTo>
                  <a:pt x="0" y="986806"/>
                </a:lnTo>
              </a:path>
            </a:pathLst>
          </a:custGeom>
          <a:ln w="3175">
            <a:solidFill>
              <a:srgbClr val="000000"/>
            </a:solidFill>
          </a:ln>
        </p:spPr>
        <p:txBody>
          <a:bodyPr wrap="square" lIns="0" tIns="0" rIns="0" bIns="0" rtlCol="0"/>
          <a:lstStyle/>
          <a:p/>
        </p:txBody>
      </p:sp>
      <p:sp>
        <p:nvSpPr>
          <p:cNvPr id="793" name="object 793"/>
          <p:cNvSpPr/>
          <p:nvPr/>
        </p:nvSpPr>
        <p:spPr>
          <a:xfrm>
            <a:off x="3156972"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94" name="object 794"/>
          <p:cNvSpPr/>
          <p:nvPr/>
        </p:nvSpPr>
        <p:spPr>
          <a:xfrm>
            <a:off x="3094778"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795" name="object 795"/>
          <p:cNvSpPr/>
          <p:nvPr/>
        </p:nvSpPr>
        <p:spPr>
          <a:xfrm>
            <a:off x="309477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96" name="object 796"/>
          <p:cNvSpPr/>
          <p:nvPr/>
        </p:nvSpPr>
        <p:spPr>
          <a:xfrm>
            <a:off x="3551004" y="1621458"/>
            <a:ext cx="0" cy="1006475"/>
          </a:xfrm>
          <a:custGeom>
            <a:avLst/>
            <a:gdLst/>
            <a:ahLst/>
            <a:cxnLst/>
            <a:rect l="l" t="t" r="r" b="b"/>
            <a:pathLst>
              <a:path h="1006475">
                <a:moveTo>
                  <a:pt x="0" y="0"/>
                </a:moveTo>
                <a:lnTo>
                  <a:pt x="0" y="1006433"/>
                </a:lnTo>
              </a:path>
            </a:pathLst>
          </a:custGeom>
          <a:ln w="65474">
            <a:solidFill>
              <a:srgbClr val="FFFFFF"/>
            </a:solidFill>
          </a:ln>
        </p:spPr>
        <p:txBody>
          <a:bodyPr wrap="square" lIns="0" tIns="0" rIns="0" bIns="0" rtlCol="0"/>
          <a:lstStyle/>
          <a:p/>
        </p:txBody>
      </p:sp>
      <p:sp>
        <p:nvSpPr>
          <p:cNvPr id="797" name="object 797"/>
          <p:cNvSpPr/>
          <p:nvPr/>
        </p:nvSpPr>
        <p:spPr>
          <a:xfrm>
            <a:off x="3518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798" name="object 798"/>
          <p:cNvSpPr/>
          <p:nvPr/>
        </p:nvSpPr>
        <p:spPr>
          <a:xfrm>
            <a:off x="3520431" y="162362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799" name="object 799"/>
          <p:cNvSpPr/>
          <p:nvPr/>
        </p:nvSpPr>
        <p:spPr>
          <a:xfrm>
            <a:off x="3520431" y="165854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0" name="object 800"/>
          <p:cNvSpPr/>
          <p:nvPr/>
        </p:nvSpPr>
        <p:spPr>
          <a:xfrm>
            <a:off x="3520431" y="16934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1" name="object 801"/>
          <p:cNvSpPr/>
          <p:nvPr/>
        </p:nvSpPr>
        <p:spPr>
          <a:xfrm>
            <a:off x="3520431" y="172837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2" name="object 802"/>
          <p:cNvSpPr/>
          <p:nvPr/>
        </p:nvSpPr>
        <p:spPr>
          <a:xfrm>
            <a:off x="3520431" y="1763357"/>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3" name="object 803"/>
          <p:cNvSpPr/>
          <p:nvPr/>
        </p:nvSpPr>
        <p:spPr>
          <a:xfrm>
            <a:off x="3520431" y="179828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4" name="object 804"/>
          <p:cNvSpPr/>
          <p:nvPr/>
        </p:nvSpPr>
        <p:spPr>
          <a:xfrm>
            <a:off x="3520431" y="183318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5" name="object 805"/>
          <p:cNvSpPr/>
          <p:nvPr/>
        </p:nvSpPr>
        <p:spPr>
          <a:xfrm>
            <a:off x="3520431" y="186810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6" name="object 806"/>
          <p:cNvSpPr/>
          <p:nvPr/>
        </p:nvSpPr>
        <p:spPr>
          <a:xfrm>
            <a:off x="3520431" y="190303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7" name="object 807"/>
          <p:cNvSpPr/>
          <p:nvPr/>
        </p:nvSpPr>
        <p:spPr>
          <a:xfrm>
            <a:off x="3520431" y="193802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8" name="object 808"/>
          <p:cNvSpPr/>
          <p:nvPr/>
        </p:nvSpPr>
        <p:spPr>
          <a:xfrm>
            <a:off x="3520431" y="197294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9" name="object 809"/>
          <p:cNvSpPr/>
          <p:nvPr/>
        </p:nvSpPr>
        <p:spPr>
          <a:xfrm>
            <a:off x="3520431" y="200784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0" name="object 810"/>
          <p:cNvSpPr/>
          <p:nvPr/>
        </p:nvSpPr>
        <p:spPr>
          <a:xfrm>
            <a:off x="3520431" y="204276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1" name="object 811"/>
          <p:cNvSpPr/>
          <p:nvPr/>
        </p:nvSpPr>
        <p:spPr>
          <a:xfrm>
            <a:off x="3520431" y="2077695"/>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2" name="object 812"/>
          <p:cNvSpPr/>
          <p:nvPr/>
        </p:nvSpPr>
        <p:spPr>
          <a:xfrm>
            <a:off x="3520431" y="211268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3" name="object 813"/>
          <p:cNvSpPr/>
          <p:nvPr/>
        </p:nvSpPr>
        <p:spPr>
          <a:xfrm>
            <a:off x="3520431" y="214757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4" name="object 814"/>
          <p:cNvSpPr/>
          <p:nvPr/>
        </p:nvSpPr>
        <p:spPr>
          <a:xfrm>
            <a:off x="3520431" y="218250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5" name="object 815"/>
          <p:cNvSpPr/>
          <p:nvPr/>
        </p:nvSpPr>
        <p:spPr>
          <a:xfrm>
            <a:off x="3520431" y="221743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6" name="object 816"/>
          <p:cNvSpPr/>
          <p:nvPr/>
        </p:nvSpPr>
        <p:spPr>
          <a:xfrm>
            <a:off x="3520431" y="225232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7" name="object 817"/>
          <p:cNvSpPr/>
          <p:nvPr/>
        </p:nvSpPr>
        <p:spPr>
          <a:xfrm>
            <a:off x="3520431" y="22873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8" name="object 818"/>
          <p:cNvSpPr/>
          <p:nvPr/>
        </p:nvSpPr>
        <p:spPr>
          <a:xfrm>
            <a:off x="3520431" y="232224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9" name="object 819"/>
          <p:cNvSpPr/>
          <p:nvPr/>
        </p:nvSpPr>
        <p:spPr>
          <a:xfrm>
            <a:off x="3520431" y="235716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0" name="object 820"/>
          <p:cNvSpPr/>
          <p:nvPr/>
        </p:nvSpPr>
        <p:spPr>
          <a:xfrm>
            <a:off x="3520431" y="239209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1" name="object 821"/>
          <p:cNvSpPr/>
          <p:nvPr/>
        </p:nvSpPr>
        <p:spPr>
          <a:xfrm>
            <a:off x="3520431" y="242698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2" name="object 822"/>
          <p:cNvSpPr/>
          <p:nvPr/>
        </p:nvSpPr>
        <p:spPr>
          <a:xfrm>
            <a:off x="3520431" y="246197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3" name="object 823"/>
          <p:cNvSpPr/>
          <p:nvPr/>
        </p:nvSpPr>
        <p:spPr>
          <a:xfrm>
            <a:off x="3520431" y="249690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4" name="object 824"/>
          <p:cNvSpPr/>
          <p:nvPr/>
        </p:nvSpPr>
        <p:spPr>
          <a:xfrm>
            <a:off x="3520431" y="253182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5" name="object 825"/>
          <p:cNvSpPr/>
          <p:nvPr/>
        </p:nvSpPr>
        <p:spPr>
          <a:xfrm>
            <a:off x="3520431" y="256672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6" name="object 826"/>
          <p:cNvSpPr/>
          <p:nvPr/>
        </p:nvSpPr>
        <p:spPr>
          <a:xfrm>
            <a:off x="3520431" y="2601651"/>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7" name="object 827"/>
          <p:cNvSpPr/>
          <p:nvPr/>
        </p:nvSpPr>
        <p:spPr>
          <a:xfrm>
            <a:off x="3520431" y="326537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8" name="object 828"/>
          <p:cNvSpPr/>
          <p:nvPr/>
        </p:nvSpPr>
        <p:spPr>
          <a:xfrm>
            <a:off x="3520431" y="330026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9" name="object 829"/>
          <p:cNvSpPr/>
          <p:nvPr/>
        </p:nvSpPr>
        <p:spPr>
          <a:xfrm>
            <a:off x="3520431" y="333525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30" name="object 830"/>
          <p:cNvSpPr/>
          <p:nvPr/>
        </p:nvSpPr>
        <p:spPr>
          <a:xfrm>
            <a:off x="3518267" y="1621427"/>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831" name="object 831"/>
          <p:cNvSpPr/>
          <p:nvPr/>
        </p:nvSpPr>
        <p:spPr>
          <a:xfrm>
            <a:off x="3582626"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832" name="object 832"/>
          <p:cNvSpPr/>
          <p:nvPr/>
        </p:nvSpPr>
        <p:spPr>
          <a:xfrm>
            <a:off x="358262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33" name="object 833"/>
          <p:cNvSpPr/>
          <p:nvPr/>
        </p:nvSpPr>
        <p:spPr>
          <a:xfrm>
            <a:off x="3518267"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834" name="object 834"/>
          <p:cNvSpPr/>
          <p:nvPr/>
        </p:nvSpPr>
        <p:spPr>
          <a:xfrm>
            <a:off x="3518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35" name="object 835"/>
          <p:cNvSpPr/>
          <p:nvPr/>
        </p:nvSpPr>
        <p:spPr>
          <a:xfrm>
            <a:off x="3975627" y="1732820"/>
            <a:ext cx="0" cy="895350"/>
          </a:xfrm>
          <a:custGeom>
            <a:avLst/>
            <a:gdLst/>
            <a:ahLst/>
            <a:cxnLst/>
            <a:rect l="l" t="t" r="r" b="b"/>
            <a:pathLst>
              <a:path h="895350">
                <a:moveTo>
                  <a:pt x="0" y="0"/>
                </a:moveTo>
                <a:lnTo>
                  <a:pt x="0" y="895071"/>
                </a:lnTo>
              </a:path>
            </a:pathLst>
          </a:custGeom>
          <a:ln w="63291">
            <a:solidFill>
              <a:srgbClr val="FFFFFF"/>
            </a:solidFill>
          </a:ln>
        </p:spPr>
        <p:txBody>
          <a:bodyPr wrap="square" lIns="0" tIns="0" rIns="0" bIns="0" rtlCol="0"/>
          <a:lstStyle/>
          <a:p/>
        </p:txBody>
      </p:sp>
      <p:sp>
        <p:nvSpPr>
          <p:cNvPr id="836" name="object 836"/>
          <p:cNvSpPr/>
          <p:nvPr/>
        </p:nvSpPr>
        <p:spPr>
          <a:xfrm>
            <a:off x="394398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37" name="object 837"/>
          <p:cNvSpPr/>
          <p:nvPr/>
        </p:nvSpPr>
        <p:spPr>
          <a:xfrm>
            <a:off x="3946176" y="17349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8" name="object 838"/>
          <p:cNvSpPr/>
          <p:nvPr/>
        </p:nvSpPr>
        <p:spPr>
          <a:xfrm>
            <a:off x="3946176" y="17699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9" name="object 839"/>
          <p:cNvSpPr/>
          <p:nvPr/>
        </p:nvSpPr>
        <p:spPr>
          <a:xfrm>
            <a:off x="3946176" y="18048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0" name="object 840"/>
          <p:cNvSpPr/>
          <p:nvPr/>
        </p:nvSpPr>
        <p:spPr>
          <a:xfrm>
            <a:off x="3946176" y="18397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1" name="object 841"/>
          <p:cNvSpPr/>
          <p:nvPr/>
        </p:nvSpPr>
        <p:spPr>
          <a:xfrm>
            <a:off x="3946176" y="18746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2" name="object 842"/>
          <p:cNvSpPr/>
          <p:nvPr/>
        </p:nvSpPr>
        <p:spPr>
          <a:xfrm>
            <a:off x="3946176" y="19096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3" name="object 843"/>
          <p:cNvSpPr/>
          <p:nvPr/>
        </p:nvSpPr>
        <p:spPr>
          <a:xfrm>
            <a:off x="3946176" y="19445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4" name="object 844"/>
          <p:cNvSpPr/>
          <p:nvPr/>
        </p:nvSpPr>
        <p:spPr>
          <a:xfrm>
            <a:off x="3946176" y="19794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5" name="object 845"/>
          <p:cNvSpPr/>
          <p:nvPr/>
        </p:nvSpPr>
        <p:spPr>
          <a:xfrm>
            <a:off x="3946176" y="20143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6" name="object 846"/>
          <p:cNvSpPr/>
          <p:nvPr/>
        </p:nvSpPr>
        <p:spPr>
          <a:xfrm>
            <a:off x="3946176" y="20493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7" name="object 847"/>
          <p:cNvSpPr/>
          <p:nvPr/>
        </p:nvSpPr>
        <p:spPr>
          <a:xfrm>
            <a:off x="3946176" y="20843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8" name="object 848"/>
          <p:cNvSpPr/>
          <p:nvPr/>
        </p:nvSpPr>
        <p:spPr>
          <a:xfrm>
            <a:off x="3946176" y="21192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9" name="object 849"/>
          <p:cNvSpPr/>
          <p:nvPr/>
        </p:nvSpPr>
        <p:spPr>
          <a:xfrm>
            <a:off x="3946176" y="21541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0" name="object 850"/>
          <p:cNvSpPr/>
          <p:nvPr/>
        </p:nvSpPr>
        <p:spPr>
          <a:xfrm>
            <a:off x="3946176" y="21890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1" name="object 851"/>
          <p:cNvSpPr/>
          <p:nvPr/>
        </p:nvSpPr>
        <p:spPr>
          <a:xfrm>
            <a:off x="3946176" y="22239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2" name="object 852"/>
          <p:cNvSpPr/>
          <p:nvPr/>
        </p:nvSpPr>
        <p:spPr>
          <a:xfrm>
            <a:off x="3946176" y="22589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3" name="object 853"/>
          <p:cNvSpPr/>
          <p:nvPr/>
        </p:nvSpPr>
        <p:spPr>
          <a:xfrm>
            <a:off x="3946176" y="22938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4" name="object 854"/>
          <p:cNvSpPr/>
          <p:nvPr/>
        </p:nvSpPr>
        <p:spPr>
          <a:xfrm>
            <a:off x="3946176" y="23287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5" name="object 855"/>
          <p:cNvSpPr/>
          <p:nvPr/>
        </p:nvSpPr>
        <p:spPr>
          <a:xfrm>
            <a:off x="3946176" y="23637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6" name="object 856"/>
          <p:cNvSpPr/>
          <p:nvPr/>
        </p:nvSpPr>
        <p:spPr>
          <a:xfrm>
            <a:off x="3946176" y="23986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7" name="object 857"/>
          <p:cNvSpPr/>
          <p:nvPr/>
        </p:nvSpPr>
        <p:spPr>
          <a:xfrm>
            <a:off x="3946176" y="24336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8" name="object 858"/>
          <p:cNvSpPr/>
          <p:nvPr/>
        </p:nvSpPr>
        <p:spPr>
          <a:xfrm>
            <a:off x="3946176" y="246852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9" name="object 859"/>
          <p:cNvSpPr/>
          <p:nvPr/>
        </p:nvSpPr>
        <p:spPr>
          <a:xfrm>
            <a:off x="3946176" y="250345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0" name="object 860"/>
          <p:cNvSpPr/>
          <p:nvPr/>
        </p:nvSpPr>
        <p:spPr>
          <a:xfrm>
            <a:off x="3946176" y="25383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1" name="object 861"/>
          <p:cNvSpPr/>
          <p:nvPr/>
        </p:nvSpPr>
        <p:spPr>
          <a:xfrm>
            <a:off x="3946176" y="25732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2" name="object 862"/>
          <p:cNvSpPr/>
          <p:nvPr/>
        </p:nvSpPr>
        <p:spPr>
          <a:xfrm>
            <a:off x="3946176" y="26082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3" name="object 863"/>
          <p:cNvSpPr/>
          <p:nvPr/>
        </p:nvSpPr>
        <p:spPr>
          <a:xfrm>
            <a:off x="3946176" y="32718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4" name="object 864"/>
          <p:cNvSpPr/>
          <p:nvPr/>
        </p:nvSpPr>
        <p:spPr>
          <a:xfrm>
            <a:off x="3946176" y="33068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5" name="object 865"/>
          <p:cNvSpPr/>
          <p:nvPr/>
        </p:nvSpPr>
        <p:spPr>
          <a:xfrm>
            <a:off x="3946176" y="33418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6" name="object 866"/>
          <p:cNvSpPr/>
          <p:nvPr/>
        </p:nvSpPr>
        <p:spPr>
          <a:xfrm>
            <a:off x="3943982" y="173282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867" name="object 867"/>
          <p:cNvSpPr/>
          <p:nvPr/>
        </p:nvSpPr>
        <p:spPr>
          <a:xfrm>
            <a:off x="4006176"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868" name="object 868"/>
          <p:cNvSpPr/>
          <p:nvPr/>
        </p:nvSpPr>
        <p:spPr>
          <a:xfrm>
            <a:off x="4006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69" name="object 869"/>
          <p:cNvSpPr/>
          <p:nvPr/>
        </p:nvSpPr>
        <p:spPr>
          <a:xfrm>
            <a:off x="3943982"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870" name="object 870"/>
          <p:cNvSpPr/>
          <p:nvPr/>
        </p:nvSpPr>
        <p:spPr>
          <a:xfrm>
            <a:off x="394398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71" name="object 871"/>
          <p:cNvSpPr/>
          <p:nvPr/>
        </p:nvSpPr>
        <p:spPr>
          <a:xfrm>
            <a:off x="4401373" y="1584337"/>
            <a:ext cx="0" cy="1043940"/>
          </a:xfrm>
          <a:custGeom>
            <a:avLst/>
            <a:gdLst/>
            <a:ahLst/>
            <a:cxnLst/>
            <a:rect l="l" t="t" r="r" b="b"/>
            <a:pathLst>
              <a:path h="1043939">
                <a:moveTo>
                  <a:pt x="0" y="0"/>
                </a:moveTo>
                <a:lnTo>
                  <a:pt x="0" y="1043554"/>
                </a:lnTo>
              </a:path>
            </a:pathLst>
          </a:custGeom>
          <a:ln w="63291">
            <a:solidFill>
              <a:srgbClr val="FFFFFF"/>
            </a:solidFill>
          </a:ln>
        </p:spPr>
        <p:txBody>
          <a:bodyPr wrap="square" lIns="0" tIns="0" rIns="0" bIns="0" rtlCol="0"/>
          <a:lstStyle/>
          <a:p/>
        </p:txBody>
      </p:sp>
      <p:sp>
        <p:nvSpPr>
          <p:cNvPr id="872" name="object 872"/>
          <p:cNvSpPr/>
          <p:nvPr/>
        </p:nvSpPr>
        <p:spPr>
          <a:xfrm>
            <a:off x="436972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73" name="object 873"/>
          <p:cNvSpPr/>
          <p:nvPr/>
        </p:nvSpPr>
        <p:spPr>
          <a:xfrm>
            <a:off x="4371891" y="15865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4" name="object 874"/>
          <p:cNvSpPr/>
          <p:nvPr/>
        </p:nvSpPr>
        <p:spPr>
          <a:xfrm>
            <a:off x="4371891" y="16214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5" name="object 875"/>
          <p:cNvSpPr/>
          <p:nvPr/>
        </p:nvSpPr>
        <p:spPr>
          <a:xfrm>
            <a:off x="4371891" y="165635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6" name="object 876"/>
          <p:cNvSpPr/>
          <p:nvPr/>
        </p:nvSpPr>
        <p:spPr>
          <a:xfrm>
            <a:off x="4371891" y="169128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7" name="object 877"/>
          <p:cNvSpPr/>
          <p:nvPr/>
        </p:nvSpPr>
        <p:spPr>
          <a:xfrm>
            <a:off x="4371891" y="17261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8" name="object 878"/>
          <p:cNvSpPr/>
          <p:nvPr/>
        </p:nvSpPr>
        <p:spPr>
          <a:xfrm>
            <a:off x="4371891" y="17611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9" name="object 879"/>
          <p:cNvSpPr/>
          <p:nvPr/>
        </p:nvSpPr>
        <p:spPr>
          <a:xfrm>
            <a:off x="4371891" y="179608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0" name="object 880"/>
          <p:cNvSpPr/>
          <p:nvPr/>
        </p:nvSpPr>
        <p:spPr>
          <a:xfrm>
            <a:off x="4371891" y="18310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1" name="object 881"/>
          <p:cNvSpPr/>
          <p:nvPr/>
        </p:nvSpPr>
        <p:spPr>
          <a:xfrm>
            <a:off x="4371891" y="18659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2" name="object 882"/>
          <p:cNvSpPr/>
          <p:nvPr/>
        </p:nvSpPr>
        <p:spPr>
          <a:xfrm>
            <a:off x="4371891" y="19008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3" name="object 883"/>
          <p:cNvSpPr/>
          <p:nvPr/>
        </p:nvSpPr>
        <p:spPr>
          <a:xfrm>
            <a:off x="4371891" y="1935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4" name="object 884"/>
          <p:cNvSpPr/>
          <p:nvPr/>
        </p:nvSpPr>
        <p:spPr>
          <a:xfrm>
            <a:off x="4371891" y="19707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5" name="object 885"/>
          <p:cNvSpPr/>
          <p:nvPr/>
        </p:nvSpPr>
        <p:spPr>
          <a:xfrm>
            <a:off x="4371891" y="20056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6" name="object 886"/>
          <p:cNvSpPr/>
          <p:nvPr/>
        </p:nvSpPr>
        <p:spPr>
          <a:xfrm>
            <a:off x="4371891" y="20405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7" name="object 887"/>
          <p:cNvSpPr/>
          <p:nvPr/>
        </p:nvSpPr>
        <p:spPr>
          <a:xfrm>
            <a:off x="4371891" y="20755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8" name="object 888"/>
          <p:cNvSpPr/>
          <p:nvPr/>
        </p:nvSpPr>
        <p:spPr>
          <a:xfrm>
            <a:off x="4371891" y="21104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9" name="object 889"/>
          <p:cNvSpPr/>
          <p:nvPr/>
        </p:nvSpPr>
        <p:spPr>
          <a:xfrm>
            <a:off x="4371891" y="21454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0" name="object 890"/>
          <p:cNvSpPr/>
          <p:nvPr/>
        </p:nvSpPr>
        <p:spPr>
          <a:xfrm>
            <a:off x="4371891" y="21803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1" name="object 891"/>
          <p:cNvSpPr/>
          <p:nvPr/>
        </p:nvSpPr>
        <p:spPr>
          <a:xfrm>
            <a:off x="4371891" y="22152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2" name="object 892"/>
          <p:cNvSpPr/>
          <p:nvPr/>
        </p:nvSpPr>
        <p:spPr>
          <a:xfrm>
            <a:off x="4371891" y="22501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3" name="object 893"/>
          <p:cNvSpPr/>
          <p:nvPr/>
        </p:nvSpPr>
        <p:spPr>
          <a:xfrm>
            <a:off x="4371891" y="22851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4" name="object 894"/>
          <p:cNvSpPr/>
          <p:nvPr/>
        </p:nvSpPr>
        <p:spPr>
          <a:xfrm>
            <a:off x="4371891" y="23200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5" name="object 895"/>
          <p:cNvSpPr/>
          <p:nvPr/>
        </p:nvSpPr>
        <p:spPr>
          <a:xfrm>
            <a:off x="4371891" y="23549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6" name="object 896"/>
          <p:cNvSpPr/>
          <p:nvPr/>
        </p:nvSpPr>
        <p:spPr>
          <a:xfrm>
            <a:off x="4371891" y="23898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7" name="object 897"/>
          <p:cNvSpPr/>
          <p:nvPr/>
        </p:nvSpPr>
        <p:spPr>
          <a:xfrm>
            <a:off x="4371891" y="2424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8" name="object 898"/>
          <p:cNvSpPr/>
          <p:nvPr/>
        </p:nvSpPr>
        <p:spPr>
          <a:xfrm>
            <a:off x="4371891" y="24598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9" name="object 899"/>
          <p:cNvSpPr/>
          <p:nvPr/>
        </p:nvSpPr>
        <p:spPr>
          <a:xfrm>
            <a:off x="4371891" y="24947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0" name="object 900"/>
          <p:cNvSpPr/>
          <p:nvPr/>
        </p:nvSpPr>
        <p:spPr>
          <a:xfrm>
            <a:off x="4371891" y="25296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1" name="object 901"/>
          <p:cNvSpPr/>
          <p:nvPr/>
        </p:nvSpPr>
        <p:spPr>
          <a:xfrm>
            <a:off x="4371891" y="25645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2" name="object 902"/>
          <p:cNvSpPr/>
          <p:nvPr/>
        </p:nvSpPr>
        <p:spPr>
          <a:xfrm>
            <a:off x="4371891" y="25994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3" name="object 903"/>
          <p:cNvSpPr/>
          <p:nvPr/>
        </p:nvSpPr>
        <p:spPr>
          <a:xfrm>
            <a:off x="4371891" y="3263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4" name="object 904"/>
          <p:cNvSpPr/>
          <p:nvPr/>
        </p:nvSpPr>
        <p:spPr>
          <a:xfrm>
            <a:off x="4371891" y="3298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5" name="object 905"/>
          <p:cNvSpPr/>
          <p:nvPr/>
        </p:nvSpPr>
        <p:spPr>
          <a:xfrm>
            <a:off x="4371891" y="33330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6" name="object 906"/>
          <p:cNvSpPr/>
          <p:nvPr/>
        </p:nvSpPr>
        <p:spPr>
          <a:xfrm>
            <a:off x="4369727" y="15843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07" name="object 907"/>
          <p:cNvSpPr/>
          <p:nvPr/>
        </p:nvSpPr>
        <p:spPr>
          <a:xfrm>
            <a:off x="4431921" y="1584337"/>
            <a:ext cx="0" cy="1043940"/>
          </a:xfrm>
          <a:custGeom>
            <a:avLst/>
            <a:gdLst/>
            <a:ahLst/>
            <a:cxnLst/>
            <a:rect l="l" t="t" r="r" b="b"/>
            <a:pathLst>
              <a:path h="1043939">
                <a:moveTo>
                  <a:pt x="0" y="0"/>
                </a:moveTo>
                <a:lnTo>
                  <a:pt x="0" y="1043554"/>
                </a:lnTo>
              </a:path>
            </a:pathLst>
          </a:custGeom>
          <a:ln w="3175">
            <a:solidFill>
              <a:srgbClr val="000000"/>
            </a:solidFill>
          </a:ln>
        </p:spPr>
        <p:txBody>
          <a:bodyPr wrap="square" lIns="0" tIns="0" rIns="0" bIns="0" rtlCol="0"/>
          <a:lstStyle/>
          <a:p/>
        </p:txBody>
      </p:sp>
      <p:sp>
        <p:nvSpPr>
          <p:cNvPr id="908" name="object 908"/>
          <p:cNvSpPr/>
          <p:nvPr/>
        </p:nvSpPr>
        <p:spPr>
          <a:xfrm>
            <a:off x="4431921"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09" name="object 909"/>
          <p:cNvSpPr/>
          <p:nvPr/>
        </p:nvSpPr>
        <p:spPr>
          <a:xfrm>
            <a:off x="4369727"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910" name="object 910"/>
          <p:cNvSpPr/>
          <p:nvPr/>
        </p:nvSpPr>
        <p:spPr>
          <a:xfrm>
            <a:off x="436972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11" name="object 911"/>
          <p:cNvSpPr/>
          <p:nvPr/>
        </p:nvSpPr>
        <p:spPr>
          <a:xfrm>
            <a:off x="4825923" y="1678175"/>
            <a:ext cx="0" cy="949960"/>
          </a:xfrm>
          <a:custGeom>
            <a:avLst/>
            <a:gdLst/>
            <a:ahLst/>
            <a:cxnLst/>
            <a:rect l="l" t="t" r="r" b="b"/>
            <a:pathLst>
              <a:path h="949960">
                <a:moveTo>
                  <a:pt x="0" y="0"/>
                </a:moveTo>
                <a:lnTo>
                  <a:pt x="0" y="949716"/>
                </a:lnTo>
              </a:path>
            </a:pathLst>
          </a:custGeom>
          <a:ln w="65474">
            <a:solidFill>
              <a:srgbClr val="FFFFFF"/>
            </a:solidFill>
          </a:ln>
        </p:spPr>
        <p:txBody>
          <a:bodyPr wrap="square" lIns="0" tIns="0" rIns="0" bIns="0" rtlCol="0"/>
          <a:lstStyle/>
          <a:p/>
        </p:txBody>
      </p:sp>
      <p:sp>
        <p:nvSpPr>
          <p:cNvPr id="912" name="object 912"/>
          <p:cNvSpPr/>
          <p:nvPr/>
        </p:nvSpPr>
        <p:spPr>
          <a:xfrm>
            <a:off x="479318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913" name="object 913"/>
          <p:cNvSpPr/>
          <p:nvPr/>
        </p:nvSpPr>
        <p:spPr>
          <a:xfrm>
            <a:off x="4795380" y="168036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4" name="object 914"/>
          <p:cNvSpPr/>
          <p:nvPr/>
        </p:nvSpPr>
        <p:spPr>
          <a:xfrm>
            <a:off x="4795380" y="17152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5" name="object 915"/>
          <p:cNvSpPr/>
          <p:nvPr/>
        </p:nvSpPr>
        <p:spPr>
          <a:xfrm>
            <a:off x="4795380" y="175025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6" name="object 916"/>
          <p:cNvSpPr/>
          <p:nvPr/>
        </p:nvSpPr>
        <p:spPr>
          <a:xfrm>
            <a:off x="4795380" y="178517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7" name="object 917"/>
          <p:cNvSpPr/>
          <p:nvPr/>
        </p:nvSpPr>
        <p:spPr>
          <a:xfrm>
            <a:off x="4795380" y="182010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8" name="object 918"/>
          <p:cNvSpPr/>
          <p:nvPr/>
        </p:nvSpPr>
        <p:spPr>
          <a:xfrm>
            <a:off x="4795380" y="18550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9" name="object 919"/>
          <p:cNvSpPr/>
          <p:nvPr/>
        </p:nvSpPr>
        <p:spPr>
          <a:xfrm>
            <a:off x="4795380" y="188992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0" name="object 920"/>
          <p:cNvSpPr/>
          <p:nvPr/>
        </p:nvSpPr>
        <p:spPr>
          <a:xfrm>
            <a:off x="4795380" y="192491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1" name="object 921"/>
          <p:cNvSpPr/>
          <p:nvPr/>
        </p:nvSpPr>
        <p:spPr>
          <a:xfrm>
            <a:off x="4795380" y="195984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2" name="object 922"/>
          <p:cNvSpPr/>
          <p:nvPr/>
        </p:nvSpPr>
        <p:spPr>
          <a:xfrm>
            <a:off x="4795380" y="199476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3" name="object 923"/>
          <p:cNvSpPr/>
          <p:nvPr/>
        </p:nvSpPr>
        <p:spPr>
          <a:xfrm>
            <a:off x="4795380" y="20296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4" name="object 924"/>
          <p:cNvSpPr/>
          <p:nvPr/>
        </p:nvSpPr>
        <p:spPr>
          <a:xfrm>
            <a:off x="4795380" y="206459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5" name="object 925"/>
          <p:cNvSpPr/>
          <p:nvPr/>
        </p:nvSpPr>
        <p:spPr>
          <a:xfrm>
            <a:off x="4795380" y="209957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6" name="object 926"/>
          <p:cNvSpPr/>
          <p:nvPr/>
        </p:nvSpPr>
        <p:spPr>
          <a:xfrm>
            <a:off x="4795380" y="213450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7" name="object 927"/>
          <p:cNvSpPr/>
          <p:nvPr/>
        </p:nvSpPr>
        <p:spPr>
          <a:xfrm>
            <a:off x="4795380" y="216939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8" name="object 928"/>
          <p:cNvSpPr/>
          <p:nvPr/>
        </p:nvSpPr>
        <p:spPr>
          <a:xfrm>
            <a:off x="4795380" y="220432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9" name="object 929"/>
          <p:cNvSpPr/>
          <p:nvPr/>
        </p:nvSpPr>
        <p:spPr>
          <a:xfrm>
            <a:off x="4795380" y="223925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0" name="object 930"/>
          <p:cNvSpPr/>
          <p:nvPr/>
        </p:nvSpPr>
        <p:spPr>
          <a:xfrm>
            <a:off x="4795380" y="227423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1" name="object 931"/>
          <p:cNvSpPr/>
          <p:nvPr/>
        </p:nvSpPr>
        <p:spPr>
          <a:xfrm>
            <a:off x="4795380" y="23091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2" name="object 932"/>
          <p:cNvSpPr/>
          <p:nvPr/>
        </p:nvSpPr>
        <p:spPr>
          <a:xfrm>
            <a:off x="4795380" y="234406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3" name="object 933"/>
          <p:cNvSpPr/>
          <p:nvPr/>
        </p:nvSpPr>
        <p:spPr>
          <a:xfrm>
            <a:off x="4795380" y="237898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4" name="object 934"/>
          <p:cNvSpPr/>
          <p:nvPr/>
        </p:nvSpPr>
        <p:spPr>
          <a:xfrm>
            <a:off x="4795380" y="2413914"/>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5" name="object 935"/>
          <p:cNvSpPr/>
          <p:nvPr/>
        </p:nvSpPr>
        <p:spPr>
          <a:xfrm>
            <a:off x="4795380" y="24489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6" name="object 936"/>
          <p:cNvSpPr/>
          <p:nvPr/>
        </p:nvSpPr>
        <p:spPr>
          <a:xfrm>
            <a:off x="4795380" y="248379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7" name="object 937"/>
          <p:cNvSpPr/>
          <p:nvPr/>
        </p:nvSpPr>
        <p:spPr>
          <a:xfrm>
            <a:off x="4795380" y="251872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8" name="object 938"/>
          <p:cNvSpPr/>
          <p:nvPr/>
        </p:nvSpPr>
        <p:spPr>
          <a:xfrm>
            <a:off x="4795380" y="255365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9" name="object 939"/>
          <p:cNvSpPr/>
          <p:nvPr/>
        </p:nvSpPr>
        <p:spPr>
          <a:xfrm>
            <a:off x="4795380" y="2588546"/>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0" name="object 940"/>
          <p:cNvSpPr/>
          <p:nvPr/>
        </p:nvSpPr>
        <p:spPr>
          <a:xfrm>
            <a:off x="4795380" y="26235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1" name="object 941"/>
          <p:cNvSpPr/>
          <p:nvPr/>
        </p:nvSpPr>
        <p:spPr>
          <a:xfrm>
            <a:off x="4795380" y="325226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2" name="object 942"/>
          <p:cNvSpPr/>
          <p:nvPr/>
        </p:nvSpPr>
        <p:spPr>
          <a:xfrm>
            <a:off x="4795380" y="328719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3" name="object 943"/>
          <p:cNvSpPr/>
          <p:nvPr/>
        </p:nvSpPr>
        <p:spPr>
          <a:xfrm>
            <a:off x="4795380" y="332218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4" name="object 944"/>
          <p:cNvSpPr/>
          <p:nvPr/>
        </p:nvSpPr>
        <p:spPr>
          <a:xfrm>
            <a:off x="4795380" y="335707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5" name="object 945"/>
          <p:cNvSpPr/>
          <p:nvPr/>
        </p:nvSpPr>
        <p:spPr>
          <a:xfrm>
            <a:off x="4793186" y="1678175"/>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946" name="object 946"/>
          <p:cNvSpPr/>
          <p:nvPr/>
        </p:nvSpPr>
        <p:spPr>
          <a:xfrm>
            <a:off x="4857575"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947" name="object 947"/>
          <p:cNvSpPr/>
          <p:nvPr/>
        </p:nvSpPr>
        <p:spPr>
          <a:xfrm>
            <a:off x="485757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48" name="object 948"/>
          <p:cNvSpPr/>
          <p:nvPr/>
        </p:nvSpPr>
        <p:spPr>
          <a:xfrm>
            <a:off x="479318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949" name="object 949"/>
          <p:cNvSpPr/>
          <p:nvPr/>
        </p:nvSpPr>
        <p:spPr>
          <a:xfrm>
            <a:off x="479318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50" name="object 950"/>
          <p:cNvSpPr/>
          <p:nvPr/>
        </p:nvSpPr>
        <p:spPr>
          <a:xfrm>
            <a:off x="5250577" y="1695638"/>
            <a:ext cx="0" cy="932815"/>
          </a:xfrm>
          <a:custGeom>
            <a:avLst/>
            <a:gdLst/>
            <a:ahLst/>
            <a:cxnLst/>
            <a:rect l="l" t="t" r="r" b="b"/>
            <a:pathLst>
              <a:path h="932814">
                <a:moveTo>
                  <a:pt x="0" y="0"/>
                </a:moveTo>
                <a:lnTo>
                  <a:pt x="0" y="932253"/>
                </a:lnTo>
              </a:path>
            </a:pathLst>
          </a:custGeom>
          <a:ln w="63291">
            <a:solidFill>
              <a:srgbClr val="FFFFFF"/>
            </a:solidFill>
          </a:ln>
        </p:spPr>
        <p:txBody>
          <a:bodyPr wrap="square" lIns="0" tIns="0" rIns="0" bIns="0" rtlCol="0"/>
          <a:lstStyle/>
          <a:p/>
        </p:txBody>
      </p:sp>
      <p:sp>
        <p:nvSpPr>
          <p:cNvPr id="951" name="object 951"/>
          <p:cNvSpPr/>
          <p:nvPr/>
        </p:nvSpPr>
        <p:spPr>
          <a:xfrm>
            <a:off x="5218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52" name="object 952"/>
          <p:cNvSpPr/>
          <p:nvPr/>
        </p:nvSpPr>
        <p:spPr>
          <a:xfrm>
            <a:off x="5221095" y="16978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3" name="object 953"/>
          <p:cNvSpPr/>
          <p:nvPr/>
        </p:nvSpPr>
        <p:spPr>
          <a:xfrm>
            <a:off x="5221095" y="17328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4" name="object 954"/>
          <p:cNvSpPr/>
          <p:nvPr/>
        </p:nvSpPr>
        <p:spPr>
          <a:xfrm>
            <a:off x="5221095" y="17677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5" name="object 955"/>
          <p:cNvSpPr/>
          <p:nvPr/>
        </p:nvSpPr>
        <p:spPr>
          <a:xfrm>
            <a:off x="5221095" y="180264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6" name="object 956"/>
          <p:cNvSpPr/>
          <p:nvPr/>
        </p:nvSpPr>
        <p:spPr>
          <a:xfrm>
            <a:off x="5221095" y="18375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7" name="object 957"/>
          <p:cNvSpPr/>
          <p:nvPr/>
        </p:nvSpPr>
        <p:spPr>
          <a:xfrm>
            <a:off x="5221095" y="18724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8" name="object 958"/>
          <p:cNvSpPr/>
          <p:nvPr/>
        </p:nvSpPr>
        <p:spPr>
          <a:xfrm>
            <a:off x="5221095" y="1907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9" name="object 959"/>
          <p:cNvSpPr/>
          <p:nvPr/>
        </p:nvSpPr>
        <p:spPr>
          <a:xfrm>
            <a:off x="5221095" y="19423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0" name="object 960"/>
          <p:cNvSpPr/>
          <p:nvPr/>
        </p:nvSpPr>
        <p:spPr>
          <a:xfrm>
            <a:off x="5221095" y="197730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1" name="object 961"/>
          <p:cNvSpPr/>
          <p:nvPr/>
        </p:nvSpPr>
        <p:spPr>
          <a:xfrm>
            <a:off x="5221095" y="20122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2" name="object 962"/>
          <p:cNvSpPr/>
          <p:nvPr/>
        </p:nvSpPr>
        <p:spPr>
          <a:xfrm>
            <a:off x="5221095" y="204712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3" name="object 963"/>
          <p:cNvSpPr/>
          <p:nvPr/>
        </p:nvSpPr>
        <p:spPr>
          <a:xfrm>
            <a:off x="5221095" y="20821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4" name="object 964"/>
          <p:cNvSpPr/>
          <p:nvPr/>
        </p:nvSpPr>
        <p:spPr>
          <a:xfrm>
            <a:off x="5221095" y="21170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5" name="object 965"/>
          <p:cNvSpPr/>
          <p:nvPr/>
        </p:nvSpPr>
        <p:spPr>
          <a:xfrm>
            <a:off x="5221095" y="21519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6" name="object 966"/>
          <p:cNvSpPr/>
          <p:nvPr/>
        </p:nvSpPr>
        <p:spPr>
          <a:xfrm>
            <a:off x="5221095" y="21868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7" name="object 967"/>
          <p:cNvSpPr/>
          <p:nvPr/>
        </p:nvSpPr>
        <p:spPr>
          <a:xfrm>
            <a:off x="5221095" y="22217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8" name="object 968"/>
          <p:cNvSpPr/>
          <p:nvPr/>
        </p:nvSpPr>
        <p:spPr>
          <a:xfrm>
            <a:off x="5221095" y="22567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9" name="object 969"/>
          <p:cNvSpPr/>
          <p:nvPr/>
        </p:nvSpPr>
        <p:spPr>
          <a:xfrm>
            <a:off x="5221095" y="22917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0" name="object 970"/>
          <p:cNvSpPr/>
          <p:nvPr/>
        </p:nvSpPr>
        <p:spPr>
          <a:xfrm>
            <a:off x="5221095" y="23265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1" name="object 971"/>
          <p:cNvSpPr/>
          <p:nvPr/>
        </p:nvSpPr>
        <p:spPr>
          <a:xfrm>
            <a:off x="5221095" y="23615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2" name="object 972"/>
          <p:cNvSpPr/>
          <p:nvPr/>
        </p:nvSpPr>
        <p:spPr>
          <a:xfrm>
            <a:off x="5221095" y="2396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3" name="object 973"/>
          <p:cNvSpPr/>
          <p:nvPr/>
        </p:nvSpPr>
        <p:spPr>
          <a:xfrm>
            <a:off x="5221095" y="24313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4" name="object 974"/>
          <p:cNvSpPr/>
          <p:nvPr/>
        </p:nvSpPr>
        <p:spPr>
          <a:xfrm>
            <a:off x="5221095" y="24663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5" name="object 975"/>
          <p:cNvSpPr/>
          <p:nvPr/>
        </p:nvSpPr>
        <p:spPr>
          <a:xfrm>
            <a:off x="5221095" y="25012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6" name="object 976"/>
          <p:cNvSpPr/>
          <p:nvPr/>
        </p:nvSpPr>
        <p:spPr>
          <a:xfrm>
            <a:off x="5221095" y="253618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7" name="object 977"/>
          <p:cNvSpPr/>
          <p:nvPr/>
        </p:nvSpPr>
        <p:spPr>
          <a:xfrm>
            <a:off x="5221095" y="257111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8" name="object 978"/>
          <p:cNvSpPr/>
          <p:nvPr/>
        </p:nvSpPr>
        <p:spPr>
          <a:xfrm>
            <a:off x="5221095" y="26060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9" name="object 979"/>
          <p:cNvSpPr/>
          <p:nvPr/>
        </p:nvSpPr>
        <p:spPr>
          <a:xfrm>
            <a:off x="5221095" y="32697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0" name="object 980"/>
          <p:cNvSpPr/>
          <p:nvPr/>
        </p:nvSpPr>
        <p:spPr>
          <a:xfrm>
            <a:off x="5221095" y="33046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1" name="object 981"/>
          <p:cNvSpPr/>
          <p:nvPr/>
        </p:nvSpPr>
        <p:spPr>
          <a:xfrm>
            <a:off x="5221095" y="33396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2" name="object 982"/>
          <p:cNvSpPr/>
          <p:nvPr/>
        </p:nvSpPr>
        <p:spPr>
          <a:xfrm>
            <a:off x="521893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83" name="object 983"/>
          <p:cNvSpPr/>
          <p:nvPr/>
        </p:nvSpPr>
        <p:spPr>
          <a:xfrm>
            <a:off x="5281125"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984" name="object 984"/>
          <p:cNvSpPr/>
          <p:nvPr/>
        </p:nvSpPr>
        <p:spPr>
          <a:xfrm>
            <a:off x="528112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85" name="object 985"/>
          <p:cNvSpPr/>
          <p:nvPr/>
        </p:nvSpPr>
        <p:spPr>
          <a:xfrm>
            <a:off x="521893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986" name="object 986"/>
          <p:cNvSpPr/>
          <p:nvPr/>
        </p:nvSpPr>
        <p:spPr>
          <a:xfrm>
            <a:off x="5218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87" name="object 987"/>
          <p:cNvSpPr/>
          <p:nvPr/>
        </p:nvSpPr>
        <p:spPr>
          <a:xfrm>
            <a:off x="5644645"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FFFFFF"/>
          </a:solidFill>
        </p:spPr>
        <p:txBody>
          <a:bodyPr wrap="square" lIns="0" tIns="0" rIns="0" bIns="0" rtlCol="0"/>
          <a:lstStyle/>
          <a:p/>
        </p:txBody>
      </p:sp>
      <p:sp>
        <p:nvSpPr>
          <p:cNvPr id="988" name="object 988"/>
          <p:cNvSpPr/>
          <p:nvPr/>
        </p:nvSpPr>
        <p:spPr>
          <a:xfrm>
            <a:off x="564464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89" name="object 989"/>
          <p:cNvSpPr/>
          <p:nvPr/>
        </p:nvSpPr>
        <p:spPr>
          <a:xfrm>
            <a:off x="5646840" y="16803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0" name="object 990"/>
          <p:cNvSpPr/>
          <p:nvPr/>
        </p:nvSpPr>
        <p:spPr>
          <a:xfrm>
            <a:off x="5646840" y="17152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1" name="object 991"/>
          <p:cNvSpPr/>
          <p:nvPr/>
        </p:nvSpPr>
        <p:spPr>
          <a:xfrm>
            <a:off x="5646840" y="175025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2" name="object 992"/>
          <p:cNvSpPr/>
          <p:nvPr/>
        </p:nvSpPr>
        <p:spPr>
          <a:xfrm>
            <a:off x="5646840" y="1785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3" name="object 993"/>
          <p:cNvSpPr/>
          <p:nvPr/>
        </p:nvSpPr>
        <p:spPr>
          <a:xfrm>
            <a:off x="5646840" y="1820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4" name="object 994"/>
          <p:cNvSpPr/>
          <p:nvPr/>
        </p:nvSpPr>
        <p:spPr>
          <a:xfrm>
            <a:off x="5646840" y="18550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5" name="object 995"/>
          <p:cNvSpPr/>
          <p:nvPr/>
        </p:nvSpPr>
        <p:spPr>
          <a:xfrm>
            <a:off x="5646840" y="18899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6" name="object 996"/>
          <p:cNvSpPr/>
          <p:nvPr/>
        </p:nvSpPr>
        <p:spPr>
          <a:xfrm>
            <a:off x="5646840" y="19249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7" name="object 997"/>
          <p:cNvSpPr/>
          <p:nvPr/>
        </p:nvSpPr>
        <p:spPr>
          <a:xfrm>
            <a:off x="5646840" y="195984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8" name="object 998"/>
          <p:cNvSpPr/>
          <p:nvPr/>
        </p:nvSpPr>
        <p:spPr>
          <a:xfrm>
            <a:off x="5646840" y="19947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9" name="object 999"/>
          <p:cNvSpPr/>
          <p:nvPr/>
        </p:nvSpPr>
        <p:spPr>
          <a:xfrm>
            <a:off x="5646840" y="20296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0" name="object 1000"/>
          <p:cNvSpPr/>
          <p:nvPr/>
        </p:nvSpPr>
        <p:spPr>
          <a:xfrm>
            <a:off x="5646840" y="206459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1" name="object 1001"/>
          <p:cNvSpPr/>
          <p:nvPr/>
        </p:nvSpPr>
        <p:spPr>
          <a:xfrm>
            <a:off x="5646840" y="20995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2" name="object 1002"/>
          <p:cNvSpPr/>
          <p:nvPr/>
        </p:nvSpPr>
        <p:spPr>
          <a:xfrm>
            <a:off x="5646840" y="21345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3" name="object 1003"/>
          <p:cNvSpPr/>
          <p:nvPr/>
        </p:nvSpPr>
        <p:spPr>
          <a:xfrm>
            <a:off x="5646840" y="216939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4" name="object 1004"/>
          <p:cNvSpPr/>
          <p:nvPr/>
        </p:nvSpPr>
        <p:spPr>
          <a:xfrm>
            <a:off x="5646840" y="22043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5" name="object 1005"/>
          <p:cNvSpPr/>
          <p:nvPr/>
        </p:nvSpPr>
        <p:spPr>
          <a:xfrm>
            <a:off x="5646840" y="22392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6" name="object 1006"/>
          <p:cNvSpPr/>
          <p:nvPr/>
        </p:nvSpPr>
        <p:spPr>
          <a:xfrm>
            <a:off x="5646840" y="227423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7" name="object 1007"/>
          <p:cNvSpPr/>
          <p:nvPr/>
        </p:nvSpPr>
        <p:spPr>
          <a:xfrm>
            <a:off x="5646840" y="23091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8" name="object 1008"/>
          <p:cNvSpPr/>
          <p:nvPr/>
        </p:nvSpPr>
        <p:spPr>
          <a:xfrm>
            <a:off x="5646840" y="234406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9" name="object 1009"/>
          <p:cNvSpPr/>
          <p:nvPr/>
        </p:nvSpPr>
        <p:spPr>
          <a:xfrm>
            <a:off x="5646840" y="23789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0" name="object 1010"/>
          <p:cNvSpPr/>
          <p:nvPr/>
        </p:nvSpPr>
        <p:spPr>
          <a:xfrm>
            <a:off x="5646840" y="24139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1" name="object 1011"/>
          <p:cNvSpPr/>
          <p:nvPr/>
        </p:nvSpPr>
        <p:spPr>
          <a:xfrm>
            <a:off x="5646840" y="24489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2" name="object 1012"/>
          <p:cNvSpPr/>
          <p:nvPr/>
        </p:nvSpPr>
        <p:spPr>
          <a:xfrm>
            <a:off x="5646840" y="248379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3" name="object 1013"/>
          <p:cNvSpPr/>
          <p:nvPr/>
        </p:nvSpPr>
        <p:spPr>
          <a:xfrm>
            <a:off x="5646840" y="251872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4" name="object 1014"/>
          <p:cNvSpPr/>
          <p:nvPr/>
        </p:nvSpPr>
        <p:spPr>
          <a:xfrm>
            <a:off x="5646840" y="25536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5" name="object 1015"/>
          <p:cNvSpPr/>
          <p:nvPr/>
        </p:nvSpPr>
        <p:spPr>
          <a:xfrm>
            <a:off x="5646840" y="25885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6" name="object 1016"/>
          <p:cNvSpPr/>
          <p:nvPr/>
        </p:nvSpPr>
        <p:spPr>
          <a:xfrm>
            <a:off x="5646840" y="26235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7" name="object 1017"/>
          <p:cNvSpPr/>
          <p:nvPr/>
        </p:nvSpPr>
        <p:spPr>
          <a:xfrm>
            <a:off x="5646840" y="32522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8" name="object 1018"/>
          <p:cNvSpPr/>
          <p:nvPr/>
        </p:nvSpPr>
        <p:spPr>
          <a:xfrm>
            <a:off x="5646840" y="328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9" name="object 1019"/>
          <p:cNvSpPr/>
          <p:nvPr/>
        </p:nvSpPr>
        <p:spPr>
          <a:xfrm>
            <a:off x="5646840" y="3322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0" name="object 1020"/>
          <p:cNvSpPr/>
          <p:nvPr/>
        </p:nvSpPr>
        <p:spPr>
          <a:xfrm>
            <a:off x="5646840" y="3357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1" name="object 1021"/>
          <p:cNvSpPr/>
          <p:nvPr/>
        </p:nvSpPr>
        <p:spPr>
          <a:xfrm>
            <a:off x="5644646"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22" name="object 1022"/>
          <p:cNvSpPr/>
          <p:nvPr/>
        </p:nvSpPr>
        <p:spPr>
          <a:xfrm>
            <a:off x="5706840"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1023" name="object 1023"/>
          <p:cNvSpPr/>
          <p:nvPr/>
        </p:nvSpPr>
        <p:spPr>
          <a:xfrm>
            <a:off x="5706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24" name="object 1024"/>
          <p:cNvSpPr/>
          <p:nvPr/>
        </p:nvSpPr>
        <p:spPr>
          <a:xfrm>
            <a:off x="564464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025" name="object 1025"/>
          <p:cNvSpPr/>
          <p:nvPr/>
        </p:nvSpPr>
        <p:spPr>
          <a:xfrm>
            <a:off x="564464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26" name="object 1026"/>
          <p:cNvSpPr/>
          <p:nvPr/>
        </p:nvSpPr>
        <p:spPr>
          <a:xfrm>
            <a:off x="6101982" y="1658548"/>
            <a:ext cx="0" cy="969644"/>
          </a:xfrm>
          <a:custGeom>
            <a:avLst/>
            <a:gdLst/>
            <a:ahLst/>
            <a:cxnLst/>
            <a:rect l="l" t="t" r="r" b="b"/>
            <a:pathLst>
              <a:path h="969644">
                <a:moveTo>
                  <a:pt x="0" y="0"/>
                </a:moveTo>
                <a:lnTo>
                  <a:pt x="0" y="969343"/>
                </a:lnTo>
              </a:path>
            </a:pathLst>
          </a:custGeom>
          <a:ln w="63364">
            <a:solidFill>
              <a:srgbClr val="FFFFFF"/>
            </a:solidFill>
          </a:ln>
        </p:spPr>
        <p:txBody>
          <a:bodyPr wrap="square" lIns="0" tIns="0" rIns="0" bIns="0" rtlCol="0"/>
          <a:lstStyle/>
          <a:p/>
        </p:txBody>
      </p:sp>
      <p:sp>
        <p:nvSpPr>
          <p:cNvPr id="1027" name="object 1027"/>
          <p:cNvSpPr/>
          <p:nvPr/>
        </p:nvSpPr>
        <p:spPr>
          <a:xfrm>
            <a:off x="607029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FFFFFF"/>
          </a:solidFill>
        </p:spPr>
        <p:txBody>
          <a:bodyPr wrap="square" lIns="0" tIns="0" rIns="0" bIns="0" rtlCol="0"/>
          <a:lstStyle/>
          <a:p/>
        </p:txBody>
      </p:sp>
      <p:sp>
        <p:nvSpPr>
          <p:cNvPr id="1028" name="object 1028"/>
          <p:cNvSpPr/>
          <p:nvPr/>
        </p:nvSpPr>
        <p:spPr>
          <a:xfrm>
            <a:off x="6072494" y="16607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9" name="object 1029"/>
          <p:cNvSpPr/>
          <p:nvPr/>
        </p:nvSpPr>
        <p:spPr>
          <a:xfrm>
            <a:off x="6072494" y="16956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0" name="object 1030"/>
          <p:cNvSpPr/>
          <p:nvPr/>
        </p:nvSpPr>
        <p:spPr>
          <a:xfrm>
            <a:off x="6072494" y="17306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1" name="object 1031"/>
          <p:cNvSpPr/>
          <p:nvPr/>
        </p:nvSpPr>
        <p:spPr>
          <a:xfrm>
            <a:off x="6072494" y="17655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2" name="object 1032"/>
          <p:cNvSpPr/>
          <p:nvPr/>
        </p:nvSpPr>
        <p:spPr>
          <a:xfrm>
            <a:off x="6072494" y="180044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3" name="object 1033"/>
          <p:cNvSpPr/>
          <p:nvPr/>
        </p:nvSpPr>
        <p:spPr>
          <a:xfrm>
            <a:off x="6072494" y="18353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4" name="object 1034"/>
          <p:cNvSpPr/>
          <p:nvPr/>
        </p:nvSpPr>
        <p:spPr>
          <a:xfrm>
            <a:off x="6072494" y="18703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5" name="object 1035"/>
          <p:cNvSpPr/>
          <p:nvPr/>
        </p:nvSpPr>
        <p:spPr>
          <a:xfrm>
            <a:off x="6072494" y="19052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6" name="object 1036"/>
          <p:cNvSpPr/>
          <p:nvPr/>
        </p:nvSpPr>
        <p:spPr>
          <a:xfrm>
            <a:off x="6072494" y="19401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7" name="object 1037"/>
          <p:cNvSpPr/>
          <p:nvPr/>
        </p:nvSpPr>
        <p:spPr>
          <a:xfrm>
            <a:off x="6072494" y="19751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8" name="object 1038"/>
          <p:cNvSpPr/>
          <p:nvPr/>
        </p:nvSpPr>
        <p:spPr>
          <a:xfrm>
            <a:off x="6072494" y="20100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9" name="object 1039"/>
          <p:cNvSpPr/>
          <p:nvPr/>
        </p:nvSpPr>
        <p:spPr>
          <a:xfrm>
            <a:off x="6072494" y="20449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0" name="object 1040"/>
          <p:cNvSpPr/>
          <p:nvPr/>
        </p:nvSpPr>
        <p:spPr>
          <a:xfrm>
            <a:off x="6072494" y="20798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1" name="object 1041"/>
          <p:cNvSpPr/>
          <p:nvPr/>
        </p:nvSpPr>
        <p:spPr>
          <a:xfrm>
            <a:off x="6072494" y="21148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2" name="object 1042"/>
          <p:cNvSpPr/>
          <p:nvPr/>
        </p:nvSpPr>
        <p:spPr>
          <a:xfrm>
            <a:off x="6072494" y="21497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3" name="object 1043"/>
          <p:cNvSpPr/>
          <p:nvPr/>
        </p:nvSpPr>
        <p:spPr>
          <a:xfrm>
            <a:off x="6072494" y="21846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4" name="object 1044"/>
          <p:cNvSpPr/>
          <p:nvPr/>
        </p:nvSpPr>
        <p:spPr>
          <a:xfrm>
            <a:off x="6072494" y="22195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5" name="object 1045"/>
          <p:cNvSpPr/>
          <p:nvPr/>
        </p:nvSpPr>
        <p:spPr>
          <a:xfrm>
            <a:off x="6072494" y="22545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6" name="object 1046"/>
          <p:cNvSpPr/>
          <p:nvPr/>
        </p:nvSpPr>
        <p:spPr>
          <a:xfrm>
            <a:off x="6072494" y="22895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7" name="object 1047"/>
          <p:cNvSpPr/>
          <p:nvPr/>
        </p:nvSpPr>
        <p:spPr>
          <a:xfrm>
            <a:off x="6072494" y="23244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8" name="object 1048"/>
          <p:cNvSpPr/>
          <p:nvPr/>
        </p:nvSpPr>
        <p:spPr>
          <a:xfrm>
            <a:off x="6072494" y="23593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9" name="object 1049"/>
          <p:cNvSpPr/>
          <p:nvPr/>
        </p:nvSpPr>
        <p:spPr>
          <a:xfrm>
            <a:off x="6072494" y="2394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0" name="object 1050"/>
          <p:cNvSpPr/>
          <p:nvPr/>
        </p:nvSpPr>
        <p:spPr>
          <a:xfrm>
            <a:off x="6072494" y="24291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1" name="object 1051"/>
          <p:cNvSpPr/>
          <p:nvPr/>
        </p:nvSpPr>
        <p:spPr>
          <a:xfrm>
            <a:off x="6072494" y="24641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2" name="object 1052"/>
          <p:cNvSpPr/>
          <p:nvPr/>
        </p:nvSpPr>
        <p:spPr>
          <a:xfrm>
            <a:off x="6072494" y="249909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3" name="object 1053"/>
          <p:cNvSpPr/>
          <p:nvPr/>
        </p:nvSpPr>
        <p:spPr>
          <a:xfrm>
            <a:off x="6072494" y="25339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4" name="object 1054"/>
          <p:cNvSpPr/>
          <p:nvPr/>
        </p:nvSpPr>
        <p:spPr>
          <a:xfrm>
            <a:off x="6072494" y="25689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5" name="object 1055"/>
          <p:cNvSpPr/>
          <p:nvPr/>
        </p:nvSpPr>
        <p:spPr>
          <a:xfrm>
            <a:off x="6072494" y="26038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6" name="object 1056"/>
          <p:cNvSpPr/>
          <p:nvPr/>
        </p:nvSpPr>
        <p:spPr>
          <a:xfrm>
            <a:off x="6072494" y="326753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7" name="object 1057"/>
          <p:cNvSpPr/>
          <p:nvPr/>
        </p:nvSpPr>
        <p:spPr>
          <a:xfrm>
            <a:off x="6072494" y="33024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8" name="object 1058"/>
          <p:cNvSpPr/>
          <p:nvPr/>
        </p:nvSpPr>
        <p:spPr>
          <a:xfrm>
            <a:off x="6072494" y="33374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9" name="object 1059"/>
          <p:cNvSpPr/>
          <p:nvPr/>
        </p:nvSpPr>
        <p:spPr>
          <a:xfrm>
            <a:off x="6070299" y="1658548"/>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060" name="object 1060"/>
          <p:cNvSpPr/>
          <p:nvPr/>
        </p:nvSpPr>
        <p:spPr>
          <a:xfrm>
            <a:off x="6132585"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1061" name="object 1061"/>
          <p:cNvSpPr/>
          <p:nvPr/>
        </p:nvSpPr>
        <p:spPr>
          <a:xfrm>
            <a:off x="613258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62" name="object 1062"/>
          <p:cNvSpPr/>
          <p:nvPr/>
        </p:nvSpPr>
        <p:spPr>
          <a:xfrm>
            <a:off x="6070299"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063" name="object 1063"/>
          <p:cNvSpPr/>
          <p:nvPr/>
        </p:nvSpPr>
        <p:spPr>
          <a:xfrm>
            <a:off x="607029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64" name="object 1064"/>
          <p:cNvSpPr/>
          <p:nvPr/>
        </p:nvSpPr>
        <p:spPr>
          <a:xfrm>
            <a:off x="6525495" y="1715296"/>
            <a:ext cx="0" cy="913130"/>
          </a:xfrm>
          <a:custGeom>
            <a:avLst/>
            <a:gdLst/>
            <a:ahLst/>
            <a:cxnLst/>
            <a:rect l="l" t="t" r="r" b="b"/>
            <a:pathLst>
              <a:path h="913130">
                <a:moveTo>
                  <a:pt x="0" y="0"/>
                </a:moveTo>
                <a:lnTo>
                  <a:pt x="0" y="912595"/>
                </a:lnTo>
              </a:path>
            </a:pathLst>
          </a:custGeom>
          <a:ln w="63291">
            <a:solidFill>
              <a:srgbClr val="FFFFFF"/>
            </a:solidFill>
          </a:ln>
        </p:spPr>
        <p:txBody>
          <a:bodyPr wrap="square" lIns="0" tIns="0" rIns="0" bIns="0" rtlCol="0"/>
          <a:lstStyle/>
          <a:p/>
        </p:txBody>
      </p:sp>
      <p:sp>
        <p:nvSpPr>
          <p:cNvPr id="1065" name="object 1065"/>
          <p:cNvSpPr/>
          <p:nvPr/>
        </p:nvSpPr>
        <p:spPr>
          <a:xfrm>
            <a:off x="6493849"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1066" name="object 1066"/>
          <p:cNvSpPr/>
          <p:nvPr/>
        </p:nvSpPr>
        <p:spPr>
          <a:xfrm>
            <a:off x="6496014" y="17174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7" name="object 1067"/>
          <p:cNvSpPr/>
          <p:nvPr/>
        </p:nvSpPr>
        <p:spPr>
          <a:xfrm>
            <a:off x="6496014" y="17524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8" name="object 1068"/>
          <p:cNvSpPr/>
          <p:nvPr/>
        </p:nvSpPr>
        <p:spPr>
          <a:xfrm>
            <a:off x="6496014" y="178737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9" name="object 1069"/>
          <p:cNvSpPr/>
          <p:nvPr/>
        </p:nvSpPr>
        <p:spPr>
          <a:xfrm>
            <a:off x="6496014" y="18222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0" name="object 1070"/>
          <p:cNvSpPr/>
          <p:nvPr/>
        </p:nvSpPr>
        <p:spPr>
          <a:xfrm>
            <a:off x="6496014" y="185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1" name="object 1071"/>
          <p:cNvSpPr/>
          <p:nvPr/>
        </p:nvSpPr>
        <p:spPr>
          <a:xfrm>
            <a:off x="6496014" y="18921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2" name="object 1072"/>
          <p:cNvSpPr/>
          <p:nvPr/>
        </p:nvSpPr>
        <p:spPr>
          <a:xfrm>
            <a:off x="6496014" y="19271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3" name="object 1073"/>
          <p:cNvSpPr/>
          <p:nvPr/>
        </p:nvSpPr>
        <p:spPr>
          <a:xfrm>
            <a:off x="6496014" y="196203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4" name="object 1074"/>
          <p:cNvSpPr/>
          <p:nvPr/>
        </p:nvSpPr>
        <p:spPr>
          <a:xfrm>
            <a:off x="6496014" y="19969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5" name="object 1075"/>
          <p:cNvSpPr/>
          <p:nvPr/>
        </p:nvSpPr>
        <p:spPr>
          <a:xfrm>
            <a:off x="6496014" y="20318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6" name="object 1076"/>
          <p:cNvSpPr/>
          <p:nvPr/>
        </p:nvSpPr>
        <p:spPr>
          <a:xfrm>
            <a:off x="6496014" y="20667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7" name="object 1077"/>
          <p:cNvSpPr/>
          <p:nvPr/>
        </p:nvSpPr>
        <p:spPr>
          <a:xfrm>
            <a:off x="6496014" y="210177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8" name="object 1078"/>
          <p:cNvSpPr/>
          <p:nvPr/>
        </p:nvSpPr>
        <p:spPr>
          <a:xfrm>
            <a:off x="6496014" y="21366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9" name="object 1079"/>
          <p:cNvSpPr/>
          <p:nvPr/>
        </p:nvSpPr>
        <p:spPr>
          <a:xfrm>
            <a:off x="6496014" y="21715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0" name="object 1080"/>
          <p:cNvSpPr/>
          <p:nvPr/>
        </p:nvSpPr>
        <p:spPr>
          <a:xfrm>
            <a:off x="6496014" y="22065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1" name="object 1081"/>
          <p:cNvSpPr/>
          <p:nvPr/>
        </p:nvSpPr>
        <p:spPr>
          <a:xfrm>
            <a:off x="6496014" y="22414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2" name="object 1082"/>
          <p:cNvSpPr/>
          <p:nvPr/>
        </p:nvSpPr>
        <p:spPr>
          <a:xfrm>
            <a:off x="6496014" y="22764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3" name="object 1083"/>
          <p:cNvSpPr/>
          <p:nvPr/>
        </p:nvSpPr>
        <p:spPr>
          <a:xfrm>
            <a:off x="6496014" y="231132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4" name="object 1084"/>
          <p:cNvSpPr/>
          <p:nvPr/>
        </p:nvSpPr>
        <p:spPr>
          <a:xfrm>
            <a:off x="6496014" y="2346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5" name="object 1085"/>
          <p:cNvSpPr/>
          <p:nvPr/>
        </p:nvSpPr>
        <p:spPr>
          <a:xfrm>
            <a:off x="6496014" y="2381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6" name="object 1086"/>
          <p:cNvSpPr/>
          <p:nvPr/>
        </p:nvSpPr>
        <p:spPr>
          <a:xfrm>
            <a:off x="6496014" y="2416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7" name="object 1087"/>
          <p:cNvSpPr/>
          <p:nvPr/>
        </p:nvSpPr>
        <p:spPr>
          <a:xfrm>
            <a:off x="6496014" y="24510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8" name="object 1088"/>
          <p:cNvSpPr/>
          <p:nvPr/>
        </p:nvSpPr>
        <p:spPr>
          <a:xfrm>
            <a:off x="6496014" y="248599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9" name="object 1089"/>
          <p:cNvSpPr/>
          <p:nvPr/>
        </p:nvSpPr>
        <p:spPr>
          <a:xfrm>
            <a:off x="6496014" y="252091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0" name="object 1090"/>
          <p:cNvSpPr/>
          <p:nvPr/>
        </p:nvSpPr>
        <p:spPr>
          <a:xfrm>
            <a:off x="6496014" y="25558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1" name="object 1091"/>
          <p:cNvSpPr/>
          <p:nvPr/>
        </p:nvSpPr>
        <p:spPr>
          <a:xfrm>
            <a:off x="6496014" y="25907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2" name="object 1092"/>
          <p:cNvSpPr/>
          <p:nvPr/>
        </p:nvSpPr>
        <p:spPr>
          <a:xfrm>
            <a:off x="6496014" y="26257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3" name="object 1093"/>
          <p:cNvSpPr/>
          <p:nvPr/>
        </p:nvSpPr>
        <p:spPr>
          <a:xfrm>
            <a:off x="6496014" y="32544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4" name="object 1094"/>
          <p:cNvSpPr/>
          <p:nvPr/>
        </p:nvSpPr>
        <p:spPr>
          <a:xfrm>
            <a:off x="6496014" y="32893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5" name="object 1095"/>
          <p:cNvSpPr/>
          <p:nvPr/>
        </p:nvSpPr>
        <p:spPr>
          <a:xfrm>
            <a:off x="6496014" y="33243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6" name="object 1096"/>
          <p:cNvSpPr/>
          <p:nvPr/>
        </p:nvSpPr>
        <p:spPr>
          <a:xfrm>
            <a:off x="6493850" y="171526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97" name="object 1097"/>
          <p:cNvSpPr/>
          <p:nvPr/>
        </p:nvSpPr>
        <p:spPr>
          <a:xfrm>
            <a:off x="655604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1098" name="object 1098"/>
          <p:cNvSpPr/>
          <p:nvPr/>
        </p:nvSpPr>
        <p:spPr>
          <a:xfrm>
            <a:off x="655604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99" name="object 1099"/>
          <p:cNvSpPr/>
          <p:nvPr/>
        </p:nvSpPr>
        <p:spPr>
          <a:xfrm>
            <a:off x="6493850"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1100" name="object 1100"/>
          <p:cNvSpPr/>
          <p:nvPr/>
        </p:nvSpPr>
        <p:spPr>
          <a:xfrm>
            <a:off x="64938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01" name="object 1101"/>
          <p:cNvSpPr/>
          <p:nvPr/>
        </p:nvSpPr>
        <p:spPr>
          <a:xfrm>
            <a:off x="2763994" y="1564710"/>
            <a:ext cx="0" cy="1063625"/>
          </a:xfrm>
          <a:custGeom>
            <a:avLst/>
            <a:gdLst/>
            <a:ahLst/>
            <a:cxnLst/>
            <a:rect l="l" t="t" r="r" b="b"/>
            <a:pathLst>
              <a:path h="1063625">
                <a:moveTo>
                  <a:pt x="0" y="0"/>
                </a:moveTo>
                <a:lnTo>
                  <a:pt x="0" y="1063181"/>
                </a:lnTo>
              </a:path>
            </a:pathLst>
          </a:custGeom>
          <a:ln w="63291">
            <a:solidFill>
              <a:srgbClr val="C0C0C0"/>
            </a:solidFill>
          </a:ln>
        </p:spPr>
        <p:txBody>
          <a:bodyPr wrap="square" lIns="0" tIns="0" rIns="0" bIns="0" rtlCol="0"/>
          <a:lstStyle/>
          <a:p/>
        </p:txBody>
      </p:sp>
      <p:sp>
        <p:nvSpPr>
          <p:cNvPr id="1102" name="object 1102"/>
          <p:cNvSpPr/>
          <p:nvPr/>
        </p:nvSpPr>
        <p:spPr>
          <a:xfrm>
            <a:off x="2732348"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03" name="object 1103"/>
          <p:cNvSpPr/>
          <p:nvPr/>
        </p:nvSpPr>
        <p:spPr>
          <a:xfrm>
            <a:off x="2734543" y="156687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04" name="object 1104"/>
          <p:cNvSpPr/>
          <p:nvPr/>
        </p:nvSpPr>
        <p:spPr>
          <a:xfrm>
            <a:off x="2734543" y="1566874"/>
            <a:ext cx="48260" cy="48260"/>
          </a:xfrm>
          <a:custGeom>
            <a:avLst/>
            <a:gdLst/>
            <a:ahLst/>
            <a:cxnLst/>
            <a:rect l="l" t="t" r="r" b="b"/>
            <a:pathLst>
              <a:path w="48260" h="48259">
                <a:moveTo>
                  <a:pt x="0" y="48031"/>
                </a:moveTo>
                <a:lnTo>
                  <a:pt x="48012" y="0"/>
                </a:lnTo>
              </a:path>
            </a:pathLst>
          </a:custGeom>
          <a:ln w="4364">
            <a:solidFill>
              <a:srgbClr val="000000"/>
            </a:solidFill>
          </a:ln>
        </p:spPr>
        <p:txBody>
          <a:bodyPr wrap="square" lIns="0" tIns="0" rIns="0" bIns="0" rtlCol="0"/>
          <a:lstStyle/>
          <a:p/>
        </p:txBody>
      </p:sp>
      <p:sp>
        <p:nvSpPr>
          <p:cNvPr id="1105" name="object 1105"/>
          <p:cNvSpPr/>
          <p:nvPr/>
        </p:nvSpPr>
        <p:spPr>
          <a:xfrm>
            <a:off x="2734543" y="160396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06" name="object 1106"/>
          <p:cNvSpPr/>
          <p:nvPr/>
        </p:nvSpPr>
        <p:spPr>
          <a:xfrm>
            <a:off x="2734543" y="165199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7" name="object 1107"/>
          <p:cNvSpPr/>
          <p:nvPr/>
        </p:nvSpPr>
        <p:spPr>
          <a:xfrm>
            <a:off x="2734543" y="169999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08" name="object 1108"/>
          <p:cNvSpPr/>
          <p:nvPr/>
        </p:nvSpPr>
        <p:spPr>
          <a:xfrm>
            <a:off x="2734543" y="1748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9" name="object 1109"/>
          <p:cNvSpPr/>
          <p:nvPr/>
        </p:nvSpPr>
        <p:spPr>
          <a:xfrm>
            <a:off x="2734543" y="1796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0" name="object 1110"/>
          <p:cNvSpPr/>
          <p:nvPr/>
        </p:nvSpPr>
        <p:spPr>
          <a:xfrm>
            <a:off x="2734543" y="184409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1" name="object 1111"/>
          <p:cNvSpPr/>
          <p:nvPr/>
        </p:nvSpPr>
        <p:spPr>
          <a:xfrm>
            <a:off x="2734543" y="18921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2" name="object 1112"/>
          <p:cNvSpPr/>
          <p:nvPr/>
        </p:nvSpPr>
        <p:spPr>
          <a:xfrm>
            <a:off x="2734543" y="194018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3" name="object 1113"/>
          <p:cNvSpPr/>
          <p:nvPr/>
        </p:nvSpPr>
        <p:spPr>
          <a:xfrm>
            <a:off x="2734543" y="198821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4" name="object 1114"/>
          <p:cNvSpPr/>
          <p:nvPr/>
        </p:nvSpPr>
        <p:spPr>
          <a:xfrm>
            <a:off x="2734543" y="203621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5" name="object 1115"/>
          <p:cNvSpPr/>
          <p:nvPr/>
        </p:nvSpPr>
        <p:spPr>
          <a:xfrm>
            <a:off x="2734543" y="208430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6" name="object 1116"/>
          <p:cNvSpPr/>
          <p:nvPr/>
        </p:nvSpPr>
        <p:spPr>
          <a:xfrm>
            <a:off x="2734543" y="213230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7" name="object 1117"/>
          <p:cNvSpPr/>
          <p:nvPr/>
        </p:nvSpPr>
        <p:spPr>
          <a:xfrm>
            <a:off x="2734543" y="218031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8" name="object 1118"/>
          <p:cNvSpPr/>
          <p:nvPr/>
        </p:nvSpPr>
        <p:spPr>
          <a:xfrm>
            <a:off x="2734543" y="222834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9" name="object 1119"/>
          <p:cNvSpPr/>
          <p:nvPr/>
        </p:nvSpPr>
        <p:spPr>
          <a:xfrm>
            <a:off x="2734543" y="2276403"/>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0" name="object 1120"/>
          <p:cNvSpPr/>
          <p:nvPr/>
        </p:nvSpPr>
        <p:spPr>
          <a:xfrm>
            <a:off x="2734543" y="232443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1" name="object 1121"/>
          <p:cNvSpPr/>
          <p:nvPr/>
        </p:nvSpPr>
        <p:spPr>
          <a:xfrm>
            <a:off x="2734543" y="237243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2" name="object 1122"/>
          <p:cNvSpPr/>
          <p:nvPr/>
        </p:nvSpPr>
        <p:spPr>
          <a:xfrm>
            <a:off x="2734543" y="242043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3" name="object 1123"/>
          <p:cNvSpPr/>
          <p:nvPr/>
        </p:nvSpPr>
        <p:spPr>
          <a:xfrm>
            <a:off x="2734543" y="246852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4" name="object 1124"/>
          <p:cNvSpPr/>
          <p:nvPr/>
        </p:nvSpPr>
        <p:spPr>
          <a:xfrm>
            <a:off x="2734543" y="251652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5" name="object 1125"/>
          <p:cNvSpPr/>
          <p:nvPr/>
        </p:nvSpPr>
        <p:spPr>
          <a:xfrm>
            <a:off x="2734543" y="256456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6" name="object 1126"/>
          <p:cNvSpPr/>
          <p:nvPr/>
        </p:nvSpPr>
        <p:spPr>
          <a:xfrm>
            <a:off x="2734543" y="261262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7" name="object 1127"/>
          <p:cNvSpPr/>
          <p:nvPr/>
        </p:nvSpPr>
        <p:spPr>
          <a:xfrm>
            <a:off x="2734543" y="266065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8" name="object 1128"/>
          <p:cNvSpPr/>
          <p:nvPr/>
        </p:nvSpPr>
        <p:spPr>
          <a:xfrm>
            <a:off x="2734543" y="270865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9" name="object 1129"/>
          <p:cNvSpPr/>
          <p:nvPr/>
        </p:nvSpPr>
        <p:spPr>
          <a:xfrm>
            <a:off x="2734543" y="275665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0" name="object 1130"/>
          <p:cNvSpPr/>
          <p:nvPr/>
        </p:nvSpPr>
        <p:spPr>
          <a:xfrm>
            <a:off x="2734543" y="280474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1" name="object 1131"/>
          <p:cNvSpPr/>
          <p:nvPr/>
        </p:nvSpPr>
        <p:spPr>
          <a:xfrm>
            <a:off x="2734543" y="285274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2" name="object 1132"/>
          <p:cNvSpPr/>
          <p:nvPr/>
        </p:nvSpPr>
        <p:spPr>
          <a:xfrm>
            <a:off x="2734543" y="290078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3" name="object 1133"/>
          <p:cNvSpPr/>
          <p:nvPr/>
        </p:nvSpPr>
        <p:spPr>
          <a:xfrm>
            <a:off x="2734543" y="294878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4" name="object 1134"/>
          <p:cNvSpPr/>
          <p:nvPr/>
        </p:nvSpPr>
        <p:spPr>
          <a:xfrm>
            <a:off x="2734543" y="2996873"/>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5" name="object 1135"/>
          <p:cNvSpPr/>
          <p:nvPr/>
        </p:nvSpPr>
        <p:spPr>
          <a:xfrm>
            <a:off x="2734543" y="304487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6" name="object 1136"/>
          <p:cNvSpPr/>
          <p:nvPr/>
        </p:nvSpPr>
        <p:spPr>
          <a:xfrm>
            <a:off x="2734543" y="309287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7" name="object 1137"/>
          <p:cNvSpPr/>
          <p:nvPr/>
        </p:nvSpPr>
        <p:spPr>
          <a:xfrm>
            <a:off x="2734543" y="314096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8" name="object 1138"/>
          <p:cNvSpPr/>
          <p:nvPr/>
        </p:nvSpPr>
        <p:spPr>
          <a:xfrm>
            <a:off x="2734543" y="3188968"/>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9" name="object 1139"/>
          <p:cNvSpPr/>
          <p:nvPr/>
        </p:nvSpPr>
        <p:spPr>
          <a:xfrm>
            <a:off x="2734543" y="3236999"/>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140" name="object 1140"/>
          <p:cNvSpPr/>
          <p:nvPr/>
        </p:nvSpPr>
        <p:spPr>
          <a:xfrm>
            <a:off x="2734543" y="3285000"/>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141" name="object 1141"/>
          <p:cNvSpPr/>
          <p:nvPr/>
        </p:nvSpPr>
        <p:spPr>
          <a:xfrm>
            <a:off x="2767284" y="3333093"/>
            <a:ext cx="26670" cy="26670"/>
          </a:xfrm>
          <a:custGeom>
            <a:avLst/>
            <a:gdLst/>
            <a:ahLst/>
            <a:cxnLst/>
            <a:rect l="l" t="t" r="r" b="b"/>
            <a:pathLst>
              <a:path w="26669" h="26670">
                <a:moveTo>
                  <a:pt x="0" y="26179"/>
                </a:moveTo>
                <a:lnTo>
                  <a:pt x="26186" y="0"/>
                </a:lnTo>
              </a:path>
            </a:pathLst>
          </a:custGeom>
          <a:ln w="4364">
            <a:solidFill>
              <a:srgbClr val="000000"/>
            </a:solidFill>
          </a:ln>
        </p:spPr>
        <p:txBody>
          <a:bodyPr wrap="square" lIns="0" tIns="0" rIns="0" bIns="0" rtlCol="0"/>
          <a:lstStyle/>
          <a:p/>
        </p:txBody>
      </p:sp>
      <p:sp>
        <p:nvSpPr>
          <p:cNvPr id="1142" name="object 1142"/>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43" name="object 1143"/>
          <p:cNvSpPr/>
          <p:nvPr/>
        </p:nvSpPr>
        <p:spPr>
          <a:xfrm>
            <a:off x="2734543" y="161490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4" name="object 1144"/>
          <p:cNvSpPr/>
          <p:nvPr/>
        </p:nvSpPr>
        <p:spPr>
          <a:xfrm>
            <a:off x="2734543" y="166290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5" name="object 1145"/>
          <p:cNvSpPr/>
          <p:nvPr/>
        </p:nvSpPr>
        <p:spPr>
          <a:xfrm>
            <a:off x="2734543" y="171090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6" name="object 1146"/>
          <p:cNvSpPr/>
          <p:nvPr/>
        </p:nvSpPr>
        <p:spPr>
          <a:xfrm>
            <a:off x="2734543" y="175899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7" name="object 1147"/>
          <p:cNvSpPr/>
          <p:nvPr/>
        </p:nvSpPr>
        <p:spPr>
          <a:xfrm>
            <a:off x="2734543" y="180700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8" name="object 1148"/>
          <p:cNvSpPr/>
          <p:nvPr/>
        </p:nvSpPr>
        <p:spPr>
          <a:xfrm>
            <a:off x="2734543" y="185500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9" name="object 1149"/>
          <p:cNvSpPr/>
          <p:nvPr/>
        </p:nvSpPr>
        <p:spPr>
          <a:xfrm>
            <a:off x="2734543" y="190303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0" name="object 1150"/>
          <p:cNvSpPr/>
          <p:nvPr/>
        </p:nvSpPr>
        <p:spPr>
          <a:xfrm>
            <a:off x="2734543" y="19511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1" name="object 1151"/>
          <p:cNvSpPr/>
          <p:nvPr/>
        </p:nvSpPr>
        <p:spPr>
          <a:xfrm>
            <a:off x="2734543" y="199912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2" name="object 1152"/>
          <p:cNvSpPr/>
          <p:nvPr/>
        </p:nvSpPr>
        <p:spPr>
          <a:xfrm>
            <a:off x="2734543" y="204712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3" name="object 1153"/>
          <p:cNvSpPr/>
          <p:nvPr/>
        </p:nvSpPr>
        <p:spPr>
          <a:xfrm>
            <a:off x="2734543" y="2095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4" name="object 1154"/>
          <p:cNvSpPr/>
          <p:nvPr/>
        </p:nvSpPr>
        <p:spPr>
          <a:xfrm>
            <a:off x="2734543" y="2143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5" name="object 1155"/>
          <p:cNvSpPr/>
          <p:nvPr/>
        </p:nvSpPr>
        <p:spPr>
          <a:xfrm>
            <a:off x="2734543" y="219122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56" name="object 1156"/>
          <p:cNvSpPr/>
          <p:nvPr/>
        </p:nvSpPr>
        <p:spPr>
          <a:xfrm>
            <a:off x="2734543" y="223925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7" name="object 1157"/>
          <p:cNvSpPr/>
          <p:nvPr/>
        </p:nvSpPr>
        <p:spPr>
          <a:xfrm>
            <a:off x="2734543" y="228734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8" name="object 1158"/>
          <p:cNvSpPr/>
          <p:nvPr/>
        </p:nvSpPr>
        <p:spPr>
          <a:xfrm>
            <a:off x="2734543" y="233534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9" name="object 1159"/>
          <p:cNvSpPr/>
          <p:nvPr/>
        </p:nvSpPr>
        <p:spPr>
          <a:xfrm>
            <a:off x="2734543" y="238334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0" name="object 1160"/>
          <p:cNvSpPr/>
          <p:nvPr/>
        </p:nvSpPr>
        <p:spPr>
          <a:xfrm>
            <a:off x="2734543" y="243134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1" name="object 1161"/>
          <p:cNvSpPr/>
          <p:nvPr/>
        </p:nvSpPr>
        <p:spPr>
          <a:xfrm>
            <a:off x="2734543" y="247943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2" name="object 1162"/>
          <p:cNvSpPr/>
          <p:nvPr/>
        </p:nvSpPr>
        <p:spPr>
          <a:xfrm>
            <a:off x="2734543" y="252744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63" name="object 1163"/>
          <p:cNvSpPr/>
          <p:nvPr/>
        </p:nvSpPr>
        <p:spPr>
          <a:xfrm>
            <a:off x="2734543" y="257547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4" name="object 1164"/>
          <p:cNvSpPr/>
          <p:nvPr/>
        </p:nvSpPr>
        <p:spPr>
          <a:xfrm>
            <a:off x="2734543" y="262356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5" name="object 1165"/>
          <p:cNvSpPr/>
          <p:nvPr/>
        </p:nvSpPr>
        <p:spPr>
          <a:xfrm>
            <a:off x="2734543" y="267156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6" name="object 1166"/>
          <p:cNvSpPr/>
          <p:nvPr/>
        </p:nvSpPr>
        <p:spPr>
          <a:xfrm>
            <a:off x="2734543" y="271956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7" name="object 1167"/>
          <p:cNvSpPr/>
          <p:nvPr/>
        </p:nvSpPr>
        <p:spPr>
          <a:xfrm>
            <a:off x="2734543" y="276756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8" name="object 1168"/>
          <p:cNvSpPr/>
          <p:nvPr/>
        </p:nvSpPr>
        <p:spPr>
          <a:xfrm>
            <a:off x="2734543" y="2815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9" name="object 1169"/>
          <p:cNvSpPr/>
          <p:nvPr/>
        </p:nvSpPr>
        <p:spPr>
          <a:xfrm>
            <a:off x="2734543" y="2863659"/>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70" name="object 1170"/>
          <p:cNvSpPr/>
          <p:nvPr/>
        </p:nvSpPr>
        <p:spPr>
          <a:xfrm>
            <a:off x="2734543" y="291169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1" name="object 1171"/>
          <p:cNvSpPr/>
          <p:nvPr/>
        </p:nvSpPr>
        <p:spPr>
          <a:xfrm>
            <a:off x="2734543" y="295978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2" name="object 1172"/>
          <p:cNvSpPr/>
          <p:nvPr/>
        </p:nvSpPr>
        <p:spPr>
          <a:xfrm>
            <a:off x="2734543" y="300778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3" name="object 1173"/>
          <p:cNvSpPr/>
          <p:nvPr/>
        </p:nvSpPr>
        <p:spPr>
          <a:xfrm>
            <a:off x="2734543" y="305578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4" name="object 1174"/>
          <p:cNvSpPr/>
          <p:nvPr/>
        </p:nvSpPr>
        <p:spPr>
          <a:xfrm>
            <a:off x="2734543" y="3103785"/>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5" name="object 1175"/>
          <p:cNvSpPr/>
          <p:nvPr/>
        </p:nvSpPr>
        <p:spPr>
          <a:xfrm>
            <a:off x="2734543" y="315187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6" name="object 1176"/>
          <p:cNvSpPr/>
          <p:nvPr/>
        </p:nvSpPr>
        <p:spPr>
          <a:xfrm>
            <a:off x="2734543" y="3199879"/>
            <a:ext cx="59055" cy="59055"/>
          </a:xfrm>
          <a:custGeom>
            <a:avLst/>
            <a:gdLst/>
            <a:ahLst/>
            <a:cxnLst/>
            <a:rect l="l" t="t" r="r" b="b"/>
            <a:pathLst>
              <a:path w="59055" h="59054">
                <a:moveTo>
                  <a:pt x="0" y="0"/>
                </a:moveTo>
                <a:lnTo>
                  <a:pt x="58926" y="58942"/>
                </a:lnTo>
              </a:path>
            </a:pathLst>
          </a:custGeom>
          <a:ln w="4364">
            <a:solidFill>
              <a:srgbClr val="000000"/>
            </a:solidFill>
          </a:ln>
        </p:spPr>
        <p:txBody>
          <a:bodyPr wrap="square" lIns="0" tIns="0" rIns="0" bIns="0" rtlCol="0"/>
          <a:lstStyle/>
          <a:p/>
        </p:txBody>
      </p:sp>
      <p:sp>
        <p:nvSpPr>
          <p:cNvPr id="1177" name="object 1177"/>
          <p:cNvSpPr/>
          <p:nvPr/>
        </p:nvSpPr>
        <p:spPr>
          <a:xfrm>
            <a:off x="2734543" y="3247910"/>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178" name="object 1178"/>
          <p:cNvSpPr/>
          <p:nvPr/>
        </p:nvSpPr>
        <p:spPr>
          <a:xfrm>
            <a:off x="2734543" y="3295911"/>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179" name="object 1179"/>
          <p:cNvSpPr/>
          <p:nvPr/>
        </p:nvSpPr>
        <p:spPr>
          <a:xfrm>
            <a:off x="2734543" y="3344003"/>
            <a:ext cx="15875" cy="15875"/>
          </a:xfrm>
          <a:custGeom>
            <a:avLst/>
            <a:gdLst/>
            <a:ahLst/>
            <a:cxnLst/>
            <a:rect l="l" t="t" r="r" b="b"/>
            <a:pathLst>
              <a:path w="15875" h="15875">
                <a:moveTo>
                  <a:pt x="0" y="0"/>
                </a:moveTo>
                <a:lnTo>
                  <a:pt x="15272" y="15268"/>
                </a:lnTo>
              </a:path>
            </a:pathLst>
          </a:custGeom>
          <a:ln w="4364">
            <a:solidFill>
              <a:srgbClr val="000000"/>
            </a:solidFill>
          </a:ln>
        </p:spPr>
        <p:txBody>
          <a:bodyPr wrap="square" lIns="0" tIns="0" rIns="0" bIns="0" rtlCol="0"/>
          <a:lstStyle/>
          <a:p/>
        </p:txBody>
      </p:sp>
      <p:sp>
        <p:nvSpPr>
          <p:cNvPr id="1180" name="object 1180"/>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81" name="object 1181"/>
          <p:cNvSpPr/>
          <p:nvPr/>
        </p:nvSpPr>
        <p:spPr>
          <a:xfrm>
            <a:off x="2782556" y="1566874"/>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182" name="object 1182"/>
          <p:cNvSpPr/>
          <p:nvPr/>
        </p:nvSpPr>
        <p:spPr>
          <a:xfrm>
            <a:off x="2732349" y="156471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183" name="object 1183"/>
          <p:cNvSpPr/>
          <p:nvPr/>
        </p:nvSpPr>
        <p:spPr>
          <a:xfrm>
            <a:off x="2795634"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4" name="object 1184"/>
          <p:cNvSpPr/>
          <p:nvPr/>
        </p:nvSpPr>
        <p:spPr>
          <a:xfrm>
            <a:off x="279563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5" name="object 1185"/>
          <p:cNvSpPr/>
          <p:nvPr/>
        </p:nvSpPr>
        <p:spPr>
          <a:xfrm>
            <a:off x="2732349"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6" name="object 1186"/>
          <p:cNvSpPr/>
          <p:nvPr/>
        </p:nvSpPr>
        <p:spPr>
          <a:xfrm>
            <a:off x="273234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7" name="object 1187"/>
          <p:cNvSpPr/>
          <p:nvPr/>
        </p:nvSpPr>
        <p:spPr>
          <a:xfrm>
            <a:off x="3189709" y="1584337"/>
            <a:ext cx="0" cy="1043940"/>
          </a:xfrm>
          <a:custGeom>
            <a:avLst/>
            <a:gdLst/>
            <a:ahLst/>
            <a:cxnLst/>
            <a:rect l="l" t="t" r="r" b="b"/>
            <a:pathLst>
              <a:path h="1043939">
                <a:moveTo>
                  <a:pt x="0" y="0"/>
                </a:moveTo>
                <a:lnTo>
                  <a:pt x="0" y="1043554"/>
                </a:lnTo>
              </a:path>
            </a:pathLst>
          </a:custGeom>
          <a:ln w="63291">
            <a:solidFill>
              <a:srgbClr val="C0C0C0"/>
            </a:solidFill>
          </a:ln>
        </p:spPr>
        <p:txBody>
          <a:bodyPr wrap="square" lIns="0" tIns="0" rIns="0" bIns="0" rtlCol="0"/>
          <a:lstStyle/>
          <a:p/>
        </p:txBody>
      </p:sp>
      <p:sp>
        <p:nvSpPr>
          <p:cNvPr id="1188" name="object 1188"/>
          <p:cNvSpPr/>
          <p:nvPr/>
        </p:nvSpPr>
        <p:spPr>
          <a:xfrm>
            <a:off x="3158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89" name="object 1189"/>
          <p:cNvSpPr/>
          <p:nvPr/>
        </p:nvSpPr>
        <p:spPr>
          <a:xfrm>
            <a:off x="3160258" y="15865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90" name="object 1190"/>
          <p:cNvSpPr/>
          <p:nvPr/>
        </p:nvSpPr>
        <p:spPr>
          <a:xfrm>
            <a:off x="3160258" y="15865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191" name="object 1191"/>
          <p:cNvSpPr/>
          <p:nvPr/>
        </p:nvSpPr>
        <p:spPr>
          <a:xfrm>
            <a:off x="3160258" y="1623622"/>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2" name="object 1192"/>
          <p:cNvSpPr/>
          <p:nvPr/>
        </p:nvSpPr>
        <p:spPr>
          <a:xfrm>
            <a:off x="3160258" y="16716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3" name="object 1193"/>
          <p:cNvSpPr/>
          <p:nvPr/>
        </p:nvSpPr>
        <p:spPr>
          <a:xfrm>
            <a:off x="3160258" y="1719654"/>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194" name="object 1194"/>
          <p:cNvSpPr/>
          <p:nvPr/>
        </p:nvSpPr>
        <p:spPr>
          <a:xfrm>
            <a:off x="3160258" y="1767716"/>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95" name="object 1195"/>
          <p:cNvSpPr/>
          <p:nvPr/>
        </p:nvSpPr>
        <p:spPr>
          <a:xfrm>
            <a:off x="3160258" y="181574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6" name="object 1196"/>
          <p:cNvSpPr/>
          <p:nvPr/>
        </p:nvSpPr>
        <p:spPr>
          <a:xfrm>
            <a:off x="3160258" y="186374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7" name="object 1197"/>
          <p:cNvSpPr/>
          <p:nvPr/>
        </p:nvSpPr>
        <p:spPr>
          <a:xfrm>
            <a:off x="3160258" y="191184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8" name="object 1198"/>
          <p:cNvSpPr/>
          <p:nvPr/>
        </p:nvSpPr>
        <p:spPr>
          <a:xfrm>
            <a:off x="3160258" y="195984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9" name="object 1199"/>
          <p:cNvSpPr/>
          <p:nvPr/>
        </p:nvSpPr>
        <p:spPr>
          <a:xfrm>
            <a:off x="3160258" y="200784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0" name="object 1200"/>
          <p:cNvSpPr/>
          <p:nvPr/>
        </p:nvSpPr>
        <p:spPr>
          <a:xfrm>
            <a:off x="3160258" y="205587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1" name="object 1201"/>
          <p:cNvSpPr/>
          <p:nvPr/>
        </p:nvSpPr>
        <p:spPr>
          <a:xfrm>
            <a:off x="3160258" y="2103935"/>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2" name="object 1202"/>
          <p:cNvSpPr/>
          <p:nvPr/>
        </p:nvSpPr>
        <p:spPr>
          <a:xfrm>
            <a:off x="3160258" y="215196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3" name="object 1203"/>
          <p:cNvSpPr/>
          <p:nvPr/>
        </p:nvSpPr>
        <p:spPr>
          <a:xfrm>
            <a:off x="3160258" y="219996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4" name="object 1204"/>
          <p:cNvSpPr/>
          <p:nvPr/>
        </p:nvSpPr>
        <p:spPr>
          <a:xfrm>
            <a:off x="3160258" y="224796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5" name="object 1205"/>
          <p:cNvSpPr/>
          <p:nvPr/>
        </p:nvSpPr>
        <p:spPr>
          <a:xfrm>
            <a:off x="3160258" y="229606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6" name="object 1206"/>
          <p:cNvSpPr/>
          <p:nvPr/>
        </p:nvSpPr>
        <p:spPr>
          <a:xfrm>
            <a:off x="3160258" y="234406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7" name="object 1207"/>
          <p:cNvSpPr/>
          <p:nvPr/>
        </p:nvSpPr>
        <p:spPr>
          <a:xfrm>
            <a:off x="3160258" y="239209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8" name="object 1208"/>
          <p:cNvSpPr/>
          <p:nvPr/>
        </p:nvSpPr>
        <p:spPr>
          <a:xfrm>
            <a:off x="3160258" y="244015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9" name="object 1209"/>
          <p:cNvSpPr/>
          <p:nvPr/>
        </p:nvSpPr>
        <p:spPr>
          <a:xfrm>
            <a:off x="3160258" y="248818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0" name="object 1210"/>
          <p:cNvSpPr/>
          <p:nvPr/>
        </p:nvSpPr>
        <p:spPr>
          <a:xfrm>
            <a:off x="3160258" y="253618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1" name="object 1211"/>
          <p:cNvSpPr/>
          <p:nvPr/>
        </p:nvSpPr>
        <p:spPr>
          <a:xfrm>
            <a:off x="3160258" y="258418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2" name="object 1212"/>
          <p:cNvSpPr/>
          <p:nvPr/>
        </p:nvSpPr>
        <p:spPr>
          <a:xfrm>
            <a:off x="3160258" y="263228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3" name="object 1213"/>
          <p:cNvSpPr/>
          <p:nvPr/>
        </p:nvSpPr>
        <p:spPr>
          <a:xfrm>
            <a:off x="3160258" y="268028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14" name="object 1214"/>
          <p:cNvSpPr/>
          <p:nvPr/>
        </p:nvSpPr>
        <p:spPr>
          <a:xfrm>
            <a:off x="3160258" y="2728312"/>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15" name="object 1215"/>
          <p:cNvSpPr/>
          <p:nvPr/>
        </p:nvSpPr>
        <p:spPr>
          <a:xfrm>
            <a:off x="3160258" y="2776313"/>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6" name="object 1216"/>
          <p:cNvSpPr/>
          <p:nvPr/>
        </p:nvSpPr>
        <p:spPr>
          <a:xfrm>
            <a:off x="3160258" y="282440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7" name="object 1217"/>
          <p:cNvSpPr/>
          <p:nvPr/>
        </p:nvSpPr>
        <p:spPr>
          <a:xfrm>
            <a:off x="3160258" y="287240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8" name="object 1218"/>
          <p:cNvSpPr/>
          <p:nvPr/>
        </p:nvSpPr>
        <p:spPr>
          <a:xfrm>
            <a:off x="3160258" y="292040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9" name="object 1219"/>
          <p:cNvSpPr/>
          <p:nvPr/>
        </p:nvSpPr>
        <p:spPr>
          <a:xfrm>
            <a:off x="3160258" y="296849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0" name="object 1220"/>
          <p:cNvSpPr/>
          <p:nvPr/>
        </p:nvSpPr>
        <p:spPr>
          <a:xfrm>
            <a:off x="3160258" y="301650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21" name="object 1221"/>
          <p:cNvSpPr/>
          <p:nvPr/>
        </p:nvSpPr>
        <p:spPr>
          <a:xfrm>
            <a:off x="3160258" y="306453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2" name="object 1222"/>
          <p:cNvSpPr/>
          <p:nvPr/>
        </p:nvSpPr>
        <p:spPr>
          <a:xfrm>
            <a:off x="3160258" y="311253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23" name="object 1223"/>
          <p:cNvSpPr/>
          <p:nvPr/>
        </p:nvSpPr>
        <p:spPr>
          <a:xfrm>
            <a:off x="3160258" y="316062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4" name="object 1224"/>
          <p:cNvSpPr/>
          <p:nvPr/>
        </p:nvSpPr>
        <p:spPr>
          <a:xfrm>
            <a:off x="3160258" y="3208625"/>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225" name="object 1225"/>
          <p:cNvSpPr/>
          <p:nvPr/>
        </p:nvSpPr>
        <p:spPr>
          <a:xfrm>
            <a:off x="3160258" y="3256626"/>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226" name="object 1226"/>
          <p:cNvSpPr/>
          <p:nvPr/>
        </p:nvSpPr>
        <p:spPr>
          <a:xfrm>
            <a:off x="3164617" y="3304627"/>
            <a:ext cx="54610" cy="55244"/>
          </a:xfrm>
          <a:custGeom>
            <a:avLst/>
            <a:gdLst/>
            <a:ahLst/>
            <a:cxnLst/>
            <a:rect l="l" t="t" r="r" b="b"/>
            <a:pathLst>
              <a:path w="54610" h="55245">
                <a:moveTo>
                  <a:pt x="0" y="54644"/>
                </a:moveTo>
                <a:lnTo>
                  <a:pt x="54567" y="0"/>
                </a:lnTo>
              </a:path>
            </a:pathLst>
          </a:custGeom>
          <a:ln w="4364">
            <a:solidFill>
              <a:srgbClr val="000000"/>
            </a:solidFill>
          </a:ln>
        </p:spPr>
        <p:txBody>
          <a:bodyPr wrap="square" lIns="0" tIns="0" rIns="0" bIns="0" rtlCol="0"/>
          <a:lstStyle/>
          <a:p/>
        </p:txBody>
      </p:sp>
      <p:sp>
        <p:nvSpPr>
          <p:cNvPr id="1227" name="object 1227"/>
          <p:cNvSpPr/>
          <p:nvPr/>
        </p:nvSpPr>
        <p:spPr>
          <a:xfrm>
            <a:off x="3212630" y="3352720"/>
            <a:ext cx="6985" cy="6985"/>
          </a:xfrm>
          <a:custGeom>
            <a:avLst/>
            <a:gdLst/>
            <a:ahLst/>
            <a:cxnLst/>
            <a:rect l="l" t="t" r="r" b="b"/>
            <a:pathLst>
              <a:path w="6985" h="6985">
                <a:moveTo>
                  <a:pt x="0" y="6552"/>
                </a:moveTo>
                <a:lnTo>
                  <a:pt x="6554" y="0"/>
                </a:lnTo>
              </a:path>
            </a:pathLst>
          </a:custGeom>
          <a:ln w="4364">
            <a:solidFill>
              <a:srgbClr val="000000"/>
            </a:solidFill>
          </a:ln>
        </p:spPr>
        <p:txBody>
          <a:bodyPr wrap="square" lIns="0" tIns="0" rIns="0" bIns="0" rtlCol="0"/>
          <a:lstStyle/>
          <a:p/>
        </p:txBody>
      </p:sp>
      <p:sp>
        <p:nvSpPr>
          <p:cNvPr id="1228" name="object 1228"/>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29" name="object 1229"/>
          <p:cNvSpPr/>
          <p:nvPr/>
        </p:nvSpPr>
        <p:spPr>
          <a:xfrm>
            <a:off x="3160258" y="163453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0" name="object 1230"/>
          <p:cNvSpPr/>
          <p:nvPr/>
        </p:nvSpPr>
        <p:spPr>
          <a:xfrm>
            <a:off x="3160258" y="168253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1" name="object 1231"/>
          <p:cNvSpPr/>
          <p:nvPr/>
        </p:nvSpPr>
        <p:spPr>
          <a:xfrm>
            <a:off x="3160258" y="17306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2" name="object 1232"/>
          <p:cNvSpPr/>
          <p:nvPr/>
        </p:nvSpPr>
        <p:spPr>
          <a:xfrm>
            <a:off x="3160258" y="177862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3" name="object 1233"/>
          <p:cNvSpPr/>
          <p:nvPr/>
        </p:nvSpPr>
        <p:spPr>
          <a:xfrm>
            <a:off x="3160258" y="1826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4" name="object 1234"/>
          <p:cNvSpPr/>
          <p:nvPr/>
        </p:nvSpPr>
        <p:spPr>
          <a:xfrm>
            <a:off x="3160258" y="1874659"/>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5" name="object 1235"/>
          <p:cNvSpPr/>
          <p:nvPr/>
        </p:nvSpPr>
        <p:spPr>
          <a:xfrm>
            <a:off x="3160258" y="192275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6" name="object 1236"/>
          <p:cNvSpPr/>
          <p:nvPr/>
        </p:nvSpPr>
        <p:spPr>
          <a:xfrm>
            <a:off x="3160258" y="197075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7" name="object 1237"/>
          <p:cNvSpPr/>
          <p:nvPr/>
        </p:nvSpPr>
        <p:spPr>
          <a:xfrm>
            <a:off x="3160258" y="2018753"/>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8" name="object 1238"/>
          <p:cNvSpPr/>
          <p:nvPr/>
        </p:nvSpPr>
        <p:spPr>
          <a:xfrm>
            <a:off x="3160258" y="2066784"/>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39" name="object 1239"/>
          <p:cNvSpPr/>
          <p:nvPr/>
        </p:nvSpPr>
        <p:spPr>
          <a:xfrm>
            <a:off x="3160258" y="211484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0" name="object 1240"/>
          <p:cNvSpPr/>
          <p:nvPr/>
        </p:nvSpPr>
        <p:spPr>
          <a:xfrm>
            <a:off x="3160258" y="216287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1" name="object 1241"/>
          <p:cNvSpPr/>
          <p:nvPr/>
        </p:nvSpPr>
        <p:spPr>
          <a:xfrm>
            <a:off x="3160258" y="221087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42" name="object 1242"/>
          <p:cNvSpPr/>
          <p:nvPr/>
        </p:nvSpPr>
        <p:spPr>
          <a:xfrm>
            <a:off x="3160258" y="225897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3" name="object 1243"/>
          <p:cNvSpPr/>
          <p:nvPr/>
        </p:nvSpPr>
        <p:spPr>
          <a:xfrm>
            <a:off x="3160258" y="230697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4" name="object 1244"/>
          <p:cNvSpPr/>
          <p:nvPr/>
        </p:nvSpPr>
        <p:spPr>
          <a:xfrm>
            <a:off x="3160258" y="2354972"/>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5" name="object 1245"/>
          <p:cNvSpPr/>
          <p:nvPr/>
        </p:nvSpPr>
        <p:spPr>
          <a:xfrm>
            <a:off x="3160258" y="240300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46" name="object 1246"/>
          <p:cNvSpPr/>
          <p:nvPr/>
        </p:nvSpPr>
        <p:spPr>
          <a:xfrm>
            <a:off x="3160258" y="245106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7" name="object 1247"/>
          <p:cNvSpPr/>
          <p:nvPr/>
        </p:nvSpPr>
        <p:spPr>
          <a:xfrm>
            <a:off x="3160258" y="249909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8" name="object 1248"/>
          <p:cNvSpPr/>
          <p:nvPr/>
        </p:nvSpPr>
        <p:spPr>
          <a:xfrm>
            <a:off x="3160258" y="254709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9" name="object 1249"/>
          <p:cNvSpPr/>
          <p:nvPr/>
        </p:nvSpPr>
        <p:spPr>
          <a:xfrm>
            <a:off x="3160258" y="259509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50" name="object 1250"/>
          <p:cNvSpPr/>
          <p:nvPr/>
        </p:nvSpPr>
        <p:spPr>
          <a:xfrm>
            <a:off x="3160258" y="264319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1" name="object 1251"/>
          <p:cNvSpPr/>
          <p:nvPr/>
        </p:nvSpPr>
        <p:spPr>
          <a:xfrm>
            <a:off x="3160258" y="269119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2" name="object 1252"/>
          <p:cNvSpPr/>
          <p:nvPr/>
        </p:nvSpPr>
        <p:spPr>
          <a:xfrm>
            <a:off x="3160258" y="273922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53" name="object 1253"/>
          <p:cNvSpPr/>
          <p:nvPr/>
        </p:nvSpPr>
        <p:spPr>
          <a:xfrm>
            <a:off x="3160258" y="278728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4" name="object 1254"/>
          <p:cNvSpPr/>
          <p:nvPr/>
        </p:nvSpPr>
        <p:spPr>
          <a:xfrm>
            <a:off x="3160258" y="283531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5" name="object 1255"/>
          <p:cNvSpPr/>
          <p:nvPr/>
        </p:nvSpPr>
        <p:spPr>
          <a:xfrm>
            <a:off x="3160258" y="288331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6" name="object 1256"/>
          <p:cNvSpPr/>
          <p:nvPr/>
        </p:nvSpPr>
        <p:spPr>
          <a:xfrm>
            <a:off x="3160258" y="293131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57" name="object 1257"/>
          <p:cNvSpPr/>
          <p:nvPr/>
        </p:nvSpPr>
        <p:spPr>
          <a:xfrm>
            <a:off x="3160258" y="297941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8" name="object 1258"/>
          <p:cNvSpPr/>
          <p:nvPr/>
        </p:nvSpPr>
        <p:spPr>
          <a:xfrm>
            <a:off x="3160258" y="302741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9" name="object 1259"/>
          <p:cNvSpPr/>
          <p:nvPr/>
        </p:nvSpPr>
        <p:spPr>
          <a:xfrm>
            <a:off x="3160258" y="3075442"/>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60" name="object 1260"/>
          <p:cNvSpPr/>
          <p:nvPr/>
        </p:nvSpPr>
        <p:spPr>
          <a:xfrm>
            <a:off x="3160258" y="312344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61" name="object 1261"/>
          <p:cNvSpPr/>
          <p:nvPr/>
        </p:nvSpPr>
        <p:spPr>
          <a:xfrm>
            <a:off x="3160258" y="317153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2" name="object 1262"/>
          <p:cNvSpPr/>
          <p:nvPr/>
        </p:nvSpPr>
        <p:spPr>
          <a:xfrm>
            <a:off x="3160258" y="3219536"/>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263" name="object 1263"/>
          <p:cNvSpPr/>
          <p:nvPr/>
        </p:nvSpPr>
        <p:spPr>
          <a:xfrm>
            <a:off x="3160258" y="3267537"/>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264" name="object 1264"/>
          <p:cNvSpPr/>
          <p:nvPr/>
        </p:nvSpPr>
        <p:spPr>
          <a:xfrm>
            <a:off x="3160258" y="3315629"/>
            <a:ext cx="43815" cy="43815"/>
          </a:xfrm>
          <a:custGeom>
            <a:avLst/>
            <a:gdLst/>
            <a:ahLst/>
            <a:cxnLst/>
            <a:rect l="l" t="t" r="r" b="b"/>
            <a:pathLst>
              <a:path w="43814" h="43814">
                <a:moveTo>
                  <a:pt x="0" y="0"/>
                </a:moveTo>
                <a:lnTo>
                  <a:pt x="43653" y="43642"/>
                </a:lnTo>
              </a:path>
            </a:pathLst>
          </a:custGeom>
          <a:ln w="4364">
            <a:solidFill>
              <a:srgbClr val="000000"/>
            </a:solidFill>
          </a:ln>
        </p:spPr>
        <p:txBody>
          <a:bodyPr wrap="square" lIns="0" tIns="0" rIns="0" bIns="0" rtlCol="0"/>
          <a:lstStyle/>
          <a:p/>
        </p:txBody>
      </p:sp>
      <p:sp>
        <p:nvSpPr>
          <p:cNvPr id="1265" name="object 1265"/>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6" name="object 1266"/>
          <p:cNvSpPr/>
          <p:nvPr/>
        </p:nvSpPr>
        <p:spPr>
          <a:xfrm>
            <a:off x="3208271" y="1586531"/>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267" name="object 1267"/>
          <p:cNvSpPr/>
          <p:nvPr/>
        </p:nvSpPr>
        <p:spPr>
          <a:xfrm>
            <a:off x="3158063" y="1584337"/>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268" name="object 1268"/>
          <p:cNvSpPr/>
          <p:nvPr/>
        </p:nvSpPr>
        <p:spPr>
          <a:xfrm>
            <a:off x="3221379"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69" name="object 1269"/>
          <p:cNvSpPr/>
          <p:nvPr/>
        </p:nvSpPr>
        <p:spPr>
          <a:xfrm>
            <a:off x="322137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70" name="object 1270"/>
          <p:cNvSpPr/>
          <p:nvPr/>
        </p:nvSpPr>
        <p:spPr>
          <a:xfrm>
            <a:off x="3158063"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71" name="object 1271"/>
          <p:cNvSpPr/>
          <p:nvPr/>
        </p:nvSpPr>
        <p:spPr>
          <a:xfrm>
            <a:off x="3158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72" name="object 1272"/>
          <p:cNvSpPr/>
          <p:nvPr/>
        </p:nvSpPr>
        <p:spPr>
          <a:xfrm>
            <a:off x="3615399"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1273" name="object 1273"/>
          <p:cNvSpPr/>
          <p:nvPr/>
        </p:nvSpPr>
        <p:spPr>
          <a:xfrm>
            <a:off x="358371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274" name="object 1274"/>
          <p:cNvSpPr/>
          <p:nvPr/>
        </p:nvSpPr>
        <p:spPr>
          <a:xfrm>
            <a:off x="358591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275" name="object 1275"/>
          <p:cNvSpPr/>
          <p:nvPr/>
        </p:nvSpPr>
        <p:spPr>
          <a:xfrm>
            <a:off x="3585912" y="1603964"/>
            <a:ext cx="48260" cy="48260"/>
          </a:xfrm>
          <a:custGeom>
            <a:avLst/>
            <a:gdLst/>
            <a:ahLst/>
            <a:cxnLst/>
            <a:rect l="l" t="t" r="r" b="b"/>
            <a:pathLst>
              <a:path w="48260" h="48260">
                <a:moveTo>
                  <a:pt x="0" y="48031"/>
                </a:moveTo>
                <a:lnTo>
                  <a:pt x="48104" y="0"/>
                </a:lnTo>
              </a:path>
            </a:pathLst>
          </a:custGeom>
          <a:ln w="4364">
            <a:solidFill>
              <a:srgbClr val="000000"/>
            </a:solidFill>
          </a:ln>
        </p:spPr>
        <p:txBody>
          <a:bodyPr wrap="square" lIns="0" tIns="0" rIns="0" bIns="0" rtlCol="0"/>
          <a:lstStyle/>
          <a:p/>
        </p:txBody>
      </p:sp>
      <p:sp>
        <p:nvSpPr>
          <p:cNvPr id="1276" name="object 1276"/>
          <p:cNvSpPr/>
          <p:nvPr/>
        </p:nvSpPr>
        <p:spPr>
          <a:xfrm>
            <a:off x="3585912" y="164108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7" name="object 1277"/>
          <p:cNvSpPr/>
          <p:nvPr/>
        </p:nvSpPr>
        <p:spPr>
          <a:xfrm>
            <a:off x="3585912" y="168908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78" name="object 1278"/>
          <p:cNvSpPr/>
          <p:nvPr/>
        </p:nvSpPr>
        <p:spPr>
          <a:xfrm>
            <a:off x="3585912" y="173717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9" name="object 1279"/>
          <p:cNvSpPr/>
          <p:nvPr/>
        </p:nvSpPr>
        <p:spPr>
          <a:xfrm>
            <a:off x="3585912" y="178517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0" name="object 1280"/>
          <p:cNvSpPr/>
          <p:nvPr/>
        </p:nvSpPr>
        <p:spPr>
          <a:xfrm>
            <a:off x="3585912" y="183318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1" name="object 1281"/>
          <p:cNvSpPr/>
          <p:nvPr/>
        </p:nvSpPr>
        <p:spPr>
          <a:xfrm>
            <a:off x="3585912" y="1881211"/>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2" name="object 1282"/>
          <p:cNvSpPr/>
          <p:nvPr/>
        </p:nvSpPr>
        <p:spPr>
          <a:xfrm>
            <a:off x="3585912" y="1929273"/>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3" name="object 1283"/>
          <p:cNvSpPr/>
          <p:nvPr/>
        </p:nvSpPr>
        <p:spPr>
          <a:xfrm>
            <a:off x="3585912" y="197730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4" name="object 1284"/>
          <p:cNvSpPr/>
          <p:nvPr/>
        </p:nvSpPr>
        <p:spPr>
          <a:xfrm>
            <a:off x="3585912" y="202530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5" name="object 1285"/>
          <p:cNvSpPr/>
          <p:nvPr/>
        </p:nvSpPr>
        <p:spPr>
          <a:xfrm>
            <a:off x="3585912" y="207330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6" name="object 1286"/>
          <p:cNvSpPr/>
          <p:nvPr/>
        </p:nvSpPr>
        <p:spPr>
          <a:xfrm>
            <a:off x="3585912" y="212139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7" name="object 1287"/>
          <p:cNvSpPr/>
          <p:nvPr/>
        </p:nvSpPr>
        <p:spPr>
          <a:xfrm>
            <a:off x="3585912" y="216939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8" name="object 1288"/>
          <p:cNvSpPr/>
          <p:nvPr/>
        </p:nvSpPr>
        <p:spPr>
          <a:xfrm>
            <a:off x="3585912" y="221743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9" name="object 1289"/>
          <p:cNvSpPr/>
          <p:nvPr/>
        </p:nvSpPr>
        <p:spPr>
          <a:xfrm>
            <a:off x="3585912" y="2265492"/>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90" name="object 1290"/>
          <p:cNvSpPr/>
          <p:nvPr/>
        </p:nvSpPr>
        <p:spPr>
          <a:xfrm>
            <a:off x="3585912" y="231352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1" name="object 1291"/>
          <p:cNvSpPr/>
          <p:nvPr/>
        </p:nvSpPr>
        <p:spPr>
          <a:xfrm>
            <a:off x="3585912" y="236152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2" name="object 1292"/>
          <p:cNvSpPr/>
          <p:nvPr/>
        </p:nvSpPr>
        <p:spPr>
          <a:xfrm>
            <a:off x="3585912" y="240952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3" name="object 1293"/>
          <p:cNvSpPr/>
          <p:nvPr/>
        </p:nvSpPr>
        <p:spPr>
          <a:xfrm>
            <a:off x="3585912" y="245761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4" name="object 1294"/>
          <p:cNvSpPr/>
          <p:nvPr/>
        </p:nvSpPr>
        <p:spPr>
          <a:xfrm>
            <a:off x="3585912" y="250561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95" name="object 1295"/>
          <p:cNvSpPr/>
          <p:nvPr/>
        </p:nvSpPr>
        <p:spPr>
          <a:xfrm>
            <a:off x="3585912" y="255365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96" name="object 1296"/>
          <p:cNvSpPr/>
          <p:nvPr/>
        </p:nvSpPr>
        <p:spPr>
          <a:xfrm>
            <a:off x="3585912" y="260165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7" name="object 1297"/>
          <p:cNvSpPr/>
          <p:nvPr/>
        </p:nvSpPr>
        <p:spPr>
          <a:xfrm>
            <a:off x="3585912" y="264974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8" name="object 1298"/>
          <p:cNvSpPr/>
          <p:nvPr/>
        </p:nvSpPr>
        <p:spPr>
          <a:xfrm>
            <a:off x="3585912" y="269774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9" name="object 1299"/>
          <p:cNvSpPr/>
          <p:nvPr/>
        </p:nvSpPr>
        <p:spPr>
          <a:xfrm>
            <a:off x="3585912" y="274574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0" name="object 1300"/>
          <p:cNvSpPr/>
          <p:nvPr/>
        </p:nvSpPr>
        <p:spPr>
          <a:xfrm>
            <a:off x="3585912" y="2793837"/>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1" name="object 1301"/>
          <p:cNvSpPr/>
          <p:nvPr/>
        </p:nvSpPr>
        <p:spPr>
          <a:xfrm>
            <a:off x="3585912" y="284183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2" name="object 1302"/>
          <p:cNvSpPr/>
          <p:nvPr/>
        </p:nvSpPr>
        <p:spPr>
          <a:xfrm>
            <a:off x="3585912" y="288986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3" name="object 1303"/>
          <p:cNvSpPr/>
          <p:nvPr/>
        </p:nvSpPr>
        <p:spPr>
          <a:xfrm>
            <a:off x="3585912" y="2937870"/>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4" name="object 1304"/>
          <p:cNvSpPr/>
          <p:nvPr/>
        </p:nvSpPr>
        <p:spPr>
          <a:xfrm>
            <a:off x="3585912" y="2985962"/>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5" name="object 1305"/>
          <p:cNvSpPr/>
          <p:nvPr/>
        </p:nvSpPr>
        <p:spPr>
          <a:xfrm>
            <a:off x="3585912" y="303396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6" name="object 1306"/>
          <p:cNvSpPr/>
          <p:nvPr/>
        </p:nvSpPr>
        <p:spPr>
          <a:xfrm>
            <a:off x="3585912" y="3081964"/>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7" name="object 1307"/>
          <p:cNvSpPr/>
          <p:nvPr/>
        </p:nvSpPr>
        <p:spPr>
          <a:xfrm>
            <a:off x="3585912" y="3129995"/>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308" name="object 1308"/>
          <p:cNvSpPr/>
          <p:nvPr/>
        </p:nvSpPr>
        <p:spPr>
          <a:xfrm>
            <a:off x="3585912" y="3178057"/>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9" name="object 1309"/>
          <p:cNvSpPr/>
          <p:nvPr/>
        </p:nvSpPr>
        <p:spPr>
          <a:xfrm>
            <a:off x="3585912" y="3226089"/>
            <a:ext cx="59055" cy="59055"/>
          </a:xfrm>
          <a:custGeom>
            <a:avLst/>
            <a:gdLst/>
            <a:ahLst/>
            <a:cxnLst/>
            <a:rect l="l" t="t" r="r" b="b"/>
            <a:pathLst>
              <a:path w="59054" h="59054">
                <a:moveTo>
                  <a:pt x="0" y="58911"/>
                </a:moveTo>
                <a:lnTo>
                  <a:pt x="59017" y="0"/>
                </a:lnTo>
              </a:path>
            </a:pathLst>
          </a:custGeom>
          <a:ln w="4364">
            <a:solidFill>
              <a:srgbClr val="000000"/>
            </a:solidFill>
          </a:ln>
        </p:spPr>
        <p:txBody>
          <a:bodyPr wrap="square" lIns="0" tIns="0" rIns="0" bIns="0" rtlCol="0"/>
          <a:lstStyle/>
          <a:p/>
        </p:txBody>
      </p:sp>
      <p:sp>
        <p:nvSpPr>
          <p:cNvPr id="1310" name="object 1310"/>
          <p:cNvSpPr/>
          <p:nvPr/>
        </p:nvSpPr>
        <p:spPr>
          <a:xfrm>
            <a:off x="3585912" y="3274090"/>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1311" name="object 1311"/>
          <p:cNvSpPr/>
          <p:nvPr/>
        </p:nvSpPr>
        <p:spPr>
          <a:xfrm>
            <a:off x="3607799" y="3322182"/>
            <a:ext cx="37465" cy="37465"/>
          </a:xfrm>
          <a:custGeom>
            <a:avLst/>
            <a:gdLst/>
            <a:ahLst/>
            <a:cxnLst/>
            <a:rect l="l" t="t" r="r" b="b"/>
            <a:pathLst>
              <a:path w="37464" h="37464">
                <a:moveTo>
                  <a:pt x="0" y="37090"/>
                </a:moveTo>
                <a:lnTo>
                  <a:pt x="37130" y="0"/>
                </a:lnTo>
              </a:path>
            </a:pathLst>
          </a:custGeom>
          <a:ln w="4364">
            <a:solidFill>
              <a:srgbClr val="000000"/>
            </a:solidFill>
          </a:ln>
        </p:spPr>
        <p:txBody>
          <a:bodyPr wrap="square" lIns="0" tIns="0" rIns="0" bIns="0" rtlCol="0"/>
          <a:lstStyle/>
          <a:p/>
        </p:txBody>
      </p:sp>
      <p:sp>
        <p:nvSpPr>
          <p:cNvPr id="1312" name="object 1312"/>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3" name="object 1313"/>
          <p:cNvSpPr/>
          <p:nvPr/>
        </p:nvSpPr>
        <p:spPr>
          <a:xfrm>
            <a:off x="3585912" y="165199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4" name="object 1314"/>
          <p:cNvSpPr/>
          <p:nvPr/>
        </p:nvSpPr>
        <p:spPr>
          <a:xfrm>
            <a:off x="3585912" y="169999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5" name="object 1315"/>
          <p:cNvSpPr/>
          <p:nvPr/>
        </p:nvSpPr>
        <p:spPr>
          <a:xfrm>
            <a:off x="3585912" y="1748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6" name="object 1316"/>
          <p:cNvSpPr/>
          <p:nvPr/>
        </p:nvSpPr>
        <p:spPr>
          <a:xfrm>
            <a:off x="3585912" y="1796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7" name="object 1317"/>
          <p:cNvSpPr/>
          <p:nvPr/>
        </p:nvSpPr>
        <p:spPr>
          <a:xfrm>
            <a:off x="3585912" y="184409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8" name="object 1318"/>
          <p:cNvSpPr/>
          <p:nvPr/>
        </p:nvSpPr>
        <p:spPr>
          <a:xfrm>
            <a:off x="3585912" y="1892122"/>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9" name="object 1319"/>
          <p:cNvSpPr/>
          <p:nvPr/>
        </p:nvSpPr>
        <p:spPr>
          <a:xfrm>
            <a:off x="3585912" y="194018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0" name="object 1320"/>
          <p:cNvSpPr/>
          <p:nvPr/>
        </p:nvSpPr>
        <p:spPr>
          <a:xfrm>
            <a:off x="3585912" y="198821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1" name="object 1321"/>
          <p:cNvSpPr/>
          <p:nvPr/>
        </p:nvSpPr>
        <p:spPr>
          <a:xfrm>
            <a:off x="3585912" y="203621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2" name="object 1322"/>
          <p:cNvSpPr/>
          <p:nvPr/>
        </p:nvSpPr>
        <p:spPr>
          <a:xfrm>
            <a:off x="3585912" y="208430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3" name="object 1323"/>
          <p:cNvSpPr/>
          <p:nvPr/>
        </p:nvSpPr>
        <p:spPr>
          <a:xfrm>
            <a:off x="3585912" y="213230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4" name="object 1324"/>
          <p:cNvSpPr/>
          <p:nvPr/>
        </p:nvSpPr>
        <p:spPr>
          <a:xfrm>
            <a:off x="3585912" y="218031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5" name="object 1325"/>
          <p:cNvSpPr/>
          <p:nvPr/>
        </p:nvSpPr>
        <p:spPr>
          <a:xfrm>
            <a:off x="3585912" y="222834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6" name="object 1326"/>
          <p:cNvSpPr/>
          <p:nvPr/>
        </p:nvSpPr>
        <p:spPr>
          <a:xfrm>
            <a:off x="3585912" y="2276403"/>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7" name="object 1327"/>
          <p:cNvSpPr/>
          <p:nvPr/>
        </p:nvSpPr>
        <p:spPr>
          <a:xfrm>
            <a:off x="3585912" y="232443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8" name="object 1328"/>
          <p:cNvSpPr/>
          <p:nvPr/>
        </p:nvSpPr>
        <p:spPr>
          <a:xfrm>
            <a:off x="3585912" y="237243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9" name="object 1329"/>
          <p:cNvSpPr/>
          <p:nvPr/>
        </p:nvSpPr>
        <p:spPr>
          <a:xfrm>
            <a:off x="3585912" y="242043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0" name="object 1330"/>
          <p:cNvSpPr/>
          <p:nvPr/>
        </p:nvSpPr>
        <p:spPr>
          <a:xfrm>
            <a:off x="3585912" y="246852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1" name="object 1331"/>
          <p:cNvSpPr/>
          <p:nvPr/>
        </p:nvSpPr>
        <p:spPr>
          <a:xfrm>
            <a:off x="3585912" y="251652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2" name="object 1332"/>
          <p:cNvSpPr/>
          <p:nvPr/>
        </p:nvSpPr>
        <p:spPr>
          <a:xfrm>
            <a:off x="3585912" y="256456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3" name="object 1333"/>
          <p:cNvSpPr/>
          <p:nvPr/>
        </p:nvSpPr>
        <p:spPr>
          <a:xfrm>
            <a:off x="3585912" y="2612622"/>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4" name="object 1334"/>
          <p:cNvSpPr/>
          <p:nvPr/>
        </p:nvSpPr>
        <p:spPr>
          <a:xfrm>
            <a:off x="3585912" y="266065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5" name="object 1335"/>
          <p:cNvSpPr/>
          <p:nvPr/>
        </p:nvSpPr>
        <p:spPr>
          <a:xfrm>
            <a:off x="3585912" y="270865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6" name="object 1336"/>
          <p:cNvSpPr/>
          <p:nvPr/>
        </p:nvSpPr>
        <p:spPr>
          <a:xfrm>
            <a:off x="3585912" y="275665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7" name="object 1337"/>
          <p:cNvSpPr/>
          <p:nvPr/>
        </p:nvSpPr>
        <p:spPr>
          <a:xfrm>
            <a:off x="3585912" y="280474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8" name="object 1338"/>
          <p:cNvSpPr/>
          <p:nvPr/>
        </p:nvSpPr>
        <p:spPr>
          <a:xfrm>
            <a:off x="3585912" y="285274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9" name="object 1339"/>
          <p:cNvSpPr/>
          <p:nvPr/>
        </p:nvSpPr>
        <p:spPr>
          <a:xfrm>
            <a:off x="3585912" y="290078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0" name="object 1340"/>
          <p:cNvSpPr/>
          <p:nvPr/>
        </p:nvSpPr>
        <p:spPr>
          <a:xfrm>
            <a:off x="3585912" y="294878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1" name="object 1341"/>
          <p:cNvSpPr/>
          <p:nvPr/>
        </p:nvSpPr>
        <p:spPr>
          <a:xfrm>
            <a:off x="3585912" y="2996873"/>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2" name="object 1342"/>
          <p:cNvSpPr/>
          <p:nvPr/>
        </p:nvSpPr>
        <p:spPr>
          <a:xfrm>
            <a:off x="3585912" y="304487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3" name="object 1343"/>
          <p:cNvSpPr/>
          <p:nvPr/>
        </p:nvSpPr>
        <p:spPr>
          <a:xfrm>
            <a:off x="3585912" y="309287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4" name="object 1344"/>
          <p:cNvSpPr/>
          <p:nvPr/>
        </p:nvSpPr>
        <p:spPr>
          <a:xfrm>
            <a:off x="3585912" y="3140967"/>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5" name="object 1345"/>
          <p:cNvSpPr/>
          <p:nvPr/>
        </p:nvSpPr>
        <p:spPr>
          <a:xfrm>
            <a:off x="3585912" y="3188968"/>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46" name="object 1346"/>
          <p:cNvSpPr/>
          <p:nvPr/>
        </p:nvSpPr>
        <p:spPr>
          <a:xfrm>
            <a:off x="3585912" y="3236999"/>
            <a:ext cx="59055" cy="59055"/>
          </a:xfrm>
          <a:custGeom>
            <a:avLst/>
            <a:gdLst/>
            <a:ahLst/>
            <a:cxnLst/>
            <a:rect l="l" t="t" r="r" b="b"/>
            <a:pathLst>
              <a:path w="59054" h="59054">
                <a:moveTo>
                  <a:pt x="0" y="0"/>
                </a:moveTo>
                <a:lnTo>
                  <a:pt x="59017" y="58911"/>
                </a:lnTo>
              </a:path>
            </a:pathLst>
          </a:custGeom>
          <a:ln w="4364">
            <a:solidFill>
              <a:srgbClr val="000000"/>
            </a:solidFill>
          </a:ln>
        </p:spPr>
        <p:txBody>
          <a:bodyPr wrap="square" lIns="0" tIns="0" rIns="0" bIns="0" rtlCol="0"/>
          <a:lstStyle/>
          <a:p/>
        </p:txBody>
      </p:sp>
      <p:sp>
        <p:nvSpPr>
          <p:cNvPr id="1347" name="object 1347"/>
          <p:cNvSpPr/>
          <p:nvPr/>
        </p:nvSpPr>
        <p:spPr>
          <a:xfrm>
            <a:off x="3585912" y="3285000"/>
            <a:ext cx="59055" cy="59055"/>
          </a:xfrm>
          <a:custGeom>
            <a:avLst/>
            <a:gdLst/>
            <a:ahLst/>
            <a:cxnLst/>
            <a:rect l="l" t="t" r="r" b="b"/>
            <a:pathLst>
              <a:path w="59054" h="59054">
                <a:moveTo>
                  <a:pt x="0" y="0"/>
                </a:moveTo>
                <a:lnTo>
                  <a:pt x="59017" y="59002"/>
                </a:lnTo>
              </a:path>
            </a:pathLst>
          </a:custGeom>
          <a:ln w="4364">
            <a:solidFill>
              <a:srgbClr val="000000"/>
            </a:solidFill>
          </a:ln>
        </p:spPr>
        <p:txBody>
          <a:bodyPr wrap="square" lIns="0" tIns="0" rIns="0" bIns="0" rtlCol="0"/>
          <a:lstStyle/>
          <a:p/>
        </p:txBody>
      </p:sp>
      <p:sp>
        <p:nvSpPr>
          <p:cNvPr id="1348" name="object 1348"/>
          <p:cNvSpPr/>
          <p:nvPr/>
        </p:nvSpPr>
        <p:spPr>
          <a:xfrm>
            <a:off x="3585912" y="3333093"/>
            <a:ext cx="26670" cy="26670"/>
          </a:xfrm>
          <a:custGeom>
            <a:avLst/>
            <a:gdLst/>
            <a:ahLst/>
            <a:cxnLst/>
            <a:rect l="l" t="t" r="r" b="b"/>
            <a:pathLst>
              <a:path w="26670" h="26670">
                <a:moveTo>
                  <a:pt x="0" y="0"/>
                </a:moveTo>
                <a:lnTo>
                  <a:pt x="26277" y="26179"/>
                </a:lnTo>
              </a:path>
            </a:pathLst>
          </a:custGeom>
          <a:ln w="4364">
            <a:solidFill>
              <a:srgbClr val="000000"/>
            </a:solidFill>
          </a:ln>
        </p:spPr>
        <p:txBody>
          <a:bodyPr wrap="square" lIns="0" tIns="0" rIns="0" bIns="0" rtlCol="0"/>
          <a:lstStyle/>
          <a:p/>
        </p:txBody>
      </p:sp>
      <p:sp>
        <p:nvSpPr>
          <p:cNvPr id="1349" name="object 1349"/>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50" name="object 1350"/>
          <p:cNvSpPr/>
          <p:nvPr/>
        </p:nvSpPr>
        <p:spPr>
          <a:xfrm>
            <a:off x="3634016"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1351" name="object 1351"/>
          <p:cNvSpPr/>
          <p:nvPr/>
        </p:nvSpPr>
        <p:spPr>
          <a:xfrm>
            <a:off x="3583717"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352" name="object 1352"/>
          <p:cNvSpPr/>
          <p:nvPr/>
        </p:nvSpPr>
        <p:spPr>
          <a:xfrm>
            <a:off x="3647094"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3" name="object 1353"/>
          <p:cNvSpPr/>
          <p:nvPr/>
        </p:nvSpPr>
        <p:spPr>
          <a:xfrm>
            <a:off x="364709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4" name="object 1354"/>
          <p:cNvSpPr/>
          <p:nvPr/>
        </p:nvSpPr>
        <p:spPr>
          <a:xfrm>
            <a:off x="358371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5" name="object 1355"/>
          <p:cNvSpPr/>
          <p:nvPr/>
        </p:nvSpPr>
        <p:spPr>
          <a:xfrm>
            <a:off x="35837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6" name="object 1356"/>
          <p:cNvSpPr/>
          <p:nvPr/>
        </p:nvSpPr>
        <p:spPr>
          <a:xfrm>
            <a:off x="4040004" y="1601800"/>
            <a:ext cx="0" cy="1026160"/>
          </a:xfrm>
          <a:custGeom>
            <a:avLst/>
            <a:gdLst/>
            <a:ahLst/>
            <a:cxnLst/>
            <a:rect l="l" t="t" r="r" b="b"/>
            <a:pathLst>
              <a:path h="1026160">
                <a:moveTo>
                  <a:pt x="0" y="0"/>
                </a:moveTo>
                <a:lnTo>
                  <a:pt x="0" y="1026090"/>
                </a:lnTo>
              </a:path>
            </a:pathLst>
          </a:custGeom>
          <a:ln w="65474">
            <a:solidFill>
              <a:srgbClr val="C0C0C0"/>
            </a:solidFill>
          </a:ln>
        </p:spPr>
        <p:txBody>
          <a:bodyPr wrap="square" lIns="0" tIns="0" rIns="0" bIns="0" rtlCol="0"/>
          <a:lstStyle/>
          <a:p/>
        </p:txBody>
      </p:sp>
      <p:sp>
        <p:nvSpPr>
          <p:cNvPr id="1357" name="object 1357"/>
          <p:cNvSpPr/>
          <p:nvPr/>
        </p:nvSpPr>
        <p:spPr>
          <a:xfrm>
            <a:off x="4007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358" name="object 1358"/>
          <p:cNvSpPr/>
          <p:nvPr/>
        </p:nvSpPr>
        <p:spPr>
          <a:xfrm>
            <a:off x="400946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359" name="object 1359"/>
          <p:cNvSpPr/>
          <p:nvPr/>
        </p:nvSpPr>
        <p:spPr>
          <a:xfrm>
            <a:off x="4009462" y="160396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360" name="object 1360"/>
          <p:cNvSpPr/>
          <p:nvPr/>
        </p:nvSpPr>
        <p:spPr>
          <a:xfrm>
            <a:off x="4009462" y="16388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1" name="object 1361"/>
          <p:cNvSpPr/>
          <p:nvPr/>
        </p:nvSpPr>
        <p:spPr>
          <a:xfrm>
            <a:off x="4009462" y="168689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2" name="object 1362"/>
          <p:cNvSpPr/>
          <p:nvPr/>
        </p:nvSpPr>
        <p:spPr>
          <a:xfrm>
            <a:off x="4009462" y="173498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3" name="object 1363"/>
          <p:cNvSpPr/>
          <p:nvPr/>
        </p:nvSpPr>
        <p:spPr>
          <a:xfrm>
            <a:off x="4009462" y="1783015"/>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64" name="object 1364"/>
          <p:cNvSpPr/>
          <p:nvPr/>
        </p:nvSpPr>
        <p:spPr>
          <a:xfrm>
            <a:off x="4009462" y="18310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5" name="object 1365"/>
          <p:cNvSpPr/>
          <p:nvPr/>
        </p:nvSpPr>
        <p:spPr>
          <a:xfrm>
            <a:off x="4009462" y="187901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66" name="object 1366"/>
          <p:cNvSpPr/>
          <p:nvPr/>
        </p:nvSpPr>
        <p:spPr>
          <a:xfrm>
            <a:off x="4009462" y="19271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7" name="object 1367"/>
          <p:cNvSpPr/>
          <p:nvPr/>
        </p:nvSpPr>
        <p:spPr>
          <a:xfrm>
            <a:off x="4009462" y="19751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8" name="object 1368"/>
          <p:cNvSpPr/>
          <p:nvPr/>
        </p:nvSpPr>
        <p:spPr>
          <a:xfrm>
            <a:off x="4009462" y="202311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9" name="object 1369"/>
          <p:cNvSpPr/>
          <p:nvPr/>
        </p:nvSpPr>
        <p:spPr>
          <a:xfrm>
            <a:off x="4009462" y="207114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0" name="object 1370"/>
          <p:cNvSpPr/>
          <p:nvPr/>
        </p:nvSpPr>
        <p:spPr>
          <a:xfrm>
            <a:off x="4009462" y="211923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1" name="object 1371"/>
          <p:cNvSpPr/>
          <p:nvPr/>
        </p:nvSpPr>
        <p:spPr>
          <a:xfrm>
            <a:off x="4009462" y="216723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2" name="object 1372"/>
          <p:cNvSpPr/>
          <p:nvPr/>
        </p:nvSpPr>
        <p:spPr>
          <a:xfrm>
            <a:off x="4009462" y="221523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3" name="object 1373"/>
          <p:cNvSpPr/>
          <p:nvPr/>
        </p:nvSpPr>
        <p:spPr>
          <a:xfrm>
            <a:off x="4009462" y="226332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4" name="object 1374"/>
          <p:cNvSpPr/>
          <p:nvPr/>
        </p:nvSpPr>
        <p:spPr>
          <a:xfrm>
            <a:off x="4009462" y="231132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5" name="object 1375"/>
          <p:cNvSpPr/>
          <p:nvPr/>
        </p:nvSpPr>
        <p:spPr>
          <a:xfrm>
            <a:off x="4009462" y="23593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6" name="object 1376"/>
          <p:cNvSpPr/>
          <p:nvPr/>
        </p:nvSpPr>
        <p:spPr>
          <a:xfrm>
            <a:off x="4009462" y="240736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7" name="object 1377"/>
          <p:cNvSpPr/>
          <p:nvPr/>
        </p:nvSpPr>
        <p:spPr>
          <a:xfrm>
            <a:off x="4009462" y="245545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8" name="object 1378"/>
          <p:cNvSpPr/>
          <p:nvPr/>
        </p:nvSpPr>
        <p:spPr>
          <a:xfrm>
            <a:off x="4009462" y="250345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9" name="object 1379"/>
          <p:cNvSpPr/>
          <p:nvPr/>
        </p:nvSpPr>
        <p:spPr>
          <a:xfrm>
            <a:off x="4009462" y="255145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80" name="object 1380"/>
          <p:cNvSpPr/>
          <p:nvPr/>
        </p:nvSpPr>
        <p:spPr>
          <a:xfrm>
            <a:off x="4009462" y="259945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1" name="object 1381"/>
          <p:cNvSpPr/>
          <p:nvPr/>
        </p:nvSpPr>
        <p:spPr>
          <a:xfrm>
            <a:off x="4009462" y="264754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2" name="object 1382"/>
          <p:cNvSpPr/>
          <p:nvPr/>
        </p:nvSpPr>
        <p:spPr>
          <a:xfrm>
            <a:off x="4009462" y="269555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3" name="object 1383"/>
          <p:cNvSpPr/>
          <p:nvPr/>
        </p:nvSpPr>
        <p:spPr>
          <a:xfrm>
            <a:off x="4009462" y="274358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84" name="object 1384"/>
          <p:cNvSpPr/>
          <p:nvPr/>
        </p:nvSpPr>
        <p:spPr>
          <a:xfrm>
            <a:off x="4009462" y="2791673"/>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85" name="object 1385"/>
          <p:cNvSpPr/>
          <p:nvPr/>
        </p:nvSpPr>
        <p:spPr>
          <a:xfrm>
            <a:off x="4009462" y="283967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6" name="object 1386"/>
          <p:cNvSpPr/>
          <p:nvPr/>
        </p:nvSpPr>
        <p:spPr>
          <a:xfrm>
            <a:off x="4009462" y="288767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7" name="object 1387"/>
          <p:cNvSpPr/>
          <p:nvPr/>
        </p:nvSpPr>
        <p:spPr>
          <a:xfrm>
            <a:off x="4009462" y="293567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8" name="object 1388"/>
          <p:cNvSpPr/>
          <p:nvPr/>
        </p:nvSpPr>
        <p:spPr>
          <a:xfrm>
            <a:off x="4009462" y="298376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9" name="object 1389"/>
          <p:cNvSpPr/>
          <p:nvPr/>
        </p:nvSpPr>
        <p:spPr>
          <a:xfrm>
            <a:off x="4009462" y="303176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90" name="object 1390"/>
          <p:cNvSpPr/>
          <p:nvPr/>
        </p:nvSpPr>
        <p:spPr>
          <a:xfrm>
            <a:off x="4009462" y="3079800"/>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1" name="object 1391"/>
          <p:cNvSpPr/>
          <p:nvPr/>
        </p:nvSpPr>
        <p:spPr>
          <a:xfrm>
            <a:off x="4009462" y="312780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2" name="object 1392"/>
          <p:cNvSpPr/>
          <p:nvPr/>
        </p:nvSpPr>
        <p:spPr>
          <a:xfrm>
            <a:off x="4009462" y="3175893"/>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93" name="object 1393"/>
          <p:cNvSpPr/>
          <p:nvPr/>
        </p:nvSpPr>
        <p:spPr>
          <a:xfrm>
            <a:off x="4009462" y="3223894"/>
            <a:ext cx="61594" cy="61594"/>
          </a:xfrm>
          <a:custGeom>
            <a:avLst/>
            <a:gdLst/>
            <a:ahLst/>
            <a:cxnLst/>
            <a:rect l="l" t="t" r="r" b="b"/>
            <a:pathLst>
              <a:path w="61595" h="61595">
                <a:moveTo>
                  <a:pt x="0" y="61105"/>
                </a:moveTo>
                <a:lnTo>
                  <a:pt x="61121" y="0"/>
                </a:lnTo>
              </a:path>
            </a:pathLst>
          </a:custGeom>
          <a:ln w="4364">
            <a:solidFill>
              <a:srgbClr val="000000"/>
            </a:solidFill>
          </a:ln>
        </p:spPr>
        <p:txBody>
          <a:bodyPr wrap="square" lIns="0" tIns="0" rIns="0" bIns="0" rtlCol="0"/>
          <a:lstStyle/>
          <a:p/>
        </p:txBody>
      </p:sp>
      <p:sp>
        <p:nvSpPr>
          <p:cNvPr id="1394" name="object 1394"/>
          <p:cNvSpPr/>
          <p:nvPr/>
        </p:nvSpPr>
        <p:spPr>
          <a:xfrm>
            <a:off x="4009462" y="3271895"/>
            <a:ext cx="61594" cy="61594"/>
          </a:xfrm>
          <a:custGeom>
            <a:avLst/>
            <a:gdLst/>
            <a:ahLst/>
            <a:cxnLst/>
            <a:rect l="l" t="t" r="r" b="b"/>
            <a:pathLst>
              <a:path w="61595" h="61595">
                <a:moveTo>
                  <a:pt x="0" y="61197"/>
                </a:moveTo>
                <a:lnTo>
                  <a:pt x="61121" y="0"/>
                </a:lnTo>
              </a:path>
            </a:pathLst>
          </a:custGeom>
          <a:ln w="4364">
            <a:solidFill>
              <a:srgbClr val="000000"/>
            </a:solidFill>
          </a:ln>
        </p:spPr>
        <p:txBody>
          <a:bodyPr wrap="square" lIns="0" tIns="0" rIns="0" bIns="0" rtlCol="0"/>
          <a:lstStyle/>
          <a:p/>
        </p:txBody>
      </p:sp>
      <p:sp>
        <p:nvSpPr>
          <p:cNvPr id="1395" name="object 1395"/>
          <p:cNvSpPr/>
          <p:nvPr/>
        </p:nvSpPr>
        <p:spPr>
          <a:xfrm>
            <a:off x="4031289" y="3319988"/>
            <a:ext cx="39370" cy="39370"/>
          </a:xfrm>
          <a:custGeom>
            <a:avLst/>
            <a:gdLst/>
            <a:ahLst/>
            <a:cxnLst/>
            <a:rect l="l" t="t" r="r" b="b"/>
            <a:pathLst>
              <a:path w="39370" h="39370">
                <a:moveTo>
                  <a:pt x="0" y="39284"/>
                </a:moveTo>
                <a:lnTo>
                  <a:pt x="39294" y="0"/>
                </a:lnTo>
              </a:path>
            </a:pathLst>
          </a:custGeom>
          <a:ln w="4364">
            <a:solidFill>
              <a:srgbClr val="000000"/>
            </a:solidFill>
          </a:ln>
        </p:spPr>
        <p:txBody>
          <a:bodyPr wrap="square" lIns="0" tIns="0" rIns="0" bIns="0" rtlCol="0"/>
          <a:lstStyle/>
          <a:p/>
        </p:txBody>
      </p:sp>
      <p:sp>
        <p:nvSpPr>
          <p:cNvPr id="1396" name="object 1396"/>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7" name="object 1397"/>
          <p:cNvSpPr/>
          <p:nvPr/>
        </p:nvSpPr>
        <p:spPr>
          <a:xfrm>
            <a:off x="4009462" y="16519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8" name="object 1398"/>
          <p:cNvSpPr/>
          <p:nvPr/>
        </p:nvSpPr>
        <p:spPr>
          <a:xfrm>
            <a:off x="4009462" y="169999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399" name="object 1399"/>
          <p:cNvSpPr/>
          <p:nvPr/>
        </p:nvSpPr>
        <p:spPr>
          <a:xfrm>
            <a:off x="4009462" y="1748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0" name="object 1400"/>
          <p:cNvSpPr/>
          <p:nvPr/>
        </p:nvSpPr>
        <p:spPr>
          <a:xfrm>
            <a:off x="4009462" y="1796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1" name="object 1401"/>
          <p:cNvSpPr/>
          <p:nvPr/>
        </p:nvSpPr>
        <p:spPr>
          <a:xfrm>
            <a:off x="4009462" y="1844090"/>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02" name="object 1402"/>
          <p:cNvSpPr/>
          <p:nvPr/>
        </p:nvSpPr>
        <p:spPr>
          <a:xfrm>
            <a:off x="4009462" y="18921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3" name="object 1403"/>
          <p:cNvSpPr/>
          <p:nvPr/>
        </p:nvSpPr>
        <p:spPr>
          <a:xfrm>
            <a:off x="4009462" y="194018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4" name="object 1404"/>
          <p:cNvSpPr/>
          <p:nvPr/>
        </p:nvSpPr>
        <p:spPr>
          <a:xfrm>
            <a:off x="4009462" y="198821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5" name="object 1405"/>
          <p:cNvSpPr/>
          <p:nvPr/>
        </p:nvSpPr>
        <p:spPr>
          <a:xfrm>
            <a:off x="4009462" y="203621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6" name="object 1406"/>
          <p:cNvSpPr/>
          <p:nvPr/>
        </p:nvSpPr>
        <p:spPr>
          <a:xfrm>
            <a:off x="4009462" y="208430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7" name="object 1407"/>
          <p:cNvSpPr/>
          <p:nvPr/>
        </p:nvSpPr>
        <p:spPr>
          <a:xfrm>
            <a:off x="4009462" y="213230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8" name="object 1408"/>
          <p:cNvSpPr/>
          <p:nvPr/>
        </p:nvSpPr>
        <p:spPr>
          <a:xfrm>
            <a:off x="4009462" y="218031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9" name="object 1409"/>
          <p:cNvSpPr/>
          <p:nvPr/>
        </p:nvSpPr>
        <p:spPr>
          <a:xfrm>
            <a:off x="4009462" y="222834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0" name="object 1410"/>
          <p:cNvSpPr/>
          <p:nvPr/>
        </p:nvSpPr>
        <p:spPr>
          <a:xfrm>
            <a:off x="4009462" y="227640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1" name="object 1411"/>
          <p:cNvSpPr/>
          <p:nvPr/>
        </p:nvSpPr>
        <p:spPr>
          <a:xfrm>
            <a:off x="4009462" y="232443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2" name="object 1412"/>
          <p:cNvSpPr/>
          <p:nvPr/>
        </p:nvSpPr>
        <p:spPr>
          <a:xfrm>
            <a:off x="4009462" y="2372435"/>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3" name="object 1413"/>
          <p:cNvSpPr/>
          <p:nvPr/>
        </p:nvSpPr>
        <p:spPr>
          <a:xfrm>
            <a:off x="4009462" y="242043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14" name="object 1414"/>
          <p:cNvSpPr/>
          <p:nvPr/>
        </p:nvSpPr>
        <p:spPr>
          <a:xfrm>
            <a:off x="4009462" y="246852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5" name="object 1415"/>
          <p:cNvSpPr/>
          <p:nvPr/>
        </p:nvSpPr>
        <p:spPr>
          <a:xfrm>
            <a:off x="4009462" y="251652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6" name="object 1416"/>
          <p:cNvSpPr/>
          <p:nvPr/>
        </p:nvSpPr>
        <p:spPr>
          <a:xfrm>
            <a:off x="4009462" y="256456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7" name="object 1417"/>
          <p:cNvSpPr/>
          <p:nvPr/>
        </p:nvSpPr>
        <p:spPr>
          <a:xfrm>
            <a:off x="4009462" y="261262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8" name="object 1418"/>
          <p:cNvSpPr/>
          <p:nvPr/>
        </p:nvSpPr>
        <p:spPr>
          <a:xfrm>
            <a:off x="4009462" y="266065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9" name="object 1419"/>
          <p:cNvSpPr/>
          <p:nvPr/>
        </p:nvSpPr>
        <p:spPr>
          <a:xfrm>
            <a:off x="4009462" y="270865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0" name="object 1420"/>
          <p:cNvSpPr/>
          <p:nvPr/>
        </p:nvSpPr>
        <p:spPr>
          <a:xfrm>
            <a:off x="4009462" y="275665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1" name="object 1421"/>
          <p:cNvSpPr/>
          <p:nvPr/>
        </p:nvSpPr>
        <p:spPr>
          <a:xfrm>
            <a:off x="4009462" y="280474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2" name="object 1422"/>
          <p:cNvSpPr/>
          <p:nvPr/>
        </p:nvSpPr>
        <p:spPr>
          <a:xfrm>
            <a:off x="4009462" y="285274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3" name="object 1423"/>
          <p:cNvSpPr/>
          <p:nvPr/>
        </p:nvSpPr>
        <p:spPr>
          <a:xfrm>
            <a:off x="4009462" y="290078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4" name="object 1424"/>
          <p:cNvSpPr/>
          <p:nvPr/>
        </p:nvSpPr>
        <p:spPr>
          <a:xfrm>
            <a:off x="4009462" y="294878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5" name="object 1425"/>
          <p:cNvSpPr/>
          <p:nvPr/>
        </p:nvSpPr>
        <p:spPr>
          <a:xfrm>
            <a:off x="4009462" y="299687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6" name="object 1426"/>
          <p:cNvSpPr/>
          <p:nvPr/>
        </p:nvSpPr>
        <p:spPr>
          <a:xfrm>
            <a:off x="4009462" y="304487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7" name="object 1427"/>
          <p:cNvSpPr/>
          <p:nvPr/>
        </p:nvSpPr>
        <p:spPr>
          <a:xfrm>
            <a:off x="4009462" y="309287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8" name="object 1428"/>
          <p:cNvSpPr/>
          <p:nvPr/>
        </p:nvSpPr>
        <p:spPr>
          <a:xfrm>
            <a:off x="4009462" y="314096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9" name="object 1429"/>
          <p:cNvSpPr/>
          <p:nvPr/>
        </p:nvSpPr>
        <p:spPr>
          <a:xfrm>
            <a:off x="4009462" y="318896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30" name="object 1430"/>
          <p:cNvSpPr/>
          <p:nvPr/>
        </p:nvSpPr>
        <p:spPr>
          <a:xfrm>
            <a:off x="4009462" y="3236999"/>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431" name="object 1431"/>
          <p:cNvSpPr/>
          <p:nvPr/>
        </p:nvSpPr>
        <p:spPr>
          <a:xfrm>
            <a:off x="4009462" y="3285000"/>
            <a:ext cx="61594" cy="61594"/>
          </a:xfrm>
          <a:custGeom>
            <a:avLst/>
            <a:gdLst/>
            <a:ahLst/>
            <a:cxnLst/>
            <a:rect l="l" t="t" r="r" b="b"/>
            <a:pathLst>
              <a:path w="61595" h="61595">
                <a:moveTo>
                  <a:pt x="0" y="0"/>
                </a:moveTo>
                <a:lnTo>
                  <a:pt x="61121" y="61166"/>
                </a:lnTo>
              </a:path>
            </a:pathLst>
          </a:custGeom>
          <a:ln w="4364">
            <a:solidFill>
              <a:srgbClr val="000000"/>
            </a:solidFill>
          </a:ln>
        </p:spPr>
        <p:txBody>
          <a:bodyPr wrap="square" lIns="0" tIns="0" rIns="0" bIns="0" rtlCol="0"/>
          <a:lstStyle/>
          <a:p/>
        </p:txBody>
      </p:sp>
      <p:sp>
        <p:nvSpPr>
          <p:cNvPr id="1432" name="object 1432"/>
          <p:cNvSpPr/>
          <p:nvPr/>
        </p:nvSpPr>
        <p:spPr>
          <a:xfrm>
            <a:off x="4009462"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1433" name="object 1433"/>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34" name="object 1434"/>
          <p:cNvSpPr/>
          <p:nvPr/>
        </p:nvSpPr>
        <p:spPr>
          <a:xfrm>
            <a:off x="4057475" y="1603964"/>
            <a:ext cx="13335" cy="13335"/>
          </a:xfrm>
          <a:custGeom>
            <a:avLst/>
            <a:gdLst/>
            <a:ahLst/>
            <a:cxnLst/>
            <a:rect l="l" t="t" r="r" b="b"/>
            <a:pathLst>
              <a:path w="13335" h="13334">
                <a:moveTo>
                  <a:pt x="0" y="0"/>
                </a:moveTo>
                <a:lnTo>
                  <a:pt x="13108" y="13104"/>
                </a:lnTo>
              </a:path>
            </a:pathLst>
          </a:custGeom>
          <a:ln w="4364">
            <a:solidFill>
              <a:srgbClr val="000000"/>
            </a:solidFill>
          </a:ln>
        </p:spPr>
        <p:txBody>
          <a:bodyPr wrap="square" lIns="0" tIns="0" rIns="0" bIns="0" rtlCol="0"/>
          <a:lstStyle/>
          <a:p/>
        </p:txBody>
      </p:sp>
      <p:sp>
        <p:nvSpPr>
          <p:cNvPr id="1435" name="object 1435"/>
          <p:cNvSpPr/>
          <p:nvPr/>
        </p:nvSpPr>
        <p:spPr>
          <a:xfrm>
            <a:off x="4007267" y="1601800"/>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436" name="object 1436"/>
          <p:cNvSpPr/>
          <p:nvPr/>
        </p:nvSpPr>
        <p:spPr>
          <a:xfrm>
            <a:off x="4072748"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7" name="object 1437"/>
          <p:cNvSpPr/>
          <p:nvPr/>
        </p:nvSpPr>
        <p:spPr>
          <a:xfrm>
            <a:off x="407274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38" name="object 1438"/>
          <p:cNvSpPr/>
          <p:nvPr/>
        </p:nvSpPr>
        <p:spPr>
          <a:xfrm>
            <a:off x="400726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9" name="object 1439"/>
          <p:cNvSpPr/>
          <p:nvPr/>
        </p:nvSpPr>
        <p:spPr>
          <a:xfrm>
            <a:off x="4007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40" name="object 1440"/>
          <p:cNvSpPr/>
          <p:nvPr/>
        </p:nvSpPr>
        <p:spPr>
          <a:xfrm>
            <a:off x="4464658" y="1490438"/>
            <a:ext cx="0" cy="1137920"/>
          </a:xfrm>
          <a:custGeom>
            <a:avLst/>
            <a:gdLst/>
            <a:ahLst/>
            <a:cxnLst/>
            <a:rect l="l" t="t" r="r" b="b"/>
            <a:pathLst>
              <a:path h="1137920">
                <a:moveTo>
                  <a:pt x="0" y="0"/>
                </a:moveTo>
                <a:lnTo>
                  <a:pt x="0" y="1137452"/>
                </a:lnTo>
              </a:path>
            </a:pathLst>
          </a:custGeom>
          <a:ln w="63291">
            <a:solidFill>
              <a:srgbClr val="C0C0C0"/>
            </a:solidFill>
          </a:ln>
        </p:spPr>
        <p:txBody>
          <a:bodyPr wrap="square" lIns="0" tIns="0" rIns="0" bIns="0" rtlCol="0"/>
          <a:lstStyle/>
          <a:p/>
        </p:txBody>
      </p:sp>
      <p:sp>
        <p:nvSpPr>
          <p:cNvPr id="1441" name="object 1441"/>
          <p:cNvSpPr/>
          <p:nvPr/>
        </p:nvSpPr>
        <p:spPr>
          <a:xfrm>
            <a:off x="443301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442" name="object 1442"/>
          <p:cNvSpPr/>
          <p:nvPr/>
        </p:nvSpPr>
        <p:spPr>
          <a:xfrm>
            <a:off x="4435177" y="149260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443" name="object 1443"/>
          <p:cNvSpPr/>
          <p:nvPr/>
        </p:nvSpPr>
        <p:spPr>
          <a:xfrm>
            <a:off x="4435177" y="1492602"/>
            <a:ext cx="48260" cy="48260"/>
          </a:xfrm>
          <a:custGeom>
            <a:avLst/>
            <a:gdLst/>
            <a:ahLst/>
            <a:cxnLst/>
            <a:rect l="l" t="t" r="r" b="b"/>
            <a:pathLst>
              <a:path w="48260" h="48259">
                <a:moveTo>
                  <a:pt x="0" y="48000"/>
                </a:moveTo>
                <a:lnTo>
                  <a:pt x="48012" y="0"/>
                </a:lnTo>
              </a:path>
            </a:pathLst>
          </a:custGeom>
          <a:ln w="4364">
            <a:solidFill>
              <a:srgbClr val="000000"/>
            </a:solidFill>
          </a:ln>
        </p:spPr>
        <p:txBody>
          <a:bodyPr wrap="square" lIns="0" tIns="0" rIns="0" bIns="0" rtlCol="0"/>
          <a:lstStyle/>
          <a:p/>
        </p:txBody>
      </p:sp>
      <p:sp>
        <p:nvSpPr>
          <p:cNvPr id="1444" name="object 1444"/>
          <p:cNvSpPr/>
          <p:nvPr/>
        </p:nvSpPr>
        <p:spPr>
          <a:xfrm>
            <a:off x="4435177" y="152969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5" name="object 1445"/>
          <p:cNvSpPr/>
          <p:nvPr/>
        </p:nvSpPr>
        <p:spPr>
          <a:xfrm>
            <a:off x="4435177" y="15777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46" name="object 1446"/>
          <p:cNvSpPr/>
          <p:nvPr/>
        </p:nvSpPr>
        <p:spPr>
          <a:xfrm>
            <a:off x="4435177" y="162581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7" name="object 1447"/>
          <p:cNvSpPr/>
          <p:nvPr/>
        </p:nvSpPr>
        <p:spPr>
          <a:xfrm>
            <a:off x="4435177" y="167381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8" name="object 1448"/>
          <p:cNvSpPr/>
          <p:nvPr/>
        </p:nvSpPr>
        <p:spPr>
          <a:xfrm>
            <a:off x="4435177" y="17218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9" name="object 1449"/>
          <p:cNvSpPr/>
          <p:nvPr/>
        </p:nvSpPr>
        <p:spPr>
          <a:xfrm>
            <a:off x="4435177" y="176991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0" name="object 1450"/>
          <p:cNvSpPr/>
          <p:nvPr/>
        </p:nvSpPr>
        <p:spPr>
          <a:xfrm>
            <a:off x="4435177" y="18179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1" name="object 1451"/>
          <p:cNvSpPr/>
          <p:nvPr/>
        </p:nvSpPr>
        <p:spPr>
          <a:xfrm>
            <a:off x="4435177" y="18659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2" name="object 1452"/>
          <p:cNvSpPr/>
          <p:nvPr/>
        </p:nvSpPr>
        <p:spPr>
          <a:xfrm>
            <a:off x="4435177" y="191400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53" name="object 1453"/>
          <p:cNvSpPr/>
          <p:nvPr/>
        </p:nvSpPr>
        <p:spPr>
          <a:xfrm>
            <a:off x="4435177" y="196203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4" name="object 1454"/>
          <p:cNvSpPr/>
          <p:nvPr/>
        </p:nvSpPr>
        <p:spPr>
          <a:xfrm>
            <a:off x="4435177" y="20100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5" name="object 1455"/>
          <p:cNvSpPr/>
          <p:nvPr/>
        </p:nvSpPr>
        <p:spPr>
          <a:xfrm>
            <a:off x="4435177" y="205803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6" name="object 1456"/>
          <p:cNvSpPr/>
          <p:nvPr/>
        </p:nvSpPr>
        <p:spPr>
          <a:xfrm>
            <a:off x="4435177" y="210612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7" name="object 1457"/>
          <p:cNvSpPr/>
          <p:nvPr/>
        </p:nvSpPr>
        <p:spPr>
          <a:xfrm>
            <a:off x="4435177" y="21541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8" name="object 1458"/>
          <p:cNvSpPr/>
          <p:nvPr/>
        </p:nvSpPr>
        <p:spPr>
          <a:xfrm>
            <a:off x="4435177" y="22021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9" name="object 1459"/>
          <p:cNvSpPr/>
          <p:nvPr/>
        </p:nvSpPr>
        <p:spPr>
          <a:xfrm>
            <a:off x="4435177" y="225016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0" name="object 1460"/>
          <p:cNvSpPr/>
          <p:nvPr/>
        </p:nvSpPr>
        <p:spPr>
          <a:xfrm>
            <a:off x="4435177" y="229825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1" name="object 1461"/>
          <p:cNvSpPr/>
          <p:nvPr/>
        </p:nvSpPr>
        <p:spPr>
          <a:xfrm>
            <a:off x="4435177" y="23462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2" name="object 1462"/>
          <p:cNvSpPr/>
          <p:nvPr/>
        </p:nvSpPr>
        <p:spPr>
          <a:xfrm>
            <a:off x="4435177" y="239425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3" name="object 1463"/>
          <p:cNvSpPr/>
          <p:nvPr/>
        </p:nvSpPr>
        <p:spPr>
          <a:xfrm>
            <a:off x="4435177" y="244234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4" name="object 1464"/>
          <p:cNvSpPr/>
          <p:nvPr/>
        </p:nvSpPr>
        <p:spPr>
          <a:xfrm>
            <a:off x="4435177" y="249035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5" name="object 1465"/>
          <p:cNvSpPr/>
          <p:nvPr/>
        </p:nvSpPr>
        <p:spPr>
          <a:xfrm>
            <a:off x="4435177" y="253835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6" name="object 1466"/>
          <p:cNvSpPr/>
          <p:nvPr/>
        </p:nvSpPr>
        <p:spPr>
          <a:xfrm>
            <a:off x="4435177" y="258638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7" name="object 1467"/>
          <p:cNvSpPr/>
          <p:nvPr/>
        </p:nvSpPr>
        <p:spPr>
          <a:xfrm>
            <a:off x="4435177" y="263447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8" name="object 1468"/>
          <p:cNvSpPr/>
          <p:nvPr/>
        </p:nvSpPr>
        <p:spPr>
          <a:xfrm>
            <a:off x="4435177" y="268247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9" name="object 1469"/>
          <p:cNvSpPr/>
          <p:nvPr/>
        </p:nvSpPr>
        <p:spPr>
          <a:xfrm>
            <a:off x="4435177" y="273047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0" name="object 1470"/>
          <p:cNvSpPr/>
          <p:nvPr/>
        </p:nvSpPr>
        <p:spPr>
          <a:xfrm>
            <a:off x="4435177" y="277847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1" name="object 1471"/>
          <p:cNvSpPr/>
          <p:nvPr/>
        </p:nvSpPr>
        <p:spPr>
          <a:xfrm>
            <a:off x="4435177" y="282656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2" name="object 1472"/>
          <p:cNvSpPr/>
          <p:nvPr/>
        </p:nvSpPr>
        <p:spPr>
          <a:xfrm>
            <a:off x="4435177" y="287457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3" name="object 1473"/>
          <p:cNvSpPr/>
          <p:nvPr/>
        </p:nvSpPr>
        <p:spPr>
          <a:xfrm>
            <a:off x="4435177" y="292260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4" name="object 1474"/>
          <p:cNvSpPr/>
          <p:nvPr/>
        </p:nvSpPr>
        <p:spPr>
          <a:xfrm>
            <a:off x="4435177" y="2970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5" name="object 1475"/>
          <p:cNvSpPr/>
          <p:nvPr/>
        </p:nvSpPr>
        <p:spPr>
          <a:xfrm>
            <a:off x="4435177" y="3018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6" name="object 1476"/>
          <p:cNvSpPr/>
          <p:nvPr/>
        </p:nvSpPr>
        <p:spPr>
          <a:xfrm>
            <a:off x="4435177" y="306669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7" name="object 1477"/>
          <p:cNvSpPr/>
          <p:nvPr/>
        </p:nvSpPr>
        <p:spPr>
          <a:xfrm>
            <a:off x="4435177" y="311469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8" name="object 1478"/>
          <p:cNvSpPr/>
          <p:nvPr/>
        </p:nvSpPr>
        <p:spPr>
          <a:xfrm>
            <a:off x="4435177" y="316278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9" name="object 1479"/>
          <p:cNvSpPr/>
          <p:nvPr/>
        </p:nvSpPr>
        <p:spPr>
          <a:xfrm>
            <a:off x="4435177" y="3210789"/>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480" name="object 1480"/>
          <p:cNvSpPr/>
          <p:nvPr/>
        </p:nvSpPr>
        <p:spPr>
          <a:xfrm>
            <a:off x="4435177" y="325882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481" name="object 1481"/>
          <p:cNvSpPr/>
          <p:nvPr/>
        </p:nvSpPr>
        <p:spPr>
          <a:xfrm>
            <a:off x="4441731" y="3306822"/>
            <a:ext cx="52705" cy="52705"/>
          </a:xfrm>
          <a:custGeom>
            <a:avLst/>
            <a:gdLst/>
            <a:ahLst/>
            <a:cxnLst/>
            <a:rect l="l" t="t" r="r" b="b"/>
            <a:pathLst>
              <a:path w="52704" h="52704">
                <a:moveTo>
                  <a:pt x="0" y="52450"/>
                </a:moveTo>
                <a:lnTo>
                  <a:pt x="52372" y="0"/>
                </a:lnTo>
              </a:path>
            </a:pathLst>
          </a:custGeom>
          <a:ln w="4364">
            <a:solidFill>
              <a:srgbClr val="000000"/>
            </a:solidFill>
          </a:ln>
        </p:spPr>
        <p:txBody>
          <a:bodyPr wrap="square" lIns="0" tIns="0" rIns="0" bIns="0" rtlCol="0"/>
          <a:lstStyle/>
          <a:p/>
        </p:txBody>
      </p:sp>
      <p:sp>
        <p:nvSpPr>
          <p:cNvPr id="1482" name="object 1482"/>
          <p:cNvSpPr/>
          <p:nvPr/>
        </p:nvSpPr>
        <p:spPr>
          <a:xfrm>
            <a:off x="4489744"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1483" name="object 1483"/>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4" name="object 1484"/>
          <p:cNvSpPr/>
          <p:nvPr/>
        </p:nvSpPr>
        <p:spPr>
          <a:xfrm>
            <a:off x="4435177" y="154060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5" name="object 1485"/>
          <p:cNvSpPr/>
          <p:nvPr/>
        </p:nvSpPr>
        <p:spPr>
          <a:xfrm>
            <a:off x="4435177" y="158869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6" name="object 1486"/>
          <p:cNvSpPr/>
          <p:nvPr/>
        </p:nvSpPr>
        <p:spPr>
          <a:xfrm>
            <a:off x="4435177" y="16367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7" name="object 1487"/>
          <p:cNvSpPr/>
          <p:nvPr/>
        </p:nvSpPr>
        <p:spPr>
          <a:xfrm>
            <a:off x="4435177" y="16847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8" name="object 1488"/>
          <p:cNvSpPr/>
          <p:nvPr/>
        </p:nvSpPr>
        <p:spPr>
          <a:xfrm>
            <a:off x="4435177" y="17328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9" name="object 1489"/>
          <p:cNvSpPr/>
          <p:nvPr/>
        </p:nvSpPr>
        <p:spPr>
          <a:xfrm>
            <a:off x="4435177" y="17808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0" name="object 1490"/>
          <p:cNvSpPr/>
          <p:nvPr/>
        </p:nvSpPr>
        <p:spPr>
          <a:xfrm>
            <a:off x="4435177" y="18288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1" name="object 1491"/>
          <p:cNvSpPr/>
          <p:nvPr/>
        </p:nvSpPr>
        <p:spPr>
          <a:xfrm>
            <a:off x="4435177" y="187682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2" name="object 1492"/>
          <p:cNvSpPr/>
          <p:nvPr/>
        </p:nvSpPr>
        <p:spPr>
          <a:xfrm>
            <a:off x="4435177" y="192491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3" name="object 1493"/>
          <p:cNvSpPr/>
          <p:nvPr/>
        </p:nvSpPr>
        <p:spPr>
          <a:xfrm>
            <a:off x="4435177" y="19729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4" name="object 1494"/>
          <p:cNvSpPr/>
          <p:nvPr/>
        </p:nvSpPr>
        <p:spPr>
          <a:xfrm>
            <a:off x="4435177" y="20209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5" name="object 1495"/>
          <p:cNvSpPr/>
          <p:nvPr/>
        </p:nvSpPr>
        <p:spPr>
          <a:xfrm>
            <a:off x="4435177" y="206894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6" name="object 1496"/>
          <p:cNvSpPr/>
          <p:nvPr/>
        </p:nvSpPr>
        <p:spPr>
          <a:xfrm>
            <a:off x="4435177" y="211704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7" name="object 1497"/>
          <p:cNvSpPr/>
          <p:nvPr/>
        </p:nvSpPr>
        <p:spPr>
          <a:xfrm>
            <a:off x="4435177" y="21650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8" name="object 1498"/>
          <p:cNvSpPr/>
          <p:nvPr/>
        </p:nvSpPr>
        <p:spPr>
          <a:xfrm>
            <a:off x="4435177" y="22130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9" name="object 1499"/>
          <p:cNvSpPr/>
          <p:nvPr/>
        </p:nvSpPr>
        <p:spPr>
          <a:xfrm>
            <a:off x="4435177" y="226113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00" name="object 1500"/>
          <p:cNvSpPr/>
          <p:nvPr/>
        </p:nvSpPr>
        <p:spPr>
          <a:xfrm>
            <a:off x="4435177" y="23091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1" name="object 1501"/>
          <p:cNvSpPr/>
          <p:nvPr/>
        </p:nvSpPr>
        <p:spPr>
          <a:xfrm>
            <a:off x="4435177" y="235716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2" name="object 1502"/>
          <p:cNvSpPr/>
          <p:nvPr/>
        </p:nvSpPr>
        <p:spPr>
          <a:xfrm>
            <a:off x="4435177" y="240516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3" name="object 1503"/>
          <p:cNvSpPr/>
          <p:nvPr/>
        </p:nvSpPr>
        <p:spPr>
          <a:xfrm>
            <a:off x="4435177" y="245325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4" name="object 1504"/>
          <p:cNvSpPr/>
          <p:nvPr/>
        </p:nvSpPr>
        <p:spPr>
          <a:xfrm>
            <a:off x="4435177" y="25012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05" name="object 1505"/>
          <p:cNvSpPr/>
          <p:nvPr/>
        </p:nvSpPr>
        <p:spPr>
          <a:xfrm>
            <a:off x="4435177" y="2549292"/>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06" name="object 1506"/>
          <p:cNvSpPr/>
          <p:nvPr/>
        </p:nvSpPr>
        <p:spPr>
          <a:xfrm>
            <a:off x="4435177" y="259729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7" name="object 1507"/>
          <p:cNvSpPr/>
          <p:nvPr/>
        </p:nvSpPr>
        <p:spPr>
          <a:xfrm>
            <a:off x="4435177" y="26453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8" name="object 1508"/>
          <p:cNvSpPr/>
          <p:nvPr/>
        </p:nvSpPr>
        <p:spPr>
          <a:xfrm>
            <a:off x="4435177" y="26933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9" name="object 1509"/>
          <p:cNvSpPr/>
          <p:nvPr/>
        </p:nvSpPr>
        <p:spPr>
          <a:xfrm>
            <a:off x="4435177" y="27413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0" name="object 1510"/>
          <p:cNvSpPr/>
          <p:nvPr/>
        </p:nvSpPr>
        <p:spPr>
          <a:xfrm>
            <a:off x="4435177" y="278947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1" name="object 1511"/>
          <p:cNvSpPr/>
          <p:nvPr/>
        </p:nvSpPr>
        <p:spPr>
          <a:xfrm>
            <a:off x="4435177" y="28374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2" name="object 1512"/>
          <p:cNvSpPr/>
          <p:nvPr/>
        </p:nvSpPr>
        <p:spPr>
          <a:xfrm>
            <a:off x="4435177" y="288551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3" name="object 1513"/>
          <p:cNvSpPr/>
          <p:nvPr/>
        </p:nvSpPr>
        <p:spPr>
          <a:xfrm>
            <a:off x="4435177" y="293351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4" name="object 1514"/>
          <p:cNvSpPr/>
          <p:nvPr/>
        </p:nvSpPr>
        <p:spPr>
          <a:xfrm>
            <a:off x="4435177" y="29816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5" name="object 1515"/>
          <p:cNvSpPr/>
          <p:nvPr/>
        </p:nvSpPr>
        <p:spPr>
          <a:xfrm>
            <a:off x="4435177" y="302960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6" name="object 1516"/>
          <p:cNvSpPr/>
          <p:nvPr/>
        </p:nvSpPr>
        <p:spPr>
          <a:xfrm>
            <a:off x="4435177" y="307760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7" name="object 1517"/>
          <p:cNvSpPr/>
          <p:nvPr/>
        </p:nvSpPr>
        <p:spPr>
          <a:xfrm>
            <a:off x="4435177" y="312560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8" name="object 1518"/>
          <p:cNvSpPr/>
          <p:nvPr/>
        </p:nvSpPr>
        <p:spPr>
          <a:xfrm>
            <a:off x="4435177" y="317369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9" name="object 1519"/>
          <p:cNvSpPr/>
          <p:nvPr/>
        </p:nvSpPr>
        <p:spPr>
          <a:xfrm>
            <a:off x="4435177" y="3221730"/>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1520" name="object 1520"/>
          <p:cNvSpPr/>
          <p:nvPr/>
        </p:nvSpPr>
        <p:spPr>
          <a:xfrm>
            <a:off x="4435177" y="3269731"/>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1521" name="object 1521"/>
          <p:cNvSpPr/>
          <p:nvPr/>
        </p:nvSpPr>
        <p:spPr>
          <a:xfrm>
            <a:off x="4435177" y="3317824"/>
            <a:ext cx="41910" cy="41910"/>
          </a:xfrm>
          <a:custGeom>
            <a:avLst/>
            <a:gdLst/>
            <a:ahLst/>
            <a:cxnLst/>
            <a:rect l="l" t="t" r="r" b="b"/>
            <a:pathLst>
              <a:path w="41910" h="41910">
                <a:moveTo>
                  <a:pt x="0" y="0"/>
                </a:moveTo>
                <a:lnTo>
                  <a:pt x="41489" y="41448"/>
                </a:lnTo>
              </a:path>
            </a:pathLst>
          </a:custGeom>
          <a:ln w="4364">
            <a:solidFill>
              <a:srgbClr val="000000"/>
            </a:solidFill>
          </a:ln>
        </p:spPr>
        <p:txBody>
          <a:bodyPr wrap="square" lIns="0" tIns="0" rIns="0" bIns="0" rtlCol="0"/>
          <a:lstStyle/>
          <a:p/>
        </p:txBody>
      </p:sp>
      <p:sp>
        <p:nvSpPr>
          <p:cNvPr id="1522" name="object 1522"/>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23" name="object 1523"/>
          <p:cNvSpPr/>
          <p:nvPr/>
        </p:nvSpPr>
        <p:spPr>
          <a:xfrm>
            <a:off x="4483190" y="14926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524" name="object 1524"/>
          <p:cNvSpPr/>
          <p:nvPr/>
        </p:nvSpPr>
        <p:spPr>
          <a:xfrm>
            <a:off x="4496298"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5" name="object 1525"/>
          <p:cNvSpPr/>
          <p:nvPr/>
        </p:nvSpPr>
        <p:spPr>
          <a:xfrm>
            <a:off x="449629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6" name="object 1526"/>
          <p:cNvSpPr/>
          <p:nvPr/>
        </p:nvSpPr>
        <p:spPr>
          <a:xfrm>
            <a:off x="4433012"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7" name="object 1527"/>
          <p:cNvSpPr/>
          <p:nvPr/>
        </p:nvSpPr>
        <p:spPr>
          <a:xfrm>
            <a:off x="443301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8" name="object 1528"/>
          <p:cNvSpPr/>
          <p:nvPr/>
        </p:nvSpPr>
        <p:spPr>
          <a:xfrm>
            <a:off x="4890348" y="1641085"/>
            <a:ext cx="0" cy="987425"/>
          </a:xfrm>
          <a:custGeom>
            <a:avLst/>
            <a:gdLst/>
            <a:ahLst/>
            <a:cxnLst/>
            <a:rect l="l" t="t" r="r" b="b"/>
            <a:pathLst>
              <a:path h="987425">
                <a:moveTo>
                  <a:pt x="0" y="0"/>
                </a:moveTo>
                <a:lnTo>
                  <a:pt x="0" y="986806"/>
                </a:lnTo>
              </a:path>
            </a:pathLst>
          </a:custGeom>
          <a:ln w="63364">
            <a:solidFill>
              <a:srgbClr val="C0C0C0"/>
            </a:solidFill>
          </a:ln>
        </p:spPr>
        <p:txBody>
          <a:bodyPr wrap="square" lIns="0" tIns="0" rIns="0" bIns="0" rtlCol="0"/>
          <a:lstStyle/>
          <a:p/>
        </p:txBody>
      </p:sp>
      <p:sp>
        <p:nvSpPr>
          <p:cNvPr id="1529" name="object 1529"/>
          <p:cNvSpPr/>
          <p:nvPr/>
        </p:nvSpPr>
        <p:spPr>
          <a:xfrm>
            <a:off x="4858666"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530" name="object 1530"/>
          <p:cNvSpPr/>
          <p:nvPr/>
        </p:nvSpPr>
        <p:spPr>
          <a:xfrm>
            <a:off x="4860922"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531" name="object 1531"/>
          <p:cNvSpPr/>
          <p:nvPr/>
        </p:nvSpPr>
        <p:spPr>
          <a:xfrm>
            <a:off x="4860922"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532" name="object 1532"/>
          <p:cNvSpPr/>
          <p:nvPr/>
        </p:nvSpPr>
        <p:spPr>
          <a:xfrm>
            <a:off x="4860922"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33" name="object 1533"/>
          <p:cNvSpPr/>
          <p:nvPr/>
        </p:nvSpPr>
        <p:spPr>
          <a:xfrm>
            <a:off x="4860922"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4" name="object 1534"/>
          <p:cNvSpPr/>
          <p:nvPr/>
        </p:nvSpPr>
        <p:spPr>
          <a:xfrm>
            <a:off x="4860922"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5" name="object 1535"/>
          <p:cNvSpPr/>
          <p:nvPr/>
        </p:nvSpPr>
        <p:spPr>
          <a:xfrm>
            <a:off x="4860922"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6" name="object 1536"/>
          <p:cNvSpPr/>
          <p:nvPr/>
        </p:nvSpPr>
        <p:spPr>
          <a:xfrm>
            <a:off x="4860922"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7" name="object 1537"/>
          <p:cNvSpPr/>
          <p:nvPr/>
        </p:nvSpPr>
        <p:spPr>
          <a:xfrm>
            <a:off x="4860922"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8" name="object 1538"/>
          <p:cNvSpPr/>
          <p:nvPr/>
        </p:nvSpPr>
        <p:spPr>
          <a:xfrm>
            <a:off x="4860922"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39" name="object 1539"/>
          <p:cNvSpPr/>
          <p:nvPr/>
        </p:nvSpPr>
        <p:spPr>
          <a:xfrm>
            <a:off x="4860922"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0" name="object 1540"/>
          <p:cNvSpPr/>
          <p:nvPr/>
        </p:nvSpPr>
        <p:spPr>
          <a:xfrm>
            <a:off x="4860922"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1" name="object 1541"/>
          <p:cNvSpPr/>
          <p:nvPr/>
        </p:nvSpPr>
        <p:spPr>
          <a:xfrm>
            <a:off x="4860922"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2" name="object 1542"/>
          <p:cNvSpPr/>
          <p:nvPr/>
        </p:nvSpPr>
        <p:spPr>
          <a:xfrm>
            <a:off x="4860922"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3" name="object 1543"/>
          <p:cNvSpPr/>
          <p:nvPr/>
        </p:nvSpPr>
        <p:spPr>
          <a:xfrm>
            <a:off x="4860922"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4" name="object 1544"/>
          <p:cNvSpPr/>
          <p:nvPr/>
        </p:nvSpPr>
        <p:spPr>
          <a:xfrm>
            <a:off x="4860922"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5" name="object 1545"/>
          <p:cNvSpPr/>
          <p:nvPr/>
        </p:nvSpPr>
        <p:spPr>
          <a:xfrm>
            <a:off x="4860922"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46" name="object 1546"/>
          <p:cNvSpPr/>
          <p:nvPr/>
        </p:nvSpPr>
        <p:spPr>
          <a:xfrm>
            <a:off x="4860922"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7" name="object 1547"/>
          <p:cNvSpPr/>
          <p:nvPr/>
        </p:nvSpPr>
        <p:spPr>
          <a:xfrm>
            <a:off x="4860922"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8" name="object 1548"/>
          <p:cNvSpPr/>
          <p:nvPr/>
        </p:nvSpPr>
        <p:spPr>
          <a:xfrm>
            <a:off x="4860922"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9" name="object 1549"/>
          <p:cNvSpPr/>
          <p:nvPr/>
        </p:nvSpPr>
        <p:spPr>
          <a:xfrm>
            <a:off x="4860922"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0" name="object 1550"/>
          <p:cNvSpPr/>
          <p:nvPr/>
        </p:nvSpPr>
        <p:spPr>
          <a:xfrm>
            <a:off x="4860922"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1" name="object 1551"/>
          <p:cNvSpPr/>
          <p:nvPr/>
        </p:nvSpPr>
        <p:spPr>
          <a:xfrm>
            <a:off x="4860922"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2" name="object 1552"/>
          <p:cNvSpPr/>
          <p:nvPr/>
        </p:nvSpPr>
        <p:spPr>
          <a:xfrm>
            <a:off x="4860922"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3" name="object 1553"/>
          <p:cNvSpPr/>
          <p:nvPr/>
        </p:nvSpPr>
        <p:spPr>
          <a:xfrm>
            <a:off x="4860922"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4" name="object 1554"/>
          <p:cNvSpPr/>
          <p:nvPr/>
        </p:nvSpPr>
        <p:spPr>
          <a:xfrm>
            <a:off x="4860922"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55" name="object 1555"/>
          <p:cNvSpPr/>
          <p:nvPr/>
        </p:nvSpPr>
        <p:spPr>
          <a:xfrm>
            <a:off x="4860922"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6" name="object 1556"/>
          <p:cNvSpPr/>
          <p:nvPr/>
        </p:nvSpPr>
        <p:spPr>
          <a:xfrm>
            <a:off x="4860922"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7" name="object 1557"/>
          <p:cNvSpPr/>
          <p:nvPr/>
        </p:nvSpPr>
        <p:spPr>
          <a:xfrm>
            <a:off x="4860922"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8" name="object 1558"/>
          <p:cNvSpPr/>
          <p:nvPr/>
        </p:nvSpPr>
        <p:spPr>
          <a:xfrm>
            <a:off x="4860922"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9" name="object 1559"/>
          <p:cNvSpPr/>
          <p:nvPr/>
        </p:nvSpPr>
        <p:spPr>
          <a:xfrm>
            <a:off x="4860922"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60" name="object 1560"/>
          <p:cNvSpPr/>
          <p:nvPr/>
        </p:nvSpPr>
        <p:spPr>
          <a:xfrm>
            <a:off x="4860922"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1" name="object 1561"/>
          <p:cNvSpPr/>
          <p:nvPr/>
        </p:nvSpPr>
        <p:spPr>
          <a:xfrm>
            <a:off x="4860922"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2" name="object 1562"/>
          <p:cNvSpPr/>
          <p:nvPr/>
        </p:nvSpPr>
        <p:spPr>
          <a:xfrm>
            <a:off x="4860922"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63" name="object 1563"/>
          <p:cNvSpPr/>
          <p:nvPr/>
        </p:nvSpPr>
        <p:spPr>
          <a:xfrm>
            <a:off x="4860922"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4" name="object 1564"/>
          <p:cNvSpPr/>
          <p:nvPr/>
        </p:nvSpPr>
        <p:spPr>
          <a:xfrm>
            <a:off x="4860922"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565" name="object 1565"/>
          <p:cNvSpPr/>
          <p:nvPr/>
        </p:nvSpPr>
        <p:spPr>
          <a:xfrm>
            <a:off x="4860922"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566" name="object 1566"/>
          <p:cNvSpPr/>
          <p:nvPr/>
        </p:nvSpPr>
        <p:spPr>
          <a:xfrm>
            <a:off x="4874000" y="3313435"/>
            <a:ext cx="46355" cy="46355"/>
          </a:xfrm>
          <a:custGeom>
            <a:avLst/>
            <a:gdLst/>
            <a:ahLst/>
            <a:cxnLst/>
            <a:rect l="l" t="t" r="r" b="b"/>
            <a:pathLst>
              <a:path w="46354" h="46354">
                <a:moveTo>
                  <a:pt x="0" y="45837"/>
                </a:moveTo>
                <a:lnTo>
                  <a:pt x="45848" y="0"/>
                </a:lnTo>
              </a:path>
            </a:pathLst>
          </a:custGeom>
          <a:ln w="4364">
            <a:solidFill>
              <a:srgbClr val="000000"/>
            </a:solidFill>
          </a:ln>
        </p:spPr>
        <p:txBody>
          <a:bodyPr wrap="square" lIns="0" tIns="0" rIns="0" bIns="0" rtlCol="0"/>
          <a:lstStyle/>
          <a:p/>
        </p:txBody>
      </p:sp>
      <p:sp>
        <p:nvSpPr>
          <p:cNvPr id="1567" name="object 1567"/>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68" name="object 1568"/>
          <p:cNvSpPr/>
          <p:nvPr/>
        </p:nvSpPr>
        <p:spPr>
          <a:xfrm>
            <a:off x="4860922"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69" name="object 1569"/>
          <p:cNvSpPr/>
          <p:nvPr/>
        </p:nvSpPr>
        <p:spPr>
          <a:xfrm>
            <a:off x="4860922"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70" name="object 1570"/>
          <p:cNvSpPr/>
          <p:nvPr/>
        </p:nvSpPr>
        <p:spPr>
          <a:xfrm>
            <a:off x="4860922"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1" name="object 1571"/>
          <p:cNvSpPr/>
          <p:nvPr/>
        </p:nvSpPr>
        <p:spPr>
          <a:xfrm>
            <a:off x="4860922"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2" name="object 1572"/>
          <p:cNvSpPr/>
          <p:nvPr/>
        </p:nvSpPr>
        <p:spPr>
          <a:xfrm>
            <a:off x="4860922"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3" name="object 1573"/>
          <p:cNvSpPr/>
          <p:nvPr/>
        </p:nvSpPr>
        <p:spPr>
          <a:xfrm>
            <a:off x="4860922"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4" name="object 1574"/>
          <p:cNvSpPr/>
          <p:nvPr/>
        </p:nvSpPr>
        <p:spPr>
          <a:xfrm>
            <a:off x="4860922"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75" name="object 1575"/>
          <p:cNvSpPr/>
          <p:nvPr/>
        </p:nvSpPr>
        <p:spPr>
          <a:xfrm>
            <a:off x="4860922"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76" name="object 1576"/>
          <p:cNvSpPr/>
          <p:nvPr/>
        </p:nvSpPr>
        <p:spPr>
          <a:xfrm>
            <a:off x="4860922"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7" name="object 1577"/>
          <p:cNvSpPr/>
          <p:nvPr/>
        </p:nvSpPr>
        <p:spPr>
          <a:xfrm>
            <a:off x="4860922"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8" name="object 1578"/>
          <p:cNvSpPr/>
          <p:nvPr/>
        </p:nvSpPr>
        <p:spPr>
          <a:xfrm>
            <a:off x="4860922"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9" name="object 1579"/>
          <p:cNvSpPr/>
          <p:nvPr/>
        </p:nvSpPr>
        <p:spPr>
          <a:xfrm>
            <a:off x="4860922"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0" name="object 1580"/>
          <p:cNvSpPr/>
          <p:nvPr/>
        </p:nvSpPr>
        <p:spPr>
          <a:xfrm>
            <a:off x="4860922"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1" name="object 1581"/>
          <p:cNvSpPr/>
          <p:nvPr/>
        </p:nvSpPr>
        <p:spPr>
          <a:xfrm>
            <a:off x="4860922"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2" name="object 1582"/>
          <p:cNvSpPr/>
          <p:nvPr/>
        </p:nvSpPr>
        <p:spPr>
          <a:xfrm>
            <a:off x="4860922"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3" name="object 1583"/>
          <p:cNvSpPr/>
          <p:nvPr/>
        </p:nvSpPr>
        <p:spPr>
          <a:xfrm>
            <a:off x="4860922"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4" name="object 1584"/>
          <p:cNvSpPr/>
          <p:nvPr/>
        </p:nvSpPr>
        <p:spPr>
          <a:xfrm>
            <a:off x="4860922"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5" name="object 1585"/>
          <p:cNvSpPr/>
          <p:nvPr/>
        </p:nvSpPr>
        <p:spPr>
          <a:xfrm>
            <a:off x="4860922"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6" name="object 1586"/>
          <p:cNvSpPr/>
          <p:nvPr/>
        </p:nvSpPr>
        <p:spPr>
          <a:xfrm>
            <a:off x="4860922"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7" name="object 1587"/>
          <p:cNvSpPr/>
          <p:nvPr/>
        </p:nvSpPr>
        <p:spPr>
          <a:xfrm>
            <a:off x="4860922"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88" name="object 1588"/>
          <p:cNvSpPr/>
          <p:nvPr/>
        </p:nvSpPr>
        <p:spPr>
          <a:xfrm>
            <a:off x="4860922"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9" name="object 1589"/>
          <p:cNvSpPr/>
          <p:nvPr/>
        </p:nvSpPr>
        <p:spPr>
          <a:xfrm>
            <a:off x="4860922"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0" name="object 1590"/>
          <p:cNvSpPr/>
          <p:nvPr/>
        </p:nvSpPr>
        <p:spPr>
          <a:xfrm>
            <a:off x="4860922"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1" name="object 1591"/>
          <p:cNvSpPr/>
          <p:nvPr/>
        </p:nvSpPr>
        <p:spPr>
          <a:xfrm>
            <a:off x="4860922"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2" name="object 1592"/>
          <p:cNvSpPr/>
          <p:nvPr/>
        </p:nvSpPr>
        <p:spPr>
          <a:xfrm>
            <a:off x="4860922"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3" name="object 1593"/>
          <p:cNvSpPr/>
          <p:nvPr/>
        </p:nvSpPr>
        <p:spPr>
          <a:xfrm>
            <a:off x="4860922"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4" name="object 1594"/>
          <p:cNvSpPr/>
          <p:nvPr/>
        </p:nvSpPr>
        <p:spPr>
          <a:xfrm>
            <a:off x="4860922"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95" name="object 1595"/>
          <p:cNvSpPr/>
          <p:nvPr/>
        </p:nvSpPr>
        <p:spPr>
          <a:xfrm>
            <a:off x="4860922"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6" name="object 1596"/>
          <p:cNvSpPr/>
          <p:nvPr/>
        </p:nvSpPr>
        <p:spPr>
          <a:xfrm>
            <a:off x="4860922"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7" name="object 1597"/>
          <p:cNvSpPr/>
          <p:nvPr/>
        </p:nvSpPr>
        <p:spPr>
          <a:xfrm>
            <a:off x="4860922"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8" name="object 1598"/>
          <p:cNvSpPr/>
          <p:nvPr/>
        </p:nvSpPr>
        <p:spPr>
          <a:xfrm>
            <a:off x="4860922"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9" name="object 1599"/>
          <p:cNvSpPr/>
          <p:nvPr/>
        </p:nvSpPr>
        <p:spPr>
          <a:xfrm>
            <a:off x="4860922"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600" name="object 1600"/>
          <p:cNvSpPr/>
          <p:nvPr/>
        </p:nvSpPr>
        <p:spPr>
          <a:xfrm>
            <a:off x="4860922"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601" name="object 1601"/>
          <p:cNvSpPr/>
          <p:nvPr/>
        </p:nvSpPr>
        <p:spPr>
          <a:xfrm>
            <a:off x="4860922"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602" name="object 1602"/>
          <p:cNvSpPr/>
          <p:nvPr/>
        </p:nvSpPr>
        <p:spPr>
          <a:xfrm>
            <a:off x="4860922" y="3324346"/>
            <a:ext cx="34925" cy="34925"/>
          </a:xfrm>
          <a:custGeom>
            <a:avLst/>
            <a:gdLst/>
            <a:ahLst/>
            <a:cxnLst/>
            <a:rect l="l" t="t" r="r" b="b"/>
            <a:pathLst>
              <a:path w="34925" h="34925">
                <a:moveTo>
                  <a:pt x="0" y="0"/>
                </a:moveTo>
                <a:lnTo>
                  <a:pt x="34904" y="34926"/>
                </a:lnTo>
              </a:path>
            </a:pathLst>
          </a:custGeom>
          <a:ln w="4364">
            <a:solidFill>
              <a:srgbClr val="000000"/>
            </a:solidFill>
          </a:ln>
        </p:spPr>
        <p:txBody>
          <a:bodyPr wrap="square" lIns="0" tIns="0" rIns="0" bIns="0" rtlCol="0"/>
          <a:lstStyle/>
          <a:p/>
        </p:txBody>
      </p:sp>
      <p:sp>
        <p:nvSpPr>
          <p:cNvPr id="1603" name="object 1603"/>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604" name="object 1604"/>
          <p:cNvSpPr/>
          <p:nvPr/>
        </p:nvSpPr>
        <p:spPr>
          <a:xfrm>
            <a:off x="4908935"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605" name="object 1605"/>
          <p:cNvSpPr/>
          <p:nvPr/>
        </p:nvSpPr>
        <p:spPr>
          <a:xfrm>
            <a:off x="4858666" y="1641085"/>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1606" name="object 1606"/>
          <p:cNvSpPr/>
          <p:nvPr/>
        </p:nvSpPr>
        <p:spPr>
          <a:xfrm>
            <a:off x="4922013"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7" name="object 1607"/>
          <p:cNvSpPr/>
          <p:nvPr/>
        </p:nvSpPr>
        <p:spPr>
          <a:xfrm>
            <a:off x="492201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8" name="object 1608"/>
          <p:cNvSpPr/>
          <p:nvPr/>
        </p:nvSpPr>
        <p:spPr>
          <a:xfrm>
            <a:off x="485866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9" name="object 1609"/>
          <p:cNvSpPr/>
          <p:nvPr/>
        </p:nvSpPr>
        <p:spPr>
          <a:xfrm>
            <a:off x="4858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10" name="object 1610"/>
          <p:cNvSpPr/>
          <p:nvPr/>
        </p:nvSpPr>
        <p:spPr>
          <a:xfrm>
            <a:off x="5314953"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611" name="object 1611"/>
          <p:cNvSpPr/>
          <p:nvPr/>
        </p:nvSpPr>
        <p:spPr>
          <a:xfrm>
            <a:off x="528221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612" name="object 1612"/>
          <p:cNvSpPr/>
          <p:nvPr/>
        </p:nvSpPr>
        <p:spPr>
          <a:xfrm>
            <a:off x="5284381"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13" name="object 1613"/>
          <p:cNvSpPr/>
          <p:nvPr/>
        </p:nvSpPr>
        <p:spPr>
          <a:xfrm>
            <a:off x="5284381" y="1660712"/>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14" name="object 1614"/>
          <p:cNvSpPr/>
          <p:nvPr/>
        </p:nvSpPr>
        <p:spPr>
          <a:xfrm>
            <a:off x="5284381" y="1695638"/>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5" name="object 1615"/>
          <p:cNvSpPr/>
          <p:nvPr/>
        </p:nvSpPr>
        <p:spPr>
          <a:xfrm>
            <a:off x="5284381" y="17437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6" name="object 1616"/>
          <p:cNvSpPr/>
          <p:nvPr/>
        </p:nvSpPr>
        <p:spPr>
          <a:xfrm>
            <a:off x="5284381" y="179173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7" name="object 1617"/>
          <p:cNvSpPr/>
          <p:nvPr/>
        </p:nvSpPr>
        <p:spPr>
          <a:xfrm>
            <a:off x="5284381" y="183973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8" name="object 1618"/>
          <p:cNvSpPr/>
          <p:nvPr/>
        </p:nvSpPr>
        <p:spPr>
          <a:xfrm>
            <a:off x="5284381" y="1887764"/>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9" name="object 1619"/>
          <p:cNvSpPr/>
          <p:nvPr/>
        </p:nvSpPr>
        <p:spPr>
          <a:xfrm>
            <a:off x="5284381" y="193582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0" name="object 1620"/>
          <p:cNvSpPr/>
          <p:nvPr/>
        </p:nvSpPr>
        <p:spPr>
          <a:xfrm>
            <a:off x="5284381" y="1983857"/>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21" name="object 1621"/>
          <p:cNvSpPr/>
          <p:nvPr/>
        </p:nvSpPr>
        <p:spPr>
          <a:xfrm>
            <a:off x="5284381" y="203185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2" name="object 1622"/>
          <p:cNvSpPr/>
          <p:nvPr/>
        </p:nvSpPr>
        <p:spPr>
          <a:xfrm>
            <a:off x="5284381" y="207985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23" name="object 1623"/>
          <p:cNvSpPr/>
          <p:nvPr/>
        </p:nvSpPr>
        <p:spPr>
          <a:xfrm>
            <a:off x="5284381" y="212795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4" name="object 1624"/>
          <p:cNvSpPr/>
          <p:nvPr/>
        </p:nvSpPr>
        <p:spPr>
          <a:xfrm>
            <a:off x="5284381" y="217595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5" name="object 1625"/>
          <p:cNvSpPr/>
          <p:nvPr/>
        </p:nvSpPr>
        <p:spPr>
          <a:xfrm>
            <a:off x="5284381" y="2223983"/>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6" name="object 1626"/>
          <p:cNvSpPr/>
          <p:nvPr/>
        </p:nvSpPr>
        <p:spPr>
          <a:xfrm>
            <a:off x="5284381" y="227204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7" name="object 1627"/>
          <p:cNvSpPr/>
          <p:nvPr/>
        </p:nvSpPr>
        <p:spPr>
          <a:xfrm>
            <a:off x="5284381" y="232007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8" name="object 1628"/>
          <p:cNvSpPr/>
          <p:nvPr/>
        </p:nvSpPr>
        <p:spPr>
          <a:xfrm>
            <a:off x="5284381" y="2368077"/>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9" name="object 1629"/>
          <p:cNvSpPr/>
          <p:nvPr/>
        </p:nvSpPr>
        <p:spPr>
          <a:xfrm>
            <a:off x="5284381" y="241607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30" name="object 1630"/>
          <p:cNvSpPr/>
          <p:nvPr/>
        </p:nvSpPr>
        <p:spPr>
          <a:xfrm>
            <a:off x="5284381" y="246417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1" name="object 1631"/>
          <p:cNvSpPr/>
          <p:nvPr/>
        </p:nvSpPr>
        <p:spPr>
          <a:xfrm>
            <a:off x="5284381" y="251217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2" name="object 1632"/>
          <p:cNvSpPr/>
          <p:nvPr/>
        </p:nvSpPr>
        <p:spPr>
          <a:xfrm>
            <a:off x="5284381" y="256020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33" name="object 1633"/>
          <p:cNvSpPr/>
          <p:nvPr/>
        </p:nvSpPr>
        <p:spPr>
          <a:xfrm>
            <a:off x="5284381" y="260826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4" name="object 1634"/>
          <p:cNvSpPr/>
          <p:nvPr/>
        </p:nvSpPr>
        <p:spPr>
          <a:xfrm>
            <a:off x="5284381" y="2656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5" name="object 1635"/>
          <p:cNvSpPr/>
          <p:nvPr/>
        </p:nvSpPr>
        <p:spPr>
          <a:xfrm>
            <a:off x="5284381" y="2704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6" name="object 1636"/>
          <p:cNvSpPr/>
          <p:nvPr/>
        </p:nvSpPr>
        <p:spPr>
          <a:xfrm>
            <a:off x="5284381" y="275229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37" name="object 1637"/>
          <p:cNvSpPr/>
          <p:nvPr/>
        </p:nvSpPr>
        <p:spPr>
          <a:xfrm>
            <a:off x="5284381" y="280038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8" name="object 1638"/>
          <p:cNvSpPr/>
          <p:nvPr/>
        </p:nvSpPr>
        <p:spPr>
          <a:xfrm>
            <a:off x="5284381" y="28483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9" name="object 1639"/>
          <p:cNvSpPr/>
          <p:nvPr/>
        </p:nvSpPr>
        <p:spPr>
          <a:xfrm>
            <a:off x="5284381" y="2896422"/>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40" name="object 1640"/>
          <p:cNvSpPr/>
          <p:nvPr/>
        </p:nvSpPr>
        <p:spPr>
          <a:xfrm>
            <a:off x="5284381" y="294442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41" name="object 1641"/>
          <p:cNvSpPr/>
          <p:nvPr/>
        </p:nvSpPr>
        <p:spPr>
          <a:xfrm>
            <a:off x="5284381" y="299251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2" name="object 1642"/>
          <p:cNvSpPr/>
          <p:nvPr/>
        </p:nvSpPr>
        <p:spPr>
          <a:xfrm>
            <a:off x="5284381" y="30405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3" name="object 1643"/>
          <p:cNvSpPr/>
          <p:nvPr/>
        </p:nvSpPr>
        <p:spPr>
          <a:xfrm>
            <a:off x="5284381" y="308851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44" name="object 1644"/>
          <p:cNvSpPr/>
          <p:nvPr/>
        </p:nvSpPr>
        <p:spPr>
          <a:xfrm>
            <a:off x="5284381" y="31366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5" name="object 1645"/>
          <p:cNvSpPr/>
          <p:nvPr/>
        </p:nvSpPr>
        <p:spPr>
          <a:xfrm>
            <a:off x="5284381" y="31846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6" name="object 1646"/>
          <p:cNvSpPr/>
          <p:nvPr/>
        </p:nvSpPr>
        <p:spPr>
          <a:xfrm>
            <a:off x="5284381" y="3232641"/>
            <a:ext cx="61594" cy="61594"/>
          </a:xfrm>
          <a:custGeom>
            <a:avLst/>
            <a:gdLst/>
            <a:ahLst/>
            <a:cxnLst/>
            <a:rect l="l" t="t" r="r" b="b"/>
            <a:pathLst>
              <a:path w="61595" h="61595">
                <a:moveTo>
                  <a:pt x="0" y="61075"/>
                </a:moveTo>
                <a:lnTo>
                  <a:pt x="61121" y="0"/>
                </a:lnTo>
              </a:path>
            </a:pathLst>
          </a:custGeom>
          <a:ln w="4364">
            <a:solidFill>
              <a:srgbClr val="000000"/>
            </a:solidFill>
          </a:ln>
        </p:spPr>
        <p:txBody>
          <a:bodyPr wrap="square" lIns="0" tIns="0" rIns="0" bIns="0" rtlCol="0"/>
          <a:lstStyle/>
          <a:p/>
        </p:txBody>
      </p:sp>
      <p:sp>
        <p:nvSpPr>
          <p:cNvPr id="1647" name="object 1647"/>
          <p:cNvSpPr/>
          <p:nvPr/>
        </p:nvSpPr>
        <p:spPr>
          <a:xfrm>
            <a:off x="5284381" y="3280642"/>
            <a:ext cx="61594" cy="61594"/>
          </a:xfrm>
          <a:custGeom>
            <a:avLst/>
            <a:gdLst/>
            <a:ahLst/>
            <a:cxnLst/>
            <a:rect l="l" t="t" r="r" b="b"/>
            <a:pathLst>
              <a:path w="61595" h="61595">
                <a:moveTo>
                  <a:pt x="0" y="61166"/>
                </a:moveTo>
                <a:lnTo>
                  <a:pt x="61121" y="0"/>
                </a:lnTo>
              </a:path>
            </a:pathLst>
          </a:custGeom>
          <a:ln w="4364">
            <a:solidFill>
              <a:srgbClr val="000000"/>
            </a:solidFill>
          </a:ln>
        </p:spPr>
        <p:txBody>
          <a:bodyPr wrap="square" lIns="0" tIns="0" rIns="0" bIns="0" rtlCol="0"/>
          <a:lstStyle/>
          <a:p/>
        </p:txBody>
      </p:sp>
      <p:sp>
        <p:nvSpPr>
          <p:cNvPr id="1648" name="object 1648"/>
          <p:cNvSpPr/>
          <p:nvPr/>
        </p:nvSpPr>
        <p:spPr>
          <a:xfrm>
            <a:off x="5314956" y="3328734"/>
            <a:ext cx="31115" cy="31115"/>
          </a:xfrm>
          <a:custGeom>
            <a:avLst/>
            <a:gdLst/>
            <a:ahLst/>
            <a:cxnLst/>
            <a:rect l="l" t="t" r="r" b="b"/>
            <a:pathLst>
              <a:path w="31114" h="31114">
                <a:moveTo>
                  <a:pt x="0" y="30537"/>
                </a:moveTo>
                <a:lnTo>
                  <a:pt x="30545" y="0"/>
                </a:lnTo>
              </a:path>
            </a:pathLst>
          </a:custGeom>
          <a:ln w="4364">
            <a:solidFill>
              <a:srgbClr val="000000"/>
            </a:solidFill>
          </a:ln>
        </p:spPr>
        <p:txBody>
          <a:bodyPr wrap="square" lIns="0" tIns="0" rIns="0" bIns="0" rtlCol="0"/>
          <a:lstStyle/>
          <a:p/>
        </p:txBody>
      </p:sp>
      <p:sp>
        <p:nvSpPr>
          <p:cNvPr id="1649" name="object 1649"/>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0" name="object 1650"/>
          <p:cNvSpPr/>
          <p:nvPr/>
        </p:nvSpPr>
        <p:spPr>
          <a:xfrm>
            <a:off x="5284381" y="1708713"/>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1" name="object 1651"/>
          <p:cNvSpPr/>
          <p:nvPr/>
        </p:nvSpPr>
        <p:spPr>
          <a:xfrm>
            <a:off x="5284381" y="175680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2" name="object 1652"/>
          <p:cNvSpPr/>
          <p:nvPr/>
        </p:nvSpPr>
        <p:spPr>
          <a:xfrm>
            <a:off x="5284381" y="180483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53" name="object 1653"/>
          <p:cNvSpPr/>
          <p:nvPr/>
        </p:nvSpPr>
        <p:spPr>
          <a:xfrm>
            <a:off x="5284381" y="1852837"/>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54" name="object 1654"/>
          <p:cNvSpPr/>
          <p:nvPr/>
        </p:nvSpPr>
        <p:spPr>
          <a:xfrm>
            <a:off x="5284381" y="190083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5" name="object 1655"/>
          <p:cNvSpPr/>
          <p:nvPr/>
        </p:nvSpPr>
        <p:spPr>
          <a:xfrm>
            <a:off x="5284381" y="194893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6" name="object 1656"/>
          <p:cNvSpPr/>
          <p:nvPr/>
        </p:nvSpPr>
        <p:spPr>
          <a:xfrm>
            <a:off x="5284381" y="199693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7" name="object 1657"/>
          <p:cNvSpPr/>
          <p:nvPr/>
        </p:nvSpPr>
        <p:spPr>
          <a:xfrm>
            <a:off x="5284381" y="2044932"/>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8" name="object 1658"/>
          <p:cNvSpPr/>
          <p:nvPr/>
        </p:nvSpPr>
        <p:spPr>
          <a:xfrm>
            <a:off x="5284381" y="209302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9" name="object 1659"/>
          <p:cNvSpPr/>
          <p:nvPr/>
        </p:nvSpPr>
        <p:spPr>
          <a:xfrm>
            <a:off x="5284381" y="214105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60" name="object 1660"/>
          <p:cNvSpPr/>
          <p:nvPr/>
        </p:nvSpPr>
        <p:spPr>
          <a:xfrm>
            <a:off x="5284381" y="218905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1" name="object 1661"/>
          <p:cNvSpPr/>
          <p:nvPr/>
        </p:nvSpPr>
        <p:spPr>
          <a:xfrm>
            <a:off x="5284381" y="223705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2" name="object 1662"/>
          <p:cNvSpPr/>
          <p:nvPr/>
        </p:nvSpPr>
        <p:spPr>
          <a:xfrm>
            <a:off x="5284381" y="228515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3" name="object 1663"/>
          <p:cNvSpPr/>
          <p:nvPr/>
        </p:nvSpPr>
        <p:spPr>
          <a:xfrm>
            <a:off x="5284381" y="233315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4" name="object 1664"/>
          <p:cNvSpPr/>
          <p:nvPr/>
        </p:nvSpPr>
        <p:spPr>
          <a:xfrm>
            <a:off x="5284381" y="238118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5" name="object 1665"/>
          <p:cNvSpPr/>
          <p:nvPr/>
        </p:nvSpPr>
        <p:spPr>
          <a:xfrm>
            <a:off x="5284381" y="2429183"/>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6" name="object 1666"/>
          <p:cNvSpPr/>
          <p:nvPr/>
        </p:nvSpPr>
        <p:spPr>
          <a:xfrm>
            <a:off x="5284381" y="2477275"/>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67" name="object 1667"/>
          <p:cNvSpPr/>
          <p:nvPr/>
        </p:nvSpPr>
        <p:spPr>
          <a:xfrm>
            <a:off x="5284381" y="2525276"/>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8" name="object 1668"/>
          <p:cNvSpPr/>
          <p:nvPr/>
        </p:nvSpPr>
        <p:spPr>
          <a:xfrm>
            <a:off x="5284381" y="257327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9" name="object 1669"/>
          <p:cNvSpPr/>
          <p:nvPr/>
        </p:nvSpPr>
        <p:spPr>
          <a:xfrm>
            <a:off x="5284381" y="262136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0" name="object 1670"/>
          <p:cNvSpPr/>
          <p:nvPr/>
        </p:nvSpPr>
        <p:spPr>
          <a:xfrm>
            <a:off x="5284381" y="266937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1" name="object 1671"/>
          <p:cNvSpPr/>
          <p:nvPr/>
        </p:nvSpPr>
        <p:spPr>
          <a:xfrm>
            <a:off x="5284381" y="271740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2" name="object 1672"/>
          <p:cNvSpPr/>
          <p:nvPr/>
        </p:nvSpPr>
        <p:spPr>
          <a:xfrm>
            <a:off x="5284381" y="276540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73" name="object 1673"/>
          <p:cNvSpPr/>
          <p:nvPr/>
        </p:nvSpPr>
        <p:spPr>
          <a:xfrm>
            <a:off x="5284381" y="281349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4" name="object 1674"/>
          <p:cNvSpPr/>
          <p:nvPr/>
        </p:nvSpPr>
        <p:spPr>
          <a:xfrm>
            <a:off x="5284381" y="28614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5" name="object 1675"/>
          <p:cNvSpPr/>
          <p:nvPr/>
        </p:nvSpPr>
        <p:spPr>
          <a:xfrm>
            <a:off x="5284381" y="290949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6" name="object 1676"/>
          <p:cNvSpPr/>
          <p:nvPr/>
        </p:nvSpPr>
        <p:spPr>
          <a:xfrm>
            <a:off x="5284381" y="295749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7" name="object 1677"/>
          <p:cNvSpPr/>
          <p:nvPr/>
        </p:nvSpPr>
        <p:spPr>
          <a:xfrm>
            <a:off x="5284381" y="30055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8" name="object 1678"/>
          <p:cNvSpPr/>
          <p:nvPr/>
        </p:nvSpPr>
        <p:spPr>
          <a:xfrm>
            <a:off x="5284381" y="305362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9" name="object 1679"/>
          <p:cNvSpPr/>
          <p:nvPr/>
        </p:nvSpPr>
        <p:spPr>
          <a:xfrm>
            <a:off x="5284381" y="31016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80" name="object 1680"/>
          <p:cNvSpPr/>
          <p:nvPr/>
        </p:nvSpPr>
        <p:spPr>
          <a:xfrm>
            <a:off x="5284381" y="314971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81" name="object 1681"/>
          <p:cNvSpPr/>
          <p:nvPr/>
        </p:nvSpPr>
        <p:spPr>
          <a:xfrm>
            <a:off x="5284381" y="3197715"/>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2" name="object 1682"/>
          <p:cNvSpPr/>
          <p:nvPr/>
        </p:nvSpPr>
        <p:spPr>
          <a:xfrm>
            <a:off x="5284381" y="3245716"/>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3" name="object 1683"/>
          <p:cNvSpPr/>
          <p:nvPr/>
        </p:nvSpPr>
        <p:spPr>
          <a:xfrm>
            <a:off x="5284381" y="3293717"/>
            <a:ext cx="61594" cy="61594"/>
          </a:xfrm>
          <a:custGeom>
            <a:avLst/>
            <a:gdLst/>
            <a:ahLst/>
            <a:cxnLst/>
            <a:rect l="l" t="t" r="r" b="b"/>
            <a:pathLst>
              <a:path w="61595" h="61595">
                <a:moveTo>
                  <a:pt x="0" y="0"/>
                </a:moveTo>
                <a:lnTo>
                  <a:pt x="61121" y="61197"/>
                </a:lnTo>
              </a:path>
            </a:pathLst>
          </a:custGeom>
          <a:ln w="4364">
            <a:solidFill>
              <a:srgbClr val="000000"/>
            </a:solidFill>
          </a:ln>
        </p:spPr>
        <p:txBody>
          <a:bodyPr wrap="square" lIns="0" tIns="0" rIns="0" bIns="0" rtlCol="0"/>
          <a:lstStyle/>
          <a:p/>
        </p:txBody>
      </p:sp>
      <p:sp>
        <p:nvSpPr>
          <p:cNvPr id="1684" name="object 1684"/>
          <p:cNvSpPr/>
          <p:nvPr/>
        </p:nvSpPr>
        <p:spPr>
          <a:xfrm>
            <a:off x="5284381" y="3341809"/>
            <a:ext cx="17780" cy="17780"/>
          </a:xfrm>
          <a:custGeom>
            <a:avLst/>
            <a:gdLst/>
            <a:ahLst/>
            <a:cxnLst/>
            <a:rect l="l" t="t" r="r" b="b"/>
            <a:pathLst>
              <a:path w="17779" h="17779">
                <a:moveTo>
                  <a:pt x="0" y="0"/>
                </a:moveTo>
                <a:lnTo>
                  <a:pt x="17467" y="17463"/>
                </a:lnTo>
              </a:path>
            </a:pathLst>
          </a:custGeom>
          <a:ln w="4364">
            <a:solidFill>
              <a:srgbClr val="000000"/>
            </a:solidFill>
          </a:ln>
        </p:spPr>
        <p:txBody>
          <a:bodyPr wrap="square" lIns="0" tIns="0" rIns="0" bIns="0" rtlCol="0"/>
          <a:lstStyle/>
          <a:p/>
        </p:txBody>
      </p:sp>
      <p:sp>
        <p:nvSpPr>
          <p:cNvPr id="1685" name="object 1685"/>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86" name="object 1686"/>
          <p:cNvSpPr/>
          <p:nvPr/>
        </p:nvSpPr>
        <p:spPr>
          <a:xfrm>
            <a:off x="5332394" y="1660712"/>
            <a:ext cx="13335" cy="13335"/>
          </a:xfrm>
          <a:custGeom>
            <a:avLst/>
            <a:gdLst/>
            <a:ahLst/>
            <a:cxnLst/>
            <a:rect l="l" t="t" r="r" b="b"/>
            <a:pathLst>
              <a:path w="13335" h="13335">
                <a:moveTo>
                  <a:pt x="0" y="0"/>
                </a:moveTo>
                <a:lnTo>
                  <a:pt x="13108" y="13104"/>
                </a:lnTo>
              </a:path>
            </a:pathLst>
          </a:custGeom>
          <a:ln w="4364">
            <a:solidFill>
              <a:srgbClr val="000000"/>
            </a:solidFill>
          </a:ln>
        </p:spPr>
        <p:txBody>
          <a:bodyPr wrap="square" lIns="0" tIns="0" rIns="0" bIns="0" rtlCol="0"/>
          <a:lstStyle/>
          <a:p/>
        </p:txBody>
      </p:sp>
      <p:sp>
        <p:nvSpPr>
          <p:cNvPr id="1687" name="object 1687"/>
          <p:cNvSpPr/>
          <p:nvPr/>
        </p:nvSpPr>
        <p:spPr>
          <a:xfrm>
            <a:off x="5282216" y="1658548"/>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1688" name="object 1688"/>
          <p:cNvSpPr/>
          <p:nvPr/>
        </p:nvSpPr>
        <p:spPr>
          <a:xfrm>
            <a:off x="534766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89" name="object 1689"/>
          <p:cNvSpPr/>
          <p:nvPr/>
        </p:nvSpPr>
        <p:spPr>
          <a:xfrm>
            <a:off x="5347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90" name="object 1690"/>
          <p:cNvSpPr/>
          <p:nvPr/>
        </p:nvSpPr>
        <p:spPr>
          <a:xfrm>
            <a:off x="528221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91" name="object 1691"/>
          <p:cNvSpPr/>
          <p:nvPr/>
        </p:nvSpPr>
        <p:spPr>
          <a:xfrm>
            <a:off x="528221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92" name="object 1692"/>
          <p:cNvSpPr/>
          <p:nvPr/>
        </p:nvSpPr>
        <p:spPr>
          <a:xfrm>
            <a:off x="5707931"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C0C0C0"/>
          </a:solidFill>
        </p:spPr>
        <p:txBody>
          <a:bodyPr wrap="square" lIns="0" tIns="0" rIns="0" bIns="0" rtlCol="0"/>
          <a:lstStyle/>
          <a:p/>
        </p:txBody>
      </p:sp>
      <p:sp>
        <p:nvSpPr>
          <p:cNvPr id="1693" name="object 1693"/>
          <p:cNvSpPr/>
          <p:nvPr/>
        </p:nvSpPr>
        <p:spPr>
          <a:xfrm>
            <a:off x="5707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694" name="object 1694"/>
          <p:cNvSpPr/>
          <p:nvPr/>
        </p:nvSpPr>
        <p:spPr>
          <a:xfrm>
            <a:off x="5710126" y="168036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95" name="object 1695"/>
          <p:cNvSpPr/>
          <p:nvPr/>
        </p:nvSpPr>
        <p:spPr>
          <a:xfrm>
            <a:off x="5710126" y="1680369"/>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96" name="object 1696"/>
          <p:cNvSpPr/>
          <p:nvPr/>
        </p:nvSpPr>
        <p:spPr>
          <a:xfrm>
            <a:off x="5710126" y="171745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697" name="object 1697"/>
          <p:cNvSpPr/>
          <p:nvPr/>
        </p:nvSpPr>
        <p:spPr>
          <a:xfrm>
            <a:off x="5710126" y="176555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8" name="object 1698"/>
          <p:cNvSpPr/>
          <p:nvPr/>
        </p:nvSpPr>
        <p:spPr>
          <a:xfrm>
            <a:off x="5710126" y="181355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9" name="object 1699"/>
          <p:cNvSpPr/>
          <p:nvPr/>
        </p:nvSpPr>
        <p:spPr>
          <a:xfrm>
            <a:off x="5710126" y="186155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0" name="object 1700"/>
          <p:cNvSpPr/>
          <p:nvPr/>
        </p:nvSpPr>
        <p:spPr>
          <a:xfrm>
            <a:off x="5710126" y="19096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1" name="object 1701"/>
          <p:cNvSpPr/>
          <p:nvPr/>
        </p:nvSpPr>
        <p:spPr>
          <a:xfrm>
            <a:off x="5710126" y="195764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2" name="object 1702"/>
          <p:cNvSpPr/>
          <p:nvPr/>
        </p:nvSpPr>
        <p:spPr>
          <a:xfrm>
            <a:off x="5710126" y="200567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3" name="object 1703"/>
          <p:cNvSpPr/>
          <p:nvPr/>
        </p:nvSpPr>
        <p:spPr>
          <a:xfrm>
            <a:off x="5710126" y="205367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4" name="object 1704"/>
          <p:cNvSpPr/>
          <p:nvPr/>
        </p:nvSpPr>
        <p:spPr>
          <a:xfrm>
            <a:off x="5710126" y="210177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5" name="object 1705"/>
          <p:cNvSpPr/>
          <p:nvPr/>
        </p:nvSpPr>
        <p:spPr>
          <a:xfrm>
            <a:off x="5710126" y="214977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6" name="object 1706"/>
          <p:cNvSpPr/>
          <p:nvPr/>
        </p:nvSpPr>
        <p:spPr>
          <a:xfrm>
            <a:off x="5710126" y="219777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7" name="object 1707"/>
          <p:cNvSpPr/>
          <p:nvPr/>
        </p:nvSpPr>
        <p:spPr>
          <a:xfrm>
            <a:off x="5710126" y="224580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08" name="object 1708"/>
          <p:cNvSpPr/>
          <p:nvPr/>
        </p:nvSpPr>
        <p:spPr>
          <a:xfrm>
            <a:off x="5710126" y="229386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9" name="object 1709"/>
          <p:cNvSpPr/>
          <p:nvPr/>
        </p:nvSpPr>
        <p:spPr>
          <a:xfrm>
            <a:off x="5710126" y="234189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0" name="object 1710"/>
          <p:cNvSpPr/>
          <p:nvPr/>
        </p:nvSpPr>
        <p:spPr>
          <a:xfrm>
            <a:off x="5710126" y="238989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1" name="object 1711"/>
          <p:cNvSpPr/>
          <p:nvPr/>
        </p:nvSpPr>
        <p:spPr>
          <a:xfrm>
            <a:off x="5710126" y="2437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2" name="object 1712"/>
          <p:cNvSpPr/>
          <p:nvPr/>
        </p:nvSpPr>
        <p:spPr>
          <a:xfrm>
            <a:off x="5710126" y="2485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3" name="object 1713"/>
          <p:cNvSpPr/>
          <p:nvPr/>
        </p:nvSpPr>
        <p:spPr>
          <a:xfrm>
            <a:off x="5710126" y="253399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4" name="object 1714"/>
          <p:cNvSpPr/>
          <p:nvPr/>
        </p:nvSpPr>
        <p:spPr>
          <a:xfrm>
            <a:off x="5710126" y="258202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15" name="object 1715"/>
          <p:cNvSpPr/>
          <p:nvPr/>
        </p:nvSpPr>
        <p:spPr>
          <a:xfrm>
            <a:off x="5710126" y="26300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6" name="object 1716"/>
          <p:cNvSpPr/>
          <p:nvPr/>
        </p:nvSpPr>
        <p:spPr>
          <a:xfrm>
            <a:off x="5710126" y="267811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7" name="object 1717"/>
          <p:cNvSpPr/>
          <p:nvPr/>
        </p:nvSpPr>
        <p:spPr>
          <a:xfrm>
            <a:off x="5710126" y="27261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8" name="object 1718"/>
          <p:cNvSpPr/>
          <p:nvPr/>
        </p:nvSpPr>
        <p:spPr>
          <a:xfrm>
            <a:off x="5710126" y="277411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9" name="object 1719"/>
          <p:cNvSpPr/>
          <p:nvPr/>
        </p:nvSpPr>
        <p:spPr>
          <a:xfrm>
            <a:off x="5710126" y="28222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0" name="object 1720"/>
          <p:cNvSpPr/>
          <p:nvPr/>
        </p:nvSpPr>
        <p:spPr>
          <a:xfrm>
            <a:off x="5710126" y="287021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1" name="object 1721"/>
          <p:cNvSpPr/>
          <p:nvPr/>
        </p:nvSpPr>
        <p:spPr>
          <a:xfrm>
            <a:off x="5710126" y="2918243"/>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22" name="object 1722"/>
          <p:cNvSpPr/>
          <p:nvPr/>
        </p:nvSpPr>
        <p:spPr>
          <a:xfrm>
            <a:off x="5710126" y="296630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3" name="object 1723"/>
          <p:cNvSpPr/>
          <p:nvPr/>
        </p:nvSpPr>
        <p:spPr>
          <a:xfrm>
            <a:off x="5710126" y="30143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4" name="object 1724"/>
          <p:cNvSpPr/>
          <p:nvPr/>
        </p:nvSpPr>
        <p:spPr>
          <a:xfrm>
            <a:off x="5710126" y="306233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5" name="object 1725"/>
          <p:cNvSpPr/>
          <p:nvPr/>
        </p:nvSpPr>
        <p:spPr>
          <a:xfrm>
            <a:off x="5710126" y="311033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26" name="object 1726"/>
          <p:cNvSpPr/>
          <p:nvPr/>
        </p:nvSpPr>
        <p:spPr>
          <a:xfrm>
            <a:off x="5710126" y="31584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7" name="object 1727"/>
          <p:cNvSpPr/>
          <p:nvPr/>
        </p:nvSpPr>
        <p:spPr>
          <a:xfrm>
            <a:off x="5710126" y="3206431"/>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728" name="object 1728"/>
          <p:cNvSpPr/>
          <p:nvPr/>
        </p:nvSpPr>
        <p:spPr>
          <a:xfrm>
            <a:off x="5710126" y="3254462"/>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729" name="object 1729"/>
          <p:cNvSpPr/>
          <p:nvPr/>
        </p:nvSpPr>
        <p:spPr>
          <a:xfrm>
            <a:off x="5712290" y="3302463"/>
            <a:ext cx="57150" cy="57150"/>
          </a:xfrm>
          <a:custGeom>
            <a:avLst/>
            <a:gdLst/>
            <a:ahLst/>
            <a:cxnLst/>
            <a:rect l="l" t="t" r="r" b="b"/>
            <a:pathLst>
              <a:path w="57150" h="57150">
                <a:moveTo>
                  <a:pt x="0" y="56808"/>
                </a:moveTo>
                <a:lnTo>
                  <a:pt x="56761" y="0"/>
                </a:lnTo>
              </a:path>
            </a:pathLst>
          </a:custGeom>
          <a:ln w="4364">
            <a:solidFill>
              <a:srgbClr val="000000"/>
            </a:solidFill>
          </a:ln>
        </p:spPr>
        <p:txBody>
          <a:bodyPr wrap="square" lIns="0" tIns="0" rIns="0" bIns="0" rtlCol="0"/>
          <a:lstStyle/>
          <a:p/>
        </p:txBody>
      </p:sp>
      <p:sp>
        <p:nvSpPr>
          <p:cNvPr id="1730" name="object 1730"/>
          <p:cNvSpPr/>
          <p:nvPr/>
        </p:nvSpPr>
        <p:spPr>
          <a:xfrm>
            <a:off x="5760303" y="3350555"/>
            <a:ext cx="8890" cy="8890"/>
          </a:xfrm>
          <a:custGeom>
            <a:avLst/>
            <a:gdLst/>
            <a:ahLst/>
            <a:cxnLst/>
            <a:rect l="l" t="t" r="r" b="b"/>
            <a:pathLst>
              <a:path w="8889" h="8889">
                <a:moveTo>
                  <a:pt x="0" y="8716"/>
                </a:moveTo>
                <a:lnTo>
                  <a:pt x="8749" y="0"/>
                </a:lnTo>
              </a:path>
            </a:pathLst>
          </a:custGeom>
          <a:ln w="4364">
            <a:solidFill>
              <a:srgbClr val="000000"/>
            </a:solidFill>
          </a:ln>
        </p:spPr>
        <p:txBody>
          <a:bodyPr wrap="square" lIns="0" tIns="0" rIns="0" bIns="0" rtlCol="0"/>
          <a:lstStyle/>
          <a:p/>
        </p:txBody>
      </p:sp>
      <p:sp>
        <p:nvSpPr>
          <p:cNvPr id="1731" name="object 1731"/>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32" name="object 1732"/>
          <p:cNvSpPr/>
          <p:nvPr/>
        </p:nvSpPr>
        <p:spPr>
          <a:xfrm>
            <a:off x="5710126" y="172837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3" name="object 1733"/>
          <p:cNvSpPr/>
          <p:nvPr/>
        </p:nvSpPr>
        <p:spPr>
          <a:xfrm>
            <a:off x="5710126" y="177646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4" name="object 1734"/>
          <p:cNvSpPr/>
          <p:nvPr/>
        </p:nvSpPr>
        <p:spPr>
          <a:xfrm>
            <a:off x="5710126" y="182446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5" name="object 1735"/>
          <p:cNvSpPr/>
          <p:nvPr/>
        </p:nvSpPr>
        <p:spPr>
          <a:xfrm>
            <a:off x="5710126" y="187246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6" name="object 1736"/>
          <p:cNvSpPr/>
          <p:nvPr/>
        </p:nvSpPr>
        <p:spPr>
          <a:xfrm>
            <a:off x="5710126" y="192055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7" name="object 1737"/>
          <p:cNvSpPr/>
          <p:nvPr/>
        </p:nvSpPr>
        <p:spPr>
          <a:xfrm>
            <a:off x="5710126" y="196855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38" name="object 1738"/>
          <p:cNvSpPr/>
          <p:nvPr/>
        </p:nvSpPr>
        <p:spPr>
          <a:xfrm>
            <a:off x="5710126" y="201658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9" name="object 1739"/>
          <p:cNvSpPr/>
          <p:nvPr/>
        </p:nvSpPr>
        <p:spPr>
          <a:xfrm>
            <a:off x="5710126" y="206459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0" name="object 1740"/>
          <p:cNvSpPr/>
          <p:nvPr/>
        </p:nvSpPr>
        <p:spPr>
          <a:xfrm>
            <a:off x="5710126" y="211268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1" name="object 1741"/>
          <p:cNvSpPr/>
          <p:nvPr/>
        </p:nvSpPr>
        <p:spPr>
          <a:xfrm>
            <a:off x="5710126" y="216068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2" name="object 1742"/>
          <p:cNvSpPr/>
          <p:nvPr/>
        </p:nvSpPr>
        <p:spPr>
          <a:xfrm>
            <a:off x="5710126" y="220868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3" name="object 1743"/>
          <p:cNvSpPr/>
          <p:nvPr/>
        </p:nvSpPr>
        <p:spPr>
          <a:xfrm>
            <a:off x="5710126" y="225677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4" name="object 1744"/>
          <p:cNvSpPr/>
          <p:nvPr/>
        </p:nvSpPr>
        <p:spPr>
          <a:xfrm>
            <a:off x="5710126" y="230477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45" name="object 1745"/>
          <p:cNvSpPr/>
          <p:nvPr/>
        </p:nvSpPr>
        <p:spPr>
          <a:xfrm>
            <a:off x="5710126" y="235280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6" name="object 1746"/>
          <p:cNvSpPr/>
          <p:nvPr/>
        </p:nvSpPr>
        <p:spPr>
          <a:xfrm>
            <a:off x="5710126" y="240080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7" name="object 1747"/>
          <p:cNvSpPr/>
          <p:nvPr/>
        </p:nvSpPr>
        <p:spPr>
          <a:xfrm>
            <a:off x="5710126" y="244890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8" name="object 1748"/>
          <p:cNvSpPr/>
          <p:nvPr/>
        </p:nvSpPr>
        <p:spPr>
          <a:xfrm>
            <a:off x="5710126" y="249690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9" name="object 1749"/>
          <p:cNvSpPr/>
          <p:nvPr/>
        </p:nvSpPr>
        <p:spPr>
          <a:xfrm>
            <a:off x="5710126" y="254490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0" name="object 1750"/>
          <p:cNvSpPr/>
          <p:nvPr/>
        </p:nvSpPr>
        <p:spPr>
          <a:xfrm>
            <a:off x="5710126" y="259293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1" name="object 1751"/>
          <p:cNvSpPr/>
          <p:nvPr/>
        </p:nvSpPr>
        <p:spPr>
          <a:xfrm>
            <a:off x="5710126" y="264099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2" name="object 1752"/>
          <p:cNvSpPr/>
          <p:nvPr/>
        </p:nvSpPr>
        <p:spPr>
          <a:xfrm>
            <a:off x="5710126" y="26890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3" name="object 1753"/>
          <p:cNvSpPr/>
          <p:nvPr/>
        </p:nvSpPr>
        <p:spPr>
          <a:xfrm>
            <a:off x="5710126" y="273702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54" name="object 1754"/>
          <p:cNvSpPr/>
          <p:nvPr/>
        </p:nvSpPr>
        <p:spPr>
          <a:xfrm>
            <a:off x="5710126" y="27851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5" name="object 1755"/>
          <p:cNvSpPr/>
          <p:nvPr/>
        </p:nvSpPr>
        <p:spPr>
          <a:xfrm>
            <a:off x="5710126" y="283312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6" name="object 1756"/>
          <p:cNvSpPr/>
          <p:nvPr/>
        </p:nvSpPr>
        <p:spPr>
          <a:xfrm>
            <a:off x="5710126" y="28811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7" name="object 1757"/>
          <p:cNvSpPr/>
          <p:nvPr/>
        </p:nvSpPr>
        <p:spPr>
          <a:xfrm>
            <a:off x="5710126" y="292915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8" name="object 1758"/>
          <p:cNvSpPr/>
          <p:nvPr/>
        </p:nvSpPr>
        <p:spPr>
          <a:xfrm>
            <a:off x="5710126" y="297721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9" name="object 1759"/>
          <p:cNvSpPr/>
          <p:nvPr/>
        </p:nvSpPr>
        <p:spPr>
          <a:xfrm>
            <a:off x="5710126" y="30252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0" name="object 1760"/>
          <p:cNvSpPr/>
          <p:nvPr/>
        </p:nvSpPr>
        <p:spPr>
          <a:xfrm>
            <a:off x="5710126" y="307324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1" name="object 1761"/>
          <p:cNvSpPr/>
          <p:nvPr/>
        </p:nvSpPr>
        <p:spPr>
          <a:xfrm>
            <a:off x="5710126" y="312124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62" name="object 1762"/>
          <p:cNvSpPr/>
          <p:nvPr/>
        </p:nvSpPr>
        <p:spPr>
          <a:xfrm>
            <a:off x="5710126" y="316934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3" name="object 1763"/>
          <p:cNvSpPr/>
          <p:nvPr/>
        </p:nvSpPr>
        <p:spPr>
          <a:xfrm>
            <a:off x="5710126" y="321734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764" name="object 1764"/>
          <p:cNvSpPr/>
          <p:nvPr/>
        </p:nvSpPr>
        <p:spPr>
          <a:xfrm>
            <a:off x="5710126" y="3265373"/>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765" name="object 1765"/>
          <p:cNvSpPr/>
          <p:nvPr/>
        </p:nvSpPr>
        <p:spPr>
          <a:xfrm>
            <a:off x="5710126" y="3313435"/>
            <a:ext cx="46355" cy="46355"/>
          </a:xfrm>
          <a:custGeom>
            <a:avLst/>
            <a:gdLst/>
            <a:ahLst/>
            <a:cxnLst/>
            <a:rect l="l" t="t" r="r" b="b"/>
            <a:pathLst>
              <a:path w="46354" h="46354">
                <a:moveTo>
                  <a:pt x="0" y="0"/>
                </a:moveTo>
                <a:lnTo>
                  <a:pt x="45818" y="45837"/>
                </a:lnTo>
              </a:path>
            </a:pathLst>
          </a:custGeom>
          <a:ln w="4364">
            <a:solidFill>
              <a:srgbClr val="000000"/>
            </a:solidFill>
          </a:ln>
        </p:spPr>
        <p:txBody>
          <a:bodyPr wrap="square" lIns="0" tIns="0" rIns="0" bIns="0" rtlCol="0"/>
          <a:lstStyle/>
          <a:p/>
        </p:txBody>
      </p:sp>
      <p:sp>
        <p:nvSpPr>
          <p:cNvPr id="1766" name="object 1766"/>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67" name="object 1767"/>
          <p:cNvSpPr/>
          <p:nvPr/>
        </p:nvSpPr>
        <p:spPr>
          <a:xfrm>
            <a:off x="5758139" y="168036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768" name="object 1768"/>
          <p:cNvSpPr/>
          <p:nvPr/>
        </p:nvSpPr>
        <p:spPr>
          <a:xfrm>
            <a:off x="5707931"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769" name="object 1769"/>
          <p:cNvSpPr/>
          <p:nvPr/>
        </p:nvSpPr>
        <p:spPr>
          <a:xfrm>
            <a:off x="5771217"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70" name="object 1770"/>
          <p:cNvSpPr/>
          <p:nvPr/>
        </p:nvSpPr>
        <p:spPr>
          <a:xfrm>
            <a:off x="57712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1" name="object 1771"/>
          <p:cNvSpPr/>
          <p:nvPr/>
        </p:nvSpPr>
        <p:spPr>
          <a:xfrm>
            <a:off x="5707931"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72" name="object 1772"/>
          <p:cNvSpPr/>
          <p:nvPr/>
        </p:nvSpPr>
        <p:spPr>
          <a:xfrm>
            <a:off x="5707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3" name="object 1773"/>
          <p:cNvSpPr/>
          <p:nvPr/>
        </p:nvSpPr>
        <p:spPr>
          <a:xfrm>
            <a:off x="6165322" y="1641085"/>
            <a:ext cx="0" cy="987425"/>
          </a:xfrm>
          <a:custGeom>
            <a:avLst/>
            <a:gdLst/>
            <a:ahLst/>
            <a:cxnLst/>
            <a:rect l="l" t="t" r="r" b="b"/>
            <a:pathLst>
              <a:path h="987425">
                <a:moveTo>
                  <a:pt x="0" y="0"/>
                </a:moveTo>
                <a:lnTo>
                  <a:pt x="0" y="986806"/>
                </a:lnTo>
              </a:path>
            </a:pathLst>
          </a:custGeom>
          <a:ln w="63291">
            <a:solidFill>
              <a:srgbClr val="C0C0C0"/>
            </a:solidFill>
          </a:ln>
        </p:spPr>
        <p:txBody>
          <a:bodyPr wrap="square" lIns="0" tIns="0" rIns="0" bIns="0" rtlCol="0"/>
          <a:lstStyle/>
          <a:p/>
        </p:txBody>
      </p:sp>
      <p:sp>
        <p:nvSpPr>
          <p:cNvPr id="1774" name="object 1774"/>
          <p:cNvSpPr/>
          <p:nvPr/>
        </p:nvSpPr>
        <p:spPr>
          <a:xfrm>
            <a:off x="613367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775" name="object 1775"/>
          <p:cNvSpPr/>
          <p:nvPr/>
        </p:nvSpPr>
        <p:spPr>
          <a:xfrm>
            <a:off x="6135840"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776" name="object 1776"/>
          <p:cNvSpPr/>
          <p:nvPr/>
        </p:nvSpPr>
        <p:spPr>
          <a:xfrm>
            <a:off x="6135840"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777" name="object 1777"/>
          <p:cNvSpPr/>
          <p:nvPr/>
        </p:nvSpPr>
        <p:spPr>
          <a:xfrm>
            <a:off x="6135840"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78" name="object 1778"/>
          <p:cNvSpPr/>
          <p:nvPr/>
        </p:nvSpPr>
        <p:spPr>
          <a:xfrm>
            <a:off x="6135840"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79" name="object 1779"/>
          <p:cNvSpPr/>
          <p:nvPr/>
        </p:nvSpPr>
        <p:spPr>
          <a:xfrm>
            <a:off x="6135840"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0" name="object 1780"/>
          <p:cNvSpPr/>
          <p:nvPr/>
        </p:nvSpPr>
        <p:spPr>
          <a:xfrm>
            <a:off x="6135840"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1" name="object 1781"/>
          <p:cNvSpPr/>
          <p:nvPr/>
        </p:nvSpPr>
        <p:spPr>
          <a:xfrm>
            <a:off x="6135840"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2" name="object 1782"/>
          <p:cNvSpPr/>
          <p:nvPr/>
        </p:nvSpPr>
        <p:spPr>
          <a:xfrm>
            <a:off x="6135840"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3" name="object 1783"/>
          <p:cNvSpPr/>
          <p:nvPr/>
        </p:nvSpPr>
        <p:spPr>
          <a:xfrm>
            <a:off x="6135840"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84" name="object 1784"/>
          <p:cNvSpPr/>
          <p:nvPr/>
        </p:nvSpPr>
        <p:spPr>
          <a:xfrm>
            <a:off x="6135840"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5" name="object 1785"/>
          <p:cNvSpPr/>
          <p:nvPr/>
        </p:nvSpPr>
        <p:spPr>
          <a:xfrm>
            <a:off x="6135840"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6" name="object 1786"/>
          <p:cNvSpPr/>
          <p:nvPr/>
        </p:nvSpPr>
        <p:spPr>
          <a:xfrm>
            <a:off x="6135840"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7" name="object 1787"/>
          <p:cNvSpPr/>
          <p:nvPr/>
        </p:nvSpPr>
        <p:spPr>
          <a:xfrm>
            <a:off x="6135840"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8" name="object 1788"/>
          <p:cNvSpPr/>
          <p:nvPr/>
        </p:nvSpPr>
        <p:spPr>
          <a:xfrm>
            <a:off x="6135840"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9" name="object 1789"/>
          <p:cNvSpPr/>
          <p:nvPr/>
        </p:nvSpPr>
        <p:spPr>
          <a:xfrm>
            <a:off x="6135840"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0" name="object 1790"/>
          <p:cNvSpPr/>
          <p:nvPr/>
        </p:nvSpPr>
        <p:spPr>
          <a:xfrm>
            <a:off x="6135840"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1" name="object 1791"/>
          <p:cNvSpPr/>
          <p:nvPr/>
        </p:nvSpPr>
        <p:spPr>
          <a:xfrm>
            <a:off x="6135840"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2" name="object 1792"/>
          <p:cNvSpPr/>
          <p:nvPr/>
        </p:nvSpPr>
        <p:spPr>
          <a:xfrm>
            <a:off x="6135840"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93" name="object 1793"/>
          <p:cNvSpPr/>
          <p:nvPr/>
        </p:nvSpPr>
        <p:spPr>
          <a:xfrm>
            <a:off x="6135840"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4" name="object 1794"/>
          <p:cNvSpPr/>
          <p:nvPr/>
        </p:nvSpPr>
        <p:spPr>
          <a:xfrm>
            <a:off x="6135840"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5" name="object 1795"/>
          <p:cNvSpPr/>
          <p:nvPr/>
        </p:nvSpPr>
        <p:spPr>
          <a:xfrm>
            <a:off x="6135840"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6" name="object 1796"/>
          <p:cNvSpPr/>
          <p:nvPr/>
        </p:nvSpPr>
        <p:spPr>
          <a:xfrm>
            <a:off x="6135840"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97" name="object 1797"/>
          <p:cNvSpPr/>
          <p:nvPr/>
        </p:nvSpPr>
        <p:spPr>
          <a:xfrm>
            <a:off x="6135840"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8" name="object 1798"/>
          <p:cNvSpPr/>
          <p:nvPr/>
        </p:nvSpPr>
        <p:spPr>
          <a:xfrm>
            <a:off x="6135840"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9" name="object 1799"/>
          <p:cNvSpPr/>
          <p:nvPr/>
        </p:nvSpPr>
        <p:spPr>
          <a:xfrm>
            <a:off x="6135840"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800" name="object 1800"/>
          <p:cNvSpPr/>
          <p:nvPr/>
        </p:nvSpPr>
        <p:spPr>
          <a:xfrm>
            <a:off x="6135840"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1" name="object 1801"/>
          <p:cNvSpPr/>
          <p:nvPr/>
        </p:nvSpPr>
        <p:spPr>
          <a:xfrm>
            <a:off x="6135840"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2" name="object 1802"/>
          <p:cNvSpPr/>
          <p:nvPr/>
        </p:nvSpPr>
        <p:spPr>
          <a:xfrm>
            <a:off x="6135840"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3" name="object 1803"/>
          <p:cNvSpPr/>
          <p:nvPr/>
        </p:nvSpPr>
        <p:spPr>
          <a:xfrm>
            <a:off x="6135840"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804" name="object 1804"/>
          <p:cNvSpPr/>
          <p:nvPr/>
        </p:nvSpPr>
        <p:spPr>
          <a:xfrm>
            <a:off x="6135840"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5" name="object 1805"/>
          <p:cNvSpPr/>
          <p:nvPr/>
        </p:nvSpPr>
        <p:spPr>
          <a:xfrm>
            <a:off x="6135840"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6" name="object 1806"/>
          <p:cNvSpPr/>
          <p:nvPr/>
        </p:nvSpPr>
        <p:spPr>
          <a:xfrm>
            <a:off x="6135840"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7" name="object 1807"/>
          <p:cNvSpPr/>
          <p:nvPr/>
        </p:nvSpPr>
        <p:spPr>
          <a:xfrm>
            <a:off x="6135840"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808" name="object 1808"/>
          <p:cNvSpPr/>
          <p:nvPr/>
        </p:nvSpPr>
        <p:spPr>
          <a:xfrm>
            <a:off x="6135840"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9" name="object 1809"/>
          <p:cNvSpPr/>
          <p:nvPr/>
        </p:nvSpPr>
        <p:spPr>
          <a:xfrm>
            <a:off x="6135840"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810" name="object 1810"/>
          <p:cNvSpPr/>
          <p:nvPr/>
        </p:nvSpPr>
        <p:spPr>
          <a:xfrm>
            <a:off x="6135840"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811" name="object 1811"/>
          <p:cNvSpPr/>
          <p:nvPr/>
        </p:nvSpPr>
        <p:spPr>
          <a:xfrm>
            <a:off x="6148949" y="3313435"/>
            <a:ext cx="46355" cy="46355"/>
          </a:xfrm>
          <a:custGeom>
            <a:avLst/>
            <a:gdLst/>
            <a:ahLst/>
            <a:cxnLst/>
            <a:rect l="l" t="t" r="r" b="b"/>
            <a:pathLst>
              <a:path w="46354" h="46354">
                <a:moveTo>
                  <a:pt x="0" y="45837"/>
                </a:moveTo>
                <a:lnTo>
                  <a:pt x="45818" y="0"/>
                </a:lnTo>
              </a:path>
            </a:pathLst>
          </a:custGeom>
          <a:ln w="4364">
            <a:solidFill>
              <a:srgbClr val="000000"/>
            </a:solidFill>
          </a:ln>
        </p:spPr>
        <p:txBody>
          <a:bodyPr wrap="square" lIns="0" tIns="0" rIns="0" bIns="0" rtlCol="0"/>
          <a:lstStyle/>
          <a:p/>
        </p:txBody>
      </p:sp>
      <p:sp>
        <p:nvSpPr>
          <p:cNvPr id="1812" name="object 1812"/>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3" name="object 1813"/>
          <p:cNvSpPr/>
          <p:nvPr/>
        </p:nvSpPr>
        <p:spPr>
          <a:xfrm>
            <a:off x="6135840"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14" name="object 1814"/>
          <p:cNvSpPr/>
          <p:nvPr/>
        </p:nvSpPr>
        <p:spPr>
          <a:xfrm>
            <a:off x="6135840"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5" name="object 1815"/>
          <p:cNvSpPr/>
          <p:nvPr/>
        </p:nvSpPr>
        <p:spPr>
          <a:xfrm>
            <a:off x="6135840"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6" name="object 1816"/>
          <p:cNvSpPr/>
          <p:nvPr/>
        </p:nvSpPr>
        <p:spPr>
          <a:xfrm>
            <a:off x="6135840"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7" name="object 1817"/>
          <p:cNvSpPr/>
          <p:nvPr/>
        </p:nvSpPr>
        <p:spPr>
          <a:xfrm>
            <a:off x="6135840"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18" name="object 1818"/>
          <p:cNvSpPr/>
          <p:nvPr/>
        </p:nvSpPr>
        <p:spPr>
          <a:xfrm>
            <a:off x="6135840"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9" name="object 1819"/>
          <p:cNvSpPr/>
          <p:nvPr/>
        </p:nvSpPr>
        <p:spPr>
          <a:xfrm>
            <a:off x="6135840"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20" name="object 1820"/>
          <p:cNvSpPr/>
          <p:nvPr/>
        </p:nvSpPr>
        <p:spPr>
          <a:xfrm>
            <a:off x="6135840"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21" name="object 1821"/>
          <p:cNvSpPr/>
          <p:nvPr/>
        </p:nvSpPr>
        <p:spPr>
          <a:xfrm>
            <a:off x="6135840"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2" name="object 1822"/>
          <p:cNvSpPr/>
          <p:nvPr/>
        </p:nvSpPr>
        <p:spPr>
          <a:xfrm>
            <a:off x="6135840"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3" name="object 1823"/>
          <p:cNvSpPr/>
          <p:nvPr/>
        </p:nvSpPr>
        <p:spPr>
          <a:xfrm>
            <a:off x="6135840"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4" name="object 1824"/>
          <p:cNvSpPr/>
          <p:nvPr/>
        </p:nvSpPr>
        <p:spPr>
          <a:xfrm>
            <a:off x="6135840"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5" name="object 1825"/>
          <p:cNvSpPr/>
          <p:nvPr/>
        </p:nvSpPr>
        <p:spPr>
          <a:xfrm>
            <a:off x="6135840"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6" name="object 1826"/>
          <p:cNvSpPr/>
          <p:nvPr/>
        </p:nvSpPr>
        <p:spPr>
          <a:xfrm>
            <a:off x="6135840"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27" name="object 1827"/>
          <p:cNvSpPr/>
          <p:nvPr/>
        </p:nvSpPr>
        <p:spPr>
          <a:xfrm>
            <a:off x="6135840"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8" name="object 1828"/>
          <p:cNvSpPr/>
          <p:nvPr/>
        </p:nvSpPr>
        <p:spPr>
          <a:xfrm>
            <a:off x="6135840"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9" name="object 1829"/>
          <p:cNvSpPr/>
          <p:nvPr/>
        </p:nvSpPr>
        <p:spPr>
          <a:xfrm>
            <a:off x="6135840"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0" name="object 1830"/>
          <p:cNvSpPr/>
          <p:nvPr/>
        </p:nvSpPr>
        <p:spPr>
          <a:xfrm>
            <a:off x="6135840"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1" name="object 1831"/>
          <p:cNvSpPr/>
          <p:nvPr/>
        </p:nvSpPr>
        <p:spPr>
          <a:xfrm>
            <a:off x="6135840"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2" name="object 1832"/>
          <p:cNvSpPr/>
          <p:nvPr/>
        </p:nvSpPr>
        <p:spPr>
          <a:xfrm>
            <a:off x="6135840"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33" name="object 1833"/>
          <p:cNvSpPr/>
          <p:nvPr/>
        </p:nvSpPr>
        <p:spPr>
          <a:xfrm>
            <a:off x="6135840"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4" name="object 1834"/>
          <p:cNvSpPr/>
          <p:nvPr/>
        </p:nvSpPr>
        <p:spPr>
          <a:xfrm>
            <a:off x="6135840"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5" name="object 1835"/>
          <p:cNvSpPr/>
          <p:nvPr/>
        </p:nvSpPr>
        <p:spPr>
          <a:xfrm>
            <a:off x="6135840"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6" name="object 1836"/>
          <p:cNvSpPr/>
          <p:nvPr/>
        </p:nvSpPr>
        <p:spPr>
          <a:xfrm>
            <a:off x="6135840"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7" name="object 1837"/>
          <p:cNvSpPr/>
          <p:nvPr/>
        </p:nvSpPr>
        <p:spPr>
          <a:xfrm>
            <a:off x="6135840"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8" name="object 1838"/>
          <p:cNvSpPr/>
          <p:nvPr/>
        </p:nvSpPr>
        <p:spPr>
          <a:xfrm>
            <a:off x="6135840"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9" name="object 1839"/>
          <p:cNvSpPr/>
          <p:nvPr/>
        </p:nvSpPr>
        <p:spPr>
          <a:xfrm>
            <a:off x="6135840"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40" name="object 1840"/>
          <p:cNvSpPr/>
          <p:nvPr/>
        </p:nvSpPr>
        <p:spPr>
          <a:xfrm>
            <a:off x="6135840"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1" name="object 1841"/>
          <p:cNvSpPr/>
          <p:nvPr/>
        </p:nvSpPr>
        <p:spPr>
          <a:xfrm>
            <a:off x="6135840"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2" name="object 1842"/>
          <p:cNvSpPr/>
          <p:nvPr/>
        </p:nvSpPr>
        <p:spPr>
          <a:xfrm>
            <a:off x="6135840"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3" name="object 1843"/>
          <p:cNvSpPr/>
          <p:nvPr/>
        </p:nvSpPr>
        <p:spPr>
          <a:xfrm>
            <a:off x="6135840"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4" name="object 1844"/>
          <p:cNvSpPr/>
          <p:nvPr/>
        </p:nvSpPr>
        <p:spPr>
          <a:xfrm>
            <a:off x="6135840"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5" name="object 1845"/>
          <p:cNvSpPr/>
          <p:nvPr/>
        </p:nvSpPr>
        <p:spPr>
          <a:xfrm>
            <a:off x="6135840"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846" name="object 1846"/>
          <p:cNvSpPr/>
          <p:nvPr/>
        </p:nvSpPr>
        <p:spPr>
          <a:xfrm>
            <a:off x="6135840"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847" name="object 1847"/>
          <p:cNvSpPr/>
          <p:nvPr/>
        </p:nvSpPr>
        <p:spPr>
          <a:xfrm>
            <a:off x="6135840" y="3324346"/>
            <a:ext cx="35560" cy="34925"/>
          </a:xfrm>
          <a:custGeom>
            <a:avLst/>
            <a:gdLst/>
            <a:ahLst/>
            <a:cxnLst/>
            <a:rect l="l" t="t" r="r" b="b"/>
            <a:pathLst>
              <a:path w="35560" h="34925">
                <a:moveTo>
                  <a:pt x="0" y="0"/>
                </a:moveTo>
                <a:lnTo>
                  <a:pt x="34935" y="34926"/>
                </a:lnTo>
              </a:path>
            </a:pathLst>
          </a:custGeom>
          <a:ln w="4364">
            <a:solidFill>
              <a:srgbClr val="000000"/>
            </a:solidFill>
          </a:ln>
        </p:spPr>
        <p:txBody>
          <a:bodyPr wrap="square" lIns="0" tIns="0" rIns="0" bIns="0" rtlCol="0"/>
          <a:lstStyle/>
          <a:p/>
        </p:txBody>
      </p:sp>
      <p:sp>
        <p:nvSpPr>
          <p:cNvPr id="1848" name="object 1848"/>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9" name="object 1849"/>
          <p:cNvSpPr/>
          <p:nvPr/>
        </p:nvSpPr>
        <p:spPr>
          <a:xfrm>
            <a:off x="6183853"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850" name="object 1850"/>
          <p:cNvSpPr/>
          <p:nvPr/>
        </p:nvSpPr>
        <p:spPr>
          <a:xfrm>
            <a:off x="6133676"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851" name="object 1851"/>
          <p:cNvSpPr/>
          <p:nvPr/>
        </p:nvSpPr>
        <p:spPr>
          <a:xfrm>
            <a:off x="6196962"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2" name="object 1852"/>
          <p:cNvSpPr/>
          <p:nvPr/>
        </p:nvSpPr>
        <p:spPr>
          <a:xfrm>
            <a:off x="619696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3" name="object 1853"/>
          <p:cNvSpPr/>
          <p:nvPr/>
        </p:nvSpPr>
        <p:spPr>
          <a:xfrm>
            <a:off x="613367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4" name="object 1854"/>
          <p:cNvSpPr/>
          <p:nvPr/>
        </p:nvSpPr>
        <p:spPr>
          <a:xfrm>
            <a:off x="613367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5" name="object 1855"/>
          <p:cNvSpPr/>
          <p:nvPr/>
        </p:nvSpPr>
        <p:spPr>
          <a:xfrm>
            <a:off x="6589872"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856" name="object 1856"/>
          <p:cNvSpPr/>
          <p:nvPr/>
        </p:nvSpPr>
        <p:spPr>
          <a:xfrm>
            <a:off x="6557135" y="3239163"/>
            <a:ext cx="66040" cy="122555"/>
          </a:xfrm>
          <a:custGeom>
            <a:avLst/>
            <a:gdLst/>
            <a:ahLst/>
            <a:cxnLst/>
            <a:rect l="l" t="t" r="r" b="b"/>
            <a:pathLst>
              <a:path w="66040"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857" name="object 1857"/>
          <p:cNvSpPr/>
          <p:nvPr/>
        </p:nvSpPr>
        <p:spPr>
          <a:xfrm>
            <a:off x="6559330"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858" name="object 1858"/>
          <p:cNvSpPr/>
          <p:nvPr/>
        </p:nvSpPr>
        <p:spPr>
          <a:xfrm>
            <a:off x="6559330" y="1660712"/>
            <a:ext cx="48260" cy="48260"/>
          </a:xfrm>
          <a:custGeom>
            <a:avLst/>
            <a:gdLst/>
            <a:ahLst/>
            <a:cxnLst/>
            <a:rect l="l" t="t" r="r" b="b"/>
            <a:pathLst>
              <a:path w="48259" h="48260">
                <a:moveTo>
                  <a:pt x="0" y="48000"/>
                </a:moveTo>
                <a:lnTo>
                  <a:pt x="48012" y="0"/>
                </a:lnTo>
              </a:path>
            </a:pathLst>
          </a:custGeom>
          <a:ln w="4364">
            <a:solidFill>
              <a:srgbClr val="000000"/>
            </a:solidFill>
          </a:ln>
        </p:spPr>
        <p:txBody>
          <a:bodyPr wrap="square" lIns="0" tIns="0" rIns="0" bIns="0" rtlCol="0"/>
          <a:lstStyle/>
          <a:p/>
        </p:txBody>
      </p:sp>
      <p:sp>
        <p:nvSpPr>
          <p:cNvPr id="1859" name="object 1859"/>
          <p:cNvSpPr/>
          <p:nvPr/>
        </p:nvSpPr>
        <p:spPr>
          <a:xfrm>
            <a:off x="6559330" y="1695638"/>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0" name="object 1860"/>
          <p:cNvSpPr/>
          <p:nvPr/>
        </p:nvSpPr>
        <p:spPr>
          <a:xfrm>
            <a:off x="6559330" y="174373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1" name="object 1861"/>
          <p:cNvSpPr/>
          <p:nvPr/>
        </p:nvSpPr>
        <p:spPr>
          <a:xfrm>
            <a:off x="6559330" y="179173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2" name="object 1862"/>
          <p:cNvSpPr/>
          <p:nvPr/>
        </p:nvSpPr>
        <p:spPr>
          <a:xfrm>
            <a:off x="6559330" y="183973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3" name="object 1863"/>
          <p:cNvSpPr/>
          <p:nvPr/>
        </p:nvSpPr>
        <p:spPr>
          <a:xfrm>
            <a:off x="6559330" y="1887764"/>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4" name="object 1864"/>
          <p:cNvSpPr/>
          <p:nvPr/>
        </p:nvSpPr>
        <p:spPr>
          <a:xfrm>
            <a:off x="6559330" y="193582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5" name="object 1865"/>
          <p:cNvSpPr/>
          <p:nvPr/>
        </p:nvSpPr>
        <p:spPr>
          <a:xfrm>
            <a:off x="6559330" y="1983857"/>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66" name="object 1866"/>
          <p:cNvSpPr/>
          <p:nvPr/>
        </p:nvSpPr>
        <p:spPr>
          <a:xfrm>
            <a:off x="6559330" y="2031857"/>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7" name="object 1867"/>
          <p:cNvSpPr/>
          <p:nvPr/>
        </p:nvSpPr>
        <p:spPr>
          <a:xfrm>
            <a:off x="6559330" y="207985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68" name="object 1868"/>
          <p:cNvSpPr/>
          <p:nvPr/>
        </p:nvSpPr>
        <p:spPr>
          <a:xfrm>
            <a:off x="6559330" y="212795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9" name="object 1869"/>
          <p:cNvSpPr/>
          <p:nvPr/>
        </p:nvSpPr>
        <p:spPr>
          <a:xfrm>
            <a:off x="6559330" y="217595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0" name="object 1870"/>
          <p:cNvSpPr/>
          <p:nvPr/>
        </p:nvSpPr>
        <p:spPr>
          <a:xfrm>
            <a:off x="6559330" y="2223983"/>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1" name="object 1871"/>
          <p:cNvSpPr/>
          <p:nvPr/>
        </p:nvSpPr>
        <p:spPr>
          <a:xfrm>
            <a:off x="6559330" y="227204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2" name="object 1872"/>
          <p:cNvSpPr/>
          <p:nvPr/>
        </p:nvSpPr>
        <p:spPr>
          <a:xfrm>
            <a:off x="6559330" y="232007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3" name="object 1873"/>
          <p:cNvSpPr/>
          <p:nvPr/>
        </p:nvSpPr>
        <p:spPr>
          <a:xfrm>
            <a:off x="6559330" y="2368077"/>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4" name="object 1874"/>
          <p:cNvSpPr/>
          <p:nvPr/>
        </p:nvSpPr>
        <p:spPr>
          <a:xfrm>
            <a:off x="6559330" y="241607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75" name="object 1875"/>
          <p:cNvSpPr/>
          <p:nvPr/>
        </p:nvSpPr>
        <p:spPr>
          <a:xfrm>
            <a:off x="6559330" y="246417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6" name="object 1876"/>
          <p:cNvSpPr/>
          <p:nvPr/>
        </p:nvSpPr>
        <p:spPr>
          <a:xfrm>
            <a:off x="6559330" y="251217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7" name="object 1877"/>
          <p:cNvSpPr/>
          <p:nvPr/>
        </p:nvSpPr>
        <p:spPr>
          <a:xfrm>
            <a:off x="6559330" y="256020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8" name="object 1878"/>
          <p:cNvSpPr/>
          <p:nvPr/>
        </p:nvSpPr>
        <p:spPr>
          <a:xfrm>
            <a:off x="6559330" y="2608264"/>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9" name="object 1879"/>
          <p:cNvSpPr/>
          <p:nvPr/>
        </p:nvSpPr>
        <p:spPr>
          <a:xfrm>
            <a:off x="6559330" y="2656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0" name="object 1880"/>
          <p:cNvSpPr/>
          <p:nvPr/>
        </p:nvSpPr>
        <p:spPr>
          <a:xfrm>
            <a:off x="6559330" y="2704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1" name="object 1881"/>
          <p:cNvSpPr/>
          <p:nvPr/>
        </p:nvSpPr>
        <p:spPr>
          <a:xfrm>
            <a:off x="6559330" y="275229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2" name="object 1882"/>
          <p:cNvSpPr/>
          <p:nvPr/>
        </p:nvSpPr>
        <p:spPr>
          <a:xfrm>
            <a:off x="6559330" y="280038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3" name="object 1883"/>
          <p:cNvSpPr/>
          <p:nvPr/>
        </p:nvSpPr>
        <p:spPr>
          <a:xfrm>
            <a:off x="6559330" y="284839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4" name="object 1884"/>
          <p:cNvSpPr/>
          <p:nvPr/>
        </p:nvSpPr>
        <p:spPr>
          <a:xfrm>
            <a:off x="6559330" y="2896422"/>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85" name="object 1885"/>
          <p:cNvSpPr/>
          <p:nvPr/>
        </p:nvSpPr>
        <p:spPr>
          <a:xfrm>
            <a:off x="6559330" y="294442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86" name="object 1886"/>
          <p:cNvSpPr/>
          <p:nvPr/>
        </p:nvSpPr>
        <p:spPr>
          <a:xfrm>
            <a:off x="6559330" y="299251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7" name="object 1887"/>
          <p:cNvSpPr/>
          <p:nvPr/>
        </p:nvSpPr>
        <p:spPr>
          <a:xfrm>
            <a:off x="6559330" y="304051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8" name="object 1888"/>
          <p:cNvSpPr/>
          <p:nvPr/>
        </p:nvSpPr>
        <p:spPr>
          <a:xfrm>
            <a:off x="6559330" y="308851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9" name="object 1889"/>
          <p:cNvSpPr/>
          <p:nvPr/>
        </p:nvSpPr>
        <p:spPr>
          <a:xfrm>
            <a:off x="6559330" y="313660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90" name="object 1890"/>
          <p:cNvSpPr/>
          <p:nvPr/>
        </p:nvSpPr>
        <p:spPr>
          <a:xfrm>
            <a:off x="6559330" y="318461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91" name="object 1891"/>
          <p:cNvSpPr/>
          <p:nvPr/>
        </p:nvSpPr>
        <p:spPr>
          <a:xfrm>
            <a:off x="6559330" y="3232641"/>
            <a:ext cx="61594" cy="61594"/>
          </a:xfrm>
          <a:custGeom>
            <a:avLst/>
            <a:gdLst/>
            <a:ahLst/>
            <a:cxnLst/>
            <a:rect l="l" t="t" r="r" b="b"/>
            <a:pathLst>
              <a:path w="61595" h="61595">
                <a:moveTo>
                  <a:pt x="0" y="61075"/>
                </a:moveTo>
                <a:lnTo>
                  <a:pt x="61090" y="0"/>
                </a:lnTo>
              </a:path>
            </a:pathLst>
          </a:custGeom>
          <a:ln w="4364">
            <a:solidFill>
              <a:srgbClr val="000000"/>
            </a:solidFill>
          </a:ln>
        </p:spPr>
        <p:txBody>
          <a:bodyPr wrap="square" lIns="0" tIns="0" rIns="0" bIns="0" rtlCol="0"/>
          <a:lstStyle/>
          <a:p/>
        </p:txBody>
      </p:sp>
      <p:sp>
        <p:nvSpPr>
          <p:cNvPr id="1892" name="object 1892"/>
          <p:cNvSpPr/>
          <p:nvPr/>
        </p:nvSpPr>
        <p:spPr>
          <a:xfrm>
            <a:off x="6559330" y="3280642"/>
            <a:ext cx="61594" cy="61594"/>
          </a:xfrm>
          <a:custGeom>
            <a:avLst/>
            <a:gdLst/>
            <a:ahLst/>
            <a:cxnLst/>
            <a:rect l="l" t="t" r="r" b="b"/>
            <a:pathLst>
              <a:path w="61595" h="61595">
                <a:moveTo>
                  <a:pt x="0" y="61166"/>
                </a:moveTo>
                <a:lnTo>
                  <a:pt x="61090" y="0"/>
                </a:lnTo>
              </a:path>
            </a:pathLst>
          </a:custGeom>
          <a:ln w="4364">
            <a:solidFill>
              <a:srgbClr val="000000"/>
            </a:solidFill>
          </a:ln>
        </p:spPr>
        <p:txBody>
          <a:bodyPr wrap="square" lIns="0" tIns="0" rIns="0" bIns="0" rtlCol="0"/>
          <a:lstStyle/>
          <a:p/>
        </p:txBody>
      </p:sp>
      <p:sp>
        <p:nvSpPr>
          <p:cNvPr id="1893" name="object 1893"/>
          <p:cNvSpPr/>
          <p:nvPr/>
        </p:nvSpPr>
        <p:spPr>
          <a:xfrm>
            <a:off x="6589876" y="3328734"/>
            <a:ext cx="31115" cy="31115"/>
          </a:xfrm>
          <a:custGeom>
            <a:avLst/>
            <a:gdLst/>
            <a:ahLst/>
            <a:cxnLst/>
            <a:rect l="l" t="t" r="r" b="b"/>
            <a:pathLst>
              <a:path w="31115" h="31114">
                <a:moveTo>
                  <a:pt x="0" y="30537"/>
                </a:moveTo>
                <a:lnTo>
                  <a:pt x="30545" y="0"/>
                </a:lnTo>
              </a:path>
            </a:pathLst>
          </a:custGeom>
          <a:ln w="4364">
            <a:solidFill>
              <a:srgbClr val="000000"/>
            </a:solidFill>
          </a:ln>
        </p:spPr>
        <p:txBody>
          <a:bodyPr wrap="square" lIns="0" tIns="0" rIns="0" bIns="0" rtlCol="0"/>
          <a:lstStyle/>
          <a:p/>
        </p:txBody>
      </p:sp>
      <p:sp>
        <p:nvSpPr>
          <p:cNvPr id="1894" name="object 1894"/>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5" name="object 1895"/>
          <p:cNvSpPr/>
          <p:nvPr/>
        </p:nvSpPr>
        <p:spPr>
          <a:xfrm>
            <a:off x="6559330" y="170871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896" name="object 1896"/>
          <p:cNvSpPr/>
          <p:nvPr/>
        </p:nvSpPr>
        <p:spPr>
          <a:xfrm>
            <a:off x="6559330" y="175680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7" name="object 1897"/>
          <p:cNvSpPr/>
          <p:nvPr/>
        </p:nvSpPr>
        <p:spPr>
          <a:xfrm>
            <a:off x="6559330" y="180483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898" name="object 1898"/>
          <p:cNvSpPr/>
          <p:nvPr/>
        </p:nvSpPr>
        <p:spPr>
          <a:xfrm>
            <a:off x="6559330" y="1852837"/>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899" name="object 1899"/>
          <p:cNvSpPr/>
          <p:nvPr/>
        </p:nvSpPr>
        <p:spPr>
          <a:xfrm>
            <a:off x="6559330" y="190083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0" name="object 1900"/>
          <p:cNvSpPr/>
          <p:nvPr/>
        </p:nvSpPr>
        <p:spPr>
          <a:xfrm>
            <a:off x="6559330" y="194893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1" name="object 1901"/>
          <p:cNvSpPr/>
          <p:nvPr/>
        </p:nvSpPr>
        <p:spPr>
          <a:xfrm>
            <a:off x="6559330" y="199693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2" name="object 1902"/>
          <p:cNvSpPr/>
          <p:nvPr/>
        </p:nvSpPr>
        <p:spPr>
          <a:xfrm>
            <a:off x="6559330" y="2044932"/>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3" name="object 1903"/>
          <p:cNvSpPr/>
          <p:nvPr/>
        </p:nvSpPr>
        <p:spPr>
          <a:xfrm>
            <a:off x="6559330" y="2093024"/>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4" name="object 1904"/>
          <p:cNvSpPr/>
          <p:nvPr/>
        </p:nvSpPr>
        <p:spPr>
          <a:xfrm>
            <a:off x="6559330" y="214105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05" name="object 1905"/>
          <p:cNvSpPr/>
          <p:nvPr/>
        </p:nvSpPr>
        <p:spPr>
          <a:xfrm>
            <a:off x="6559330" y="218905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6" name="object 1906"/>
          <p:cNvSpPr/>
          <p:nvPr/>
        </p:nvSpPr>
        <p:spPr>
          <a:xfrm>
            <a:off x="6559330" y="223705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7" name="object 1907"/>
          <p:cNvSpPr/>
          <p:nvPr/>
        </p:nvSpPr>
        <p:spPr>
          <a:xfrm>
            <a:off x="6559330" y="228515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8" name="object 1908"/>
          <p:cNvSpPr/>
          <p:nvPr/>
        </p:nvSpPr>
        <p:spPr>
          <a:xfrm>
            <a:off x="6559330" y="233315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9" name="object 1909"/>
          <p:cNvSpPr/>
          <p:nvPr/>
        </p:nvSpPr>
        <p:spPr>
          <a:xfrm>
            <a:off x="6559330" y="238118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0" name="object 1910"/>
          <p:cNvSpPr/>
          <p:nvPr/>
        </p:nvSpPr>
        <p:spPr>
          <a:xfrm>
            <a:off x="6559330" y="242918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1" name="object 1911"/>
          <p:cNvSpPr/>
          <p:nvPr/>
        </p:nvSpPr>
        <p:spPr>
          <a:xfrm>
            <a:off x="6559330" y="2477275"/>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2" name="object 1912"/>
          <p:cNvSpPr/>
          <p:nvPr/>
        </p:nvSpPr>
        <p:spPr>
          <a:xfrm>
            <a:off x="6559330" y="252527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3" name="object 1913"/>
          <p:cNvSpPr/>
          <p:nvPr/>
        </p:nvSpPr>
        <p:spPr>
          <a:xfrm>
            <a:off x="6559330" y="257327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14" name="object 1914"/>
          <p:cNvSpPr/>
          <p:nvPr/>
        </p:nvSpPr>
        <p:spPr>
          <a:xfrm>
            <a:off x="6559330" y="262136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5" name="object 1915"/>
          <p:cNvSpPr/>
          <p:nvPr/>
        </p:nvSpPr>
        <p:spPr>
          <a:xfrm>
            <a:off x="6559330" y="266937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6" name="object 1916"/>
          <p:cNvSpPr/>
          <p:nvPr/>
        </p:nvSpPr>
        <p:spPr>
          <a:xfrm>
            <a:off x="6559330" y="271740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7" name="object 1917"/>
          <p:cNvSpPr/>
          <p:nvPr/>
        </p:nvSpPr>
        <p:spPr>
          <a:xfrm>
            <a:off x="6559330" y="276540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8" name="object 1918"/>
          <p:cNvSpPr/>
          <p:nvPr/>
        </p:nvSpPr>
        <p:spPr>
          <a:xfrm>
            <a:off x="6559330" y="281349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9" name="object 1919"/>
          <p:cNvSpPr/>
          <p:nvPr/>
        </p:nvSpPr>
        <p:spPr>
          <a:xfrm>
            <a:off x="6559330" y="286149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20" name="object 1920"/>
          <p:cNvSpPr/>
          <p:nvPr/>
        </p:nvSpPr>
        <p:spPr>
          <a:xfrm>
            <a:off x="6559330" y="2909496"/>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1" name="object 1921"/>
          <p:cNvSpPr/>
          <p:nvPr/>
        </p:nvSpPr>
        <p:spPr>
          <a:xfrm>
            <a:off x="6559330" y="295749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2" name="object 1922"/>
          <p:cNvSpPr/>
          <p:nvPr/>
        </p:nvSpPr>
        <p:spPr>
          <a:xfrm>
            <a:off x="6559330" y="300558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23" name="object 1923"/>
          <p:cNvSpPr/>
          <p:nvPr/>
        </p:nvSpPr>
        <p:spPr>
          <a:xfrm>
            <a:off x="6559330" y="305362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4" name="object 1924"/>
          <p:cNvSpPr/>
          <p:nvPr/>
        </p:nvSpPr>
        <p:spPr>
          <a:xfrm>
            <a:off x="6559330" y="310162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25" name="object 1925"/>
          <p:cNvSpPr/>
          <p:nvPr/>
        </p:nvSpPr>
        <p:spPr>
          <a:xfrm>
            <a:off x="6559330" y="314971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6" name="object 1926"/>
          <p:cNvSpPr/>
          <p:nvPr/>
        </p:nvSpPr>
        <p:spPr>
          <a:xfrm>
            <a:off x="6559330" y="3197715"/>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7" name="object 1927"/>
          <p:cNvSpPr/>
          <p:nvPr/>
        </p:nvSpPr>
        <p:spPr>
          <a:xfrm>
            <a:off x="6559330" y="3245716"/>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8" name="object 1928"/>
          <p:cNvSpPr/>
          <p:nvPr/>
        </p:nvSpPr>
        <p:spPr>
          <a:xfrm>
            <a:off x="6559330" y="3293717"/>
            <a:ext cx="61594" cy="61594"/>
          </a:xfrm>
          <a:custGeom>
            <a:avLst/>
            <a:gdLst/>
            <a:ahLst/>
            <a:cxnLst/>
            <a:rect l="l" t="t" r="r" b="b"/>
            <a:pathLst>
              <a:path w="61595" h="61595">
                <a:moveTo>
                  <a:pt x="0" y="0"/>
                </a:moveTo>
                <a:lnTo>
                  <a:pt x="61090" y="61197"/>
                </a:lnTo>
              </a:path>
            </a:pathLst>
          </a:custGeom>
          <a:ln w="4364">
            <a:solidFill>
              <a:srgbClr val="000000"/>
            </a:solidFill>
          </a:ln>
        </p:spPr>
        <p:txBody>
          <a:bodyPr wrap="square" lIns="0" tIns="0" rIns="0" bIns="0" rtlCol="0"/>
          <a:lstStyle/>
          <a:p/>
        </p:txBody>
      </p:sp>
      <p:sp>
        <p:nvSpPr>
          <p:cNvPr id="1929" name="object 1929"/>
          <p:cNvSpPr/>
          <p:nvPr/>
        </p:nvSpPr>
        <p:spPr>
          <a:xfrm>
            <a:off x="6559330" y="3341809"/>
            <a:ext cx="17780" cy="17780"/>
          </a:xfrm>
          <a:custGeom>
            <a:avLst/>
            <a:gdLst/>
            <a:ahLst/>
            <a:cxnLst/>
            <a:rect l="l" t="t" r="r" b="b"/>
            <a:pathLst>
              <a:path w="17779" h="17779">
                <a:moveTo>
                  <a:pt x="0" y="0"/>
                </a:moveTo>
                <a:lnTo>
                  <a:pt x="17437" y="17463"/>
                </a:lnTo>
              </a:path>
            </a:pathLst>
          </a:custGeom>
          <a:ln w="4364">
            <a:solidFill>
              <a:srgbClr val="000000"/>
            </a:solidFill>
          </a:ln>
        </p:spPr>
        <p:txBody>
          <a:bodyPr wrap="square" lIns="0" tIns="0" rIns="0" bIns="0" rtlCol="0"/>
          <a:lstStyle/>
          <a:p/>
        </p:txBody>
      </p:sp>
      <p:sp>
        <p:nvSpPr>
          <p:cNvPr id="1930" name="object 1930"/>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31" name="object 1931"/>
          <p:cNvSpPr/>
          <p:nvPr/>
        </p:nvSpPr>
        <p:spPr>
          <a:xfrm>
            <a:off x="6607343" y="1660712"/>
            <a:ext cx="13335" cy="13335"/>
          </a:xfrm>
          <a:custGeom>
            <a:avLst/>
            <a:gdLst/>
            <a:ahLst/>
            <a:cxnLst/>
            <a:rect l="l" t="t" r="r" b="b"/>
            <a:pathLst>
              <a:path w="13334" h="13335">
                <a:moveTo>
                  <a:pt x="0" y="0"/>
                </a:moveTo>
                <a:lnTo>
                  <a:pt x="13077" y="13104"/>
                </a:lnTo>
              </a:path>
            </a:pathLst>
          </a:custGeom>
          <a:ln w="4364">
            <a:solidFill>
              <a:srgbClr val="000000"/>
            </a:solidFill>
          </a:ln>
        </p:spPr>
        <p:txBody>
          <a:bodyPr wrap="square" lIns="0" tIns="0" rIns="0" bIns="0" rtlCol="0"/>
          <a:lstStyle/>
          <a:p/>
        </p:txBody>
      </p:sp>
      <p:sp>
        <p:nvSpPr>
          <p:cNvPr id="1932" name="object 1932"/>
          <p:cNvSpPr/>
          <p:nvPr/>
        </p:nvSpPr>
        <p:spPr>
          <a:xfrm>
            <a:off x="6557135" y="1658548"/>
            <a:ext cx="66040" cy="0"/>
          </a:xfrm>
          <a:custGeom>
            <a:avLst/>
            <a:gdLst/>
            <a:ahLst/>
            <a:cxnLst/>
            <a:rect l="l" t="t" r="r" b="b"/>
            <a:pathLst>
              <a:path w="66040">
                <a:moveTo>
                  <a:pt x="0" y="0"/>
                </a:moveTo>
                <a:lnTo>
                  <a:pt x="65480" y="0"/>
                </a:lnTo>
              </a:path>
            </a:pathLst>
          </a:custGeom>
          <a:ln w="4363">
            <a:solidFill>
              <a:srgbClr val="000000"/>
            </a:solidFill>
          </a:ln>
        </p:spPr>
        <p:txBody>
          <a:bodyPr wrap="square" lIns="0" tIns="0" rIns="0" bIns="0" rtlCol="0"/>
          <a:lstStyle/>
          <a:p/>
        </p:txBody>
      </p:sp>
      <p:sp>
        <p:nvSpPr>
          <p:cNvPr id="1933" name="object 1933"/>
          <p:cNvSpPr/>
          <p:nvPr/>
        </p:nvSpPr>
        <p:spPr>
          <a:xfrm>
            <a:off x="662261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4" name="object 1934"/>
          <p:cNvSpPr/>
          <p:nvPr/>
        </p:nvSpPr>
        <p:spPr>
          <a:xfrm>
            <a:off x="6622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5" name="object 1935"/>
          <p:cNvSpPr/>
          <p:nvPr/>
        </p:nvSpPr>
        <p:spPr>
          <a:xfrm>
            <a:off x="655713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6" name="object 1936"/>
          <p:cNvSpPr/>
          <p:nvPr/>
        </p:nvSpPr>
        <p:spPr>
          <a:xfrm>
            <a:off x="655713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7" name="object 1937"/>
          <p:cNvSpPr txBox="1"/>
          <p:nvPr/>
        </p:nvSpPr>
        <p:spPr>
          <a:xfrm>
            <a:off x="1881117" y="1389541"/>
            <a:ext cx="267335" cy="2364740"/>
          </a:xfrm>
          <a:prstGeom prst="rect">
            <a:avLst/>
          </a:prstGeom>
        </p:spPr>
        <p:txBody>
          <a:bodyPr vert="vert270" wrap="square" lIns="0" tIns="0" rIns="0" bIns="0" rtlCol="0">
            <a:spAutoFit/>
          </a:bodyPr>
          <a:lstStyle/>
          <a:p>
            <a:pPr marL="12700">
              <a:lnSpc>
                <a:spcPts val="1970"/>
              </a:lnSpc>
            </a:pPr>
            <a:r>
              <a:rPr sz="1700" spc="10" dirty="0">
                <a:latin typeface="Times New Roman" panose="02020603050405020304"/>
                <a:cs typeface="Times New Roman" panose="02020603050405020304"/>
              </a:rPr>
              <a:t>Ratio </a:t>
            </a:r>
            <a:r>
              <a:rPr sz="1700" spc="5" dirty="0">
                <a:latin typeface="Times New Roman" panose="02020603050405020304"/>
                <a:cs typeface="Times New Roman" panose="02020603050405020304"/>
              </a:rPr>
              <a:t>shared by # jobs</a:t>
            </a:r>
            <a:r>
              <a:rPr sz="1700" spc="-5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t>
            </a:r>
            <a:endParaRPr sz="1700">
              <a:latin typeface="Times New Roman" panose="02020603050405020304"/>
              <a:cs typeface="Times New Roman" panose="02020603050405020304"/>
            </a:endParaRPr>
          </a:p>
        </p:txBody>
      </p:sp>
      <p:sp>
        <p:nvSpPr>
          <p:cNvPr id="1938" name="object 1938"/>
          <p:cNvSpPr txBox="1"/>
          <p:nvPr/>
        </p:nvSpPr>
        <p:spPr>
          <a:xfrm>
            <a:off x="3961827" y="3538728"/>
            <a:ext cx="1261110" cy="308610"/>
          </a:xfrm>
          <a:prstGeom prst="rect">
            <a:avLst/>
          </a:prstGeom>
        </p:spPr>
        <p:txBody>
          <a:bodyPr vert="horz" wrap="square" lIns="0" tIns="13335" rIns="0" bIns="0" rtlCol="0">
            <a:spAutoFit/>
          </a:bodyPr>
          <a:lstStyle/>
          <a:p>
            <a:pPr marL="12700">
              <a:lnSpc>
                <a:spcPct val="100000"/>
              </a:lnSpc>
              <a:spcBef>
                <a:spcPts val="105"/>
              </a:spcBef>
            </a:pPr>
            <a:r>
              <a:rPr sz="1850" spc="-5" dirty="0">
                <a:latin typeface="Times New Roman" panose="02020603050405020304"/>
                <a:cs typeface="Times New Roman" panose="02020603050405020304"/>
              </a:rPr>
              <a:t>Time</a:t>
            </a:r>
            <a:r>
              <a:rPr sz="1850" spc="-55" dirty="0">
                <a:latin typeface="Times New Roman" panose="02020603050405020304"/>
                <a:cs typeface="Times New Roman" panose="02020603050405020304"/>
              </a:rPr>
              <a:t> </a:t>
            </a:r>
            <a:r>
              <a:rPr sz="1850" dirty="0">
                <a:latin typeface="Times New Roman" panose="02020603050405020304"/>
                <a:cs typeface="Times New Roman" panose="02020603050405020304"/>
              </a:rPr>
              <a:t>(hours)</a:t>
            </a:r>
            <a:endParaRPr sz="1850">
              <a:latin typeface="Times New Roman" panose="02020603050405020304"/>
              <a:cs typeface="Times New Roman" panose="02020603050405020304"/>
            </a:endParaRPr>
          </a:p>
        </p:txBody>
      </p:sp>
      <p:sp>
        <p:nvSpPr>
          <p:cNvPr id="1939" name="object 1939"/>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solidFill>
            <a:srgbClr val="FFFFFF"/>
          </a:solidFill>
        </p:spPr>
        <p:txBody>
          <a:bodyPr wrap="square" lIns="0" tIns="0" rIns="0" bIns="0" rtlCol="0"/>
          <a:lstStyle/>
          <a:p/>
        </p:txBody>
      </p:sp>
      <p:sp>
        <p:nvSpPr>
          <p:cNvPr id="1940" name="object 1940"/>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ln w="4363">
            <a:solidFill>
              <a:srgbClr val="000000"/>
            </a:solidFill>
          </a:ln>
        </p:spPr>
        <p:txBody>
          <a:bodyPr wrap="square" lIns="0" tIns="0" rIns="0" bIns="0" rtlCol="0"/>
          <a:lstStyle/>
          <a:p/>
        </p:txBody>
      </p:sp>
      <p:sp>
        <p:nvSpPr>
          <p:cNvPr id="1941" name="object 1941"/>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404040"/>
          </a:solidFill>
        </p:spPr>
        <p:txBody>
          <a:bodyPr wrap="square" lIns="0" tIns="0" rIns="0" bIns="0" rtlCol="0"/>
          <a:lstStyle/>
          <a:p/>
        </p:txBody>
      </p:sp>
      <p:sp>
        <p:nvSpPr>
          <p:cNvPr id="1942" name="object 1942"/>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43" name="object 1943"/>
          <p:cNvSpPr/>
          <p:nvPr/>
        </p:nvSpPr>
        <p:spPr>
          <a:xfrm>
            <a:off x="28851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4" name="object 1944"/>
          <p:cNvSpPr/>
          <p:nvPr/>
        </p:nvSpPr>
        <p:spPr>
          <a:xfrm>
            <a:off x="292010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5" name="object 1945"/>
          <p:cNvSpPr/>
          <p:nvPr/>
        </p:nvSpPr>
        <p:spPr>
          <a:xfrm>
            <a:off x="295503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6" name="object 1946"/>
          <p:cNvSpPr/>
          <p:nvPr/>
        </p:nvSpPr>
        <p:spPr>
          <a:xfrm>
            <a:off x="298994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7" name="object 1947"/>
          <p:cNvSpPr/>
          <p:nvPr/>
        </p:nvSpPr>
        <p:spPr>
          <a:xfrm>
            <a:off x="302487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8" name="object 1948"/>
          <p:cNvSpPr/>
          <p:nvPr/>
        </p:nvSpPr>
        <p:spPr>
          <a:xfrm>
            <a:off x="305978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9" name="object 1949"/>
          <p:cNvSpPr/>
          <p:nvPr/>
        </p:nvSpPr>
        <p:spPr>
          <a:xfrm>
            <a:off x="309477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0" name="object 1950"/>
          <p:cNvSpPr/>
          <p:nvPr/>
        </p:nvSpPr>
        <p:spPr>
          <a:xfrm>
            <a:off x="312971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1" name="object 1951"/>
          <p:cNvSpPr/>
          <p:nvPr/>
        </p:nvSpPr>
        <p:spPr>
          <a:xfrm>
            <a:off x="316461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2" name="object 1952"/>
          <p:cNvSpPr/>
          <p:nvPr/>
        </p:nvSpPr>
        <p:spPr>
          <a:xfrm>
            <a:off x="319955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3" name="object 1953"/>
          <p:cNvSpPr/>
          <p:nvPr/>
        </p:nvSpPr>
        <p:spPr>
          <a:xfrm>
            <a:off x="323445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4" name="object 1954"/>
          <p:cNvSpPr/>
          <p:nvPr/>
        </p:nvSpPr>
        <p:spPr>
          <a:xfrm>
            <a:off x="326939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5" name="object 1955"/>
          <p:cNvSpPr/>
          <p:nvPr/>
        </p:nvSpPr>
        <p:spPr>
          <a:xfrm>
            <a:off x="33042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6" name="object 1956"/>
          <p:cNvSpPr/>
          <p:nvPr/>
        </p:nvSpPr>
        <p:spPr>
          <a:xfrm>
            <a:off x="333929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7" name="object 1957"/>
          <p:cNvSpPr/>
          <p:nvPr/>
        </p:nvSpPr>
        <p:spPr>
          <a:xfrm>
            <a:off x="337422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8" name="object 1958"/>
          <p:cNvSpPr/>
          <p:nvPr/>
        </p:nvSpPr>
        <p:spPr>
          <a:xfrm>
            <a:off x="2883002" y="2708655"/>
            <a:ext cx="502284" cy="192405"/>
          </a:xfrm>
          <a:custGeom>
            <a:avLst/>
            <a:gdLst/>
            <a:ahLst/>
            <a:cxnLst/>
            <a:rect l="l" t="t" r="r" b="b"/>
            <a:pathLst>
              <a:path w="502285" h="192405">
                <a:moveTo>
                  <a:pt x="0" y="0"/>
                </a:moveTo>
                <a:lnTo>
                  <a:pt x="502139" y="0"/>
                </a:lnTo>
                <a:lnTo>
                  <a:pt x="502139" y="192125"/>
                </a:lnTo>
                <a:lnTo>
                  <a:pt x="0" y="192125"/>
                </a:lnTo>
                <a:lnTo>
                  <a:pt x="0" y="0"/>
                </a:lnTo>
              </a:path>
            </a:pathLst>
          </a:custGeom>
          <a:ln w="4363">
            <a:solidFill>
              <a:srgbClr val="000000"/>
            </a:solidFill>
          </a:ln>
        </p:spPr>
        <p:txBody>
          <a:bodyPr wrap="square" lIns="0" tIns="0" rIns="0" bIns="0" rtlCol="0"/>
          <a:lstStyle/>
          <a:p/>
        </p:txBody>
      </p:sp>
      <p:sp>
        <p:nvSpPr>
          <p:cNvPr id="1959" name="object 1959"/>
          <p:cNvSpPr/>
          <p:nvPr/>
        </p:nvSpPr>
        <p:spPr>
          <a:xfrm>
            <a:off x="415139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808080"/>
          </a:solidFill>
        </p:spPr>
        <p:txBody>
          <a:bodyPr wrap="square" lIns="0" tIns="0" rIns="0" bIns="0" rtlCol="0"/>
          <a:lstStyle/>
          <a:p/>
        </p:txBody>
      </p:sp>
      <p:sp>
        <p:nvSpPr>
          <p:cNvPr id="1960" name="object 1960"/>
          <p:cNvSpPr/>
          <p:nvPr/>
        </p:nvSpPr>
        <p:spPr>
          <a:xfrm>
            <a:off x="415139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1" name="object 1961"/>
          <p:cNvSpPr/>
          <p:nvPr/>
        </p:nvSpPr>
        <p:spPr>
          <a:xfrm>
            <a:off x="4151410" y="2708667"/>
            <a:ext cx="502113" cy="192100"/>
          </a:xfrm>
          <a:prstGeom prst="rect">
            <a:avLst/>
          </a:prstGeom>
          <a:blipFill>
            <a:blip r:embed="rId1" cstate="print"/>
            <a:stretch>
              <a:fillRect/>
            </a:stretch>
          </a:blipFill>
        </p:spPr>
        <p:txBody>
          <a:bodyPr wrap="square" lIns="0" tIns="0" rIns="0" bIns="0" rtlCol="0"/>
          <a:lstStyle/>
          <a:p/>
        </p:txBody>
      </p:sp>
      <p:sp>
        <p:nvSpPr>
          <p:cNvPr id="1962" name="object 1962"/>
          <p:cNvSpPr/>
          <p:nvPr/>
        </p:nvSpPr>
        <p:spPr>
          <a:xfrm>
            <a:off x="415139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3" name="object 1963"/>
          <p:cNvSpPr/>
          <p:nvPr/>
        </p:nvSpPr>
        <p:spPr>
          <a:xfrm>
            <a:off x="530620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64" name="object 1964"/>
          <p:cNvSpPr/>
          <p:nvPr/>
        </p:nvSpPr>
        <p:spPr>
          <a:xfrm>
            <a:off x="530620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5" name="object 1965"/>
          <p:cNvSpPr/>
          <p:nvPr/>
        </p:nvSpPr>
        <p:spPr>
          <a:xfrm>
            <a:off x="5306221" y="2708667"/>
            <a:ext cx="502113" cy="192100"/>
          </a:xfrm>
          <a:prstGeom prst="rect">
            <a:avLst/>
          </a:prstGeom>
          <a:blipFill>
            <a:blip r:embed="rId2" cstate="print"/>
            <a:stretch>
              <a:fillRect/>
            </a:stretch>
          </a:blipFill>
        </p:spPr>
        <p:txBody>
          <a:bodyPr wrap="square" lIns="0" tIns="0" rIns="0" bIns="0" rtlCol="0"/>
          <a:lstStyle/>
          <a:p/>
        </p:txBody>
      </p:sp>
      <p:sp>
        <p:nvSpPr>
          <p:cNvPr id="1966" name="object 1966"/>
          <p:cNvSpPr/>
          <p:nvPr/>
        </p:nvSpPr>
        <p:spPr>
          <a:xfrm>
            <a:off x="530620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7" name="object 1967"/>
          <p:cNvSpPr txBox="1"/>
          <p:nvPr/>
        </p:nvSpPr>
        <p:spPr>
          <a:xfrm>
            <a:off x="5858932" y="2639265"/>
            <a:ext cx="381000" cy="297815"/>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#&gt;4</a:t>
            </a:r>
            <a:endParaRPr sz="1750">
              <a:latin typeface="Times New Roman" panose="02020603050405020304"/>
              <a:cs typeface="Times New Roman" panose="02020603050405020304"/>
            </a:endParaRPr>
          </a:p>
        </p:txBody>
      </p:sp>
      <p:sp>
        <p:nvSpPr>
          <p:cNvPr id="1968" name="object 1968"/>
          <p:cNvSpPr/>
          <p:nvPr/>
        </p:nvSpPr>
        <p:spPr>
          <a:xfrm>
            <a:off x="2883002"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FFFFFF"/>
          </a:solidFill>
        </p:spPr>
        <p:txBody>
          <a:bodyPr wrap="square" lIns="0" tIns="0" rIns="0" bIns="0" rtlCol="0"/>
          <a:lstStyle/>
          <a:p/>
        </p:txBody>
      </p:sp>
      <p:sp>
        <p:nvSpPr>
          <p:cNvPr id="1969" name="object 1969"/>
          <p:cNvSpPr/>
          <p:nvPr/>
        </p:nvSpPr>
        <p:spPr>
          <a:xfrm>
            <a:off x="2883002"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70" name="object 1970"/>
          <p:cNvSpPr/>
          <p:nvPr/>
        </p:nvSpPr>
        <p:spPr>
          <a:xfrm>
            <a:off x="2885197" y="2994679"/>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1" name="object 1971"/>
          <p:cNvSpPr/>
          <p:nvPr/>
        </p:nvSpPr>
        <p:spPr>
          <a:xfrm>
            <a:off x="2885197" y="302960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2" name="object 1972"/>
          <p:cNvSpPr/>
          <p:nvPr/>
        </p:nvSpPr>
        <p:spPr>
          <a:xfrm>
            <a:off x="2885197" y="306453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3" name="object 1973"/>
          <p:cNvSpPr/>
          <p:nvPr/>
        </p:nvSpPr>
        <p:spPr>
          <a:xfrm>
            <a:off x="2885197" y="3099427"/>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4" name="object 1974"/>
          <p:cNvSpPr/>
          <p:nvPr/>
        </p:nvSpPr>
        <p:spPr>
          <a:xfrm>
            <a:off x="2885197" y="313441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5" name="object 1975"/>
          <p:cNvSpPr/>
          <p:nvPr/>
        </p:nvSpPr>
        <p:spPr>
          <a:xfrm>
            <a:off x="2885197" y="316934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6" name="object 1976"/>
          <p:cNvSpPr/>
          <p:nvPr/>
        </p:nvSpPr>
        <p:spPr>
          <a:xfrm>
            <a:off x="2883002" y="2992515"/>
            <a:ext cx="502284" cy="192405"/>
          </a:xfrm>
          <a:custGeom>
            <a:avLst/>
            <a:gdLst/>
            <a:ahLst/>
            <a:cxnLst/>
            <a:rect l="l" t="t" r="r" b="b"/>
            <a:pathLst>
              <a:path w="502285" h="192405">
                <a:moveTo>
                  <a:pt x="0" y="0"/>
                </a:moveTo>
                <a:lnTo>
                  <a:pt x="502139" y="0"/>
                </a:lnTo>
                <a:lnTo>
                  <a:pt x="502139" y="192094"/>
                </a:lnTo>
                <a:lnTo>
                  <a:pt x="0" y="192094"/>
                </a:lnTo>
                <a:lnTo>
                  <a:pt x="0" y="0"/>
                </a:lnTo>
              </a:path>
            </a:pathLst>
          </a:custGeom>
          <a:ln w="4363">
            <a:solidFill>
              <a:srgbClr val="000000"/>
            </a:solidFill>
          </a:ln>
        </p:spPr>
        <p:txBody>
          <a:bodyPr wrap="square" lIns="0" tIns="0" rIns="0" bIns="0" rtlCol="0"/>
          <a:lstStyle/>
          <a:p/>
        </p:txBody>
      </p:sp>
      <p:sp>
        <p:nvSpPr>
          <p:cNvPr id="1977" name="object 1977"/>
          <p:cNvSpPr txBox="1"/>
          <p:nvPr/>
        </p:nvSpPr>
        <p:spPr>
          <a:xfrm>
            <a:off x="2564696" y="2639265"/>
            <a:ext cx="3970654" cy="1011555"/>
          </a:xfrm>
          <a:prstGeom prst="rect">
            <a:avLst/>
          </a:prstGeom>
        </p:spPr>
        <p:txBody>
          <a:bodyPr vert="horz" wrap="square" lIns="0" tIns="17145" rIns="0" bIns="0" rtlCol="0">
            <a:spAutoFit/>
          </a:bodyPr>
          <a:lstStyle/>
          <a:p>
            <a:pPr marL="883285">
              <a:lnSpc>
                <a:spcPct val="100000"/>
              </a:lnSpc>
              <a:spcBef>
                <a:spcPts val="135"/>
              </a:spcBef>
            </a:pPr>
            <a:r>
              <a:rPr sz="1750" spc="15" dirty="0">
                <a:latin typeface="Times New Roman" panose="02020603050405020304"/>
                <a:cs typeface="Times New Roman" panose="02020603050405020304"/>
              </a:rPr>
              <a:t>#&gt;16</a:t>
            </a:r>
            <a:endParaRPr sz="1750">
              <a:latin typeface="Times New Roman" panose="02020603050405020304"/>
              <a:cs typeface="Times New Roman" panose="02020603050405020304"/>
            </a:endParaRPr>
          </a:p>
          <a:p>
            <a:pPr marL="883285">
              <a:lnSpc>
                <a:spcPct val="100000"/>
              </a:lnSpc>
              <a:spcBef>
                <a:spcPts val="135"/>
              </a:spcBef>
            </a:pPr>
            <a:r>
              <a:rPr sz="1750" spc="15" dirty="0">
                <a:latin typeface="Times New Roman" panose="02020603050405020304"/>
                <a:cs typeface="Times New Roman" panose="02020603050405020304"/>
              </a:rPr>
              <a:t>#&gt;2</a:t>
            </a:r>
            <a:endParaRPr sz="1750">
              <a:latin typeface="Times New Roman" panose="02020603050405020304"/>
              <a:cs typeface="Times New Roman" panose="02020603050405020304"/>
            </a:endParaRPr>
          </a:p>
          <a:p>
            <a:pPr marL="12700">
              <a:lnSpc>
                <a:spcPct val="100000"/>
              </a:lnSpc>
              <a:spcBef>
                <a:spcPts val="1170"/>
              </a:spcBef>
              <a:tabLst>
                <a:tab pos="438150" algn="l"/>
                <a:tab pos="863600" algn="l"/>
                <a:tab pos="1287145" algn="l"/>
                <a:tab pos="1712595" algn="l"/>
                <a:tab pos="2138680" algn="l"/>
                <a:tab pos="2564130" algn="l"/>
                <a:tab pos="2987675" algn="l"/>
                <a:tab pos="3413760" algn="l"/>
                <a:tab pos="3839210" algn="l"/>
              </a:tabLst>
            </a:pPr>
            <a:r>
              <a:rPr sz="1850" dirty="0">
                <a:latin typeface="Times New Roman" panose="02020603050405020304"/>
                <a:cs typeface="Times New Roman" panose="02020603050405020304"/>
              </a:rPr>
              <a:t>0	1	2	3	4	5	6	7	8	9</a:t>
            </a:r>
            <a:endParaRPr sz="1850">
              <a:latin typeface="Times New Roman" panose="02020603050405020304"/>
              <a:cs typeface="Times New Roman" panose="02020603050405020304"/>
            </a:endParaRPr>
          </a:p>
        </p:txBody>
      </p:sp>
      <p:sp>
        <p:nvSpPr>
          <p:cNvPr id="1978" name="object 1978"/>
          <p:cNvSpPr/>
          <p:nvPr/>
        </p:nvSpPr>
        <p:spPr>
          <a:xfrm>
            <a:off x="4151397"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79" name="object 1979"/>
          <p:cNvSpPr/>
          <p:nvPr/>
        </p:nvSpPr>
        <p:spPr>
          <a:xfrm>
            <a:off x="4151398"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80" name="object 1980"/>
          <p:cNvSpPr/>
          <p:nvPr/>
        </p:nvSpPr>
        <p:spPr>
          <a:xfrm>
            <a:off x="4151410" y="2992497"/>
            <a:ext cx="502113" cy="192131"/>
          </a:xfrm>
          <a:prstGeom prst="rect">
            <a:avLst/>
          </a:prstGeom>
          <a:blipFill>
            <a:blip r:embed="rId3" cstate="print"/>
            <a:stretch>
              <a:fillRect/>
            </a:stretch>
          </a:blipFill>
        </p:spPr>
        <p:txBody>
          <a:bodyPr wrap="square" lIns="0" tIns="0" rIns="0" bIns="0" rtlCol="0"/>
          <a:lstStyle/>
          <a:p/>
        </p:txBody>
      </p:sp>
      <p:sp>
        <p:nvSpPr>
          <p:cNvPr id="1981" name="object 1981"/>
          <p:cNvSpPr/>
          <p:nvPr/>
        </p:nvSpPr>
        <p:spPr>
          <a:xfrm>
            <a:off x="4151398" y="2992515"/>
            <a:ext cx="502284" cy="192405"/>
          </a:xfrm>
          <a:custGeom>
            <a:avLst/>
            <a:gdLst/>
            <a:ahLst/>
            <a:cxnLst/>
            <a:rect l="l" t="t" r="r" b="b"/>
            <a:pathLst>
              <a:path w="502285" h="192405">
                <a:moveTo>
                  <a:pt x="0" y="0"/>
                </a:moveTo>
                <a:lnTo>
                  <a:pt x="502108" y="0"/>
                </a:lnTo>
                <a:lnTo>
                  <a:pt x="502108" y="192094"/>
                </a:lnTo>
                <a:lnTo>
                  <a:pt x="0" y="192094"/>
                </a:lnTo>
                <a:lnTo>
                  <a:pt x="0" y="0"/>
                </a:lnTo>
              </a:path>
            </a:pathLst>
          </a:custGeom>
          <a:ln w="4363">
            <a:solidFill>
              <a:srgbClr val="000000"/>
            </a:solidFill>
          </a:ln>
        </p:spPr>
        <p:txBody>
          <a:bodyPr wrap="square" lIns="0" tIns="0" rIns="0" bIns="0" rtlCol="0"/>
          <a:lstStyle/>
          <a:p/>
        </p:txBody>
      </p:sp>
      <p:sp>
        <p:nvSpPr>
          <p:cNvPr id="1982" name="object 1982"/>
          <p:cNvSpPr txBox="1"/>
          <p:nvPr/>
        </p:nvSpPr>
        <p:spPr>
          <a:xfrm>
            <a:off x="4704092" y="2639265"/>
            <a:ext cx="381000" cy="581660"/>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#&gt;8</a:t>
            </a:r>
            <a:endParaRPr sz="1750">
              <a:latin typeface="Times New Roman" panose="02020603050405020304"/>
              <a:cs typeface="Times New Roman" panose="02020603050405020304"/>
            </a:endParaRPr>
          </a:p>
          <a:p>
            <a:pPr marL="12700">
              <a:lnSpc>
                <a:spcPct val="100000"/>
              </a:lnSpc>
              <a:spcBef>
                <a:spcPts val="135"/>
              </a:spcBef>
            </a:pPr>
            <a:r>
              <a:rPr sz="1750" spc="15" dirty="0">
                <a:latin typeface="Times New Roman" panose="02020603050405020304"/>
                <a:cs typeface="Times New Roman" panose="02020603050405020304"/>
              </a:rPr>
              <a:t>#&gt;1</a:t>
            </a:r>
            <a:endParaRPr sz="1750">
              <a:latin typeface="Times New Roman" panose="02020603050405020304"/>
              <a:cs typeface="Times New Roman" panose="02020603050405020304"/>
            </a:endParaRPr>
          </a:p>
        </p:txBody>
      </p:sp>
      <p:sp>
        <p:nvSpPr>
          <p:cNvPr id="1983" name="object 1983"/>
          <p:cNvSpPr/>
          <p:nvPr/>
        </p:nvSpPr>
        <p:spPr>
          <a:xfrm>
            <a:off x="7765432" y="57723"/>
            <a:ext cx="1355463" cy="931275"/>
          </a:xfrm>
          <a:prstGeom prst="rect">
            <a:avLst/>
          </a:prstGeom>
          <a:blipFill>
            <a:blip r:embed="rId4" cstate="print"/>
            <a:stretch>
              <a:fillRect/>
            </a:stretch>
          </a:blipFill>
        </p:spPr>
        <p:txBody>
          <a:bodyPr wrap="square" lIns="0" tIns="0" rIns="0" bIns="0" rtlCol="0"/>
          <a:lstStyle/>
          <a:p/>
        </p:txBody>
      </p:sp>
      <p:sp>
        <p:nvSpPr>
          <p:cNvPr id="1984" name="object 1984"/>
          <p:cNvSpPr/>
          <p:nvPr/>
        </p:nvSpPr>
        <p:spPr>
          <a:xfrm>
            <a:off x="183194" y="213985"/>
            <a:ext cx="891036" cy="376559"/>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3" name="object 1983"/>
          <p:cNvSpPr/>
          <p:nvPr/>
        </p:nvSpPr>
        <p:spPr>
          <a:xfrm>
            <a:off x="284988" y="5932929"/>
            <a:ext cx="8695944" cy="877849"/>
          </a:xfrm>
          <a:prstGeom prst="rect">
            <a:avLst/>
          </a:prstGeom>
          <a:blipFill>
            <a:blip r:embed="rId1" cstate="print"/>
            <a:stretch>
              <a:fillRect/>
            </a:stretch>
          </a:blipFill>
        </p:spPr>
        <p:txBody>
          <a:bodyPr wrap="square" lIns="0" tIns="0" rIns="0" bIns="0" rtlCol="0"/>
          <a:lstStyle/>
          <a:p/>
        </p:txBody>
      </p:sp>
      <p:sp>
        <p:nvSpPr>
          <p:cNvPr id="2" name="object 2"/>
          <p:cNvSpPr txBox="1">
            <a:spLocks noGrp="1"/>
          </p:cNvSpPr>
          <p:nvPr>
            <p:ph type="title"/>
          </p:nvPr>
        </p:nvSpPr>
        <p:spPr>
          <a:xfrm>
            <a:off x="3623817" y="791032"/>
            <a:ext cx="1824989" cy="452120"/>
          </a:xfrm>
          <a:prstGeom prst="rect">
            <a:avLst/>
          </a:prstGeom>
        </p:spPr>
        <p:txBody>
          <a:bodyPr vert="horz" wrap="square" lIns="0" tIns="12065" rIns="0" bIns="0" rtlCol="0">
            <a:spAutoFit/>
          </a:bodyPr>
          <a:lstStyle/>
          <a:p>
            <a:pPr marL="12700">
              <a:lnSpc>
                <a:spcPct val="100000"/>
              </a:lnSpc>
              <a:spcBef>
                <a:spcPts val="95"/>
              </a:spcBef>
            </a:pPr>
            <a:r>
              <a:rPr spc="-5" dirty="0"/>
              <a:t>Moti</a:t>
            </a:r>
            <a:r>
              <a:rPr dirty="0"/>
              <a:t>v</a:t>
            </a:r>
            <a:r>
              <a:rPr spc="-5" dirty="0"/>
              <a:t>at</a:t>
            </a:r>
            <a:r>
              <a:rPr dirty="0"/>
              <a:t>i</a:t>
            </a:r>
            <a:r>
              <a:rPr spc="-5" dirty="0"/>
              <a:t>ons</a:t>
            </a:r>
            <a:endParaRPr spc="-5" dirty="0"/>
          </a:p>
        </p:txBody>
      </p:sp>
      <p:sp>
        <p:nvSpPr>
          <p:cNvPr id="3" name="object 3"/>
          <p:cNvSpPr txBox="1"/>
          <p:nvPr/>
        </p:nvSpPr>
        <p:spPr>
          <a:xfrm>
            <a:off x="413715" y="3889883"/>
            <a:ext cx="8370570" cy="2588260"/>
          </a:xfrm>
          <a:prstGeom prst="rect">
            <a:avLst/>
          </a:prstGeom>
        </p:spPr>
        <p:txBody>
          <a:bodyPr vert="horz" wrap="square" lIns="0" tIns="111125" rIns="0" bIns="0" rtlCol="0">
            <a:spAutoFit/>
          </a:bodyPr>
          <a:lstStyle/>
          <a:p>
            <a:pPr marL="12700">
              <a:lnSpc>
                <a:spcPct val="100000"/>
              </a:lnSpc>
              <a:spcBef>
                <a:spcPts val="875"/>
              </a:spcBef>
            </a:pPr>
            <a:r>
              <a:rPr sz="1800" b="1" spc="-5" dirty="0">
                <a:latin typeface="Arial" panose="020B0604020202020204"/>
                <a:cs typeface="Arial" panose="020B0604020202020204"/>
              </a:rPr>
              <a:t>Observations</a:t>
            </a:r>
            <a:r>
              <a:rPr sz="1800" spc="-5" dirty="0">
                <a:latin typeface="Arial" panose="020B0604020202020204"/>
                <a:cs typeface="Arial" panose="020B0604020202020204"/>
              </a:rPr>
              <a:t>:</a:t>
            </a:r>
            <a:endParaRPr sz="1800">
              <a:latin typeface="Arial" panose="020B0604020202020204"/>
              <a:cs typeface="Arial" panose="020B0604020202020204"/>
            </a:endParaRPr>
          </a:p>
          <a:p>
            <a:pPr marL="86995" marR="5080" indent="191770" algn="just">
              <a:lnSpc>
                <a:spcPct val="100000"/>
              </a:lnSpc>
              <a:spcBef>
                <a:spcPts val="780"/>
              </a:spcBef>
            </a:pPr>
            <a:r>
              <a:rPr b="1" dirty="0">
                <a:solidFill>
                  <a:srgbClr val="0000FF"/>
                </a:solidFill>
                <a:latin typeface="Arial" panose="020B0604020202020204"/>
                <a:cs typeface="Arial" panose="020B0604020202020204"/>
                <a:sym typeface="+mn-ea"/>
              </a:rPr>
              <a:t>-</a:t>
            </a:r>
            <a:r>
              <a:rPr b="1" dirty="0">
                <a:solidFill>
                  <a:srgbClr val="0000FF"/>
                </a:solidFill>
                <a:latin typeface="Arial" panose="020B0604020202020204"/>
                <a:cs typeface="Arial" panose="020B0604020202020204"/>
                <a:sym typeface="+mn-ea"/>
              </a:rPr>
              <a:t>空间相关</a:t>
            </a:r>
            <a:r>
              <a:rPr spc="-5" dirty="0">
                <a:latin typeface="Arial" panose="020B0604020202020204"/>
                <a:cs typeface="Arial" panose="020B0604020202020204"/>
                <a:sym typeface="+mn-ea"/>
              </a:rPr>
              <a:t>: </a:t>
            </a:r>
            <a:r>
              <a:rPr dirty="0">
                <a:latin typeface="Arial" panose="020B0604020202020204"/>
                <a:cs typeface="Arial" panose="020B0604020202020204"/>
                <a:sym typeface="+mn-ea"/>
              </a:rPr>
              <a:t>在每次迭代中，由不同的CGP任务处理的图分区集的交集很大(平均超过所有活动分区的75%)。</a:t>
            </a:r>
            <a:endParaRPr dirty="0">
              <a:latin typeface="Arial" panose="020B0604020202020204"/>
              <a:cs typeface="Arial" panose="020B0604020202020204"/>
            </a:endParaRPr>
          </a:p>
          <a:p>
            <a:pPr marL="86995" marR="5080" indent="191770" algn="just">
              <a:lnSpc>
                <a:spcPct val="100000"/>
              </a:lnSpc>
              <a:spcBef>
                <a:spcPts val="780"/>
              </a:spcBef>
            </a:pPr>
            <a:r>
              <a:rPr b="1" spc="-20" dirty="0">
                <a:solidFill>
                  <a:srgbClr val="0000FF"/>
                </a:solidFill>
                <a:latin typeface="Arial" panose="020B0604020202020204"/>
                <a:cs typeface="Arial" panose="020B0604020202020204"/>
                <a:sym typeface="+mn-ea"/>
              </a:rPr>
              <a:t>-</a:t>
            </a:r>
            <a:r>
              <a:rPr b="1" dirty="0">
                <a:solidFill>
                  <a:srgbClr val="0000FF"/>
                </a:solidFill>
                <a:latin typeface="Arial" panose="020B0604020202020204"/>
                <a:cs typeface="Arial" panose="020B0604020202020204"/>
                <a:sym typeface="+mn-ea"/>
              </a:rPr>
              <a:t>时间相关</a:t>
            </a:r>
            <a:r>
              <a:rPr spc="-5" dirty="0">
                <a:latin typeface="Arial" panose="020B0604020202020204"/>
                <a:cs typeface="Arial" panose="020B0604020202020204"/>
                <a:sym typeface="+mn-ea"/>
              </a:rPr>
              <a:t>: </a:t>
            </a:r>
            <a:r>
              <a:rPr dirty="0">
                <a:latin typeface="Arial" panose="020B0604020202020204"/>
                <a:cs typeface="Arial" panose="020B0604020202020204"/>
                <a:sym typeface="+mn-ea"/>
              </a:rPr>
              <a:t>一些图表分区可以在短时间内由多个CGP作业（可能超过16个作业）访问。</a:t>
            </a:r>
            <a:endParaRPr dirty="0">
              <a:latin typeface="Arial" panose="020B0604020202020204"/>
              <a:cs typeface="Arial" panose="020B0604020202020204"/>
              <a:sym typeface="+mn-ea"/>
            </a:endParaRPr>
          </a:p>
          <a:p>
            <a:pPr marL="86995" marR="5080" indent="191770" algn="just">
              <a:lnSpc>
                <a:spcPct val="100000"/>
              </a:lnSpc>
              <a:spcBef>
                <a:spcPts val="780"/>
              </a:spcBef>
            </a:pPr>
            <a:endParaRPr sz="1550">
              <a:latin typeface="Times New Roman" panose="02020603050405020304"/>
              <a:cs typeface="Times New Roman" panose="02020603050405020304"/>
            </a:endParaRPr>
          </a:p>
          <a:p>
            <a:pPr marL="125730" marR="5080" indent="-43180">
              <a:lnSpc>
                <a:spcPct val="100000"/>
              </a:lnSpc>
            </a:pPr>
            <a:r>
              <a:rPr sz="1800" dirty="0">
                <a:solidFill>
                  <a:srgbClr val="FF0000"/>
                </a:solidFill>
                <a:latin typeface="Arial" panose="020B0604020202020204"/>
                <a:cs typeface="Arial" panose="020B0604020202020204"/>
              </a:rPr>
              <a:t>通过充分利用空间/时间相关性，开发有效使用缓存/内存和数据访问通道的解决方案，以实现更高的吞吐量</a:t>
            </a:r>
            <a:endParaRPr sz="1800" dirty="0">
              <a:solidFill>
                <a:srgbClr val="FF0000"/>
              </a:solidFill>
              <a:latin typeface="Arial" panose="020B0604020202020204"/>
              <a:cs typeface="Arial" panose="020B0604020202020204"/>
            </a:endParaRPr>
          </a:p>
        </p:txBody>
      </p:sp>
      <p:sp>
        <p:nvSpPr>
          <p:cNvPr id="4" name="object 4"/>
          <p:cNvSpPr txBox="1"/>
          <p:nvPr/>
        </p:nvSpPr>
        <p:spPr>
          <a:xfrm>
            <a:off x="2119319" y="1206466"/>
            <a:ext cx="353060" cy="2270125"/>
          </a:xfrm>
          <a:prstGeom prst="rect">
            <a:avLst/>
          </a:prstGeom>
        </p:spPr>
        <p:txBody>
          <a:bodyPr vert="horz" wrap="square" lIns="0" tIns="127000" rIns="0" bIns="0" rtlCol="0">
            <a:spAutoFit/>
          </a:bodyPr>
          <a:lstStyle/>
          <a:p>
            <a:pPr algn="ctr">
              <a:lnSpc>
                <a:spcPct val="100000"/>
              </a:lnSpc>
              <a:spcBef>
                <a:spcPts val="1000"/>
              </a:spcBef>
            </a:pPr>
            <a:r>
              <a:rPr sz="1700" spc="5" dirty="0">
                <a:latin typeface="Times New Roman" panose="02020603050405020304"/>
                <a:cs typeface="Times New Roman" panose="02020603050405020304"/>
              </a:rPr>
              <a:t>100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80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60</a:t>
            </a:r>
            <a:endParaRPr sz="1700">
              <a:latin typeface="Times New Roman" panose="02020603050405020304"/>
              <a:cs typeface="Times New Roman" panose="02020603050405020304"/>
            </a:endParaRPr>
          </a:p>
          <a:p>
            <a:pPr marL="108585" algn="ctr">
              <a:lnSpc>
                <a:spcPct val="100000"/>
              </a:lnSpc>
              <a:spcBef>
                <a:spcPts val="900"/>
              </a:spcBef>
            </a:pPr>
            <a:r>
              <a:rPr sz="1700" spc="5" dirty="0">
                <a:latin typeface="Times New Roman" panose="02020603050405020304"/>
                <a:cs typeface="Times New Roman" panose="02020603050405020304"/>
              </a:rPr>
              <a:t>40</a:t>
            </a:r>
            <a:endParaRPr sz="1700">
              <a:latin typeface="Times New Roman" panose="02020603050405020304"/>
              <a:cs typeface="Times New Roman" panose="02020603050405020304"/>
            </a:endParaRPr>
          </a:p>
          <a:p>
            <a:pPr marL="108585" algn="ctr">
              <a:lnSpc>
                <a:spcPct val="100000"/>
              </a:lnSpc>
              <a:spcBef>
                <a:spcPts val="915"/>
              </a:spcBef>
            </a:pPr>
            <a:r>
              <a:rPr sz="1700" spc="5" dirty="0">
                <a:latin typeface="Times New Roman" panose="02020603050405020304"/>
                <a:cs typeface="Times New Roman" panose="02020603050405020304"/>
              </a:rPr>
              <a:t>20</a:t>
            </a:r>
            <a:endParaRPr sz="1700">
              <a:latin typeface="Times New Roman" panose="02020603050405020304"/>
              <a:cs typeface="Times New Roman" panose="02020603050405020304"/>
            </a:endParaRPr>
          </a:p>
          <a:p>
            <a:pPr marL="217170" algn="ctr">
              <a:lnSpc>
                <a:spcPct val="100000"/>
              </a:lnSpc>
              <a:spcBef>
                <a:spcPts val="900"/>
              </a:spcBef>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p:txBody>
      </p:sp>
      <p:sp>
        <p:nvSpPr>
          <p:cNvPr id="6" name="object 6"/>
          <p:cNvSpPr/>
          <p:nvPr/>
        </p:nvSpPr>
        <p:spPr>
          <a:xfrm>
            <a:off x="2509660" y="3361466"/>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7" name="object 7"/>
          <p:cNvSpPr/>
          <p:nvPr/>
        </p:nvSpPr>
        <p:spPr>
          <a:xfrm>
            <a:off x="2509660" y="336146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8" name="object 8"/>
          <p:cNvSpPr/>
          <p:nvPr/>
        </p:nvSpPr>
        <p:spPr>
          <a:xfrm>
            <a:off x="2509660" y="317369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9" name="object 9"/>
          <p:cNvSpPr/>
          <p:nvPr/>
        </p:nvSpPr>
        <p:spPr>
          <a:xfrm>
            <a:off x="2509660" y="2988126"/>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0" name="object 10"/>
          <p:cNvSpPr/>
          <p:nvPr/>
        </p:nvSpPr>
        <p:spPr>
          <a:xfrm>
            <a:off x="2509660" y="28003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1" name="object 11"/>
          <p:cNvSpPr/>
          <p:nvPr/>
        </p:nvSpPr>
        <p:spPr>
          <a:xfrm>
            <a:off x="2509660" y="261262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2" name="object 12"/>
          <p:cNvSpPr/>
          <p:nvPr/>
        </p:nvSpPr>
        <p:spPr>
          <a:xfrm>
            <a:off x="2509660" y="2426989"/>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3" name="object 13"/>
          <p:cNvSpPr/>
          <p:nvPr/>
        </p:nvSpPr>
        <p:spPr>
          <a:xfrm>
            <a:off x="2509660" y="2239252"/>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4" name="object 14"/>
          <p:cNvSpPr/>
          <p:nvPr/>
        </p:nvSpPr>
        <p:spPr>
          <a:xfrm>
            <a:off x="2509660" y="205148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5" name="object 15"/>
          <p:cNvSpPr/>
          <p:nvPr/>
        </p:nvSpPr>
        <p:spPr>
          <a:xfrm>
            <a:off x="2509660" y="186374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6" name="object 16"/>
          <p:cNvSpPr/>
          <p:nvPr/>
        </p:nvSpPr>
        <p:spPr>
          <a:xfrm>
            <a:off x="2509660" y="1678175"/>
            <a:ext cx="24130" cy="0"/>
          </a:xfrm>
          <a:custGeom>
            <a:avLst/>
            <a:gdLst/>
            <a:ahLst/>
            <a:cxnLst/>
            <a:rect l="l" t="t" r="r" b="b"/>
            <a:pathLst>
              <a:path w="24130">
                <a:moveTo>
                  <a:pt x="0" y="0"/>
                </a:moveTo>
                <a:lnTo>
                  <a:pt x="24021" y="0"/>
                </a:lnTo>
              </a:path>
            </a:pathLst>
          </a:custGeom>
          <a:ln w="24001">
            <a:solidFill>
              <a:srgbClr val="000000"/>
            </a:solidFill>
          </a:ln>
        </p:spPr>
        <p:txBody>
          <a:bodyPr wrap="square" lIns="0" tIns="0" rIns="0" bIns="0" rtlCol="0"/>
          <a:lstStyle/>
          <a:p/>
        </p:txBody>
      </p:sp>
      <p:sp>
        <p:nvSpPr>
          <p:cNvPr id="17" name="object 17"/>
          <p:cNvSpPr/>
          <p:nvPr/>
        </p:nvSpPr>
        <p:spPr>
          <a:xfrm>
            <a:off x="2509660" y="1490438"/>
            <a:ext cx="46355" cy="0"/>
          </a:xfrm>
          <a:custGeom>
            <a:avLst/>
            <a:gdLst/>
            <a:ahLst/>
            <a:cxnLst/>
            <a:rect l="l" t="t" r="r" b="b"/>
            <a:pathLst>
              <a:path w="46355">
                <a:moveTo>
                  <a:pt x="0" y="0"/>
                </a:moveTo>
                <a:lnTo>
                  <a:pt x="45848" y="0"/>
                </a:lnTo>
              </a:path>
            </a:pathLst>
          </a:custGeom>
          <a:ln w="24001">
            <a:solidFill>
              <a:srgbClr val="000000"/>
            </a:solidFill>
          </a:ln>
        </p:spPr>
        <p:txBody>
          <a:bodyPr wrap="square" lIns="0" tIns="0" rIns="0" bIns="0" rtlCol="0"/>
          <a:lstStyle/>
          <a:p/>
        </p:txBody>
      </p:sp>
      <p:sp>
        <p:nvSpPr>
          <p:cNvPr id="18" name="object 18"/>
          <p:cNvSpPr/>
          <p:nvPr/>
        </p:nvSpPr>
        <p:spPr>
          <a:xfrm>
            <a:off x="2509660"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29" name="object 29"/>
          <p:cNvSpPr/>
          <p:nvPr/>
        </p:nvSpPr>
        <p:spPr>
          <a:xfrm>
            <a:off x="2509660" y="1490438"/>
            <a:ext cx="4165600" cy="0"/>
          </a:xfrm>
          <a:custGeom>
            <a:avLst/>
            <a:gdLst/>
            <a:ahLst/>
            <a:cxnLst/>
            <a:rect l="l" t="t" r="r" b="b"/>
            <a:pathLst>
              <a:path w="4165600">
                <a:moveTo>
                  <a:pt x="0" y="0"/>
                </a:moveTo>
                <a:lnTo>
                  <a:pt x="4165388" y="0"/>
                </a:lnTo>
              </a:path>
            </a:pathLst>
          </a:custGeom>
          <a:ln w="24001">
            <a:solidFill>
              <a:srgbClr val="000000"/>
            </a:solidFill>
          </a:ln>
        </p:spPr>
        <p:txBody>
          <a:bodyPr wrap="square" lIns="0" tIns="0" rIns="0" bIns="0" rtlCol="0"/>
          <a:lstStyle/>
          <a:p/>
        </p:txBody>
      </p:sp>
      <p:sp>
        <p:nvSpPr>
          <p:cNvPr id="30" name="object 30"/>
          <p:cNvSpPr/>
          <p:nvPr/>
        </p:nvSpPr>
        <p:spPr>
          <a:xfrm>
            <a:off x="6629170" y="336146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1" name="object 31"/>
          <p:cNvSpPr/>
          <p:nvPr/>
        </p:nvSpPr>
        <p:spPr>
          <a:xfrm>
            <a:off x="6651058" y="317369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2" name="object 32"/>
          <p:cNvSpPr/>
          <p:nvPr/>
        </p:nvSpPr>
        <p:spPr>
          <a:xfrm>
            <a:off x="6629170" y="2988126"/>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3" name="object 33"/>
          <p:cNvSpPr/>
          <p:nvPr/>
        </p:nvSpPr>
        <p:spPr>
          <a:xfrm>
            <a:off x="6651058" y="28003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4" name="object 34"/>
          <p:cNvSpPr/>
          <p:nvPr/>
        </p:nvSpPr>
        <p:spPr>
          <a:xfrm>
            <a:off x="6629170" y="261262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5" name="object 35"/>
          <p:cNvSpPr/>
          <p:nvPr/>
        </p:nvSpPr>
        <p:spPr>
          <a:xfrm>
            <a:off x="6651058" y="2426989"/>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6" name="object 36"/>
          <p:cNvSpPr/>
          <p:nvPr/>
        </p:nvSpPr>
        <p:spPr>
          <a:xfrm>
            <a:off x="6629170" y="2239252"/>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7" name="object 37"/>
          <p:cNvSpPr/>
          <p:nvPr/>
        </p:nvSpPr>
        <p:spPr>
          <a:xfrm>
            <a:off x="6651058" y="205148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38" name="object 38"/>
          <p:cNvSpPr/>
          <p:nvPr/>
        </p:nvSpPr>
        <p:spPr>
          <a:xfrm>
            <a:off x="6629170" y="186374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39" name="object 39"/>
          <p:cNvSpPr/>
          <p:nvPr/>
        </p:nvSpPr>
        <p:spPr>
          <a:xfrm>
            <a:off x="6651058" y="1678175"/>
            <a:ext cx="24130" cy="0"/>
          </a:xfrm>
          <a:custGeom>
            <a:avLst/>
            <a:gdLst/>
            <a:ahLst/>
            <a:cxnLst/>
            <a:rect l="l" t="t" r="r" b="b"/>
            <a:pathLst>
              <a:path w="24129">
                <a:moveTo>
                  <a:pt x="23991" y="0"/>
                </a:moveTo>
                <a:lnTo>
                  <a:pt x="0" y="0"/>
                </a:lnTo>
              </a:path>
            </a:pathLst>
          </a:custGeom>
          <a:ln w="24001">
            <a:solidFill>
              <a:srgbClr val="000000"/>
            </a:solidFill>
          </a:ln>
        </p:spPr>
        <p:txBody>
          <a:bodyPr wrap="square" lIns="0" tIns="0" rIns="0" bIns="0" rtlCol="0"/>
          <a:lstStyle/>
          <a:p/>
        </p:txBody>
      </p:sp>
      <p:sp>
        <p:nvSpPr>
          <p:cNvPr id="40" name="object 40"/>
          <p:cNvSpPr/>
          <p:nvPr/>
        </p:nvSpPr>
        <p:spPr>
          <a:xfrm>
            <a:off x="6629170" y="1490438"/>
            <a:ext cx="46355" cy="0"/>
          </a:xfrm>
          <a:custGeom>
            <a:avLst/>
            <a:gdLst/>
            <a:ahLst/>
            <a:cxnLst/>
            <a:rect l="l" t="t" r="r" b="b"/>
            <a:pathLst>
              <a:path w="46354">
                <a:moveTo>
                  <a:pt x="45879" y="0"/>
                </a:moveTo>
                <a:lnTo>
                  <a:pt x="0" y="0"/>
                </a:lnTo>
              </a:path>
            </a:pathLst>
          </a:custGeom>
          <a:ln w="24001">
            <a:solidFill>
              <a:srgbClr val="000000"/>
            </a:solidFill>
          </a:ln>
        </p:spPr>
        <p:txBody>
          <a:bodyPr wrap="square" lIns="0" tIns="0" rIns="0" bIns="0" rtlCol="0"/>
          <a:lstStyle/>
          <a:p/>
        </p:txBody>
      </p:sp>
      <p:sp>
        <p:nvSpPr>
          <p:cNvPr id="41" name="object 41"/>
          <p:cNvSpPr/>
          <p:nvPr/>
        </p:nvSpPr>
        <p:spPr>
          <a:xfrm>
            <a:off x="6675049" y="1490438"/>
            <a:ext cx="0" cy="1871345"/>
          </a:xfrm>
          <a:custGeom>
            <a:avLst/>
            <a:gdLst/>
            <a:ahLst/>
            <a:cxnLst/>
            <a:rect l="l" t="t" r="r" b="b"/>
            <a:pathLst>
              <a:path h="1871345">
                <a:moveTo>
                  <a:pt x="0" y="1871028"/>
                </a:moveTo>
                <a:lnTo>
                  <a:pt x="0" y="0"/>
                </a:lnTo>
              </a:path>
            </a:pathLst>
          </a:custGeom>
          <a:ln w="24007">
            <a:solidFill>
              <a:srgbClr val="000000"/>
            </a:solidFill>
          </a:ln>
        </p:spPr>
        <p:txBody>
          <a:bodyPr wrap="square" lIns="0" tIns="0" rIns="0" bIns="0" rtlCol="0"/>
          <a:lstStyle/>
          <a:p/>
        </p:txBody>
      </p:sp>
      <p:sp>
        <p:nvSpPr>
          <p:cNvPr id="42" name="object 42"/>
          <p:cNvSpPr/>
          <p:nvPr/>
        </p:nvSpPr>
        <p:spPr>
          <a:xfrm>
            <a:off x="2934311" y="1772104"/>
            <a:ext cx="0" cy="855980"/>
          </a:xfrm>
          <a:custGeom>
            <a:avLst/>
            <a:gdLst/>
            <a:ahLst/>
            <a:cxnLst/>
            <a:rect l="l" t="t" r="r" b="b"/>
            <a:pathLst>
              <a:path h="855980">
                <a:moveTo>
                  <a:pt x="0" y="0"/>
                </a:moveTo>
                <a:lnTo>
                  <a:pt x="0" y="855786"/>
                </a:lnTo>
              </a:path>
            </a:pathLst>
          </a:custGeom>
          <a:ln w="63291">
            <a:solidFill>
              <a:srgbClr val="404040"/>
            </a:solidFill>
          </a:ln>
        </p:spPr>
        <p:txBody>
          <a:bodyPr wrap="square" lIns="0" tIns="0" rIns="0" bIns="0" rtlCol="0"/>
          <a:lstStyle/>
          <a:p/>
        </p:txBody>
      </p:sp>
      <p:sp>
        <p:nvSpPr>
          <p:cNvPr id="43" name="object 43"/>
          <p:cNvSpPr/>
          <p:nvPr/>
        </p:nvSpPr>
        <p:spPr>
          <a:xfrm>
            <a:off x="2902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44" name="object 44"/>
          <p:cNvSpPr/>
          <p:nvPr/>
        </p:nvSpPr>
        <p:spPr>
          <a:xfrm>
            <a:off x="2904829"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5" name="object 45"/>
          <p:cNvSpPr/>
          <p:nvPr/>
        </p:nvSpPr>
        <p:spPr>
          <a:xfrm>
            <a:off x="290482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6" name="object 46"/>
          <p:cNvSpPr/>
          <p:nvPr/>
        </p:nvSpPr>
        <p:spPr>
          <a:xfrm>
            <a:off x="2939764" y="1774268"/>
            <a:ext cx="0" cy="854075"/>
          </a:xfrm>
          <a:custGeom>
            <a:avLst/>
            <a:gdLst/>
            <a:ahLst/>
            <a:cxnLst/>
            <a:rect l="l" t="t" r="r" b="b"/>
            <a:pathLst>
              <a:path h="854075">
                <a:moveTo>
                  <a:pt x="0" y="0"/>
                </a:moveTo>
                <a:lnTo>
                  <a:pt x="0" y="853623"/>
                </a:lnTo>
              </a:path>
            </a:pathLst>
          </a:custGeom>
          <a:ln w="4364">
            <a:solidFill>
              <a:srgbClr val="000000"/>
            </a:solidFill>
          </a:ln>
        </p:spPr>
        <p:txBody>
          <a:bodyPr wrap="square" lIns="0" tIns="0" rIns="0" bIns="0" rtlCol="0"/>
          <a:lstStyle/>
          <a:p/>
        </p:txBody>
      </p:sp>
      <p:sp>
        <p:nvSpPr>
          <p:cNvPr id="47" name="object 47"/>
          <p:cNvSpPr/>
          <p:nvPr/>
        </p:nvSpPr>
        <p:spPr>
          <a:xfrm>
            <a:off x="2939764"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48" name="object 48"/>
          <p:cNvSpPr/>
          <p:nvPr/>
        </p:nvSpPr>
        <p:spPr>
          <a:xfrm>
            <a:off x="2902665"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9" name="object 49"/>
          <p:cNvSpPr/>
          <p:nvPr/>
        </p:nvSpPr>
        <p:spPr>
          <a:xfrm>
            <a:off x="2964859"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50" name="object 50"/>
          <p:cNvSpPr/>
          <p:nvPr/>
        </p:nvSpPr>
        <p:spPr>
          <a:xfrm>
            <a:off x="2964859"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1" name="object 51"/>
          <p:cNvSpPr/>
          <p:nvPr/>
        </p:nvSpPr>
        <p:spPr>
          <a:xfrm>
            <a:off x="2902665"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52" name="object 52"/>
          <p:cNvSpPr/>
          <p:nvPr/>
        </p:nvSpPr>
        <p:spPr>
          <a:xfrm>
            <a:off x="2902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3" name="object 53"/>
          <p:cNvSpPr/>
          <p:nvPr/>
        </p:nvSpPr>
        <p:spPr>
          <a:xfrm>
            <a:off x="3360001" y="1826658"/>
            <a:ext cx="0" cy="801370"/>
          </a:xfrm>
          <a:custGeom>
            <a:avLst/>
            <a:gdLst/>
            <a:ahLst/>
            <a:cxnLst/>
            <a:rect l="l" t="t" r="r" b="b"/>
            <a:pathLst>
              <a:path h="801369">
                <a:moveTo>
                  <a:pt x="0" y="0"/>
                </a:moveTo>
                <a:lnTo>
                  <a:pt x="0" y="801233"/>
                </a:lnTo>
              </a:path>
            </a:pathLst>
          </a:custGeom>
          <a:ln w="63364">
            <a:solidFill>
              <a:srgbClr val="404040"/>
            </a:solidFill>
          </a:ln>
        </p:spPr>
        <p:txBody>
          <a:bodyPr wrap="square" lIns="0" tIns="0" rIns="0" bIns="0" rtlCol="0"/>
          <a:lstStyle/>
          <a:p/>
        </p:txBody>
      </p:sp>
      <p:sp>
        <p:nvSpPr>
          <p:cNvPr id="54" name="object 54"/>
          <p:cNvSpPr/>
          <p:nvPr/>
        </p:nvSpPr>
        <p:spPr>
          <a:xfrm>
            <a:off x="332831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404040"/>
          </a:solidFill>
        </p:spPr>
        <p:txBody>
          <a:bodyPr wrap="square" lIns="0" tIns="0" rIns="0" bIns="0" rtlCol="0"/>
          <a:lstStyle/>
          <a:p/>
        </p:txBody>
      </p:sp>
      <p:sp>
        <p:nvSpPr>
          <p:cNvPr id="55" name="object 55"/>
          <p:cNvSpPr/>
          <p:nvPr/>
        </p:nvSpPr>
        <p:spPr>
          <a:xfrm>
            <a:off x="3330483"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6" name="object 56"/>
          <p:cNvSpPr/>
          <p:nvPr/>
        </p:nvSpPr>
        <p:spPr>
          <a:xfrm>
            <a:off x="3330483"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7" name="object 57"/>
          <p:cNvSpPr/>
          <p:nvPr/>
        </p:nvSpPr>
        <p:spPr>
          <a:xfrm>
            <a:off x="3365479" y="1828822"/>
            <a:ext cx="0" cy="799465"/>
          </a:xfrm>
          <a:custGeom>
            <a:avLst/>
            <a:gdLst/>
            <a:ahLst/>
            <a:cxnLst/>
            <a:rect l="l" t="t" r="r" b="b"/>
            <a:pathLst>
              <a:path h="799464">
                <a:moveTo>
                  <a:pt x="0" y="0"/>
                </a:moveTo>
                <a:lnTo>
                  <a:pt x="0" y="799069"/>
                </a:lnTo>
              </a:path>
            </a:pathLst>
          </a:custGeom>
          <a:ln w="4364">
            <a:solidFill>
              <a:srgbClr val="000000"/>
            </a:solidFill>
          </a:ln>
        </p:spPr>
        <p:txBody>
          <a:bodyPr wrap="square" lIns="0" tIns="0" rIns="0" bIns="0" rtlCol="0"/>
          <a:lstStyle/>
          <a:p/>
        </p:txBody>
      </p:sp>
      <p:sp>
        <p:nvSpPr>
          <p:cNvPr id="58" name="object 58"/>
          <p:cNvSpPr/>
          <p:nvPr/>
        </p:nvSpPr>
        <p:spPr>
          <a:xfrm>
            <a:off x="3365479"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59" name="object 59"/>
          <p:cNvSpPr/>
          <p:nvPr/>
        </p:nvSpPr>
        <p:spPr>
          <a:xfrm>
            <a:off x="332831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60" name="object 60"/>
          <p:cNvSpPr/>
          <p:nvPr/>
        </p:nvSpPr>
        <p:spPr>
          <a:xfrm>
            <a:off x="339057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61" name="object 61"/>
          <p:cNvSpPr/>
          <p:nvPr/>
        </p:nvSpPr>
        <p:spPr>
          <a:xfrm>
            <a:off x="339057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2" name="object 62"/>
          <p:cNvSpPr/>
          <p:nvPr/>
        </p:nvSpPr>
        <p:spPr>
          <a:xfrm>
            <a:off x="332831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63" name="object 63"/>
          <p:cNvSpPr/>
          <p:nvPr/>
        </p:nvSpPr>
        <p:spPr>
          <a:xfrm>
            <a:off x="332831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4" name="object 64"/>
          <p:cNvSpPr/>
          <p:nvPr/>
        </p:nvSpPr>
        <p:spPr>
          <a:xfrm>
            <a:off x="6335547" y="1957677"/>
            <a:ext cx="0" cy="670560"/>
          </a:xfrm>
          <a:custGeom>
            <a:avLst/>
            <a:gdLst/>
            <a:ahLst/>
            <a:cxnLst/>
            <a:rect l="l" t="t" r="r" b="b"/>
            <a:pathLst>
              <a:path h="670560">
                <a:moveTo>
                  <a:pt x="0" y="0"/>
                </a:moveTo>
                <a:lnTo>
                  <a:pt x="0" y="670214"/>
                </a:lnTo>
              </a:path>
            </a:pathLst>
          </a:custGeom>
          <a:ln w="63291">
            <a:solidFill>
              <a:srgbClr val="404040"/>
            </a:solidFill>
          </a:ln>
        </p:spPr>
        <p:txBody>
          <a:bodyPr wrap="square" lIns="0" tIns="0" rIns="0" bIns="0" rtlCol="0"/>
          <a:lstStyle/>
          <a:p/>
        </p:txBody>
      </p:sp>
      <p:sp>
        <p:nvSpPr>
          <p:cNvPr id="65" name="object 65"/>
          <p:cNvSpPr/>
          <p:nvPr/>
        </p:nvSpPr>
        <p:spPr>
          <a:xfrm>
            <a:off x="630390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404040"/>
          </a:solidFill>
        </p:spPr>
        <p:txBody>
          <a:bodyPr wrap="square" lIns="0" tIns="0" rIns="0" bIns="0" rtlCol="0"/>
          <a:lstStyle/>
          <a:p/>
        </p:txBody>
      </p:sp>
      <p:sp>
        <p:nvSpPr>
          <p:cNvPr id="66" name="object 66"/>
          <p:cNvSpPr/>
          <p:nvPr/>
        </p:nvSpPr>
        <p:spPr>
          <a:xfrm>
            <a:off x="6306066"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7" name="object 67"/>
          <p:cNvSpPr/>
          <p:nvPr/>
        </p:nvSpPr>
        <p:spPr>
          <a:xfrm>
            <a:off x="6306066"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68" name="object 68"/>
          <p:cNvSpPr/>
          <p:nvPr/>
        </p:nvSpPr>
        <p:spPr>
          <a:xfrm>
            <a:off x="6341001" y="1959841"/>
            <a:ext cx="0" cy="668655"/>
          </a:xfrm>
          <a:custGeom>
            <a:avLst/>
            <a:gdLst/>
            <a:ahLst/>
            <a:cxnLst/>
            <a:rect l="l" t="t" r="r" b="b"/>
            <a:pathLst>
              <a:path h="668655">
                <a:moveTo>
                  <a:pt x="0" y="0"/>
                </a:moveTo>
                <a:lnTo>
                  <a:pt x="0" y="668050"/>
                </a:lnTo>
              </a:path>
            </a:pathLst>
          </a:custGeom>
          <a:ln w="4364">
            <a:solidFill>
              <a:srgbClr val="000000"/>
            </a:solidFill>
          </a:ln>
        </p:spPr>
        <p:txBody>
          <a:bodyPr wrap="square" lIns="0" tIns="0" rIns="0" bIns="0" rtlCol="0"/>
          <a:lstStyle/>
          <a:p/>
        </p:txBody>
      </p:sp>
      <p:sp>
        <p:nvSpPr>
          <p:cNvPr id="69" name="object 69"/>
          <p:cNvSpPr/>
          <p:nvPr/>
        </p:nvSpPr>
        <p:spPr>
          <a:xfrm>
            <a:off x="6341001" y="3239163"/>
            <a:ext cx="0" cy="120650"/>
          </a:xfrm>
          <a:custGeom>
            <a:avLst/>
            <a:gdLst/>
            <a:ahLst/>
            <a:cxnLst/>
            <a:rect l="l" t="t" r="r" b="b"/>
            <a:pathLst>
              <a:path h="120650">
                <a:moveTo>
                  <a:pt x="0" y="0"/>
                </a:moveTo>
                <a:lnTo>
                  <a:pt x="0" y="120108"/>
                </a:lnTo>
              </a:path>
            </a:pathLst>
          </a:custGeom>
          <a:ln w="4364">
            <a:solidFill>
              <a:srgbClr val="000000"/>
            </a:solidFill>
          </a:ln>
        </p:spPr>
        <p:txBody>
          <a:bodyPr wrap="square" lIns="0" tIns="0" rIns="0" bIns="0" rtlCol="0"/>
          <a:lstStyle/>
          <a:p/>
        </p:txBody>
      </p:sp>
      <p:sp>
        <p:nvSpPr>
          <p:cNvPr id="70" name="object 70"/>
          <p:cNvSpPr/>
          <p:nvPr/>
        </p:nvSpPr>
        <p:spPr>
          <a:xfrm>
            <a:off x="6303901" y="195764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1" name="object 71"/>
          <p:cNvSpPr/>
          <p:nvPr/>
        </p:nvSpPr>
        <p:spPr>
          <a:xfrm>
            <a:off x="6366095" y="1957647"/>
            <a:ext cx="0" cy="670560"/>
          </a:xfrm>
          <a:custGeom>
            <a:avLst/>
            <a:gdLst/>
            <a:ahLst/>
            <a:cxnLst/>
            <a:rect l="l" t="t" r="r" b="b"/>
            <a:pathLst>
              <a:path h="670560">
                <a:moveTo>
                  <a:pt x="0" y="0"/>
                </a:moveTo>
                <a:lnTo>
                  <a:pt x="0" y="670244"/>
                </a:lnTo>
              </a:path>
            </a:pathLst>
          </a:custGeom>
          <a:ln w="3175">
            <a:solidFill>
              <a:srgbClr val="000000"/>
            </a:solidFill>
          </a:ln>
        </p:spPr>
        <p:txBody>
          <a:bodyPr wrap="square" lIns="0" tIns="0" rIns="0" bIns="0" rtlCol="0"/>
          <a:lstStyle/>
          <a:p/>
        </p:txBody>
      </p:sp>
      <p:sp>
        <p:nvSpPr>
          <p:cNvPr id="72" name="object 72"/>
          <p:cNvSpPr/>
          <p:nvPr/>
        </p:nvSpPr>
        <p:spPr>
          <a:xfrm>
            <a:off x="636609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3" name="object 73"/>
          <p:cNvSpPr/>
          <p:nvPr/>
        </p:nvSpPr>
        <p:spPr>
          <a:xfrm>
            <a:off x="6303901" y="1957647"/>
            <a:ext cx="0" cy="670560"/>
          </a:xfrm>
          <a:custGeom>
            <a:avLst/>
            <a:gdLst/>
            <a:ahLst/>
            <a:cxnLst/>
            <a:rect l="l" t="t" r="r" b="b"/>
            <a:pathLst>
              <a:path h="670560">
                <a:moveTo>
                  <a:pt x="0" y="0"/>
                </a:moveTo>
                <a:lnTo>
                  <a:pt x="0" y="670244"/>
                </a:lnTo>
              </a:path>
            </a:pathLst>
          </a:custGeom>
          <a:ln w="4364">
            <a:solidFill>
              <a:srgbClr val="000000"/>
            </a:solidFill>
          </a:ln>
        </p:spPr>
        <p:txBody>
          <a:bodyPr wrap="square" lIns="0" tIns="0" rIns="0" bIns="0" rtlCol="0"/>
          <a:lstStyle/>
          <a:p/>
        </p:txBody>
      </p:sp>
      <p:sp>
        <p:nvSpPr>
          <p:cNvPr id="74" name="object 74"/>
          <p:cNvSpPr/>
          <p:nvPr/>
        </p:nvSpPr>
        <p:spPr>
          <a:xfrm>
            <a:off x="630390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5" name="object 75"/>
          <p:cNvSpPr/>
          <p:nvPr/>
        </p:nvSpPr>
        <p:spPr>
          <a:xfrm>
            <a:off x="2998688" y="1752447"/>
            <a:ext cx="0" cy="875665"/>
          </a:xfrm>
          <a:custGeom>
            <a:avLst/>
            <a:gdLst/>
            <a:ahLst/>
            <a:cxnLst/>
            <a:rect l="l" t="t" r="r" b="b"/>
            <a:pathLst>
              <a:path h="875664">
                <a:moveTo>
                  <a:pt x="0" y="0"/>
                </a:moveTo>
                <a:lnTo>
                  <a:pt x="0" y="875444"/>
                </a:lnTo>
              </a:path>
            </a:pathLst>
          </a:custGeom>
          <a:ln w="65474">
            <a:solidFill>
              <a:srgbClr val="808080"/>
            </a:solidFill>
          </a:ln>
        </p:spPr>
        <p:txBody>
          <a:bodyPr wrap="square" lIns="0" tIns="0" rIns="0" bIns="0" rtlCol="0"/>
          <a:lstStyle/>
          <a:p/>
        </p:txBody>
      </p:sp>
      <p:sp>
        <p:nvSpPr>
          <p:cNvPr id="76" name="object 76"/>
          <p:cNvSpPr/>
          <p:nvPr/>
        </p:nvSpPr>
        <p:spPr>
          <a:xfrm>
            <a:off x="2965950"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808080"/>
          </a:solidFill>
        </p:spPr>
        <p:txBody>
          <a:bodyPr wrap="square" lIns="0" tIns="0" rIns="0" bIns="0" rtlCol="0"/>
          <a:lstStyle/>
          <a:p/>
        </p:txBody>
      </p:sp>
      <p:sp>
        <p:nvSpPr>
          <p:cNvPr id="77" name="object 77"/>
          <p:cNvSpPr/>
          <p:nvPr/>
        </p:nvSpPr>
        <p:spPr>
          <a:xfrm>
            <a:off x="2968115" y="175464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78" name="object 78"/>
          <p:cNvSpPr/>
          <p:nvPr/>
        </p:nvSpPr>
        <p:spPr>
          <a:xfrm>
            <a:off x="2968115" y="1754641"/>
            <a:ext cx="48260" cy="48260"/>
          </a:xfrm>
          <a:custGeom>
            <a:avLst/>
            <a:gdLst/>
            <a:ahLst/>
            <a:cxnLst/>
            <a:rect l="l" t="t" r="r" b="b"/>
            <a:pathLst>
              <a:path w="48260" h="48260">
                <a:moveTo>
                  <a:pt x="0" y="48000"/>
                </a:moveTo>
                <a:lnTo>
                  <a:pt x="48043" y="0"/>
                </a:lnTo>
              </a:path>
            </a:pathLst>
          </a:custGeom>
          <a:ln w="4364">
            <a:solidFill>
              <a:srgbClr val="000000"/>
            </a:solidFill>
          </a:ln>
        </p:spPr>
        <p:txBody>
          <a:bodyPr wrap="square" lIns="0" tIns="0" rIns="0" bIns="0" rtlCol="0"/>
          <a:lstStyle/>
          <a:p/>
        </p:txBody>
      </p:sp>
      <p:sp>
        <p:nvSpPr>
          <p:cNvPr id="79" name="object 79"/>
          <p:cNvSpPr/>
          <p:nvPr/>
        </p:nvSpPr>
        <p:spPr>
          <a:xfrm>
            <a:off x="2968115" y="178953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0" name="object 80"/>
          <p:cNvSpPr/>
          <p:nvPr/>
        </p:nvSpPr>
        <p:spPr>
          <a:xfrm>
            <a:off x="2968115" y="183756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1" name="object 81"/>
          <p:cNvSpPr/>
          <p:nvPr/>
        </p:nvSpPr>
        <p:spPr>
          <a:xfrm>
            <a:off x="2968115" y="1885569"/>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2" name="object 82"/>
          <p:cNvSpPr/>
          <p:nvPr/>
        </p:nvSpPr>
        <p:spPr>
          <a:xfrm>
            <a:off x="2968115" y="1933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3" name="object 83"/>
          <p:cNvSpPr/>
          <p:nvPr/>
        </p:nvSpPr>
        <p:spPr>
          <a:xfrm>
            <a:off x="2968115" y="198166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4" name="object 84"/>
          <p:cNvSpPr/>
          <p:nvPr/>
        </p:nvSpPr>
        <p:spPr>
          <a:xfrm>
            <a:off x="2968115" y="2029663"/>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85" name="object 85"/>
          <p:cNvSpPr/>
          <p:nvPr/>
        </p:nvSpPr>
        <p:spPr>
          <a:xfrm>
            <a:off x="2968115" y="2077695"/>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6" name="object 86"/>
          <p:cNvSpPr/>
          <p:nvPr/>
        </p:nvSpPr>
        <p:spPr>
          <a:xfrm>
            <a:off x="2968115" y="212575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7" name="object 87"/>
          <p:cNvSpPr/>
          <p:nvPr/>
        </p:nvSpPr>
        <p:spPr>
          <a:xfrm>
            <a:off x="2968115" y="2173788"/>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88" name="object 88"/>
          <p:cNvSpPr/>
          <p:nvPr/>
        </p:nvSpPr>
        <p:spPr>
          <a:xfrm>
            <a:off x="2968115" y="222178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89" name="object 89"/>
          <p:cNvSpPr/>
          <p:nvPr/>
        </p:nvSpPr>
        <p:spPr>
          <a:xfrm>
            <a:off x="2968115" y="226988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0" name="object 90"/>
          <p:cNvSpPr/>
          <p:nvPr/>
        </p:nvSpPr>
        <p:spPr>
          <a:xfrm>
            <a:off x="2968115" y="231788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1" name="object 91"/>
          <p:cNvSpPr/>
          <p:nvPr/>
        </p:nvSpPr>
        <p:spPr>
          <a:xfrm>
            <a:off x="2968115" y="2365883"/>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2" name="object 92"/>
          <p:cNvSpPr/>
          <p:nvPr/>
        </p:nvSpPr>
        <p:spPr>
          <a:xfrm>
            <a:off x="2968115" y="2413914"/>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3" name="object 93"/>
          <p:cNvSpPr/>
          <p:nvPr/>
        </p:nvSpPr>
        <p:spPr>
          <a:xfrm>
            <a:off x="2968115" y="246197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4" name="object 94"/>
          <p:cNvSpPr/>
          <p:nvPr/>
        </p:nvSpPr>
        <p:spPr>
          <a:xfrm>
            <a:off x="2968115" y="251000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5" name="object 95"/>
          <p:cNvSpPr/>
          <p:nvPr/>
        </p:nvSpPr>
        <p:spPr>
          <a:xfrm>
            <a:off x="2968115" y="2558008"/>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96" name="object 96"/>
          <p:cNvSpPr/>
          <p:nvPr/>
        </p:nvSpPr>
        <p:spPr>
          <a:xfrm>
            <a:off x="2968115" y="2606009"/>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97" name="object 97"/>
          <p:cNvSpPr/>
          <p:nvPr/>
        </p:nvSpPr>
        <p:spPr>
          <a:xfrm>
            <a:off x="2968115" y="265410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8" name="object 98"/>
          <p:cNvSpPr/>
          <p:nvPr/>
        </p:nvSpPr>
        <p:spPr>
          <a:xfrm>
            <a:off x="2968115" y="2702102"/>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99" name="object 99"/>
          <p:cNvSpPr/>
          <p:nvPr/>
        </p:nvSpPr>
        <p:spPr>
          <a:xfrm>
            <a:off x="2968115" y="275013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100" name="object 100"/>
          <p:cNvSpPr/>
          <p:nvPr/>
        </p:nvSpPr>
        <p:spPr>
          <a:xfrm>
            <a:off x="2968115" y="279819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1" name="object 101"/>
          <p:cNvSpPr/>
          <p:nvPr/>
        </p:nvSpPr>
        <p:spPr>
          <a:xfrm>
            <a:off x="2968115" y="2846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2" name="object 102"/>
          <p:cNvSpPr/>
          <p:nvPr/>
        </p:nvSpPr>
        <p:spPr>
          <a:xfrm>
            <a:off x="2968115" y="2894227"/>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3" name="object 103"/>
          <p:cNvSpPr/>
          <p:nvPr/>
        </p:nvSpPr>
        <p:spPr>
          <a:xfrm>
            <a:off x="2968115" y="2942228"/>
            <a:ext cx="61594" cy="61594"/>
          </a:xfrm>
          <a:custGeom>
            <a:avLst/>
            <a:gdLst/>
            <a:ahLst/>
            <a:cxnLst/>
            <a:rect l="l" t="t" r="r" b="b"/>
            <a:pathLst>
              <a:path w="61594" h="61594">
                <a:moveTo>
                  <a:pt x="0" y="61197"/>
                </a:moveTo>
                <a:lnTo>
                  <a:pt x="61121" y="0"/>
                </a:lnTo>
              </a:path>
            </a:pathLst>
          </a:custGeom>
          <a:ln w="4364">
            <a:solidFill>
              <a:srgbClr val="000000"/>
            </a:solidFill>
          </a:ln>
        </p:spPr>
        <p:txBody>
          <a:bodyPr wrap="square" lIns="0" tIns="0" rIns="0" bIns="0" rtlCol="0"/>
          <a:lstStyle/>
          <a:p/>
        </p:txBody>
      </p:sp>
      <p:sp>
        <p:nvSpPr>
          <p:cNvPr id="104" name="object 104"/>
          <p:cNvSpPr/>
          <p:nvPr/>
        </p:nvSpPr>
        <p:spPr>
          <a:xfrm>
            <a:off x="2968115" y="2990320"/>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5" name="object 105"/>
          <p:cNvSpPr/>
          <p:nvPr/>
        </p:nvSpPr>
        <p:spPr>
          <a:xfrm>
            <a:off x="2968115" y="3038321"/>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6" name="object 106"/>
          <p:cNvSpPr/>
          <p:nvPr/>
        </p:nvSpPr>
        <p:spPr>
          <a:xfrm>
            <a:off x="2968115" y="3086353"/>
            <a:ext cx="61594" cy="61594"/>
          </a:xfrm>
          <a:custGeom>
            <a:avLst/>
            <a:gdLst/>
            <a:ahLst/>
            <a:cxnLst/>
            <a:rect l="l" t="t" r="r" b="b"/>
            <a:pathLst>
              <a:path w="61594" h="61594">
                <a:moveTo>
                  <a:pt x="0" y="61166"/>
                </a:moveTo>
                <a:lnTo>
                  <a:pt x="61121" y="0"/>
                </a:lnTo>
              </a:path>
            </a:pathLst>
          </a:custGeom>
          <a:ln w="4364">
            <a:solidFill>
              <a:srgbClr val="000000"/>
            </a:solidFill>
          </a:ln>
        </p:spPr>
        <p:txBody>
          <a:bodyPr wrap="square" lIns="0" tIns="0" rIns="0" bIns="0" rtlCol="0"/>
          <a:lstStyle/>
          <a:p/>
        </p:txBody>
      </p:sp>
      <p:sp>
        <p:nvSpPr>
          <p:cNvPr id="107" name="object 107"/>
          <p:cNvSpPr/>
          <p:nvPr/>
        </p:nvSpPr>
        <p:spPr>
          <a:xfrm>
            <a:off x="2968115" y="3134415"/>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8" name="object 108"/>
          <p:cNvSpPr/>
          <p:nvPr/>
        </p:nvSpPr>
        <p:spPr>
          <a:xfrm>
            <a:off x="2968115" y="3182446"/>
            <a:ext cx="61594" cy="61594"/>
          </a:xfrm>
          <a:custGeom>
            <a:avLst/>
            <a:gdLst/>
            <a:ahLst/>
            <a:cxnLst/>
            <a:rect l="l" t="t" r="r" b="b"/>
            <a:pathLst>
              <a:path w="61594" h="61594">
                <a:moveTo>
                  <a:pt x="0" y="61105"/>
                </a:moveTo>
                <a:lnTo>
                  <a:pt x="61121" y="0"/>
                </a:lnTo>
              </a:path>
            </a:pathLst>
          </a:custGeom>
          <a:ln w="4364">
            <a:solidFill>
              <a:srgbClr val="000000"/>
            </a:solidFill>
          </a:ln>
        </p:spPr>
        <p:txBody>
          <a:bodyPr wrap="square" lIns="0" tIns="0" rIns="0" bIns="0" rtlCol="0"/>
          <a:lstStyle/>
          <a:p/>
        </p:txBody>
      </p:sp>
      <p:sp>
        <p:nvSpPr>
          <p:cNvPr id="109" name="object 109"/>
          <p:cNvSpPr/>
          <p:nvPr/>
        </p:nvSpPr>
        <p:spPr>
          <a:xfrm>
            <a:off x="2968115" y="3230447"/>
            <a:ext cx="61594" cy="61594"/>
          </a:xfrm>
          <a:custGeom>
            <a:avLst/>
            <a:gdLst/>
            <a:ahLst/>
            <a:cxnLst/>
            <a:rect l="l" t="t" r="r" b="b"/>
            <a:pathLst>
              <a:path w="61594" h="61595">
                <a:moveTo>
                  <a:pt x="0" y="61105"/>
                </a:moveTo>
                <a:lnTo>
                  <a:pt x="61121" y="0"/>
                </a:lnTo>
              </a:path>
            </a:pathLst>
          </a:custGeom>
          <a:ln w="4364">
            <a:solidFill>
              <a:srgbClr val="000000"/>
            </a:solidFill>
          </a:ln>
        </p:spPr>
        <p:txBody>
          <a:bodyPr wrap="square" lIns="0" tIns="0" rIns="0" bIns="0" rtlCol="0"/>
          <a:lstStyle/>
          <a:p/>
        </p:txBody>
      </p:sp>
      <p:sp>
        <p:nvSpPr>
          <p:cNvPr id="110" name="object 110"/>
          <p:cNvSpPr/>
          <p:nvPr/>
        </p:nvSpPr>
        <p:spPr>
          <a:xfrm>
            <a:off x="2968115" y="3278448"/>
            <a:ext cx="61594" cy="61594"/>
          </a:xfrm>
          <a:custGeom>
            <a:avLst/>
            <a:gdLst/>
            <a:ahLst/>
            <a:cxnLst/>
            <a:rect l="l" t="t" r="r" b="b"/>
            <a:pathLst>
              <a:path w="61594" h="61595">
                <a:moveTo>
                  <a:pt x="0" y="61197"/>
                </a:moveTo>
                <a:lnTo>
                  <a:pt x="61121" y="0"/>
                </a:lnTo>
              </a:path>
            </a:pathLst>
          </a:custGeom>
          <a:ln w="4364">
            <a:solidFill>
              <a:srgbClr val="000000"/>
            </a:solidFill>
          </a:ln>
        </p:spPr>
        <p:txBody>
          <a:bodyPr wrap="square" lIns="0" tIns="0" rIns="0" bIns="0" rtlCol="0"/>
          <a:lstStyle/>
          <a:p/>
        </p:txBody>
      </p:sp>
      <p:sp>
        <p:nvSpPr>
          <p:cNvPr id="111" name="object 111"/>
          <p:cNvSpPr/>
          <p:nvPr/>
        </p:nvSpPr>
        <p:spPr>
          <a:xfrm>
            <a:off x="2996496" y="3326540"/>
            <a:ext cx="33020" cy="33020"/>
          </a:xfrm>
          <a:custGeom>
            <a:avLst/>
            <a:gdLst/>
            <a:ahLst/>
            <a:cxnLst/>
            <a:rect l="l" t="t" r="r" b="b"/>
            <a:pathLst>
              <a:path w="33019" h="33020">
                <a:moveTo>
                  <a:pt x="0" y="32732"/>
                </a:moveTo>
                <a:lnTo>
                  <a:pt x="32740" y="0"/>
                </a:lnTo>
              </a:path>
            </a:pathLst>
          </a:custGeom>
          <a:ln w="4364">
            <a:solidFill>
              <a:srgbClr val="000000"/>
            </a:solidFill>
          </a:ln>
        </p:spPr>
        <p:txBody>
          <a:bodyPr wrap="square" lIns="0" tIns="0" rIns="0" bIns="0" rtlCol="0"/>
          <a:lstStyle/>
          <a:p/>
        </p:txBody>
      </p:sp>
      <p:sp>
        <p:nvSpPr>
          <p:cNvPr id="112" name="object 112"/>
          <p:cNvSpPr/>
          <p:nvPr/>
        </p:nvSpPr>
        <p:spPr>
          <a:xfrm>
            <a:off x="2965950"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13" name="object 113"/>
          <p:cNvSpPr/>
          <p:nvPr/>
        </p:nvSpPr>
        <p:spPr>
          <a:xfrm>
            <a:off x="3030340"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114" name="object 114"/>
          <p:cNvSpPr/>
          <p:nvPr/>
        </p:nvSpPr>
        <p:spPr>
          <a:xfrm>
            <a:off x="30303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15" name="object 115"/>
          <p:cNvSpPr/>
          <p:nvPr/>
        </p:nvSpPr>
        <p:spPr>
          <a:xfrm>
            <a:off x="2965950"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116" name="object 116"/>
          <p:cNvSpPr/>
          <p:nvPr/>
        </p:nvSpPr>
        <p:spPr>
          <a:xfrm>
            <a:off x="29659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7" name="object 117"/>
          <p:cNvSpPr/>
          <p:nvPr/>
        </p:nvSpPr>
        <p:spPr>
          <a:xfrm>
            <a:off x="3423311" y="1732820"/>
            <a:ext cx="0" cy="895350"/>
          </a:xfrm>
          <a:custGeom>
            <a:avLst/>
            <a:gdLst/>
            <a:ahLst/>
            <a:cxnLst/>
            <a:rect l="l" t="t" r="r" b="b"/>
            <a:pathLst>
              <a:path h="895350">
                <a:moveTo>
                  <a:pt x="0" y="0"/>
                </a:moveTo>
                <a:lnTo>
                  <a:pt x="0" y="895071"/>
                </a:lnTo>
              </a:path>
            </a:pathLst>
          </a:custGeom>
          <a:ln w="63291">
            <a:solidFill>
              <a:srgbClr val="808080"/>
            </a:solidFill>
          </a:ln>
        </p:spPr>
        <p:txBody>
          <a:bodyPr wrap="square" lIns="0" tIns="0" rIns="0" bIns="0" rtlCol="0"/>
          <a:lstStyle/>
          <a:p/>
        </p:txBody>
      </p:sp>
      <p:sp>
        <p:nvSpPr>
          <p:cNvPr id="118" name="object 118"/>
          <p:cNvSpPr/>
          <p:nvPr/>
        </p:nvSpPr>
        <p:spPr>
          <a:xfrm>
            <a:off x="339166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119" name="object 119"/>
          <p:cNvSpPr/>
          <p:nvPr/>
        </p:nvSpPr>
        <p:spPr>
          <a:xfrm>
            <a:off x="3393860" y="173498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20" name="object 120"/>
          <p:cNvSpPr/>
          <p:nvPr/>
        </p:nvSpPr>
        <p:spPr>
          <a:xfrm>
            <a:off x="3393860" y="173498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21" name="object 121"/>
          <p:cNvSpPr/>
          <p:nvPr/>
        </p:nvSpPr>
        <p:spPr>
          <a:xfrm>
            <a:off x="3393860" y="177207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2" name="object 122"/>
          <p:cNvSpPr/>
          <p:nvPr/>
        </p:nvSpPr>
        <p:spPr>
          <a:xfrm>
            <a:off x="3393860" y="18201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3" name="object 123"/>
          <p:cNvSpPr/>
          <p:nvPr/>
        </p:nvSpPr>
        <p:spPr>
          <a:xfrm>
            <a:off x="3393860" y="18681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4" name="object 124"/>
          <p:cNvSpPr/>
          <p:nvPr/>
        </p:nvSpPr>
        <p:spPr>
          <a:xfrm>
            <a:off x="3393860" y="191619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5" name="object 125"/>
          <p:cNvSpPr/>
          <p:nvPr/>
        </p:nvSpPr>
        <p:spPr>
          <a:xfrm>
            <a:off x="3393860" y="196419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26" name="object 126"/>
          <p:cNvSpPr/>
          <p:nvPr/>
        </p:nvSpPr>
        <p:spPr>
          <a:xfrm>
            <a:off x="3393860" y="201220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7" name="object 127"/>
          <p:cNvSpPr/>
          <p:nvPr/>
        </p:nvSpPr>
        <p:spPr>
          <a:xfrm>
            <a:off x="3393860" y="20602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28" name="object 128"/>
          <p:cNvSpPr/>
          <p:nvPr/>
        </p:nvSpPr>
        <p:spPr>
          <a:xfrm>
            <a:off x="3393860" y="210829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29" name="object 129"/>
          <p:cNvSpPr/>
          <p:nvPr/>
        </p:nvSpPr>
        <p:spPr>
          <a:xfrm>
            <a:off x="3393860" y="215632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0" name="object 130"/>
          <p:cNvSpPr/>
          <p:nvPr/>
        </p:nvSpPr>
        <p:spPr>
          <a:xfrm>
            <a:off x="3393860" y="220432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1" name="object 131"/>
          <p:cNvSpPr/>
          <p:nvPr/>
        </p:nvSpPr>
        <p:spPr>
          <a:xfrm>
            <a:off x="3393860" y="225232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2" name="object 132"/>
          <p:cNvSpPr/>
          <p:nvPr/>
        </p:nvSpPr>
        <p:spPr>
          <a:xfrm>
            <a:off x="3393860" y="230041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3" name="object 133"/>
          <p:cNvSpPr/>
          <p:nvPr/>
        </p:nvSpPr>
        <p:spPr>
          <a:xfrm>
            <a:off x="3393860" y="234842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4" name="object 134"/>
          <p:cNvSpPr/>
          <p:nvPr/>
        </p:nvSpPr>
        <p:spPr>
          <a:xfrm>
            <a:off x="3393860" y="239645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5" name="object 135"/>
          <p:cNvSpPr/>
          <p:nvPr/>
        </p:nvSpPr>
        <p:spPr>
          <a:xfrm>
            <a:off x="3393860" y="244451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36" name="object 136"/>
          <p:cNvSpPr/>
          <p:nvPr/>
        </p:nvSpPr>
        <p:spPr>
          <a:xfrm>
            <a:off x="3393860" y="249254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7" name="object 137"/>
          <p:cNvSpPr/>
          <p:nvPr/>
        </p:nvSpPr>
        <p:spPr>
          <a:xfrm>
            <a:off x="3393860" y="254054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38" name="object 138"/>
          <p:cNvSpPr/>
          <p:nvPr/>
        </p:nvSpPr>
        <p:spPr>
          <a:xfrm>
            <a:off x="3393860" y="258854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39" name="object 139"/>
          <p:cNvSpPr/>
          <p:nvPr/>
        </p:nvSpPr>
        <p:spPr>
          <a:xfrm>
            <a:off x="3393860" y="263663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0" name="object 140"/>
          <p:cNvSpPr/>
          <p:nvPr/>
        </p:nvSpPr>
        <p:spPr>
          <a:xfrm>
            <a:off x="3393860" y="268463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1" name="object 141"/>
          <p:cNvSpPr/>
          <p:nvPr/>
        </p:nvSpPr>
        <p:spPr>
          <a:xfrm>
            <a:off x="3393860" y="27326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2" name="object 142"/>
          <p:cNvSpPr/>
          <p:nvPr/>
        </p:nvSpPr>
        <p:spPr>
          <a:xfrm>
            <a:off x="3393860" y="278067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3" name="object 143"/>
          <p:cNvSpPr/>
          <p:nvPr/>
        </p:nvSpPr>
        <p:spPr>
          <a:xfrm>
            <a:off x="3393860" y="28287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 name="object 144"/>
          <p:cNvSpPr/>
          <p:nvPr/>
        </p:nvSpPr>
        <p:spPr>
          <a:xfrm>
            <a:off x="3393860" y="287676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 name="object 145"/>
          <p:cNvSpPr/>
          <p:nvPr/>
        </p:nvSpPr>
        <p:spPr>
          <a:xfrm>
            <a:off x="3393860" y="2924765"/>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 name="object 146"/>
          <p:cNvSpPr/>
          <p:nvPr/>
        </p:nvSpPr>
        <p:spPr>
          <a:xfrm>
            <a:off x="3393860" y="297285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 name="object 147"/>
          <p:cNvSpPr/>
          <p:nvPr/>
        </p:nvSpPr>
        <p:spPr>
          <a:xfrm>
            <a:off x="3393860" y="302085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8" name="object 148"/>
          <p:cNvSpPr/>
          <p:nvPr/>
        </p:nvSpPr>
        <p:spPr>
          <a:xfrm>
            <a:off x="3393860" y="306889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9" name="object 149"/>
          <p:cNvSpPr/>
          <p:nvPr/>
        </p:nvSpPr>
        <p:spPr>
          <a:xfrm>
            <a:off x="3393860" y="31168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0" name="object 150"/>
          <p:cNvSpPr/>
          <p:nvPr/>
        </p:nvSpPr>
        <p:spPr>
          <a:xfrm>
            <a:off x="3393860" y="31649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1" name="object 151"/>
          <p:cNvSpPr/>
          <p:nvPr/>
        </p:nvSpPr>
        <p:spPr>
          <a:xfrm>
            <a:off x="3393860" y="3212984"/>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152" name="object 152"/>
          <p:cNvSpPr/>
          <p:nvPr/>
        </p:nvSpPr>
        <p:spPr>
          <a:xfrm>
            <a:off x="3393860" y="3260985"/>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53" name="object 153"/>
          <p:cNvSpPr/>
          <p:nvPr/>
        </p:nvSpPr>
        <p:spPr>
          <a:xfrm>
            <a:off x="3402579" y="3309077"/>
            <a:ext cx="50800" cy="50800"/>
          </a:xfrm>
          <a:custGeom>
            <a:avLst/>
            <a:gdLst/>
            <a:ahLst/>
            <a:cxnLst/>
            <a:rect l="l" t="t" r="r" b="b"/>
            <a:pathLst>
              <a:path w="50800" h="50800">
                <a:moveTo>
                  <a:pt x="0" y="50195"/>
                </a:moveTo>
                <a:lnTo>
                  <a:pt x="50207" y="0"/>
                </a:lnTo>
              </a:path>
            </a:pathLst>
          </a:custGeom>
          <a:ln w="4364">
            <a:solidFill>
              <a:srgbClr val="000000"/>
            </a:solidFill>
          </a:ln>
        </p:spPr>
        <p:txBody>
          <a:bodyPr wrap="square" lIns="0" tIns="0" rIns="0" bIns="0" rtlCol="0"/>
          <a:lstStyle/>
          <a:p/>
        </p:txBody>
      </p:sp>
      <p:sp>
        <p:nvSpPr>
          <p:cNvPr id="154" name="object 154"/>
          <p:cNvSpPr/>
          <p:nvPr/>
        </p:nvSpPr>
        <p:spPr>
          <a:xfrm>
            <a:off x="3450592" y="3357078"/>
            <a:ext cx="2540" cy="2540"/>
          </a:xfrm>
          <a:custGeom>
            <a:avLst/>
            <a:gdLst/>
            <a:ahLst/>
            <a:cxnLst/>
            <a:rect l="l" t="t" r="r" b="b"/>
            <a:pathLst>
              <a:path w="2539" h="2539">
                <a:moveTo>
                  <a:pt x="0" y="2194"/>
                </a:moveTo>
                <a:lnTo>
                  <a:pt x="2194" y="0"/>
                </a:lnTo>
              </a:path>
            </a:pathLst>
          </a:custGeom>
          <a:ln w="4364">
            <a:solidFill>
              <a:srgbClr val="000000"/>
            </a:solidFill>
          </a:ln>
        </p:spPr>
        <p:txBody>
          <a:bodyPr wrap="square" lIns="0" tIns="0" rIns="0" bIns="0" rtlCol="0"/>
          <a:lstStyle/>
          <a:p/>
        </p:txBody>
      </p:sp>
      <p:sp>
        <p:nvSpPr>
          <p:cNvPr id="155" name="object 155"/>
          <p:cNvSpPr/>
          <p:nvPr/>
        </p:nvSpPr>
        <p:spPr>
          <a:xfrm>
            <a:off x="339166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56" name="object 156"/>
          <p:cNvSpPr/>
          <p:nvPr/>
        </p:nvSpPr>
        <p:spPr>
          <a:xfrm>
            <a:off x="345389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157" name="object 157"/>
          <p:cNvSpPr/>
          <p:nvPr/>
        </p:nvSpPr>
        <p:spPr>
          <a:xfrm>
            <a:off x="3453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58" name="object 158"/>
          <p:cNvSpPr/>
          <p:nvPr/>
        </p:nvSpPr>
        <p:spPr>
          <a:xfrm>
            <a:off x="339166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159" name="object 159"/>
          <p:cNvSpPr/>
          <p:nvPr/>
        </p:nvSpPr>
        <p:spPr>
          <a:xfrm>
            <a:off x="339166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 name="object 160"/>
          <p:cNvSpPr/>
          <p:nvPr/>
        </p:nvSpPr>
        <p:spPr>
          <a:xfrm>
            <a:off x="3849001" y="1789567"/>
            <a:ext cx="0" cy="838835"/>
          </a:xfrm>
          <a:custGeom>
            <a:avLst/>
            <a:gdLst/>
            <a:ahLst/>
            <a:cxnLst/>
            <a:rect l="l" t="t" r="r" b="b"/>
            <a:pathLst>
              <a:path h="838835">
                <a:moveTo>
                  <a:pt x="0" y="0"/>
                </a:moveTo>
                <a:lnTo>
                  <a:pt x="0" y="838323"/>
                </a:lnTo>
              </a:path>
            </a:pathLst>
          </a:custGeom>
          <a:ln w="63364">
            <a:solidFill>
              <a:srgbClr val="808080"/>
            </a:solidFill>
          </a:ln>
        </p:spPr>
        <p:txBody>
          <a:bodyPr wrap="square" lIns="0" tIns="0" rIns="0" bIns="0" rtlCol="0"/>
          <a:lstStyle/>
          <a:p/>
        </p:txBody>
      </p:sp>
      <p:sp>
        <p:nvSpPr>
          <p:cNvPr id="161" name="object 161"/>
          <p:cNvSpPr/>
          <p:nvPr/>
        </p:nvSpPr>
        <p:spPr>
          <a:xfrm>
            <a:off x="381731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162" name="object 162"/>
          <p:cNvSpPr/>
          <p:nvPr/>
        </p:nvSpPr>
        <p:spPr>
          <a:xfrm>
            <a:off x="3819514"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3" name="object 163"/>
          <p:cNvSpPr/>
          <p:nvPr/>
        </p:nvSpPr>
        <p:spPr>
          <a:xfrm>
            <a:off x="3819514" y="1791731"/>
            <a:ext cx="48260" cy="48260"/>
          </a:xfrm>
          <a:custGeom>
            <a:avLst/>
            <a:gdLst/>
            <a:ahLst/>
            <a:cxnLst/>
            <a:rect l="l" t="t" r="r" b="b"/>
            <a:pathLst>
              <a:path w="48260" h="48260">
                <a:moveTo>
                  <a:pt x="0" y="48000"/>
                </a:moveTo>
                <a:lnTo>
                  <a:pt x="48073" y="0"/>
                </a:lnTo>
              </a:path>
            </a:pathLst>
          </a:custGeom>
          <a:ln w="4364">
            <a:solidFill>
              <a:srgbClr val="000000"/>
            </a:solidFill>
          </a:ln>
        </p:spPr>
        <p:txBody>
          <a:bodyPr wrap="square" lIns="0" tIns="0" rIns="0" bIns="0" rtlCol="0"/>
          <a:lstStyle/>
          <a:p/>
        </p:txBody>
      </p:sp>
      <p:sp>
        <p:nvSpPr>
          <p:cNvPr id="164" name="object 164"/>
          <p:cNvSpPr/>
          <p:nvPr/>
        </p:nvSpPr>
        <p:spPr>
          <a:xfrm>
            <a:off x="3819514" y="182882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5" name="object 165"/>
          <p:cNvSpPr/>
          <p:nvPr/>
        </p:nvSpPr>
        <p:spPr>
          <a:xfrm>
            <a:off x="3819514" y="187682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66" name="object 166"/>
          <p:cNvSpPr/>
          <p:nvPr/>
        </p:nvSpPr>
        <p:spPr>
          <a:xfrm>
            <a:off x="3819514" y="192491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67" name="object 167"/>
          <p:cNvSpPr/>
          <p:nvPr/>
        </p:nvSpPr>
        <p:spPr>
          <a:xfrm>
            <a:off x="3819514" y="197294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8" name="object 168"/>
          <p:cNvSpPr/>
          <p:nvPr/>
        </p:nvSpPr>
        <p:spPr>
          <a:xfrm>
            <a:off x="3819514" y="202094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69" name="object 169"/>
          <p:cNvSpPr/>
          <p:nvPr/>
        </p:nvSpPr>
        <p:spPr>
          <a:xfrm>
            <a:off x="3819514" y="206894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0" name="object 170"/>
          <p:cNvSpPr/>
          <p:nvPr/>
        </p:nvSpPr>
        <p:spPr>
          <a:xfrm>
            <a:off x="3819514" y="2117040"/>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1" name="object 171"/>
          <p:cNvSpPr/>
          <p:nvPr/>
        </p:nvSpPr>
        <p:spPr>
          <a:xfrm>
            <a:off x="3819514" y="2165041"/>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2" name="object 172"/>
          <p:cNvSpPr/>
          <p:nvPr/>
        </p:nvSpPr>
        <p:spPr>
          <a:xfrm>
            <a:off x="3819514" y="221304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3" name="object 173"/>
          <p:cNvSpPr/>
          <p:nvPr/>
        </p:nvSpPr>
        <p:spPr>
          <a:xfrm>
            <a:off x="3819514" y="2261134"/>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4" name="object 174"/>
          <p:cNvSpPr/>
          <p:nvPr/>
        </p:nvSpPr>
        <p:spPr>
          <a:xfrm>
            <a:off x="3819514" y="230916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5" name="object 175"/>
          <p:cNvSpPr/>
          <p:nvPr/>
        </p:nvSpPr>
        <p:spPr>
          <a:xfrm>
            <a:off x="3819514" y="23571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6" name="object 176"/>
          <p:cNvSpPr/>
          <p:nvPr/>
        </p:nvSpPr>
        <p:spPr>
          <a:xfrm>
            <a:off x="3819514" y="240516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77" name="object 177"/>
          <p:cNvSpPr/>
          <p:nvPr/>
        </p:nvSpPr>
        <p:spPr>
          <a:xfrm>
            <a:off x="3819514" y="245325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78" name="object 178"/>
          <p:cNvSpPr/>
          <p:nvPr/>
        </p:nvSpPr>
        <p:spPr>
          <a:xfrm>
            <a:off x="3819514" y="250126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79" name="object 179"/>
          <p:cNvSpPr/>
          <p:nvPr/>
        </p:nvSpPr>
        <p:spPr>
          <a:xfrm>
            <a:off x="3819514" y="2549292"/>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180" name="object 180"/>
          <p:cNvSpPr/>
          <p:nvPr/>
        </p:nvSpPr>
        <p:spPr>
          <a:xfrm>
            <a:off x="3819514" y="25972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1" name="object 181"/>
          <p:cNvSpPr/>
          <p:nvPr/>
        </p:nvSpPr>
        <p:spPr>
          <a:xfrm>
            <a:off x="3819514" y="264538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2" name="object 182"/>
          <p:cNvSpPr/>
          <p:nvPr/>
        </p:nvSpPr>
        <p:spPr>
          <a:xfrm>
            <a:off x="3819514" y="269338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3" name="object 183"/>
          <p:cNvSpPr/>
          <p:nvPr/>
        </p:nvSpPr>
        <p:spPr>
          <a:xfrm>
            <a:off x="3819514" y="274138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4" name="object 184"/>
          <p:cNvSpPr/>
          <p:nvPr/>
        </p:nvSpPr>
        <p:spPr>
          <a:xfrm>
            <a:off x="3819514" y="2789479"/>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5" name="object 185"/>
          <p:cNvSpPr/>
          <p:nvPr/>
        </p:nvSpPr>
        <p:spPr>
          <a:xfrm>
            <a:off x="3819514" y="2837480"/>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86" name="object 186"/>
          <p:cNvSpPr/>
          <p:nvPr/>
        </p:nvSpPr>
        <p:spPr>
          <a:xfrm>
            <a:off x="3819514" y="28855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7" name="object 187"/>
          <p:cNvSpPr/>
          <p:nvPr/>
        </p:nvSpPr>
        <p:spPr>
          <a:xfrm>
            <a:off x="3819514" y="2933512"/>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88" name="object 188"/>
          <p:cNvSpPr/>
          <p:nvPr/>
        </p:nvSpPr>
        <p:spPr>
          <a:xfrm>
            <a:off x="3819514" y="2981604"/>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89" name="object 189"/>
          <p:cNvSpPr/>
          <p:nvPr/>
        </p:nvSpPr>
        <p:spPr>
          <a:xfrm>
            <a:off x="3819514" y="3029605"/>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190" name="object 190"/>
          <p:cNvSpPr/>
          <p:nvPr/>
        </p:nvSpPr>
        <p:spPr>
          <a:xfrm>
            <a:off x="3819514" y="3077606"/>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1" name="object 191"/>
          <p:cNvSpPr/>
          <p:nvPr/>
        </p:nvSpPr>
        <p:spPr>
          <a:xfrm>
            <a:off x="3819514" y="3125607"/>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192" name="object 192"/>
          <p:cNvSpPr/>
          <p:nvPr/>
        </p:nvSpPr>
        <p:spPr>
          <a:xfrm>
            <a:off x="3819514" y="3173699"/>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193" name="object 193"/>
          <p:cNvSpPr/>
          <p:nvPr/>
        </p:nvSpPr>
        <p:spPr>
          <a:xfrm>
            <a:off x="3819514" y="3221730"/>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194" name="object 194"/>
          <p:cNvSpPr/>
          <p:nvPr/>
        </p:nvSpPr>
        <p:spPr>
          <a:xfrm>
            <a:off x="3819514" y="3269731"/>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195" name="object 195"/>
          <p:cNvSpPr/>
          <p:nvPr/>
        </p:nvSpPr>
        <p:spPr>
          <a:xfrm>
            <a:off x="3836981" y="3317824"/>
            <a:ext cx="41910" cy="41910"/>
          </a:xfrm>
          <a:custGeom>
            <a:avLst/>
            <a:gdLst/>
            <a:ahLst/>
            <a:cxnLst/>
            <a:rect l="l" t="t" r="r" b="b"/>
            <a:pathLst>
              <a:path w="41910" h="41910">
                <a:moveTo>
                  <a:pt x="0" y="41448"/>
                </a:moveTo>
                <a:lnTo>
                  <a:pt x="41519" y="0"/>
                </a:lnTo>
              </a:path>
            </a:pathLst>
          </a:custGeom>
          <a:ln w="4364">
            <a:solidFill>
              <a:srgbClr val="000000"/>
            </a:solidFill>
          </a:ln>
        </p:spPr>
        <p:txBody>
          <a:bodyPr wrap="square" lIns="0" tIns="0" rIns="0" bIns="0" rtlCol="0"/>
          <a:lstStyle/>
          <a:p/>
        </p:txBody>
      </p:sp>
      <p:sp>
        <p:nvSpPr>
          <p:cNvPr id="196" name="object 196"/>
          <p:cNvSpPr/>
          <p:nvPr/>
        </p:nvSpPr>
        <p:spPr>
          <a:xfrm>
            <a:off x="3817319" y="1789537"/>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97" name="object 197"/>
          <p:cNvSpPr/>
          <p:nvPr/>
        </p:nvSpPr>
        <p:spPr>
          <a:xfrm>
            <a:off x="3879605"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198" name="object 198"/>
          <p:cNvSpPr/>
          <p:nvPr/>
        </p:nvSpPr>
        <p:spPr>
          <a:xfrm>
            <a:off x="387960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99" name="object 199"/>
          <p:cNvSpPr/>
          <p:nvPr/>
        </p:nvSpPr>
        <p:spPr>
          <a:xfrm>
            <a:off x="3817319"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200" name="object 200"/>
          <p:cNvSpPr/>
          <p:nvPr/>
        </p:nvSpPr>
        <p:spPr>
          <a:xfrm>
            <a:off x="38173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01" name="object 201"/>
          <p:cNvSpPr/>
          <p:nvPr/>
        </p:nvSpPr>
        <p:spPr>
          <a:xfrm>
            <a:off x="5123950" y="1826658"/>
            <a:ext cx="0" cy="801370"/>
          </a:xfrm>
          <a:custGeom>
            <a:avLst/>
            <a:gdLst/>
            <a:ahLst/>
            <a:cxnLst/>
            <a:rect l="l" t="t" r="r" b="b"/>
            <a:pathLst>
              <a:path h="801369">
                <a:moveTo>
                  <a:pt x="0" y="0"/>
                </a:moveTo>
                <a:lnTo>
                  <a:pt x="0" y="801233"/>
                </a:lnTo>
              </a:path>
            </a:pathLst>
          </a:custGeom>
          <a:ln w="63364">
            <a:solidFill>
              <a:srgbClr val="808080"/>
            </a:solidFill>
          </a:ln>
        </p:spPr>
        <p:txBody>
          <a:bodyPr wrap="square" lIns="0" tIns="0" rIns="0" bIns="0" rtlCol="0"/>
          <a:lstStyle/>
          <a:p/>
        </p:txBody>
      </p:sp>
      <p:sp>
        <p:nvSpPr>
          <p:cNvPr id="202" name="object 202"/>
          <p:cNvSpPr/>
          <p:nvPr/>
        </p:nvSpPr>
        <p:spPr>
          <a:xfrm>
            <a:off x="5092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03" name="object 203"/>
          <p:cNvSpPr/>
          <p:nvPr/>
        </p:nvSpPr>
        <p:spPr>
          <a:xfrm>
            <a:off x="5094432" y="182882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04" name="object 204"/>
          <p:cNvSpPr/>
          <p:nvPr/>
        </p:nvSpPr>
        <p:spPr>
          <a:xfrm>
            <a:off x="5094432" y="1828822"/>
            <a:ext cx="48260" cy="48260"/>
          </a:xfrm>
          <a:custGeom>
            <a:avLst/>
            <a:gdLst/>
            <a:ahLst/>
            <a:cxnLst/>
            <a:rect l="l" t="t" r="r" b="b"/>
            <a:pathLst>
              <a:path w="48260" h="48260">
                <a:moveTo>
                  <a:pt x="0" y="48000"/>
                </a:moveTo>
                <a:lnTo>
                  <a:pt x="48104" y="0"/>
                </a:lnTo>
              </a:path>
            </a:pathLst>
          </a:custGeom>
          <a:ln w="4364">
            <a:solidFill>
              <a:srgbClr val="000000"/>
            </a:solidFill>
          </a:ln>
        </p:spPr>
        <p:txBody>
          <a:bodyPr wrap="square" lIns="0" tIns="0" rIns="0" bIns="0" rtlCol="0"/>
          <a:lstStyle/>
          <a:p/>
        </p:txBody>
      </p:sp>
      <p:sp>
        <p:nvSpPr>
          <p:cNvPr id="205" name="object 205"/>
          <p:cNvSpPr/>
          <p:nvPr/>
        </p:nvSpPr>
        <p:spPr>
          <a:xfrm>
            <a:off x="5094432" y="186591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06" name="object 206"/>
          <p:cNvSpPr/>
          <p:nvPr/>
        </p:nvSpPr>
        <p:spPr>
          <a:xfrm>
            <a:off x="5094432" y="1914004"/>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07" name="object 207"/>
          <p:cNvSpPr/>
          <p:nvPr/>
        </p:nvSpPr>
        <p:spPr>
          <a:xfrm>
            <a:off x="5094432" y="196203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8" name="object 208"/>
          <p:cNvSpPr/>
          <p:nvPr/>
        </p:nvSpPr>
        <p:spPr>
          <a:xfrm>
            <a:off x="5094432" y="201003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09" name="object 209"/>
          <p:cNvSpPr/>
          <p:nvPr/>
        </p:nvSpPr>
        <p:spPr>
          <a:xfrm>
            <a:off x="5094432" y="205803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0" name="object 210"/>
          <p:cNvSpPr/>
          <p:nvPr/>
        </p:nvSpPr>
        <p:spPr>
          <a:xfrm>
            <a:off x="5094432" y="210612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1" name="object 211"/>
          <p:cNvSpPr/>
          <p:nvPr/>
        </p:nvSpPr>
        <p:spPr>
          <a:xfrm>
            <a:off x="5094432" y="2154130"/>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2" name="object 212"/>
          <p:cNvSpPr/>
          <p:nvPr/>
        </p:nvSpPr>
        <p:spPr>
          <a:xfrm>
            <a:off x="5094432" y="220213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3" name="object 213"/>
          <p:cNvSpPr/>
          <p:nvPr/>
        </p:nvSpPr>
        <p:spPr>
          <a:xfrm>
            <a:off x="5094432" y="225016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4" name="object 214"/>
          <p:cNvSpPr/>
          <p:nvPr/>
        </p:nvSpPr>
        <p:spPr>
          <a:xfrm>
            <a:off x="5094432" y="229825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5" name="object 215"/>
          <p:cNvSpPr/>
          <p:nvPr/>
        </p:nvSpPr>
        <p:spPr>
          <a:xfrm>
            <a:off x="5094432" y="2346256"/>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6" name="object 216"/>
          <p:cNvSpPr/>
          <p:nvPr/>
        </p:nvSpPr>
        <p:spPr>
          <a:xfrm>
            <a:off x="5094432" y="239425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17" name="object 217"/>
          <p:cNvSpPr/>
          <p:nvPr/>
        </p:nvSpPr>
        <p:spPr>
          <a:xfrm>
            <a:off x="5094432" y="244234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18" name="object 218"/>
          <p:cNvSpPr/>
          <p:nvPr/>
        </p:nvSpPr>
        <p:spPr>
          <a:xfrm>
            <a:off x="5094432" y="249035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19" name="object 219"/>
          <p:cNvSpPr/>
          <p:nvPr/>
        </p:nvSpPr>
        <p:spPr>
          <a:xfrm>
            <a:off x="5094432" y="2538351"/>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0" name="object 220"/>
          <p:cNvSpPr/>
          <p:nvPr/>
        </p:nvSpPr>
        <p:spPr>
          <a:xfrm>
            <a:off x="5094432" y="2586382"/>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1" name="object 221"/>
          <p:cNvSpPr/>
          <p:nvPr/>
        </p:nvSpPr>
        <p:spPr>
          <a:xfrm>
            <a:off x="5094432" y="263447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2" name="object 222"/>
          <p:cNvSpPr/>
          <p:nvPr/>
        </p:nvSpPr>
        <p:spPr>
          <a:xfrm>
            <a:off x="5094432" y="268247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3" name="object 223"/>
          <p:cNvSpPr/>
          <p:nvPr/>
        </p:nvSpPr>
        <p:spPr>
          <a:xfrm>
            <a:off x="5094432" y="273047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4" name="object 224"/>
          <p:cNvSpPr/>
          <p:nvPr/>
        </p:nvSpPr>
        <p:spPr>
          <a:xfrm>
            <a:off x="5094432" y="2778477"/>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5" name="object 225"/>
          <p:cNvSpPr/>
          <p:nvPr/>
        </p:nvSpPr>
        <p:spPr>
          <a:xfrm>
            <a:off x="5094432" y="282656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6" name="object 226"/>
          <p:cNvSpPr/>
          <p:nvPr/>
        </p:nvSpPr>
        <p:spPr>
          <a:xfrm>
            <a:off x="5094432" y="287457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27" name="object 227"/>
          <p:cNvSpPr/>
          <p:nvPr/>
        </p:nvSpPr>
        <p:spPr>
          <a:xfrm>
            <a:off x="5094432" y="292260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28" name="object 228"/>
          <p:cNvSpPr/>
          <p:nvPr/>
        </p:nvSpPr>
        <p:spPr>
          <a:xfrm>
            <a:off x="5094432" y="2970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29" name="object 229"/>
          <p:cNvSpPr/>
          <p:nvPr/>
        </p:nvSpPr>
        <p:spPr>
          <a:xfrm>
            <a:off x="5094432" y="301869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30" name="object 230"/>
          <p:cNvSpPr/>
          <p:nvPr/>
        </p:nvSpPr>
        <p:spPr>
          <a:xfrm>
            <a:off x="5094432" y="306669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231" name="object 231"/>
          <p:cNvSpPr/>
          <p:nvPr/>
        </p:nvSpPr>
        <p:spPr>
          <a:xfrm>
            <a:off x="5094432" y="311469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232" name="object 232"/>
          <p:cNvSpPr/>
          <p:nvPr/>
        </p:nvSpPr>
        <p:spPr>
          <a:xfrm>
            <a:off x="5094432" y="316278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233" name="object 233"/>
          <p:cNvSpPr/>
          <p:nvPr/>
        </p:nvSpPr>
        <p:spPr>
          <a:xfrm>
            <a:off x="5094432" y="3210789"/>
            <a:ext cx="59055" cy="59055"/>
          </a:xfrm>
          <a:custGeom>
            <a:avLst/>
            <a:gdLst/>
            <a:ahLst/>
            <a:cxnLst/>
            <a:rect l="l" t="t" r="r" b="b"/>
            <a:pathLst>
              <a:path w="59054" h="59054">
                <a:moveTo>
                  <a:pt x="0" y="58942"/>
                </a:moveTo>
                <a:lnTo>
                  <a:pt x="59017" y="0"/>
                </a:lnTo>
              </a:path>
            </a:pathLst>
          </a:custGeom>
          <a:ln w="4364">
            <a:solidFill>
              <a:srgbClr val="000000"/>
            </a:solidFill>
          </a:ln>
        </p:spPr>
        <p:txBody>
          <a:bodyPr wrap="square" lIns="0" tIns="0" rIns="0" bIns="0" rtlCol="0"/>
          <a:lstStyle/>
          <a:p/>
        </p:txBody>
      </p:sp>
      <p:sp>
        <p:nvSpPr>
          <p:cNvPr id="234" name="object 234"/>
          <p:cNvSpPr/>
          <p:nvPr/>
        </p:nvSpPr>
        <p:spPr>
          <a:xfrm>
            <a:off x="5094432" y="3258821"/>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235" name="object 235"/>
          <p:cNvSpPr/>
          <p:nvPr/>
        </p:nvSpPr>
        <p:spPr>
          <a:xfrm>
            <a:off x="5100987" y="3306822"/>
            <a:ext cx="52705" cy="52705"/>
          </a:xfrm>
          <a:custGeom>
            <a:avLst/>
            <a:gdLst/>
            <a:ahLst/>
            <a:cxnLst/>
            <a:rect l="l" t="t" r="r" b="b"/>
            <a:pathLst>
              <a:path w="52704" h="52704">
                <a:moveTo>
                  <a:pt x="0" y="52450"/>
                </a:moveTo>
                <a:lnTo>
                  <a:pt x="52463" y="0"/>
                </a:lnTo>
              </a:path>
            </a:pathLst>
          </a:custGeom>
          <a:ln w="4364">
            <a:solidFill>
              <a:srgbClr val="000000"/>
            </a:solidFill>
          </a:ln>
        </p:spPr>
        <p:txBody>
          <a:bodyPr wrap="square" lIns="0" tIns="0" rIns="0" bIns="0" rtlCol="0"/>
          <a:lstStyle/>
          <a:p/>
        </p:txBody>
      </p:sp>
      <p:sp>
        <p:nvSpPr>
          <p:cNvPr id="236" name="object 236"/>
          <p:cNvSpPr/>
          <p:nvPr/>
        </p:nvSpPr>
        <p:spPr>
          <a:xfrm>
            <a:off x="5149091"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237" name="object 237"/>
          <p:cNvSpPr/>
          <p:nvPr/>
        </p:nvSpPr>
        <p:spPr>
          <a:xfrm>
            <a:off x="5092268" y="182665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238" name="object 238"/>
          <p:cNvSpPr/>
          <p:nvPr/>
        </p:nvSpPr>
        <p:spPr>
          <a:xfrm>
            <a:off x="5154524" y="1826658"/>
            <a:ext cx="0" cy="801370"/>
          </a:xfrm>
          <a:custGeom>
            <a:avLst/>
            <a:gdLst/>
            <a:ahLst/>
            <a:cxnLst/>
            <a:rect l="l" t="t" r="r" b="b"/>
            <a:pathLst>
              <a:path h="801369">
                <a:moveTo>
                  <a:pt x="0" y="0"/>
                </a:moveTo>
                <a:lnTo>
                  <a:pt x="0" y="801233"/>
                </a:lnTo>
              </a:path>
            </a:pathLst>
          </a:custGeom>
          <a:ln w="3175">
            <a:solidFill>
              <a:srgbClr val="000000"/>
            </a:solidFill>
          </a:ln>
        </p:spPr>
        <p:txBody>
          <a:bodyPr wrap="square" lIns="0" tIns="0" rIns="0" bIns="0" rtlCol="0"/>
          <a:lstStyle/>
          <a:p/>
        </p:txBody>
      </p:sp>
      <p:sp>
        <p:nvSpPr>
          <p:cNvPr id="239" name="object 239"/>
          <p:cNvSpPr/>
          <p:nvPr/>
        </p:nvSpPr>
        <p:spPr>
          <a:xfrm>
            <a:off x="515452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40" name="object 240"/>
          <p:cNvSpPr/>
          <p:nvPr/>
        </p:nvSpPr>
        <p:spPr>
          <a:xfrm>
            <a:off x="5092268" y="1826658"/>
            <a:ext cx="0" cy="801370"/>
          </a:xfrm>
          <a:custGeom>
            <a:avLst/>
            <a:gdLst/>
            <a:ahLst/>
            <a:cxnLst/>
            <a:rect l="l" t="t" r="r" b="b"/>
            <a:pathLst>
              <a:path h="801369">
                <a:moveTo>
                  <a:pt x="0" y="0"/>
                </a:moveTo>
                <a:lnTo>
                  <a:pt x="0" y="801233"/>
                </a:lnTo>
              </a:path>
            </a:pathLst>
          </a:custGeom>
          <a:ln w="4364">
            <a:solidFill>
              <a:srgbClr val="000000"/>
            </a:solidFill>
          </a:ln>
        </p:spPr>
        <p:txBody>
          <a:bodyPr wrap="square" lIns="0" tIns="0" rIns="0" bIns="0" rtlCol="0"/>
          <a:lstStyle/>
          <a:p/>
        </p:txBody>
      </p:sp>
      <p:sp>
        <p:nvSpPr>
          <p:cNvPr id="241" name="object 241"/>
          <p:cNvSpPr/>
          <p:nvPr/>
        </p:nvSpPr>
        <p:spPr>
          <a:xfrm>
            <a:off x="509226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42" name="object 242"/>
          <p:cNvSpPr/>
          <p:nvPr/>
        </p:nvSpPr>
        <p:spPr>
          <a:xfrm>
            <a:off x="5973179" y="1789567"/>
            <a:ext cx="0" cy="838835"/>
          </a:xfrm>
          <a:custGeom>
            <a:avLst/>
            <a:gdLst/>
            <a:ahLst/>
            <a:cxnLst/>
            <a:rect l="l" t="t" r="r" b="b"/>
            <a:pathLst>
              <a:path h="838835">
                <a:moveTo>
                  <a:pt x="0" y="0"/>
                </a:moveTo>
                <a:lnTo>
                  <a:pt x="0" y="838323"/>
                </a:lnTo>
              </a:path>
            </a:pathLst>
          </a:custGeom>
          <a:ln w="63291">
            <a:solidFill>
              <a:srgbClr val="808080"/>
            </a:solidFill>
          </a:ln>
        </p:spPr>
        <p:txBody>
          <a:bodyPr wrap="square" lIns="0" tIns="0" rIns="0" bIns="0" rtlCol="0"/>
          <a:lstStyle/>
          <a:p/>
        </p:txBody>
      </p:sp>
      <p:sp>
        <p:nvSpPr>
          <p:cNvPr id="243" name="object 243"/>
          <p:cNvSpPr/>
          <p:nvPr/>
        </p:nvSpPr>
        <p:spPr>
          <a:xfrm>
            <a:off x="594153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808080"/>
          </a:solidFill>
        </p:spPr>
        <p:txBody>
          <a:bodyPr wrap="square" lIns="0" tIns="0" rIns="0" bIns="0" rtlCol="0"/>
          <a:lstStyle/>
          <a:p/>
        </p:txBody>
      </p:sp>
      <p:sp>
        <p:nvSpPr>
          <p:cNvPr id="244" name="object 244"/>
          <p:cNvSpPr/>
          <p:nvPr/>
        </p:nvSpPr>
        <p:spPr>
          <a:xfrm>
            <a:off x="5943728" y="17917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45" name="object 245"/>
          <p:cNvSpPr/>
          <p:nvPr/>
        </p:nvSpPr>
        <p:spPr>
          <a:xfrm>
            <a:off x="5943728" y="17917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246" name="object 246"/>
          <p:cNvSpPr/>
          <p:nvPr/>
        </p:nvSpPr>
        <p:spPr>
          <a:xfrm>
            <a:off x="5943728" y="18288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7" name="object 247"/>
          <p:cNvSpPr/>
          <p:nvPr/>
        </p:nvSpPr>
        <p:spPr>
          <a:xfrm>
            <a:off x="5943728" y="187682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48" name="object 248"/>
          <p:cNvSpPr/>
          <p:nvPr/>
        </p:nvSpPr>
        <p:spPr>
          <a:xfrm>
            <a:off x="5943728" y="192491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49" name="object 249"/>
          <p:cNvSpPr/>
          <p:nvPr/>
        </p:nvSpPr>
        <p:spPr>
          <a:xfrm>
            <a:off x="5943728" y="19729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0" name="object 250"/>
          <p:cNvSpPr/>
          <p:nvPr/>
        </p:nvSpPr>
        <p:spPr>
          <a:xfrm>
            <a:off x="5943728" y="20209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1" name="object 251"/>
          <p:cNvSpPr/>
          <p:nvPr/>
        </p:nvSpPr>
        <p:spPr>
          <a:xfrm>
            <a:off x="5943728" y="206894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2" name="object 252"/>
          <p:cNvSpPr/>
          <p:nvPr/>
        </p:nvSpPr>
        <p:spPr>
          <a:xfrm>
            <a:off x="5943728" y="211704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3" name="object 253"/>
          <p:cNvSpPr/>
          <p:nvPr/>
        </p:nvSpPr>
        <p:spPr>
          <a:xfrm>
            <a:off x="5943728" y="216504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4" name="object 254"/>
          <p:cNvSpPr/>
          <p:nvPr/>
        </p:nvSpPr>
        <p:spPr>
          <a:xfrm>
            <a:off x="5943728" y="221304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5" name="object 255"/>
          <p:cNvSpPr/>
          <p:nvPr/>
        </p:nvSpPr>
        <p:spPr>
          <a:xfrm>
            <a:off x="5943728" y="226113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56" name="object 256"/>
          <p:cNvSpPr/>
          <p:nvPr/>
        </p:nvSpPr>
        <p:spPr>
          <a:xfrm>
            <a:off x="5943728" y="230916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7" name="object 257"/>
          <p:cNvSpPr/>
          <p:nvPr/>
        </p:nvSpPr>
        <p:spPr>
          <a:xfrm>
            <a:off x="5943728" y="235716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58" name="object 258"/>
          <p:cNvSpPr/>
          <p:nvPr/>
        </p:nvSpPr>
        <p:spPr>
          <a:xfrm>
            <a:off x="5943728" y="240516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59" name="object 259"/>
          <p:cNvSpPr/>
          <p:nvPr/>
        </p:nvSpPr>
        <p:spPr>
          <a:xfrm>
            <a:off x="5943728" y="245325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0" name="object 260"/>
          <p:cNvSpPr/>
          <p:nvPr/>
        </p:nvSpPr>
        <p:spPr>
          <a:xfrm>
            <a:off x="5943728" y="250126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1" name="object 261"/>
          <p:cNvSpPr/>
          <p:nvPr/>
        </p:nvSpPr>
        <p:spPr>
          <a:xfrm>
            <a:off x="5943728" y="2549292"/>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262" name="object 262"/>
          <p:cNvSpPr/>
          <p:nvPr/>
        </p:nvSpPr>
        <p:spPr>
          <a:xfrm>
            <a:off x="5943728" y="259729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3" name="object 263"/>
          <p:cNvSpPr/>
          <p:nvPr/>
        </p:nvSpPr>
        <p:spPr>
          <a:xfrm>
            <a:off x="5943728" y="264538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4" name="object 264"/>
          <p:cNvSpPr/>
          <p:nvPr/>
        </p:nvSpPr>
        <p:spPr>
          <a:xfrm>
            <a:off x="5943728" y="269338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5" name="object 265"/>
          <p:cNvSpPr/>
          <p:nvPr/>
        </p:nvSpPr>
        <p:spPr>
          <a:xfrm>
            <a:off x="5943728" y="274138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66" name="object 266"/>
          <p:cNvSpPr/>
          <p:nvPr/>
        </p:nvSpPr>
        <p:spPr>
          <a:xfrm>
            <a:off x="5943728" y="278947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7" name="object 267"/>
          <p:cNvSpPr/>
          <p:nvPr/>
        </p:nvSpPr>
        <p:spPr>
          <a:xfrm>
            <a:off x="5943728" y="283748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68" name="object 268"/>
          <p:cNvSpPr/>
          <p:nvPr/>
        </p:nvSpPr>
        <p:spPr>
          <a:xfrm>
            <a:off x="5943728" y="28855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69" name="object 269"/>
          <p:cNvSpPr/>
          <p:nvPr/>
        </p:nvSpPr>
        <p:spPr>
          <a:xfrm>
            <a:off x="5943728" y="29335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0" name="object 270"/>
          <p:cNvSpPr/>
          <p:nvPr/>
        </p:nvSpPr>
        <p:spPr>
          <a:xfrm>
            <a:off x="5943728" y="298160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1" name="object 271"/>
          <p:cNvSpPr/>
          <p:nvPr/>
        </p:nvSpPr>
        <p:spPr>
          <a:xfrm>
            <a:off x="5943728" y="302960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272" name="object 272"/>
          <p:cNvSpPr/>
          <p:nvPr/>
        </p:nvSpPr>
        <p:spPr>
          <a:xfrm>
            <a:off x="5943728" y="307760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3" name="object 273"/>
          <p:cNvSpPr/>
          <p:nvPr/>
        </p:nvSpPr>
        <p:spPr>
          <a:xfrm>
            <a:off x="5943728" y="312560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274" name="object 274"/>
          <p:cNvSpPr/>
          <p:nvPr/>
        </p:nvSpPr>
        <p:spPr>
          <a:xfrm>
            <a:off x="5943728" y="317369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275" name="object 275"/>
          <p:cNvSpPr/>
          <p:nvPr/>
        </p:nvSpPr>
        <p:spPr>
          <a:xfrm>
            <a:off x="5943728" y="3221730"/>
            <a:ext cx="59055" cy="59055"/>
          </a:xfrm>
          <a:custGeom>
            <a:avLst/>
            <a:gdLst/>
            <a:ahLst/>
            <a:cxnLst/>
            <a:rect l="l" t="t" r="r" b="b"/>
            <a:pathLst>
              <a:path w="59054" h="59054">
                <a:moveTo>
                  <a:pt x="0" y="58911"/>
                </a:moveTo>
                <a:lnTo>
                  <a:pt x="58926" y="0"/>
                </a:lnTo>
              </a:path>
            </a:pathLst>
          </a:custGeom>
          <a:ln w="4364">
            <a:solidFill>
              <a:srgbClr val="000000"/>
            </a:solidFill>
          </a:ln>
        </p:spPr>
        <p:txBody>
          <a:bodyPr wrap="square" lIns="0" tIns="0" rIns="0" bIns="0" rtlCol="0"/>
          <a:lstStyle/>
          <a:p/>
        </p:txBody>
      </p:sp>
      <p:sp>
        <p:nvSpPr>
          <p:cNvPr id="276" name="object 276"/>
          <p:cNvSpPr/>
          <p:nvPr/>
        </p:nvSpPr>
        <p:spPr>
          <a:xfrm>
            <a:off x="5943728" y="326973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277" name="object 277"/>
          <p:cNvSpPr/>
          <p:nvPr/>
        </p:nvSpPr>
        <p:spPr>
          <a:xfrm>
            <a:off x="5961165" y="3317824"/>
            <a:ext cx="41910" cy="41910"/>
          </a:xfrm>
          <a:custGeom>
            <a:avLst/>
            <a:gdLst/>
            <a:ahLst/>
            <a:cxnLst/>
            <a:rect l="l" t="t" r="r" b="b"/>
            <a:pathLst>
              <a:path w="41910" h="41910">
                <a:moveTo>
                  <a:pt x="0" y="41448"/>
                </a:moveTo>
                <a:lnTo>
                  <a:pt x="41489" y="0"/>
                </a:lnTo>
              </a:path>
            </a:pathLst>
          </a:custGeom>
          <a:ln w="4364">
            <a:solidFill>
              <a:srgbClr val="000000"/>
            </a:solidFill>
          </a:ln>
        </p:spPr>
        <p:txBody>
          <a:bodyPr wrap="square" lIns="0" tIns="0" rIns="0" bIns="0" rtlCol="0"/>
          <a:lstStyle/>
          <a:p/>
        </p:txBody>
      </p:sp>
      <p:sp>
        <p:nvSpPr>
          <p:cNvPr id="278" name="object 278"/>
          <p:cNvSpPr/>
          <p:nvPr/>
        </p:nvSpPr>
        <p:spPr>
          <a:xfrm>
            <a:off x="5941533" y="17895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279" name="object 279"/>
          <p:cNvSpPr/>
          <p:nvPr/>
        </p:nvSpPr>
        <p:spPr>
          <a:xfrm>
            <a:off x="6003728" y="1789537"/>
            <a:ext cx="0" cy="838835"/>
          </a:xfrm>
          <a:custGeom>
            <a:avLst/>
            <a:gdLst/>
            <a:ahLst/>
            <a:cxnLst/>
            <a:rect l="l" t="t" r="r" b="b"/>
            <a:pathLst>
              <a:path h="838835">
                <a:moveTo>
                  <a:pt x="0" y="0"/>
                </a:moveTo>
                <a:lnTo>
                  <a:pt x="0" y="838354"/>
                </a:lnTo>
              </a:path>
            </a:pathLst>
          </a:custGeom>
          <a:ln w="3175">
            <a:solidFill>
              <a:srgbClr val="000000"/>
            </a:solidFill>
          </a:ln>
        </p:spPr>
        <p:txBody>
          <a:bodyPr wrap="square" lIns="0" tIns="0" rIns="0" bIns="0" rtlCol="0"/>
          <a:lstStyle/>
          <a:p/>
        </p:txBody>
      </p:sp>
      <p:sp>
        <p:nvSpPr>
          <p:cNvPr id="280" name="object 280"/>
          <p:cNvSpPr/>
          <p:nvPr/>
        </p:nvSpPr>
        <p:spPr>
          <a:xfrm>
            <a:off x="600372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281" name="object 281"/>
          <p:cNvSpPr/>
          <p:nvPr/>
        </p:nvSpPr>
        <p:spPr>
          <a:xfrm>
            <a:off x="5941533" y="1789537"/>
            <a:ext cx="0" cy="838835"/>
          </a:xfrm>
          <a:custGeom>
            <a:avLst/>
            <a:gdLst/>
            <a:ahLst/>
            <a:cxnLst/>
            <a:rect l="l" t="t" r="r" b="b"/>
            <a:pathLst>
              <a:path h="838835">
                <a:moveTo>
                  <a:pt x="0" y="0"/>
                </a:moveTo>
                <a:lnTo>
                  <a:pt x="0" y="838354"/>
                </a:lnTo>
              </a:path>
            </a:pathLst>
          </a:custGeom>
          <a:ln w="4364">
            <a:solidFill>
              <a:srgbClr val="000000"/>
            </a:solidFill>
          </a:ln>
        </p:spPr>
        <p:txBody>
          <a:bodyPr wrap="square" lIns="0" tIns="0" rIns="0" bIns="0" rtlCol="0"/>
          <a:lstStyle/>
          <a:p/>
        </p:txBody>
      </p:sp>
      <p:sp>
        <p:nvSpPr>
          <p:cNvPr id="282" name="object 282"/>
          <p:cNvSpPr/>
          <p:nvPr/>
        </p:nvSpPr>
        <p:spPr>
          <a:xfrm>
            <a:off x="594153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283" name="object 283"/>
          <p:cNvSpPr/>
          <p:nvPr/>
        </p:nvSpPr>
        <p:spPr>
          <a:xfrm>
            <a:off x="6398869" y="1809194"/>
            <a:ext cx="0" cy="819150"/>
          </a:xfrm>
          <a:custGeom>
            <a:avLst/>
            <a:gdLst/>
            <a:ahLst/>
            <a:cxnLst/>
            <a:rect l="l" t="t" r="r" b="b"/>
            <a:pathLst>
              <a:path h="819150">
                <a:moveTo>
                  <a:pt x="0" y="0"/>
                </a:moveTo>
                <a:lnTo>
                  <a:pt x="0" y="818696"/>
                </a:lnTo>
              </a:path>
            </a:pathLst>
          </a:custGeom>
          <a:ln w="63364">
            <a:solidFill>
              <a:srgbClr val="808080"/>
            </a:solidFill>
          </a:ln>
        </p:spPr>
        <p:txBody>
          <a:bodyPr wrap="square" lIns="0" tIns="0" rIns="0" bIns="0" rtlCol="0"/>
          <a:lstStyle/>
          <a:p/>
        </p:txBody>
      </p:sp>
      <p:sp>
        <p:nvSpPr>
          <p:cNvPr id="284" name="object 284"/>
          <p:cNvSpPr/>
          <p:nvPr/>
        </p:nvSpPr>
        <p:spPr>
          <a:xfrm>
            <a:off x="636718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808080"/>
          </a:solidFill>
        </p:spPr>
        <p:txBody>
          <a:bodyPr wrap="square" lIns="0" tIns="0" rIns="0" bIns="0" rtlCol="0"/>
          <a:lstStyle/>
          <a:p/>
        </p:txBody>
      </p:sp>
      <p:sp>
        <p:nvSpPr>
          <p:cNvPr id="285" name="object 285"/>
          <p:cNvSpPr/>
          <p:nvPr/>
        </p:nvSpPr>
        <p:spPr>
          <a:xfrm>
            <a:off x="6369382" y="1811358"/>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286" name="object 286"/>
          <p:cNvSpPr/>
          <p:nvPr/>
        </p:nvSpPr>
        <p:spPr>
          <a:xfrm>
            <a:off x="6369382" y="1811358"/>
            <a:ext cx="48260" cy="48260"/>
          </a:xfrm>
          <a:custGeom>
            <a:avLst/>
            <a:gdLst/>
            <a:ahLst/>
            <a:cxnLst/>
            <a:rect l="l" t="t" r="r" b="b"/>
            <a:pathLst>
              <a:path w="48260" h="48260">
                <a:moveTo>
                  <a:pt x="0" y="48031"/>
                </a:moveTo>
                <a:lnTo>
                  <a:pt x="48073" y="0"/>
                </a:lnTo>
              </a:path>
            </a:pathLst>
          </a:custGeom>
          <a:ln w="4364">
            <a:solidFill>
              <a:srgbClr val="000000"/>
            </a:solidFill>
          </a:ln>
        </p:spPr>
        <p:txBody>
          <a:bodyPr wrap="square" lIns="0" tIns="0" rIns="0" bIns="0" rtlCol="0"/>
          <a:lstStyle/>
          <a:p/>
        </p:txBody>
      </p:sp>
      <p:sp>
        <p:nvSpPr>
          <p:cNvPr id="287" name="object 287"/>
          <p:cNvSpPr/>
          <p:nvPr/>
        </p:nvSpPr>
        <p:spPr>
          <a:xfrm>
            <a:off x="6369382" y="1848479"/>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288" name="object 288"/>
          <p:cNvSpPr/>
          <p:nvPr/>
        </p:nvSpPr>
        <p:spPr>
          <a:xfrm>
            <a:off x="6369382" y="1896480"/>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89" name="object 289"/>
          <p:cNvSpPr/>
          <p:nvPr/>
        </p:nvSpPr>
        <p:spPr>
          <a:xfrm>
            <a:off x="6369382" y="194457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0" name="object 290"/>
          <p:cNvSpPr/>
          <p:nvPr/>
        </p:nvSpPr>
        <p:spPr>
          <a:xfrm>
            <a:off x="6369382" y="1992573"/>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1" name="object 291"/>
          <p:cNvSpPr/>
          <p:nvPr/>
        </p:nvSpPr>
        <p:spPr>
          <a:xfrm>
            <a:off x="6369382" y="2040574"/>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2" name="object 292"/>
          <p:cNvSpPr/>
          <p:nvPr/>
        </p:nvSpPr>
        <p:spPr>
          <a:xfrm>
            <a:off x="6369382" y="2088666"/>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3" name="object 293"/>
          <p:cNvSpPr/>
          <p:nvPr/>
        </p:nvSpPr>
        <p:spPr>
          <a:xfrm>
            <a:off x="6369382" y="213666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294" name="object 294"/>
          <p:cNvSpPr/>
          <p:nvPr/>
        </p:nvSpPr>
        <p:spPr>
          <a:xfrm>
            <a:off x="6369382" y="218469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5" name="object 295"/>
          <p:cNvSpPr/>
          <p:nvPr/>
        </p:nvSpPr>
        <p:spPr>
          <a:xfrm>
            <a:off x="6369382" y="223269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6" name="object 296"/>
          <p:cNvSpPr/>
          <p:nvPr/>
        </p:nvSpPr>
        <p:spPr>
          <a:xfrm>
            <a:off x="6369382" y="228079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7" name="object 297"/>
          <p:cNvSpPr/>
          <p:nvPr/>
        </p:nvSpPr>
        <p:spPr>
          <a:xfrm>
            <a:off x="6369382" y="232879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298" name="object 298"/>
          <p:cNvSpPr/>
          <p:nvPr/>
        </p:nvSpPr>
        <p:spPr>
          <a:xfrm>
            <a:off x="6369382" y="2376793"/>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299" name="object 299"/>
          <p:cNvSpPr/>
          <p:nvPr/>
        </p:nvSpPr>
        <p:spPr>
          <a:xfrm>
            <a:off x="6369382" y="2424825"/>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00" name="object 300"/>
          <p:cNvSpPr/>
          <p:nvPr/>
        </p:nvSpPr>
        <p:spPr>
          <a:xfrm>
            <a:off x="6369382" y="2472887"/>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1" name="object 301"/>
          <p:cNvSpPr/>
          <p:nvPr/>
        </p:nvSpPr>
        <p:spPr>
          <a:xfrm>
            <a:off x="6369382" y="2520918"/>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2" name="object 302"/>
          <p:cNvSpPr/>
          <p:nvPr/>
        </p:nvSpPr>
        <p:spPr>
          <a:xfrm>
            <a:off x="6369382" y="256891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03" name="object 303"/>
          <p:cNvSpPr/>
          <p:nvPr/>
        </p:nvSpPr>
        <p:spPr>
          <a:xfrm>
            <a:off x="6369382" y="261701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4" name="object 304"/>
          <p:cNvSpPr/>
          <p:nvPr/>
        </p:nvSpPr>
        <p:spPr>
          <a:xfrm>
            <a:off x="6369382" y="2665012"/>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5" name="object 305"/>
          <p:cNvSpPr/>
          <p:nvPr/>
        </p:nvSpPr>
        <p:spPr>
          <a:xfrm>
            <a:off x="6369382" y="2713013"/>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6" name="object 306"/>
          <p:cNvSpPr/>
          <p:nvPr/>
        </p:nvSpPr>
        <p:spPr>
          <a:xfrm>
            <a:off x="6369382" y="2761044"/>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07" name="object 307"/>
          <p:cNvSpPr/>
          <p:nvPr/>
        </p:nvSpPr>
        <p:spPr>
          <a:xfrm>
            <a:off x="6369382" y="2809106"/>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08" name="object 308"/>
          <p:cNvSpPr/>
          <p:nvPr/>
        </p:nvSpPr>
        <p:spPr>
          <a:xfrm>
            <a:off x="6369382" y="2857137"/>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09" name="object 309"/>
          <p:cNvSpPr/>
          <p:nvPr/>
        </p:nvSpPr>
        <p:spPr>
          <a:xfrm>
            <a:off x="6369382" y="2905138"/>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10" name="object 310"/>
          <p:cNvSpPr/>
          <p:nvPr/>
        </p:nvSpPr>
        <p:spPr>
          <a:xfrm>
            <a:off x="6369382" y="2953139"/>
            <a:ext cx="59055" cy="59055"/>
          </a:xfrm>
          <a:custGeom>
            <a:avLst/>
            <a:gdLst/>
            <a:ahLst/>
            <a:cxnLst/>
            <a:rect l="l" t="t" r="r" b="b"/>
            <a:pathLst>
              <a:path w="59054" h="59055">
                <a:moveTo>
                  <a:pt x="0" y="59002"/>
                </a:moveTo>
                <a:lnTo>
                  <a:pt x="58987" y="0"/>
                </a:lnTo>
              </a:path>
            </a:pathLst>
          </a:custGeom>
          <a:ln w="4364">
            <a:solidFill>
              <a:srgbClr val="000000"/>
            </a:solidFill>
          </a:ln>
        </p:spPr>
        <p:txBody>
          <a:bodyPr wrap="square" lIns="0" tIns="0" rIns="0" bIns="0" rtlCol="0"/>
          <a:lstStyle/>
          <a:p/>
        </p:txBody>
      </p:sp>
      <p:sp>
        <p:nvSpPr>
          <p:cNvPr id="311" name="object 311"/>
          <p:cNvSpPr/>
          <p:nvPr/>
        </p:nvSpPr>
        <p:spPr>
          <a:xfrm>
            <a:off x="6369382" y="3001231"/>
            <a:ext cx="59055" cy="59055"/>
          </a:xfrm>
          <a:custGeom>
            <a:avLst/>
            <a:gdLst/>
            <a:ahLst/>
            <a:cxnLst/>
            <a:rect l="l" t="t" r="r" b="b"/>
            <a:pathLst>
              <a:path w="59054" h="59055">
                <a:moveTo>
                  <a:pt x="0" y="58911"/>
                </a:moveTo>
                <a:lnTo>
                  <a:pt x="58987" y="0"/>
                </a:lnTo>
              </a:path>
            </a:pathLst>
          </a:custGeom>
          <a:ln w="4364">
            <a:solidFill>
              <a:srgbClr val="000000"/>
            </a:solidFill>
          </a:ln>
        </p:spPr>
        <p:txBody>
          <a:bodyPr wrap="square" lIns="0" tIns="0" rIns="0" bIns="0" rtlCol="0"/>
          <a:lstStyle/>
          <a:p/>
        </p:txBody>
      </p:sp>
      <p:sp>
        <p:nvSpPr>
          <p:cNvPr id="312" name="object 312"/>
          <p:cNvSpPr/>
          <p:nvPr/>
        </p:nvSpPr>
        <p:spPr>
          <a:xfrm>
            <a:off x="6369382" y="3049232"/>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3" name="object 313"/>
          <p:cNvSpPr/>
          <p:nvPr/>
        </p:nvSpPr>
        <p:spPr>
          <a:xfrm>
            <a:off x="6369382" y="3097263"/>
            <a:ext cx="59055" cy="59055"/>
          </a:xfrm>
          <a:custGeom>
            <a:avLst/>
            <a:gdLst/>
            <a:ahLst/>
            <a:cxnLst/>
            <a:rect l="l" t="t" r="r" b="b"/>
            <a:pathLst>
              <a:path w="59054" h="59055">
                <a:moveTo>
                  <a:pt x="0" y="58972"/>
                </a:moveTo>
                <a:lnTo>
                  <a:pt x="58987" y="0"/>
                </a:lnTo>
              </a:path>
            </a:pathLst>
          </a:custGeom>
          <a:ln w="4364">
            <a:solidFill>
              <a:srgbClr val="000000"/>
            </a:solidFill>
          </a:ln>
        </p:spPr>
        <p:txBody>
          <a:bodyPr wrap="square" lIns="0" tIns="0" rIns="0" bIns="0" rtlCol="0"/>
          <a:lstStyle/>
          <a:p/>
        </p:txBody>
      </p:sp>
      <p:sp>
        <p:nvSpPr>
          <p:cNvPr id="314" name="object 314"/>
          <p:cNvSpPr/>
          <p:nvPr/>
        </p:nvSpPr>
        <p:spPr>
          <a:xfrm>
            <a:off x="6369382" y="3145325"/>
            <a:ext cx="59055" cy="59055"/>
          </a:xfrm>
          <a:custGeom>
            <a:avLst/>
            <a:gdLst/>
            <a:ahLst/>
            <a:cxnLst/>
            <a:rect l="l" t="t" r="r" b="b"/>
            <a:pathLst>
              <a:path w="59054" h="59055">
                <a:moveTo>
                  <a:pt x="0" y="58942"/>
                </a:moveTo>
                <a:lnTo>
                  <a:pt x="58987" y="0"/>
                </a:lnTo>
              </a:path>
            </a:pathLst>
          </a:custGeom>
          <a:ln w="4364">
            <a:solidFill>
              <a:srgbClr val="000000"/>
            </a:solidFill>
          </a:ln>
        </p:spPr>
        <p:txBody>
          <a:bodyPr wrap="square" lIns="0" tIns="0" rIns="0" bIns="0" rtlCol="0"/>
          <a:lstStyle/>
          <a:p/>
        </p:txBody>
      </p:sp>
      <p:sp>
        <p:nvSpPr>
          <p:cNvPr id="315" name="object 315"/>
          <p:cNvSpPr/>
          <p:nvPr/>
        </p:nvSpPr>
        <p:spPr>
          <a:xfrm>
            <a:off x="6369382" y="3193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6" name="object 316"/>
          <p:cNvSpPr/>
          <p:nvPr/>
        </p:nvSpPr>
        <p:spPr>
          <a:xfrm>
            <a:off x="6369382" y="3241357"/>
            <a:ext cx="59055" cy="59055"/>
          </a:xfrm>
          <a:custGeom>
            <a:avLst/>
            <a:gdLst/>
            <a:ahLst/>
            <a:cxnLst/>
            <a:rect l="l" t="t" r="r" b="b"/>
            <a:pathLst>
              <a:path w="59054" h="59054">
                <a:moveTo>
                  <a:pt x="0" y="58911"/>
                </a:moveTo>
                <a:lnTo>
                  <a:pt x="58987" y="0"/>
                </a:lnTo>
              </a:path>
            </a:pathLst>
          </a:custGeom>
          <a:ln w="4364">
            <a:solidFill>
              <a:srgbClr val="000000"/>
            </a:solidFill>
          </a:ln>
        </p:spPr>
        <p:txBody>
          <a:bodyPr wrap="square" lIns="0" tIns="0" rIns="0" bIns="0" rtlCol="0"/>
          <a:lstStyle/>
          <a:p/>
        </p:txBody>
      </p:sp>
      <p:sp>
        <p:nvSpPr>
          <p:cNvPr id="317" name="object 317"/>
          <p:cNvSpPr/>
          <p:nvPr/>
        </p:nvSpPr>
        <p:spPr>
          <a:xfrm>
            <a:off x="6369382" y="3289358"/>
            <a:ext cx="59055" cy="59055"/>
          </a:xfrm>
          <a:custGeom>
            <a:avLst/>
            <a:gdLst/>
            <a:ahLst/>
            <a:cxnLst/>
            <a:rect l="l" t="t" r="r" b="b"/>
            <a:pathLst>
              <a:path w="59054" h="59054">
                <a:moveTo>
                  <a:pt x="0" y="59002"/>
                </a:moveTo>
                <a:lnTo>
                  <a:pt x="58987" y="0"/>
                </a:lnTo>
              </a:path>
            </a:pathLst>
          </a:custGeom>
          <a:ln w="4364">
            <a:solidFill>
              <a:srgbClr val="000000"/>
            </a:solidFill>
          </a:ln>
        </p:spPr>
        <p:txBody>
          <a:bodyPr wrap="square" lIns="0" tIns="0" rIns="0" bIns="0" rtlCol="0"/>
          <a:lstStyle/>
          <a:p/>
        </p:txBody>
      </p:sp>
      <p:sp>
        <p:nvSpPr>
          <p:cNvPr id="318" name="object 318"/>
          <p:cNvSpPr/>
          <p:nvPr/>
        </p:nvSpPr>
        <p:spPr>
          <a:xfrm>
            <a:off x="6406542" y="3337450"/>
            <a:ext cx="22225" cy="22225"/>
          </a:xfrm>
          <a:custGeom>
            <a:avLst/>
            <a:gdLst/>
            <a:ahLst/>
            <a:cxnLst/>
            <a:rect l="l" t="t" r="r" b="b"/>
            <a:pathLst>
              <a:path w="22225" h="22225">
                <a:moveTo>
                  <a:pt x="0" y="21821"/>
                </a:moveTo>
                <a:lnTo>
                  <a:pt x="21826" y="0"/>
                </a:lnTo>
              </a:path>
            </a:pathLst>
          </a:custGeom>
          <a:ln w="4364">
            <a:solidFill>
              <a:srgbClr val="000000"/>
            </a:solidFill>
          </a:ln>
        </p:spPr>
        <p:txBody>
          <a:bodyPr wrap="square" lIns="0" tIns="0" rIns="0" bIns="0" rtlCol="0"/>
          <a:lstStyle/>
          <a:p/>
        </p:txBody>
      </p:sp>
      <p:sp>
        <p:nvSpPr>
          <p:cNvPr id="319" name="object 319"/>
          <p:cNvSpPr/>
          <p:nvPr/>
        </p:nvSpPr>
        <p:spPr>
          <a:xfrm>
            <a:off x="6367187" y="1809194"/>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320" name="object 320"/>
          <p:cNvSpPr/>
          <p:nvPr/>
        </p:nvSpPr>
        <p:spPr>
          <a:xfrm>
            <a:off x="6429473" y="1809194"/>
            <a:ext cx="0" cy="819150"/>
          </a:xfrm>
          <a:custGeom>
            <a:avLst/>
            <a:gdLst/>
            <a:ahLst/>
            <a:cxnLst/>
            <a:rect l="l" t="t" r="r" b="b"/>
            <a:pathLst>
              <a:path h="819150">
                <a:moveTo>
                  <a:pt x="0" y="0"/>
                </a:moveTo>
                <a:lnTo>
                  <a:pt x="0" y="818696"/>
                </a:lnTo>
              </a:path>
            </a:pathLst>
          </a:custGeom>
          <a:ln w="3175">
            <a:solidFill>
              <a:srgbClr val="000000"/>
            </a:solidFill>
          </a:ln>
        </p:spPr>
        <p:txBody>
          <a:bodyPr wrap="square" lIns="0" tIns="0" rIns="0" bIns="0" rtlCol="0"/>
          <a:lstStyle/>
          <a:p/>
        </p:txBody>
      </p:sp>
      <p:sp>
        <p:nvSpPr>
          <p:cNvPr id="321" name="object 321"/>
          <p:cNvSpPr/>
          <p:nvPr/>
        </p:nvSpPr>
        <p:spPr>
          <a:xfrm>
            <a:off x="6429473"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22" name="object 322"/>
          <p:cNvSpPr/>
          <p:nvPr/>
        </p:nvSpPr>
        <p:spPr>
          <a:xfrm>
            <a:off x="6367187" y="1809194"/>
            <a:ext cx="0" cy="819150"/>
          </a:xfrm>
          <a:custGeom>
            <a:avLst/>
            <a:gdLst/>
            <a:ahLst/>
            <a:cxnLst/>
            <a:rect l="l" t="t" r="r" b="b"/>
            <a:pathLst>
              <a:path h="819150">
                <a:moveTo>
                  <a:pt x="0" y="0"/>
                </a:moveTo>
                <a:lnTo>
                  <a:pt x="0" y="818696"/>
                </a:lnTo>
              </a:path>
            </a:pathLst>
          </a:custGeom>
          <a:ln w="4364">
            <a:solidFill>
              <a:srgbClr val="000000"/>
            </a:solidFill>
          </a:ln>
        </p:spPr>
        <p:txBody>
          <a:bodyPr wrap="square" lIns="0" tIns="0" rIns="0" bIns="0" rtlCol="0"/>
          <a:lstStyle/>
          <a:p/>
        </p:txBody>
      </p:sp>
      <p:sp>
        <p:nvSpPr>
          <p:cNvPr id="323" name="object 323"/>
          <p:cNvSpPr/>
          <p:nvPr/>
        </p:nvSpPr>
        <p:spPr>
          <a:xfrm>
            <a:off x="636718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24" name="object 324"/>
          <p:cNvSpPr/>
          <p:nvPr/>
        </p:nvSpPr>
        <p:spPr>
          <a:xfrm>
            <a:off x="3063113" y="1658548"/>
            <a:ext cx="0" cy="969644"/>
          </a:xfrm>
          <a:custGeom>
            <a:avLst/>
            <a:gdLst/>
            <a:ahLst/>
            <a:cxnLst/>
            <a:rect l="l" t="t" r="r" b="b"/>
            <a:pathLst>
              <a:path h="969644">
                <a:moveTo>
                  <a:pt x="0" y="0"/>
                </a:moveTo>
                <a:lnTo>
                  <a:pt x="0" y="969343"/>
                </a:lnTo>
              </a:path>
            </a:pathLst>
          </a:custGeom>
          <a:ln w="63364">
            <a:solidFill>
              <a:srgbClr val="C0C0C0"/>
            </a:solidFill>
          </a:ln>
        </p:spPr>
        <p:txBody>
          <a:bodyPr wrap="square" lIns="0" tIns="0" rIns="0" bIns="0" rtlCol="0"/>
          <a:lstStyle/>
          <a:p/>
        </p:txBody>
      </p:sp>
      <p:sp>
        <p:nvSpPr>
          <p:cNvPr id="325" name="object 325"/>
          <p:cNvSpPr/>
          <p:nvPr/>
        </p:nvSpPr>
        <p:spPr>
          <a:xfrm>
            <a:off x="3031431"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326" name="object 326"/>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7" name="object 327"/>
          <p:cNvSpPr/>
          <p:nvPr/>
        </p:nvSpPr>
        <p:spPr>
          <a:xfrm>
            <a:off x="3033595" y="170871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28" name="object 328"/>
          <p:cNvSpPr/>
          <p:nvPr/>
        </p:nvSpPr>
        <p:spPr>
          <a:xfrm>
            <a:off x="3033595" y="1756805"/>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29" name="object 329"/>
          <p:cNvSpPr/>
          <p:nvPr/>
        </p:nvSpPr>
        <p:spPr>
          <a:xfrm>
            <a:off x="3033595" y="180483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0" name="object 330"/>
          <p:cNvSpPr/>
          <p:nvPr/>
        </p:nvSpPr>
        <p:spPr>
          <a:xfrm>
            <a:off x="3033595" y="185283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1" name="object 331"/>
          <p:cNvSpPr/>
          <p:nvPr/>
        </p:nvSpPr>
        <p:spPr>
          <a:xfrm>
            <a:off x="3033595" y="190083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2" name="object 332"/>
          <p:cNvSpPr/>
          <p:nvPr/>
        </p:nvSpPr>
        <p:spPr>
          <a:xfrm>
            <a:off x="3033595" y="194893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3" name="object 333"/>
          <p:cNvSpPr/>
          <p:nvPr/>
        </p:nvSpPr>
        <p:spPr>
          <a:xfrm>
            <a:off x="3033595" y="199693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4" name="object 334"/>
          <p:cNvSpPr/>
          <p:nvPr/>
        </p:nvSpPr>
        <p:spPr>
          <a:xfrm>
            <a:off x="3033595" y="204493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5" name="object 335"/>
          <p:cNvSpPr/>
          <p:nvPr/>
        </p:nvSpPr>
        <p:spPr>
          <a:xfrm>
            <a:off x="3033595" y="2093024"/>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36" name="object 336"/>
          <p:cNvSpPr/>
          <p:nvPr/>
        </p:nvSpPr>
        <p:spPr>
          <a:xfrm>
            <a:off x="3033595" y="214105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7" name="object 337"/>
          <p:cNvSpPr/>
          <p:nvPr/>
        </p:nvSpPr>
        <p:spPr>
          <a:xfrm>
            <a:off x="3033595" y="2189057"/>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38" name="object 338"/>
          <p:cNvSpPr/>
          <p:nvPr/>
        </p:nvSpPr>
        <p:spPr>
          <a:xfrm>
            <a:off x="3033595" y="2237058"/>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39" name="object 339"/>
          <p:cNvSpPr/>
          <p:nvPr/>
        </p:nvSpPr>
        <p:spPr>
          <a:xfrm>
            <a:off x="3033595" y="2285150"/>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0" name="object 340"/>
          <p:cNvSpPr/>
          <p:nvPr/>
        </p:nvSpPr>
        <p:spPr>
          <a:xfrm>
            <a:off x="3033595" y="2333151"/>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1" name="object 341"/>
          <p:cNvSpPr/>
          <p:nvPr/>
        </p:nvSpPr>
        <p:spPr>
          <a:xfrm>
            <a:off x="3033595" y="2381182"/>
            <a:ext cx="59055" cy="59055"/>
          </a:xfrm>
          <a:custGeom>
            <a:avLst/>
            <a:gdLst/>
            <a:ahLst/>
            <a:cxnLst/>
            <a:rect l="l" t="t" r="r" b="b"/>
            <a:pathLst>
              <a:path w="59055" h="59055">
                <a:moveTo>
                  <a:pt x="0" y="0"/>
                </a:moveTo>
                <a:lnTo>
                  <a:pt x="59017" y="58972"/>
                </a:lnTo>
              </a:path>
            </a:pathLst>
          </a:custGeom>
          <a:ln w="4364">
            <a:solidFill>
              <a:srgbClr val="000000"/>
            </a:solidFill>
          </a:ln>
        </p:spPr>
        <p:txBody>
          <a:bodyPr wrap="square" lIns="0" tIns="0" rIns="0" bIns="0" rtlCol="0"/>
          <a:lstStyle/>
          <a:p/>
        </p:txBody>
      </p:sp>
      <p:sp>
        <p:nvSpPr>
          <p:cNvPr id="342" name="object 342"/>
          <p:cNvSpPr/>
          <p:nvPr/>
        </p:nvSpPr>
        <p:spPr>
          <a:xfrm>
            <a:off x="3033595" y="2429183"/>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3" name="object 343"/>
          <p:cNvSpPr/>
          <p:nvPr/>
        </p:nvSpPr>
        <p:spPr>
          <a:xfrm>
            <a:off x="3033595" y="247727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4" name="object 344"/>
          <p:cNvSpPr/>
          <p:nvPr/>
        </p:nvSpPr>
        <p:spPr>
          <a:xfrm>
            <a:off x="3033595" y="2525276"/>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5" name="object 345"/>
          <p:cNvSpPr/>
          <p:nvPr/>
        </p:nvSpPr>
        <p:spPr>
          <a:xfrm>
            <a:off x="3033595" y="257327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46" name="object 346"/>
          <p:cNvSpPr/>
          <p:nvPr/>
        </p:nvSpPr>
        <p:spPr>
          <a:xfrm>
            <a:off x="3033595" y="2621369"/>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7" name="object 347"/>
          <p:cNvSpPr/>
          <p:nvPr/>
        </p:nvSpPr>
        <p:spPr>
          <a:xfrm>
            <a:off x="3033595" y="2669370"/>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48" name="object 348"/>
          <p:cNvSpPr/>
          <p:nvPr/>
        </p:nvSpPr>
        <p:spPr>
          <a:xfrm>
            <a:off x="3033595" y="271740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49" name="object 349"/>
          <p:cNvSpPr/>
          <p:nvPr/>
        </p:nvSpPr>
        <p:spPr>
          <a:xfrm>
            <a:off x="3033595" y="276540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0" name="object 350"/>
          <p:cNvSpPr/>
          <p:nvPr/>
        </p:nvSpPr>
        <p:spPr>
          <a:xfrm>
            <a:off x="3033595" y="281349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1" name="object 351"/>
          <p:cNvSpPr/>
          <p:nvPr/>
        </p:nvSpPr>
        <p:spPr>
          <a:xfrm>
            <a:off x="3033595" y="2861495"/>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2" name="object 352"/>
          <p:cNvSpPr/>
          <p:nvPr/>
        </p:nvSpPr>
        <p:spPr>
          <a:xfrm>
            <a:off x="3033595" y="2909496"/>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3" name="object 353"/>
          <p:cNvSpPr/>
          <p:nvPr/>
        </p:nvSpPr>
        <p:spPr>
          <a:xfrm>
            <a:off x="3033595" y="2957497"/>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4" name="object 354"/>
          <p:cNvSpPr/>
          <p:nvPr/>
        </p:nvSpPr>
        <p:spPr>
          <a:xfrm>
            <a:off x="3033595" y="3005589"/>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55" name="object 355"/>
          <p:cNvSpPr/>
          <p:nvPr/>
        </p:nvSpPr>
        <p:spPr>
          <a:xfrm>
            <a:off x="3033595" y="3053621"/>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6" name="object 356"/>
          <p:cNvSpPr/>
          <p:nvPr/>
        </p:nvSpPr>
        <p:spPr>
          <a:xfrm>
            <a:off x="3033595" y="3101622"/>
            <a:ext cx="59055" cy="59055"/>
          </a:xfrm>
          <a:custGeom>
            <a:avLst/>
            <a:gdLst/>
            <a:ahLst/>
            <a:cxnLst/>
            <a:rect l="l" t="t" r="r" b="b"/>
            <a:pathLst>
              <a:path w="59055" h="59055">
                <a:moveTo>
                  <a:pt x="0" y="0"/>
                </a:moveTo>
                <a:lnTo>
                  <a:pt x="59017" y="59002"/>
                </a:lnTo>
              </a:path>
            </a:pathLst>
          </a:custGeom>
          <a:ln w="4364">
            <a:solidFill>
              <a:srgbClr val="000000"/>
            </a:solidFill>
          </a:ln>
        </p:spPr>
        <p:txBody>
          <a:bodyPr wrap="square" lIns="0" tIns="0" rIns="0" bIns="0" rtlCol="0"/>
          <a:lstStyle/>
          <a:p/>
        </p:txBody>
      </p:sp>
      <p:sp>
        <p:nvSpPr>
          <p:cNvPr id="357" name="object 357"/>
          <p:cNvSpPr/>
          <p:nvPr/>
        </p:nvSpPr>
        <p:spPr>
          <a:xfrm>
            <a:off x="3033595" y="3149714"/>
            <a:ext cx="59055" cy="59055"/>
          </a:xfrm>
          <a:custGeom>
            <a:avLst/>
            <a:gdLst/>
            <a:ahLst/>
            <a:cxnLst/>
            <a:rect l="l" t="t" r="r" b="b"/>
            <a:pathLst>
              <a:path w="59055" h="59055">
                <a:moveTo>
                  <a:pt x="0" y="0"/>
                </a:moveTo>
                <a:lnTo>
                  <a:pt x="59017" y="58911"/>
                </a:lnTo>
              </a:path>
            </a:pathLst>
          </a:custGeom>
          <a:ln w="4364">
            <a:solidFill>
              <a:srgbClr val="000000"/>
            </a:solidFill>
          </a:ln>
        </p:spPr>
        <p:txBody>
          <a:bodyPr wrap="square" lIns="0" tIns="0" rIns="0" bIns="0" rtlCol="0"/>
          <a:lstStyle/>
          <a:p/>
        </p:txBody>
      </p:sp>
      <p:sp>
        <p:nvSpPr>
          <p:cNvPr id="358" name="object 358"/>
          <p:cNvSpPr/>
          <p:nvPr/>
        </p:nvSpPr>
        <p:spPr>
          <a:xfrm>
            <a:off x="3033595" y="3197715"/>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59" name="object 359"/>
          <p:cNvSpPr/>
          <p:nvPr/>
        </p:nvSpPr>
        <p:spPr>
          <a:xfrm>
            <a:off x="3033595" y="3245716"/>
            <a:ext cx="59055" cy="59055"/>
          </a:xfrm>
          <a:custGeom>
            <a:avLst/>
            <a:gdLst/>
            <a:ahLst/>
            <a:cxnLst/>
            <a:rect l="l" t="t" r="r" b="b"/>
            <a:pathLst>
              <a:path w="59055" h="59054">
                <a:moveTo>
                  <a:pt x="0" y="0"/>
                </a:moveTo>
                <a:lnTo>
                  <a:pt x="59017" y="58911"/>
                </a:lnTo>
              </a:path>
            </a:pathLst>
          </a:custGeom>
          <a:ln w="4364">
            <a:solidFill>
              <a:srgbClr val="000000"/>
            </a:solidFill>
          </a:ln>
        </p:spPr>
        <p:txBody>
          <a:bodyPr wrap="square" lIns="0" tIns="0" rIns="0" bIns="0" rtlCol="0"/>
          <a:lstStyle/>
          <a:p/>
        </p:txBody>
      </p:sp>
      <p:sp>
        <p:nvSpPr>
          <p:cNvPr id="360" name="object 360"/>
          <p:cNvSpPr/>
          <p:nvPr/>
        </p:nvSpPr>
        <p:spPr>
          <a:xfrm>
            <a:off x="3033595" y="3293717"/>
            <a:ext cx="59055" cy="59055"/>
          </a:xfrm>
          <a:custGeom>
            <a:avLst/>
            <a:gdLst/>
            <a:ahLst/>
            <a:cxnLst/>
            <a:rect l="l" t="t" r="r" b="b"/>
            <a:pathLst>
              <a:path w="59055" h="59054">
                <a:moveTo>
                  <a:pt x="0" y="0"/>
                </a:moveTo>
                <a:lnTo>
                  <a:pt x="59017" y="59002"/>
                </a:lnTo>
              </a:path>
            </a:pathLst>
          </a:custGeom>
          <a:ln w="4364">
            <a:solidFill>
              <a:srgbClr val="000000"/>
            </a:solidFill>
          </a:ln>
        </p:spPr>
        <p:txBody>
          <a:bodyPr wrap="square" lIns="0" tIns="0" rIns="0" bIns="0" rtlCol="0"/>
          <a:lstStyle/>
          <a:p/>
        </p:txBody>
      </p:sp>
      <p:sp>
        <p:nvSpPr>
          <p:cNvPr id="361" name="object 361"/>
          <p:cNvSpPr/>
          <p:nvPr/>
        </p:nvSpPr>
        <p:spPr>
          <a:xfrm>
            <a:off x="3033595" y="3341809"/>
            <a:ext cx="17780" cy="17780"/>
          </a:xfrm>
          <a:custGeom>
            <a:avLst/>
            <a:gdLst/>
            <a:ahLst/>
            <a:cxnLst/>
            <a:rect l="l" t="t" r="r" b="b"/>
            <a:pathLst>
              <a:path w="17780" h="17779">
                <a:moveTo>
                  <a:pt x="0" y="0"/>
                </a:moveTo>
                <a:lnTo>
                  <a:pt x="17467" y="17463"/>
                </a:lnTo>
              </a:path>
            </a:pathLst>
          </a:custGeom>
          <a:ln w="4364">
            <a:solidFill>
              <a:srgbClr val="000000"/>
            </a:solidFill>
          </a:ln>
        </p:spPr>
        <p:txBody>
          <a:bodyPr wrap="square" lIns="0" tIns="0" rIns="0" bIns="0" rtlCol="0"/>
          <a:lstStyle/>
          <a:p/>
        </p:txBody>
      </p:sp>
      <p:sp>
        <p:nvSpPr>
          <p:cNvPr id="362" name="object 362"/>
          <p:cNvSpPr/>
          <p:nvPr/>
        </p:nvSpPr>
        <p:spPr>
          <a:xfrm>
            <a:off x="3033595" y="1660712"/>
            <a:ext cx="59055" cy="59055"/>
          </a:xfrm>
          <a:custGeom>
            <a:avLst/>
            <a:gdLst/>
            <a:ahLst/>
            <a:cxnLst/>
            <a:rect l="l" t="t" r="r" b="b"/>
            <a:pathLst>
              <a:path w="59055" h="59055">
                <a:moveTo>
                  <a:pt x="0" y="0"/>
                </a:moveTo>
                <a:lnTo>
                  <a:pt x="59017" y="58942"/>
                </a:lnTo>
              </a:path>
            </a:pathLst>
          </a:custGeom>
          <a:ln w="4364">
            <a:solidFill>
              <a:srgbClr val="000000"/>
            </a:solidFill>
          </a:ln>
        </p:spPr>
        <p:txBody>
          <a:bodyPr wrap="square" lIns="0" tIns="0" rIns="0" bIns="0" rtlCol="0"/>
          <a:lstStyle/>
          <a:p/>
        </p:txBody>
      </p:sp>
      <p:sp>
        <p:nvSpPr>
          <p:cNvPr id="363" name="object 363"/>
          <p:cNvSpPr/>
          <p:nvPr/>
        </p:nvSpPr>
        <p:spPr>
          <a:xfrm>
            <a:off x="3081700" y="1660712"/>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364" name="object 364"/>
          <p:cNvSpPr/>
          <p:nvPr/>
        </p:nvSpPr>
        <p:spPr>
          <a:xfrm>
            <a:off x="3031431" y="1658548"/>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365" name="object 365"/>
          <p:cNvSpPr/>
          <p:nvPr/>
        </p:nvSpPr>
        <p:spPr>
          <a:xfrm>
            <a:off x="3093686"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366" name="object 366"/>
          <p:cNvSpPr/>
          <p:nvPr/>
        </p:nvSpPr>
        <p:spPr>
          <a:xfrm>
            <a:off x="309368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367" name="object 367"/>
          <p:cNvSpPr/>
          <p:nvPr/>
        </p:nvSpPr>
        <p:spPr>
          <a:xfrm>
            <a:off x="3031431"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368" name="object 368"/>
          <p:cNvSpPr/>
          <p:nvPr/>
        </p:nvSpPr>
        <p:spPr>
          <a:xfrm>
            <a:off x="30314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369" name="object 369"/>
          <p:cNvSpPr/>
          <p:nvPr/>
        </p:nvSpPr>
        <p:spPr>
          <a:xfrm>
            <a:off x="3486627"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370" name="object 370"/>
          <p:cNvSpPr/>
          <p:nvPr/>
        </p:nvSpPr>
        <p:spPr>
          <a:xfrm>
            <a:off x="345498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371" name="object 371"/>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2" name="object 372"/>
          <p:cNvSpPr/>
          <p:nvPr/>
        </p:nvSpPr>
        <p:spPr>
          <a:xfrm>
            <a:off x="3457146"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73" name="object 373"/>
          <p:cNvSpPr/>
          <p:nvPr/>
        </p:nvSpPr>
        <p:spPr>
          <a:xfrm>
            <a:off x="3457146"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4" name="object 374"/>
          <p:cNvSpPr/>
          <p:nvPr/>
        </p:nvSpPr>
        <p:spPr>
          <a:xfrm>
            <a:off x="3457146"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5" name="object 375"/>
          <p:cNvSpPr/>
          <p:nvPr/>
        </p:nvSpPr>
        <p:spPr>
          <a:xfrm>
            <a:off x="3457146"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6" name="object 376"/>
          <p:cNvSpPr/>
          <p:nvPr/>
        </p:nvSpPr>
        <p:spPr>
          <a:xfrm>
            <a:off x="3457146"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7" name="object 377"/>
          <p:cNvSpPr/>
          <p:nvPr/>
        </p:nvSpPr>
        <p:spPr>
          <a:xfrm>
            <a:off x="3457146"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78" name="object 378"/>
          <p:cNvSpPr/>
          <p:nvPr/>
        </p:nvSpPr>
        <p:spPr>
          <a:xfrm>
            <a:off x="3457146"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79" name="object 379"/>
          <p:cNvSpPr/>
          <p:nvPr/>
        </p:nvSpPr>
        <p:spPr>
          <a:xfrm>
            <a:off x="3457146"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0" name="object 380"/>
          <p:cNvSpPr/>
          <p:nvPr/>
        </p:nvSpPr>
        <p:spPr>
          <a:xfrm>
            <a:off x="3457146"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1" name="object 381"/>
          <p:cNvSpPr/>
          <p:nvPr/>
        </p:nvSpPr>
        <p:spPr>
          <a:xfrm>
            <a:off x="3457146"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2" name="object 382"/>
          <p:cNvSpPr/>
          <p:nvPr/>
        </p:nvSpPr>
        <p:spPr>
          <a:xfrm>
            <a:off x="3457146"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3" name="object 383"/>
          <p:cNvSpPr/>
          <p:nvPr/>
        </p:nvSpPr>
        <p:spPr>
          <a:xfrm>
            <a:off x="3457146"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4" name="object 384"/>
          <p:cNvSpPr/>
          <p:nvPr/>
        </p:nvSpPr>
        <p:spPr>
          <a:xfrm>
            <a:off x="3457146"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5" name="object 385"/>
          <p:cNvSpPr/>
          <p:nvPr/>
        </p:nvSpPr>
        <p:spPr>
          <a:xfrm>
            <a:off x="3457146"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86" name="object 386"/>
          <p:cNvSpPr/>
          <p:nvPr/>
        </p:nvSpPr>
        <p:spPr>
          <a:xfrm>
            <a:off x="3457146"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87" name="object 387"/>
          <p:cNvSpPr/>
          <p:nvPr/>
        </p:nvSpPr>
        <p:spPr>
          <a:xfrm>
            <a:off x="3457146"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8" name="object 388"/>
          <p:cNvSpPr/>
          <p:nvPr/>
        </p:nvSpPr>
        <p:spPr>
          <a:xfrm>
            <a:off x="3457146"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89" name="object 389"/>
          <p:cNvSpPr/>
          <p:nvPr/>
        </p:nvSpPr>
        <p:spPr>
          <a:xfrm>
            <a:off x="3457146"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0" name="object 390"/>
          <p:cNvSpPr/>
          <p:nvPr/>
        </p:nvSpPr>
        <p:spPr>
          <a:xfrm>
            <a:off x="3457146"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1" name="object 391"/>
          <p:cNvSpPr/>
          <p:nvPr/>
        </p:nvSpPr>
        <p:spPr>
          <a:xfrm>
            <a:off x="3457146"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2" name="object 392"/>
          <p:cNvSpPr/>
          <p:nvPr/>
        </p:nvSpPr>
        <p:spPr>
          <a:xfrm>
            <a:off x="3457146"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3" name="object 393"/>
          <p:cNvSpPr/>
          <p:nvPr/>
        </p:nvSpPr>
        <p:spPr>
          <a:xfrm>
            <a:off x="3457146"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4" name="object 394"/>
          <p:cNvSpPr/>
          <p:nvPr/>
        </p:nvSpPr>
        <p:spPr>
          <a:xfrm>
            <a:off x="3457146"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5" name="object 395"/>
          <p:cNvSpPr/>
          <p:nvPr/>
        </p:nvSpPr>
        <p:spPr>
          <a:xfrm>
            <a:off x="3457146"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6" name="object 396"/>
          <p:cNvSpPr/>
          <p:nvPr/>
        </p:nvSpPr>
        <p:spPr>
          <a:xfrm>
            <a:off x="3457146"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397" name="object 397"/>
          <p:cNvSpPr/>
          <p:nvPr/>
        </p:nvSpPr>
        <p:spPr>
          <a:xfrm>
            <a:off x="3457146"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398" name="object 398"/>
          <p:cNvSpPr/>
          <p:nvPr/>
        </p:nvSpPr>
        <p:spPr>
          <a:xfrm>
            <a:off x="3457146"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399" name="object 399"/>
          <p:cNvSpPr/>
          <p:nvPr/>
        </p:nvSpPr>
        <p:spPr>
          <a:xfrm>
            <a:off x="3457146"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00" name="object 400"/>
          <p:cNvSpPr/>
          <p:nvPr/>
        </p:nvSpPr>
        <p:spPr>
          <a:xfrm>
            <a:off x="3457146"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1" name="object 401"/>
          <p:cNvSpPr/>
          <p:nvPr/>
        </p:nvSpPr>
        <p:spPr>
          <a:xfrm>
            <a:off x="3457146"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2" name="object 402"/>
          <p:cNvSpPr/>
          <p:nvPr/>
        </p:nvSpPr>
        <p:spPr>
          <a:xfrm>
            <a:off x="3457146"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03" name="object 403"/>
          <p:cNvSpPr/>
          <p:nvPr/>
        </p:nvSpPr>
        <p:spPr>
          <a:xfrm>
            <a:off x="3457146"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04" name="object 404"/>
          <p:cNvSpPr/>
          <p:nvPr/>
        </p:nvSpPr>
        <p:spPr>
          <a:xfrm>
            <a:off x="3457146"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05" name="object 405"/>
          <p:cNvSpPr/>
          <p:nvPr/>
        </p:nvSpPr>
        <p:spPr>
          <a:xfrm>
            <a:off x="3457146"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406" name="object 406"/>
          <p:cNvSpPr/>
          <p:nvPr/>
        </p:nvSpPr>
        <p:spPr>
          <a:xfrm>
            <a:off x="3457146"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07" name="object 407"/>
          <p:cNvSpPr/>
          <p:nvPr/>
        </p:nvSpPr>
        <p:spPr>
          <a:xfrm>
            <a:off x="3505159"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08" name="object 408"/>
          <p:cNvSpPr/>
          <p:nvPr/>
        </p:nvSpPr>
        <p:spPr>
          <a:xfrm>
            <a:off x="345498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09" name="object 409"/>
          <p:cNvSpPr/>
          <p:nvPr/>
        </p:nvSpPr>
        <p:spPr>
          <a:xfrm>
            <a:off x="3517176"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410" name="object 410"/>
          <p:cNvSpPr/>
          <p:nvPr/>
        </p:nvSpPr>
        <p:spPr>
          <a:xfrm>
            <a:off x="3517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11" name="object 411"/>
          <p:cNvSpPr/>
          <p:nvPr/>
        </p:nvSpPr>
        <p:spPr>
          <a:xfrm>
            <a:off x="345498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412" name="object 412"/>
          <p:cNvSpPr/>
          <p:nvPr/>
        </p:nvSpPr>
        <p:spPr>
          <a:xfrm>
            <a:off x="345498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13" name="object 413"/>
          <p:cNvSpPr/>
          <p:nvPr/>
        </p:nvSpPr>
        <p:spPr>
          <a:xfrm>
            <a:off x="3912342"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414" name="object 414"/>
          <p:cNvSpPr/>
          <p:nvPr/>
        </p:nvSpPr>
        <p:spPr>
          <a:xfrm>
            <a:off x="388069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415" name="object 415"/>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16" name="object 416"/>
          <p:cNvSpPr/>
          <p:nvPr/>
        </p:nvSpPr>
        <p:spPr>
          <a:xfrm>
            <a:off x="3882891"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7" name="object 417"/>
          <p:cNvSpPr/>
          <p:nvPr/>
        </p:nvSpPr>
        <p:spPr>
          <a:xfrm>
            <a:off x="3882891"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18" name="object 418"/>
          <p:cNvSpPr/>
          <p:nvPr/>
        </p:nvSpPr>
        <p:spPr>
          <a:xfrm>
            <a:off x="3882891"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19" name="object 419"/>
          <p:cNvSpPr/>
          <p:nvPr/>
        </p:nvSpPr>
        <p:spPr>
          <a:xfrm>
            <a:off x="3882891"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0" name="object 420"/>
          <p:cNvSpPr/>
          <p:nvPr/>
        </p:nvSpPr>
        <p:spPr>
          <a:xfrm>
            <a:off x="3882891"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1" name="object 421"/>
          <p:cNvSpPr/>
          <p:nvPr/>
        </p:nvSpPr>
        <p:spPr>
          <a:xfrm>
            <a:off x="3882891"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2" name="object 422"/>
          <p:cNvSpPr/>
          <p:nvPr/>
        </p:nvSpPr>
        <p:spPr>
          <a:xfrm>
            <a:off x="3882891"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3" name="object 423"/>
          <p:cNvSpPr/>
          <p:nvPr/>
        </p:nvSpPr>
        <p:spPr>
          <a:xfrm>
            <a:off x="3882891"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24" name="object 424"/>
          <p:cNvSpPr/>
          <p:nvPr/>
        </p:nvSpPr>
        <p:spPr>
          <a:xfrm>
            <a:off x="3882891"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25" name="object 425"/>
          <p:cNvSpPr/>
          <p:nvPr/>
        </p:nvSpPr>
        <p:spPr>
          <a:xfrm>
            <a:off x="3882891"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6" name="object 426"/>
          <p:cNvSpPr/>
          <p:nvPr/>
        </p:nvSpPr>
        <p:spPr>
          <a:xfrm>
            <a:off x="3882891"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7" name="object 427"/>
          <p:cNvSpPr/>
          <p:nvPr/>
        </p:nvSpPr>
        <p:spPr>
          <a:xfrm>
            <a:off x="3882891"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28" name="object 428"/>
          <p:cNvSpPr/>
          <p:nvPr/>
        </p:nvSpPr>
        <p:spPr>
          <a:xfrm>
            <a:off x="3882891"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29" name="object 429"/>
          <p:cNvSpPr/>
          <p:nvPr/>
        </p:nvSpPr>
        <p:spPr>
          <a:xfrm>
            <a:off x="3882891"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0" name="object 430"/>
          <p:cNvSpPr/>
          <p:nvPr/>
        </p:nvSpPr>
        <p:spPr>
          <a:xfrm>
            <a:off x="3882891"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1" name="object 431"/>
          <p:cNvSpPr/>
          <p:nvPr/>
        </p:nvSpPr>
        <p:spPr>
          <a:xfrm>
            <a:off x="3882891"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2" name="object 432"/>
          <p:cNvSpPr/>
          <p:nvPr/>
        </p:nvSpPr>
        <p:spPr>
          <a:xfrm>
            <a:off x="3882891"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3" name="object 433"/>
          <p:cNvSpPr/>
          <p:nvPr/>
        </p:nvSpPr>
        <p:spPr>
          <a:xfrm>
            <a:off x="3882891"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4" name="object 434"/>
          <p:cNvSpPr/>
          <p:nvPr/>
        </p:nvSpPr>
        <p:spPr>
          <a:xfrm>
            <a:off x="3882891"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5" name="object 435"/>
          <p:cNvSpPr/>
          <p:nvPr/>
        </p:nvSpPr>
        <p:spPr>
          <a:xfrm>
            <a:off x="3882891"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36" name="object 436"/>
          <p:cNvSpPr/>
          <p:nvPr/>
        </p:nvSpPr>
        <p:spPr>
          <a:xfrm>
            <a:off x="3882891"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7" name="object 437"/>
          <p:cNvSpPr/>
          <p:nvPr/>
        </p:nvSpPr>
        <p:spPr>
          <a:xfrm>
            <a:off x="3882891"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38" name="object 438"/>
          <p:cNvSpPr/>
          <p:nvPr/>
        </p:nvSpPr>
        <p:spPr>
          <a:xfrm>
            <a:off x="3882891"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39" name="object 439"/>
          <p:cNvSpPr/>
          <p:nvPr/>
        </p:nvSpPr>
        <p:spPr>
          <a:xfrm>
            <a:off x="3882891"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440" name="object 440"/>
          <p:cNvSpPr/>
          <p:nvPr/>
        </p:nvSpPr>
        <p:spPr>
          <a:xfrm>
            <a:off x="3882891"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1" name="object 441"/>
          <p:cNvSpPr/>
          <p:nvPr/>
        </p:nvSpPr>
        <p:spPr>
          <a:xfrm>
            <a:off x="3882891"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2" name="object 442"/>
          <p:cNvSpPr/>
          <p:nvPr/>
        </p:nvSpPr>
        <p:spPr>
          <a:xfrm>
            <a:off x="3882891"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3" name="object 443"/>
          <p:cNvSpPr/>
          <p:nvPr/>
        </p:nvSpPr>
        <p:spPr>
          <a:xfrm>
            <a:off x="3882891"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444" name="object 444"/>
          <p:cNvSpPr/>
          <p:nvPr/>
        </p:nvSpPr>
        <p:spPr>
          <a:xfrm>
            <a:off x="3882891"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445" name="object 445"/>
          <p:cNvSpPr/>
          <p:nvPr/>
        </p:nvSpPr>
        <p:spPr>
          <a:xfrm>
            <a:off x="3882891"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446" name="object 446"/>
          <p:cNvSpPr/>
          <p:nvPr/>
        </p:nvSpPr>
        <p:spPr>
          <a:xfrm>
            <a:off x="3882891"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447" name="object 447"/>
          <p:cNvSpPr/>
          <p:nvPr/>
        </p:nvSpPr>
        <p:spPr>
          <a:xfrm>
            <a:off x="3882891"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448" name="object 448"/>
          <p:cNvSpPr/>
          <p:nvPr/>
        </p:nvSpPr>
        <p:spPr>
          <a:xfrm>
            <a:off x="3882891"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449" name="object 449"/>
          <p:cNvSpPr/>
          <p:nvPr/>
        </p:nvSpPr>
        <p:spPr>
          <a:xfrm>
            <a:off x="3930904"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450" name="object 450"/>
          <p:cNvSpPr/>
          <p:nvPr/>
        </p:nvSpPr>
        <p:spPr>
          <a:xfrm>
            <a:off x="3880696"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451" name="object 451"/>
          <p:cNvSpPr/>
          <p:nvPr/>
        </p:nvSpPr>
        <p:spPr>
          <a:xfrm>
            <a:off x="3942890"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452" name="object 452"/>
          <p:cNvSpPr/>
          <p:nvPr/>
        </p:nvSpPr>
        <p:spPr>
          <a:xfrm>
            <a:off x="394289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53" name="object 453"/>
          <p:cNvSpPr/>
          <p:nvPr/>
        </p:nvSpPr>
        <p:spPr>
          <a:xfrm>
            <a:off x="3880696"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454" name="object 454"/>
          <p:cNvSpPr/>
          <p:nvPr/>
        </p:nvSpPr>
        <p:spPr>
          <a:xfrm>
            <a:off x="388069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455" name="object 455"/>
          <p:cNvSpPr/>
          <p:nvPr/>
        </p:nvSpPr>
        <p:spPr>
          <a:xfrm>
            <a:off x="4338032"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456" name="object 456"/>
          <p:cNvSpPr/>
          <p:nvPr/>
        </p:nvSpPr>
        <p:spPr>
          <a:xfrm>
            <a:off x="430634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457" name="object 457"/>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58" name="object 458"/>
          <p:cNvSpPr/>
          <p:nvPr/>
        </p:nvSpPr>
        <p:spPr>
          <a:xfrm>
            <a:off x="4308545" y="165199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59" name="object 459"/>
          <p:cNvSpPr/>
          <p:nvPr/>
        </p:nvSpPr>
        <p:spPr>
          <a:xfrm>
            <a:off x="4308545" y="169999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0" name="object 460"/>
          <p:cNvSpPr/>
          <p:nvPr/>
        </p:nvSpPr>
        <p:spPr>
          <a:xfrm>
            <a:off x="4308545" y="1748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1" name="object 461"/>
          <p:cNvSpPr/>
          <p:nvPr/>
        </p:nvSpPr>
        <p:spPr>
          <a:xfrm>
            <a:off x="4308545" y="179608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2" name="object 462"/>
          <p:cNvSpPr/>
          <p:nvPr/>
        </p:nvSpPr>
        <p:spPr>
          <a:xfrm>
            <a:off x="4308545" y="184409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3" name="object 463"/>
          <p:cNvSpPr/>
          <p:nvPr/>
        </p:nvSpPr>
        <p:spPr>
          <a:xfrm>
            <a:off x="4308545" y="1892122"/>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4" name="object 464"/>
          <p:cNvSpPr/>
          <p:nvPr/>
        </p:nvSpPr>
        <p:spPr>
          <a:xfrm>
            <a:off x="4308545" y="194018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65" name="object 465"/>
          <p:cNvSpPr/>
          <p:nvPr/>
        </p:nvSpPr>
        <p:spPr>
          <a:xfrm>
            <a:off x="4308545" y="198821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6" name="object 466"/>
          <p:cNvSpPr/>
          <p:nvPr/>
        </p:nvSpPr>
        <p:spPr>
          <a:xfrm>
            <a:off x="4308545" y="203621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67" name="object 467"/>
          <p:cNvSpPr/>
          <p:nvPr/>
        </p:nvSpPr>
        <p:spPr>
          <a:xfrm>
            <a:off x="4308545" y="208430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8" name="object 468"/>
          <p:cNvSpPr/>
          <p:nvPr/>
        </p:nvSpPr>
        <p:spPr>
          <a:xfrm>
            <a:off x="4308545" y="2132309"/>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69" name="object 469"/>
          <p:cNvSpPr/>
          <p:nvPr/>
        </p:nvSpPr>
        <p:spPr>
          <a:xfrm>
            <a:off x="4308545" y="2180310"/>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0" name="object 470"/>
          <p:cNvSpPr/>
          <p:nvPr/>
        </p:nvSpPr>
        <p:spPr>
          <a:xfrm>
            <a:off x="4308545" y="222834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1" name="object 471"/>
          <p:cNvSpPr/>
          <p:nvPr/>
        </p:nvSpPr>
        <p:spPr>
          <a:xfrm>
            <a:off x="4308545" y="2276403"/>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2" name="object 472"/>
          <p:cNvSpPr/>
          <p:nvPr/>
        </p:nvSpPr>
        <p:spPr>
          <a:xfrm>
            <a:off x="4308545" y="232443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3" name="object 473"/>
          <p:cNvSpPr/>
          <p:nvPr/>
        </p:nvSpPr>
        <p:spPr>
          <a:xfrm>
            <a:off x="4308545" y="237243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4" name="object 474"/>
          <p:cNvSpPr/>
          <p:nvPr/>
        </p:nvSpPr>
        <p:spPr>
          <a:xfrm>
            <a:off x="4308545" y="2420436"/>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5" name="object 475"/>
          <p:cNvSpPr/>
          <p:nvPr/>
        </p:nvSpPr>
        <p:spPr>
          <a:xfrm>
            <a:off x="4308545" y="246852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76" name="object 476"/>
          <p:cNvSpPr/>
          <p:nvPr/>
        </p:nvSpPr>
        <p:spPr>
          <a:xfrm>
            <a:off x="4308545" y="251652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7" name="object 477"/>
          <p:cNvSpPr/>
          <p:nvPr/>
        </p:nvSpPr>
        <p:spPr>
          <a:xfrm>
            <a:off x="4308545" y="256456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78" name="object 478"/>
          <p:cNvSpPr/>
          <p:nvPr/>
        </p:nvSpPr>
        <p:spPr>
          <a:xfrm>
            <a:off x="4308545" y="261262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79" name="object 479"/>
          <p:cNvSpPr/>
          <p:nvPr/>
        </p:nvSpPr>
        <p:spPr>
          <a:xfrm>
            <a:off x="4308545" y="266065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0" name="object 480"/>
          <p:cNvSpPr/>
          <p:nvPr/>
        </p:nvSpPr>
        <p:spPr>
          <a:xfrm>
            <a:off x="4308545" y="2708655"/>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1" name="object 481"/>
          <p:cNvSpPr/>
          <p:nvPr/>
        </p:nvSpPr>
        <p:spPr>
          <a:xfrm>
            <a:off x="4308545" y="275665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2" name="object 482"/>
          <p:cNvSpPr/>
          <p:nvPr/>
        </p:nvSpPr>
        <p:spPr>
          <a:xfrm>
            <a:off x="4308545" y="280474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3" name="object 483"/>
          <p:cNvSpPr/>
          <p:nvPr/>
        </p:nvSpPr>
        <p:spPr>
          <a:xfrm>
            <a:off x="4308545" y="2852749"/>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84" name="object 484"/>
          <p:cNvSpPr/>
          <p:nvPr/>
        </p:nvSpPr>
        <p:spPr>
          <a:xfrm>
            <a:off x="4308545" y="2900780"/>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5" name="object 485"/>
          <p:cNvSpPr/>
          <p:nvPr/>
        </p:nvSpPr>
        <p:spPr>
          <a:xfrm>
            <a:off x="4308545" y="2948781"/>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6" name="object 486"/>
          <p:cNvSpPr/>
          <p:nvPr/>
        </p:nvSpPr>
        <p:spPr>
          <a:xfrm>
            <a:off x="4308545" y="299687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7" name="object 487"/>
          <p:cNvSpPr/>
          <p:nvPr/>
        </p:nvSpPr>
        <p:spPr>
          <a:xfrm>
            <a:off x="4308545" y="3044874"/>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88" name="object 488"/>
          <p:cNvSpPr/>
          <p:nvPr/>
        </p:nvSpPr>
        <p:spPr>
          <a:xfrm>
            <a:off x="4308545" y="3092875"/>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489" name="object 489"/>
          <p:cNvSpPr/>
          <p:nvPr/>
        </p:nvSpPr>
        <p:spPr>
          <a:xfrm>
            <a:off x="4308545" y="314096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490" name="object 490"/>
          <p:cNvSpPr/>
          <p:nvPr/>
        </p:nvSpPr>
        <p:spPr>
          <a:xfrm>
            <a:off x="4308545" y="3188968"/>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1" name="object 491"/>
          <p:cNvSpPr/>
          <p:nvPr/>
        </p:nvSpPr>
        <p:spPr>
          <a:xfrm>
            <a:off x="4308545" y="3236999"/>
            <a:ext cx="59055" cy="59055"/>
          </a:xfrm>
          <a:custGeom>
            <a:avLst/>
            <a:gdLst/>
            <a:ahLst/>
            <a:cxnLst/>
            <a:rect l="l" t="t" r="r" b="b"/>
            <a:pathLst>
              <a:path w="59054" h="59054">
                <a:moveTo>
                  <a:pt x="0" y="0"/>
                </a:moveTo>
                <a:lnTo>
                  <a:pt x="58987" y="58911"/>
                </a:lnTo>
              </a:path>
            </a:pathLst>
          </a:custGeom>
          <a:ln w="4364">
            <a:solidFill>
              <a:srgbClr val="000000"/>
            </a:solidFill>
          </a:ln>
        </p:spPr>
        <p:txBody>
          <a:bodyPr wrap="square" lIns="0" tIns="0" rIns="0" bIns="0" rtlCol="0"/>
          <a:lstStyle/>
          <a:p/>
        </p:txBody>
      </p:sp>
      <p:sp>
        <p:nvSpPr>
          <p:cNvPr id="492" name="object 492"/>
          <p:cNvSpPr/>
          <p:nvPr/>
        </p:nvSpPr>
        <p:spPr>
          <a:xfrm>
            <a:off x="4308545" y="3285000"/>
            <a:ext cx="59055" cy="59055"/>
          </a:xfrm>
          <a:custGeom>
            <a:avLst/>
            <a:gdLst/>
            <a:ahLst/>
            <a:cxnLst/>
            <a:rect l="l" t="t" r="r" b="b"/>
            <a:pathLst>
              <a:path w="59054" h="59054">
                <a:moveTo>
                  <a:pt x="0" y="0"/>
                </a:moveTo>
                <a:lnTo>
                  <a:pt x="58987" y="59002"/>
                </a:lnTo>
              </a:path>
            </a:pathLst>
          </a:custGeom>
          <a:ln w="4364">
            <a:solidFill>
              <a:srgbClr val="000000"/>
            </a:solidFill>
          </a:ln>
        </p:spPr>
        <p:txBody>
          <a:bodyPr wrap="square" lIns="0" tIns="0" rIns="0" bIns="0" rtlCol="0"/>
          <a:lstStyle/>
          <a:p/>
        </p:txBody>
      </p:sp>
      <p:sp>
        <p:nvSpPr>
          <p:cNvPr id="493" name="object 493"/>
          <p:cNvSpPr/>
          <p:nvPr/>
        </p:nvSpPr>
        <p:spPr>
          <a:xfrm>
            <a:off x="4308545"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494" name="object 494"/>
          <p:cNvSpPr/>
          <p:nvPr/>
        </p:nvSpPr>
        <p:spPr>
          <a:xfrm>
            <a:off x="4308545" y="1603964"/>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495" name="object 495"/>
          <p:cNvSpPr/>
          <p:nvPr/>
        </p:nvSpPr>
        <p:spPr>
          <a:xfrm>
            <a:off x="4356618"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496" name="object 496"/>
          <p:cNvSpPr/>
          <p:nvPr/>
        </p:nvSpPr>
        <p:spPr>
          <a:xfrm>
            <a:off x="4306350"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497" name="object 497"/>
          <p:cNvSpPr/>
          <p:nvPr/>
        </p:nvSpPr>
        <p:spPr>
          <a:xfrm>
            <a:off x="4368636" y="1601800"/>
            <a:ext cx="0" cy="1026160"/>
          </a:xfrm>
          <a:custGeom>
            <a:avLst/>
            <a:gdLst/>
            <a:ahLst/>
            <a:cxnLst/>
            <a:rect l="l" t="t" r="r" b="b"/>
            <a:pathLst>
              <a:path h="1026160">
                <a:moveTo>
                  <a:pt x="0" y="0"/>
                </a:moveTo>
                <a:lnTo>
                  <a:pt x="0" y="1026090"/>
                </a:lnTo>
              </a:path>
            </a:pathLst>
          </a:custGeom>
          <a:ln w="3175">
            <a:solidFill>
              <a:srgbClr val="000000"/>
            </a:solidFill>
          </a:ln>
        </p:spPr>
        <p:txBody>
          <a:bodyPr wrap="square" lIns="0" tIns="0" rIns="0" bIns="0" rtlCol="0"/>
          <a:lstStyle/>
          <a:p/>
        </p:txBody>
      </p:sp>
      <p:sp>
        <p:nvSpPr>
          <p:cNvPr id="498" name="object 498"/>
          <p:cNvSpPr/>
          <p:nvPr/>
        </p:nvSpPr>
        <p:spPr>
          <a:xfrm>
            <a:off x="436863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499" name="object 499"/>
          <p:cNvSpPr/>
          <p:nvPr/>
        </p:nvSpPr>
        <p:spPr>
          <a:xfrm>
            <a:off x="4306350"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500" name="object 500"/>
          <p:cNvSpPr/>
          <p:nvPr/>
        </p:nvSpPr>
        <p:spPr>
          <a:xfrm>
            <a:off x="43063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01" name="object 501"/>
          <p:cNvSpPr/>
          <p:nvPr/>
        </p:nvSpPr>
        <p:spPr>
          <a:xfrm>
            <a:off x="4761546" y="1695638"/>
            <a:ext cx="0" cy="932815"/>
          </a:xfrm>
          <a:custGeom>
            <a:avLst/>
            <a:gdLst/>
            <a:ahLst/>
            <a:cxnLst/>
            <a:rect l="l" t="t" r="r" b="b"/>
            <a:pathLst>
              <a:path h="932814">
                <a:moveTo>
                  <a:pt x="0" y="0"/>
                </a:moveTo>
                <a:lnTo>
                  <a:pt x="0" y="932253"/>
                </a:lnTo>
              </a:path>
            </a:pathLst>
          </a:custGeom>
          <a:ln w="63291">
            <a:solidFill>
              <a:srgbClr val="C0C0C0"/>
            </a:solidFill>
          </a:ln>
        </p:spPr>
        <p:txBody>
          <a:bodyPr wrap="square" lIns="0" tIns="0" rIns="0" bIns="0" rtlCol="0"/>
          <a:lstStyle/>
          <a:p/>
        </p:txBody>
      </p:sp>
      <p:sp>
        <p:nvSpPr>
          <p:cNvPr id="502" name="object 502"/>
          <p:cNvSpPr/>
          <p:nvPr/>
        </p:nvSpPr>
        <p:spPr>
          <a:xfrm>
            <a:off x="4729900"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03" name="object 503"/>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4" name="object 504"/>
          <p:cNvSpPr/>
          <p:nvPr/>
        </p:nvSpPr>
        <p:spPr>
          <a:xfrm>
            <a:off x="4732065" y="174589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05" name="object 505"/>
          <p:cNvSpPr/>
          <p:nvPr/>
        </p:nvSpPr>
        <p:spPr>
          <a:xfrm>
            <a:off x="4732065" y="1793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6" name="object 506"/>
          <p:cNvSpPr/>
          <p:nvPr/>
        </p:nvSpPr>
        <p:spPr>
          <a:xfrm>
            <a:off x="4732065" y="1841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7" name="object 507"/>
          <p:cNvSpPr/>
          <p:nvPr/>
        </p:nvSpPr>
        <p:spPr>
          <a:xfrm>
            <a:off x="4732065" y="18899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08" name="object 508"/>
          <p:cNvSpPr/>
          <p:nvPr/>
        </p:nvSpPr>
        <p:spPr>
          <a:xfrm>
            <a:off x="4732065" y="19380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09" name="object 509"/>
          <p:cNvSpPr/>
          <p:nvPr/>
        </p:nvSpPr>
        <p:spPr>
          <a:xfrm>
            <a:off x="4732065" y="19860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0" name="object 510"/>
          <p:cNvSpPr/>
          <p:nvPr/>
        </p:nvSpPr>
        <p:spPr>
          <a:xfrm>
            <a:off x="4732065" y="20340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1" name="object 511"/>
          <p:cNvSpPr/>
          <p:nvPr/>
        </p:nvSpPr>
        <p:spPr>
          <a:xfrm>
            <a:off x="4732065" y="208211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2" name="object 512"/>
          <p:cNvSpPr/>
          <p:nvPr/>
        </p:nvSpPr>
        <p:spPr>
          <a:xfrm>
            <a:off x="4732065" y="213014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3" name="object 513"/>
          <p:cNvSpPr/>
          <p:nvPr/>
        </p:nvSpPr>
        <p:spPr>
          <a:xfrm>
            <a:off x="4732065" y="21781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4" name="object 514"/>
          <p:cNvSpPr/>
          <p:nvPr/>
        </p:nvSpPr>
        <p:spPr>
          <a:xfrm>
            <a:off x="4732065" y="222614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5" name="object 515"/>
          <p:cNvSpPr/>
          <p:nvPr/>
        </p:nvSpPr>
        <p:spPr>
          <a:xfrm>
            <a:off x="4732065" y="22742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16" name="object 516"/>
          <p:cNvSpPr/>
          <p:nvPr/>
        </p:nvSpPr>
        <p:spPr>
          <a:xfrm>
            <a:off x="4732065" y="232224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7" name="object 517"/>
          <p:cNvSpPr/>
          <p:nvPr/>
        </p:nvSpPr>
        <p:spPr>
          <a:xfrm>
            <a:off x="4732065" y="23702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18" name="object 518"/>
          <p:cNvSpPr/>
          <p:nvPr/>
        </p:nvSpPr>
        <p:spPr>
          <a:xfrm>
            <a:off x="4732065" y="241827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19" name="object 519"/>
          <p:cNvSpPr/>
          <p:nvPr/>
        </p:nvSpPr>
        <p:spPr>
          <a:xfrm>
            <a:off x="4732065" y="246636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0" name="object 520"/>
          <p:cNvSpPr/>
          <p:nvPr/>
        </p:nvSpPr>
        <p:spPr>
          <a:xfrm>
            <a:off x="4732065" y="25143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1" name="object 521"/>
          <p:cNvSpPr/>
          <p:nvPr/>
        </p:nvSpPr>
        <p:spPr>
          <a:xfrm>
            <a:off x="4732065" y="256236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2" name="object 522"/>
          <p:cNvSpPr/>
          <p:nvPr/>
        </p:nvSpPr>
        <p:spPr>
          <a:xfrm>
            <a:off x="4732065" y="26104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3" name="object 523"/>
          <p:cNvSpPr/>
          <p:nvPr/>
        </p:nvSpPr>
        <p:spPr>
          <a:xfrm>
            <a:off x="4732065" y="265845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4" name="object 524"/>
          <p:cNvSpPr/>
          <p:nvPr/>
        </p:nvSpPr>
        <p:spPr>
          <a:xfrm>
            <a:off x="4732065" y="27064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25" name="object 525"/>
          <p:cNvSpPr/>
          <p:nvPr/>
        </p:nvSpPr>
        <p:spPr>
          <a:xfrm>
            <a:off x="4732065" y="275449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26" name="object 526"/>
          <p:cNvSpPr/>
          <p:nvPr/>
        </p:nvSpPr>
        <p:spPr>
          <a:xfrm>
            <a:off x="4732065" y="280258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7" name="object 527"/>
          <p:cNvSpPr/>
          <p:nvPr/>
        </p:nvSpPr>
        <p:spPr>
          <a:xfrm>
            <a:off x="4732065" y="28505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8" name="object 528"/>
          <p:cNvSpPr/>
          <p:nvPr/>
        </p:nvSpPr>
        <p:spPr>
          <a:xfrm>
            <a:off x="4732065" y="28985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29" name="object 529"/>
          <p:cNvSpPr/>
          <p:nvPr/>
        </p:nvSpPr>
        <p:spPr>
          <a:xfrm>
            <a:off x="4732065" y="29465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0" name="object 530"/>
          <p:cNvSpPr/>
          <p:nvPr/>
        </p:nvSpPr>
        <p:spPr>
          <a:xfrm>
            <a:off x="4732065" y="299467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1" name="object 531"/>
          <p:cNvSpPr/>
          <p:nvPr/>
        </p:nvSpPr>
        <p:spPr>
          <a:xfrm>
            <a:off x="4732065" y="30426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32" name="object 532"/>
          <p:cNvSpPr/>
          <p:nvPr/>
        </p:nvSpPr>
        <p:spPr>
          <a:xfrm>
            <a:off x="4732065" y="30907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3" name="object 533"/>
          <p:cNvSpPr/>
          <p:nvPr/>
        </p:nvSpPr>
        <p:spPr>
          <a:xfrm>
            <a:off x="4732065" y="313880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4" name="object 534"/>
          <p:cNvSpPr/>
          <p:nvPr/>
        </p:nvSpPr>
        <p:spPr>
          <a:xfrm>
            <a:off x="4732065" y="31868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35" name="object 535"/>
          <p:cNvSpPr/>
          <p:nvPr/>
        </p:nvSpPr>
        <p:spPr>
          <a:xfrm>
            <a:off x="4732065" y="3234805"/>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36" name="object 536"/>
          <p:cNvSpPr/>
          <p:nvPr/>
        </p:nvSpPr>
        <p:spPr>
          <a:xfrm>
            <a:off x="4732065" y="3282806"/>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37" name="object 537"/>
          <p:cNvSpPr/>
          <p:nvPr/>
        </p:nvSpPr>
        <p:spPr>
          <a:xfrm>
            <a:off x="4732065" y="3330898"/>
            <a:ext cx="28575" cy="28575"/>
          </a:xfrm>
          <a:custGeom>
            <a:avLst/>
            <a:gdLst/>
            <a:ahLst/>
            <a:cxnLst/>
            <a:rect l="l" t="t" r="r" b="b"/>
            <a:pathLst>
              <a:path w="28575" h="28575">
                <a:moveTo>
                  <a:pt x="0" y="0"/>
                </a:moveTo>
                <a:lnTo>
                  <a:pt x="28380" y="28373"/>
                </a:lnTo>
              </a:path>
            </a:pathLst>
          </a:custGeom>
          <a:ln w="4364">
            <a:solidFill>
              <a:srgbClr val="000000"/>
            </a:solidFill>
          </a:ln>
        </p:spPr>
        <p:txBody>
          <a:bodyPr wrap="square" lIns="0" tIns="0" rIns="0" bIns="0" rtlCol="0"/>
          <a:lstStyle/>
          <a:p/>
        </p:txBody>
      </p:sp>
      <p:sp>
        <p:nvSpPr>
          <p:cNvPr id="538" name="object 538"/>
          <p:cNvSpPr/>
          <p:nvPr/>
        </p:nvSpPr>
        <p:spPr>
          <a:xfrm>
            <a:off x="4732065" y="169780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39" name="object 539"/>
          <p:cNvSpPr/>
          <p:nvPr/>
        </p:nvSpPr>
        <p:spPr>
          <a:xfrm>
            <a:off x="4780077" y="16978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40" name="object 540"/>
          <p:cNvSpPr/>
          <p:nvPr/>
        </p:nvSpPr>
        <p:spPr>
          <a:xfrm>
            <a:off x="4729900"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541" name="object 541"/>
          <p:cNvSpPr/>
          <p:nvPr/>
        </p:nvSpPr>
        <p:spPr>
          <a:xfrm>
            <a:off x="4792094"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542" name="object 542"/>
          <p:cNvSpPr/>
          <p:nvPr/>
        </p:nvSpPr>
        <p:spPr>
          <a:xfrm>
            <a:off x="479209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43" name="object 543"/>
          <p:cNvSpPr/>
          <p:nvPr/>
        </p:nvSpPr>
        <p:spPr>
          <a:xfrm>
            <a:off x="4729900"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544" name="object 544"/>
          <p:cNvSpPr/>
          <p:nvPr/>
        </p:nvSpPr>
        <p:spPr>
          <a:xfrm>
            <a:off x="472990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45" name="object 545"/>
          <p:cNvSpPr/>
          <p:nvPr/>
        </p:nvSpPr>
        <p:spPr>
          <a:xfrm>
            <a:off x="5187260" y="1732820"/>
            <a:ext cx="0" cy="895350"/>
          </a:xfrm>
          <a:custGeom>
            <a:avLst/>
            <a:gdLst/>
            <a:ahLst/>
            <a:cxnLst/>
            <a:rect l="l" t="t" r="r" b="b"/>
            <a:pathLst>
              <a:path h="895350">
                <a:moveTo>
                  <a:pt x="0" y="0"/>
                </a:moveTo>
                <a:lnTo>
                  <a:pt x="0" y="895071"/>
                </a:lnTo>
              </a:path>
            </a:pathLst>
          </a:custGeom>
          <a:ln w="63291">
            <a:solidFill>
              <a:srgbClr val="C0C0C0"/>
            </a:solidFill>
          </a:ln>
        </p:spPr>
        <p:txBody>
          <a:bodyPr wrap="square" lIns="0" tIns="0" rIns="0" bIns="0" rtlCol="0"/>
          <a:lstStyle/>
          <a:p/>
        </p:txBody>
      </p:sp>
      <p:sp>
        <p:nvSpPr>
          <p:cNvPr id="546" name="object 546"/>
          <p:cNvSpPr/>
          <p:nvPr/>
        </p:nvSpPr>
        <p:spPr>
          <a:xfrm>
            <a:off x="515561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547" name="object 547"/>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48" name="object 548"/>
          <p:cNvSpPr/>
          <p:nvPr/>
        </p:nvSpPr>
        <p:spPr>
          <a:xfrm>
            <a:off x="5157809" y="178301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49" name="object 549"/>
          <p:cNvSpPr/>
          <p:nvPr/>
        </p:nvSpPr>
        <p:spPr>
          <a:xfrm>
            <a:off x="5157809" y="183101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0" name="object 550"/>
          <p:cNvSpPr/>
          <p:nvPr/>
        </p:nvSpPr>
        <p:spPr>
          <a:xfrm>
            <a:off x="5157809" y="187901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1" name="object 551"/>
          <p:cNvSpPr/>
          <p:nvPr/>
        </p:nvSpPr>
        <p:spPr>
          <a:xfrm>
            <a:off x="5157809" y="192710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2" name="object 552"/>
          <p:cNvSpPr/>
          <p:nvPr/>
        </p:nvSpPr>
        <p:spPr>
          <a:xfrm>
            <a:off x="5157809" y="197511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3" name="object 553"/>
          <p:cNvSpPr/>
          <p:nvPr/>
        </p:nvSpPr>
        <p:spPr>
          <a:xfrm>
            <a:off x="5157809" y="202311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4" name="object 554"/>
          <p:cNvSpPr/>
          <p:nvPr/>
        </p:nvSpPr>
        <p:spPr>
          <a:xfrm>
            <a:off x="5157809" y="20711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5" name="object 555"/>
          <p:cNvSpPr/>
          <p:nvPr/>
        </p:nvSpPr>
        <p:spPr>
          <a:xfrm>
            <a:off x="5157809" y="211923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6" name="object 556"/>
          <p:cNvSpPr/>
          <p:nvPr/>
        </p:nvSpPr>
        <p:spPr>
          <a:xfrm>
            <a:off x="5157809" y="216723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7" name="object 557"/>
          <p:cNvSpPr/>
          <p:nvPr/>
        </p:nvSpPr>
        <p:spPr>
          <a:xfrm>
            <a:off x="5157809" y="221523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58" name="object 558"/>
          <p:cNvSpPr/>
          <p:nvPr/>
        </p:nvSpPr>
        <p:spPr>
          <a:xfrm>
            <a:off x="5157809" y="226332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59" name="object 559"/>
          <p:cNvSpPr/>
          <p:nvPr/>
        </p:nvSpPr>
        <p:spPr>
          <a:xfrm>
            <a:off x="5157809" y="231132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0" name="object 560"/>
          <p:cNvSpPr/>
          <p:nvPr/>
        </p:nvSpPr>
        <p:spPr>
          <a:xfrm>
            <a:off x="5157809" y="235933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1" name="object 561"/>
          <p:cNvSpPr/>
          <p:nvPr/>
        </p:nvSpPr>
        <p:spPr>
          <a:xfrm>
            <a:off x="5157809" y="240736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2" name="object 562"/>
          <p:cNvSpPr/>
          <p:nvPr/>
        </p:nvSpPr>
        <p:spPr>
          <a:xfrm>
            <a:off x="5157809" y="245545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3" name="object 563"/>
          <p:cNvSpPr/>
          <p:nvPr/>
        </p:nvSpPr>
        <p:spPr>
          <a:xfrm>
            <a:off x="5157809" y="250345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4" name="object 564"/>
          <p:cNvSpPr/>
          <p:nvPr/>
        </p:nvSpPr>
        <p:spPr>
          <a:xfrm>
            <a:off x="5157809" y="2551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5" name="object 565"/>
          <p:cNvSpPr/>
          <p:nvPr/>
        </p:nvSpPr>
        <p:spPr>
          <a:xfrm>
            <a:off x="5157809" y="259945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6" name="object 566"/>
          <p:cNvSpPr/>
          <p:nvPr/>
        </p:nvSpPr>
        <p:spPr>
          <a:xfrm>
            <a:off x="5157809" y="264754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67" name="object 567"/>
          <p:cNvSpPr/>
          <p:nvPr/>
        </p:nvSpPr>
        <p:spPr>
          <a:xfrm>
            <a:off x="5157809" y="269555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68" name="object 568"/>
          <p:cNvSpPr/>
          <p:nvPr/>
        </p:nvSpPr>
        <p:spPr>
          <a:xfrm>
            <a:off x="5157809" y="274358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69" name="object 569"/>
          <p:cNvSpPr/>
          <p:nvPr/>
        </p:nvSpPr>
        <p:spPr>
          <a:xfrm>
            <a:off x="5157809" y="27916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0" name="object 570"/>
          <p:cNvSpPr/>
          <p:nvPr/>
        </p:nvSpPr>
        <p:spPr>
          <a:xfrm>
            <a:off x="5157809" y="28396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1" name="object 571"/>
          <p:cNvSpPr/>
          <p:nvPr/>
        </p:nvSpPr>
        <p:spPr>
          <a:xfrm>
            <a:off x="5157809" y="288767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2" name="object 572"/>
          <p:cNvSpPr/>
          <p:nvPr/>
        </p:nvSpPr>
        <p:spPr>
          <a:xfrm>
            <a:off x="5157809" y="293567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3" name="object 573"/>
          <p:cNvSpPr/>
          <p:nvPr/>
        </p:nvSpPr>
        <p:spPr>
          <a:xfrm>
            <a:off x="5157809" y="29837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4" name="object 574"/>
          <p:cNvSpPr/>
          <p:nvPr/>
        </p:nvSpPr>
        <p:spPr>
          <a:xfrm>
            <a:off x="5157809" y="30317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75" name="object 575"/>
          <p:cNvSpPr/>
          <p:nvPr/>
        </p:nvSpPr>
        <p:spPr>
          <a:xfrm>
            <a:off x="5157809" y="30798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6" name="object 576"/>
          <p:cNvSpPr/>
          <p:nvPr/>
        </p:nvSpPr>
        <p:spPr>
          <a:xfrm>
            <a:off x="5157809" y="312780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577" name="object 577"/>
          <p:cNvSpPr/>
          <p:nvPr/>
        </p:nvSpPr>
        <p:spPr>
          <a:xfrm>
            <a:off x="5157809" y="31758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578" name="object 578"/>
          <p:cNvSpPr/>
          <p:nvPr/>
        </p:nvSpPr>
        <p:spPr>
          <a:xfrm>
            <a:off x="5157809" y="3223894"/>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579" name="object 579"/>
          <p:cNvSpPr/>
          <p:nvPr/>
        </p:nvSpPr>
        <p:spPr>
          <a:xfrm>
            <a:off x="5157809" y="3271895"/>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580" name="object 580"/>
          <p:cNvSpPr/>
          <p:nvPr/>
        </p:nvSpPr>
        <p:spPr>
          <a:xfrm>
            <a:off x="5157809" y="3319988"/>
            <a:ext cx="39370" cy="39370"/>
          </a:xfrm>
          <a:custGeom>
            <a:avLst/>
            <a:gdLst/>
            <a:ahLst/>
            <a:cxnLst/>
            <a:rect l="l" t="t" r="r" b="b"/>
            <a:pathLst>
              <a:path w="39370" h="39370">
                <a:moveTo>
                  <a:pt x="0" y="0"/>
                </a:moveTo>
                <a:lnTo>
                  <a:pt x="39294" y="39284"/>
                </a:lnTo>
              </a:path>
            </a:pathLst>
          </a:custGeom>
          <a:ln w="4364">
            <a:solidFill>
              <a:srgbClr val="000000"/>
            </a:solidFill>
          </a:ln>
        </p:spPr>
        <p:txBody>
          <a:bodyPr wrap="square" lIns="0" tIns="0" rIns="0" bIns="0" rtlCol="0"/>
          <a:lstStyle/>
          <a:p/>
        </p:txBody>
      </p:sp>
      <p:sp>
        <p:nvSpPr>
          <p:cNvPr id="581" name="object 581"/>
          <p:cNvSpPr/>
          <p:nvPr/>
        </p:nvSpPr>
        <p:spPr>
          <a:xfrm>
            <a:off x="5157809" y="173498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582" name="object 582"/>
          <p:cNvSpPr/>
          <p:nvPr/>
        </p:nvSpPr>
        <p:spPr>
          <a:xfrm>
            <a:off x="5205822" y="1734984"/>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583" name="object 583"/>
          <p:cNvSpPr/>
          <p:nvPr/>
        </p:nvSpPr>
        <p:spPr>
          <a:xfrm>
            <a:off x="5155615" y="1732820"/>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584" name="object 584"/>
          <p:cNvSpPr/>
          <p:nvPr/>
        </p:nvSpPr>
        <p:spPr>
          <a:xfrm>
            <a:off x="5217840"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585" name="object 585"/>
          <p:cNvSpPr/>
          <p:nvPr/>
        </p:nvSpPr>
        <p:spPr>
          <a:xfrm>
            <a:off x="5217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586" name="object 586"/>
          <p:cNvSpPr/>
          <p:nvPr/>
        </p:nvSpPr>
        <p:spPr>
          <a:xfrm>
            <a:off x="5155615"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587" name="object 587"/>
          <p:cNvSpPr/>
          <p:nvPr/>
        </p:nvSpPr>
        <p:spPr>
          <a:xfrm>
            <a:off x="5155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588" name="object 588"/>
          <p:cNvSpPr/>
          <p:nvPr/>
        </p:nvSpPr>
        <p:spPr>
          <a:xfrm>
            <a:off x="5612951" y="1715296"/>
            <a:ext cx="0" cy="913130"/>
          </a:xfrm>
          <a:custGeom>
            <a:avLst/>
            <a:gdLst/>
            <a:ahLst/>
            <a:cxnLst/>
            <a:rect l="l" t="t" r="r" b="b"/>
            <a:pathLst>
              <a:path h="913130">
                <a:moveTo>
                  <a:pt x="0" y="0"/>
                </a:moveTo>
                <a:lnTo>
                  <a:pt x="0" y="912595"/>
                </a:lnTo>
              </a:path>
            </a:pathLst>
          </a:custGeom>
          <a:ln w="63364">
            <a:solidFill>
              <a:srgbClr val="C0C0C0"/>
            </a:solidFill>
          </a:ln>
        </p:spPr>
        <p:txBody>
          <a:bodyPr wrap="square" lIns="0" tIns="0" rIns="0" bIns="0" rtlCol="0"/>
          <a:lstStyle/>
          <a:p/>
        </p:txBody>
      </p:sp>
      <p:sp>
        <p:nvSpPr>
          <p:cNvPr id="589" name="object 589"/>
          <p:cNvSpPr/>
          <p:nvPr/>
        </p:nvSpPr>
        <p:spPr>
          <a:xfrm>
            <a:off x="5581268"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590" name="object 590"/>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1" name="object 591"/>
          <p:cNvSpPr/>
          <p:nvPr/>
        </p:nvSpPr>
        <p:spPr>
          <a:xfrm>
            <a:off x="5583463" y="176555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2" name="object 592"/>
          <p:cNvSpPr/>
          <p:nvPr/>
        </p:nvSpPr>
        <p:spPr>
          <a:xfrm>
            <a:off x="5583463" y="1813553"/>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3" name="object 593"/>
          <p:cNvSpPr/>
          <p:nvPr/>
        </p:nvSpPr>
        <p:spPr>
          <a:xfrm>
            <a:off x="5583463" y="1861554"/>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4" name="object 594"/>
          <p:cNvSpPr/>
          <p:nvPr/>
        </p:nvSpPr>
        <p:spPr>
          <a:xfrm>
            <a:off x="5583463" y="190964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5" name="object 595"/>
          <p:cNvSpPr/>
          <p:nvPr/>
        </p:nvSpPr>
        <p:spPr>
          <a:xfrm>
            <a:off x="5583463" y="1957647"/>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596" name="object 596"/>
          <p:cNvSpPr/>
          <p:nvPr/>
        </p:nvSpPr>
        <p:spPr>
          <a:xfrm>
            <a:off x="5583463" y="2005678"/>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7" name="object 597"/>
          <p:cNvSpPr/>
          <p:nvPr/>
        </p:nvSpPr>
        <p:spPr>
          <a:xfrm>
            <a:off x="5583463" y="205367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598" name="object 598"/>
          <p:cNvSpPr/>
          <p:nvPr/>
        </p:nvSpPr>
        <p:spPr>
          <a:xfrm>
            <a:off x="5583463" y="210177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599" name="object 599"/>
          <p:cNvSpPr/>
          <p:nvPr/>
        </p:nvSpPr>
        <p:spPr>
          <a:xfrm>
            <a:off x="5583463" y="2149772"/>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0" name="object 600"/>
          <p:cNvSpPr/>
          <p:nvPr/>
        </p:nvSpPr>
        <p:spPr>
          <a:xfrm>
            <a:off x="5583463" y="2197773"/>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1" name="object 601"/>
          <p:cNvSpPr/>
          <p:nvPr/>
        </p:nvSpPr>
        <p:spPr>
          <a:xfrm>
            <a:off x="5583463" y="224580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2" name="object 602"/>
          <p:cNvSpPr/>
          <p:nvPr/>
        </p:nvSpPr>
        <p:spPr>
          <a:xfrm>
            <a:off x="5583463" y="2293866"/>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3" name="object 603"/>
          <p:cNvSpPr/>
          <p:nvPr/>
        </p:nvSpPr>
        <p:spPr>
          <a:xfrm>
            <a:off x="5583463" y="234189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4" name="object 604"/>
          <p:cNvSpPr/>
          <p:nvPr/>
        </p:nvSpPr>
        <p:spPr>
          <a:xfrm>
            <a:off x="5583463" y="238989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05" name="object 605"/>
          <p:cNvSpPr/>
          <p:nvPr/>
        </p:nvSpPr>
        <p:spPr>
          <a:xfrm>
            <a:off x="5583463" y="2437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6" name="object 606"/>
          <p:cNvSpPr/>
          <p:nvPr/>
        </p:nvSpPr>
        <p:spPr>
          <a:xfrm>
            <a:off x="5583463" y="248599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07" name="object 607"/>
          <p:cNvSpPr/>
          <p:nvPr/>
        </p:nvSpPr>
        <p:spPr>
          <a:xfrm>
            <a:off x="5583463" y="253399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08" name="object 608"/>
          <p:cNvSpPr/>
          <p:nvPr/>
        </p:nvSpPr>
        <p:spPr>
          <a:xfrm>
            <a:off x="5583463" y="2582024"/>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09" name="object 609"/>
          <p:cNvSpPr/>
          <p:nvPr/>
        </p:nvSpPr>
        <p:spPr>
          <a:xfrm>
            <a:off x="5583463" y="263008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0" name="object 610"/>
          <p:cNvSpPr/>
          <p:nvPr/>
        </p:nvSpPr>
        <p:spPr>
          <a:xfrm>
            <a:off x="5583463" y="267811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1" name="object 611"/>
          <p:cNvSpPr/>
          <p:nvPr/>
        </p:nvSpPr>
        <p:spPr>
          <a:xfrm>
            <a:off x="5583463" y="272611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2" name="object 612"/>
          <p:cNvSpPr/>
          <p:nvPr/>
        </p:nvSpPr>
        <p:spPr>
          <a:xfrm>
            <a:off x="5583463" y="277411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13" name="object 613"/>
          <p:cNvSpPr/>
          <p:nvPr/>
        </p:nvSpPr>
        <p:spPr>
          <a:xfrm>
            <a:off x="5583463" y="2822211"/>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4" name="object 614"/>
          <p:cNvSpPr/>
          <p:nvPr/>
        </p:nvSpPr>
        <p:spPr>
          <a:xfrm>
            <a:off x="5583463" y="2870212"/>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5" name="object 615"/>
          <p:cNvSpPr/>
          <p:nvPr/>
        </p:nvSpPr>
        <p:spPr>
          <a:xfrm>
            <a:off x="5583463" y="2918243"/>
            <a:ext cx="59055" cy="59055"/>
          </a:xfrm>
          <a:custGeom>
            <a:avLst/>
            <a:gdLst/>
            <a:ahLst/>
            <a:cxnLst/>
            <a:rect l="l" t="t" r="r" b="b"/>
            <a:pathLst>
              <a:path w="59054" h="59055">
                <a:moveTo>
                  <a:pt x="0" y="0"/>
                </a:moveTo>
                <a:lnTo>
                  <a:pt x="58987" y="58972"/>
                </a:lnTo>
              </a:path>
            </a:pathLst>
          </a:custGeom>
          <a:ln w="4364">
            <a:solidFill>
              <a:srgbClr val="000000"/>
            </a:solidFill>
          </a:ln>
        </p:spPr>
        <p:txBody>
          <a:bodyPr wrap="square" lIns="0" tIns="0" rIns="0" bIns="0" rtlCol="0"/>
          <a:lstStyle/>
          <a:p/>
        </p:txBody>
      </p:sp>
      <p:sp>
        <p:nvSpPr>
          <p:cNvPr id="616" name="object 616"/>
          <p:cNvSpPr/>
          <p:nvPr/>
        </p:nvSpPr>
        <p:spPr>
          <a:xfrm>
            <a:off x="5583463" y="2966305"/>
            <a:ext cx="59055" cy="59055"/>
          </a:xfrm>
          <a:custGeom>
            <a:avLst/>
            <a:gdLst/>
            <a:ahLst/>
            <a:cxnLst/>
            <a:rect l="l" t="t" r="r" b="b"/>
            <a:pathLst>
              <a:path w="59054" h="59055">
                <a:moveTo>
                  <a:pt x="0" y="0"/>
                </a:moveTo>
                <a:lnTo>
                  <a:pt x="58987" y="58942"/>
                </a:lnTo>
              </a:path>
            </a:pathLst>
          </a:custGeom>
          <a:ln w="4364">
            <a:solidFill>
              <a:srgbClr val="000000"/>
            </a:solidFill>
          </a:ln>
        </p:spPr>
        <p:txBody>
          <a:bodyPr wrap="square" lIns="0" tIns="0" rIns="0" bIns="0" rtlCol="0"/>
          <a:lstStyle/>
          <a:p/>
        </p:txBody>
      </p:sp>
      <p:sp>
        <p:nvSpPr>
          <p:cNvPr id="617" name="object 617"/>
          <p:cNvSpPr/>
          <p:nvPr/>
        </p:nvSpPr>
        <p:spPr>
          <a:xfrm>
            <a:off x="5583463" y="3014336"/>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8" name="object 618"/>
          <p:cNvSpPr/>
          <p:nvPr/>
        </p:nvSpPr>
        <p:spPr>
          <a:xfrm>
            <a:off x="5583463" y="3062337"/>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19" name="object 619"/>
          <p:cNvSpPr/>
          <p:nvPr/>
        </p:nvSpPr>
        <p:spPr>
          <a:xfrm>
            <a:off x="5583463" y="3110338"/>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20" name="object 620"/>
          <p:cNvSpPr/>
          <p:nvPr/>
        </p:nvSpPr>
        <p:spPr>
          <a:xfrm>
            <a:off x="5583463" y="3158430"/>
            <a:ext cx="59055" cy="59055"/>
          </a:xfrm>
          <a:custGeom>
            <a:avLst/>
            <a:gdLst/>
            <a:ahLst/>
            <a:cxnLst/>
            <a:rect l="l" t="t" r="r" b="b"/>
            <a:pathLst>
              <a:path w="59054" h="59055">
                <a:moveTo>
                  <a:pt x="0" y="0"/>
                </a:moveTo>
                <a:lnTo>
                  <a:pt x="58987" y="58911"/>
                </a:lnTo>
              </a:path>
            </a:pathLst>
          </a:custGeom>
          <a:ln w="4364">
            <a:solidFill>
              <a:srgbClr val="000000"/>
            </a:solidFill>
          </a:ln>
        </p:spPr>
        <p:txBody>
          <a:bodyPr wrap="square" lIns="0" tIns="0" rIns="0" bIns="0" rtlCol="0"/>
          <a:lstStyle/>
          <a:p/>
        </p:txBody>
      </p:sp>
      <p:sp>
        <p:nvSpPr>
          <p:cNvPr id="621" name="object 621"/>
          <p:cNvSpPr/>
          <p:nvPr/>
        </p:nvSpPr>
        <p:spPr>
          <a:xfrm>
            <a:off x="5583463" y="3206431"/>
            <a:ext cx="59055" cy="59055"/>
          </a:xfrm>
          <a:custGeom>
            <a:avLst/>
            <a:gdLst/>
            <a:ahLst/>
            <a:cxnLst/>
            <a:rect l="l" t="t" r="r" b="b"/>
            <a:pathLst>
              <a:path w="59054" h="59054">
                <a:moveTo>
                  <a:pt x="0" y="0"/>
                </a:moveTo>
                <a:lnTo>
                  <a:pt x="58987" y="58942"/>
                </a:lnTo>
              </a:path>
            </a:pathLst>
          </a:custGeom>
          <a:ln w="4364">
            <a:solidFill>
              <a:srgbClr val="000000"/>
            </a:solidFill>
          </a:ln>
        </p:spPr>
        <p:txBody>
          <a:bodyPr wrap="square" lIns="0" tIns="0" rIns="0" bIns="0" rtlCol="0"/>
          <a:lstStyle/>
          <a:p/>
        </p:txBody>
      </p:sp>
      <p:sp>
        <p:nvSpPr>
          <p:cNvPr id="622" name="object 622"/>
          <p:cNvSpPr/>
          <p:nvPr/>
        </p:nvSpPr>
        <p:spPr>
          <a:xfrm>
            <a:off x="5583463" y="3254462"/>
            <a:ext cx="59055" cy="59055"/>
          </a:xfrm>
          <a:custGeom>
            <a:avLst/>
            <a:gdLst/>
            <a:ahLst/>
            <a:cxnLst/>
            <a:rect l="l" t="t" r="r" b="b"/>
            <a:pathLst>
              <a:path w="59054" h="59054">
                <a:moveTo>
                  <a:pt x="0" y="0"/>
                </a:moveTo>
                <a:lnTo>
                  <a:pt x="58987" y="58972"/>
                </a:lnTo>
              </a:path>
            </a:pathLst>
          </a:custGeom>
          <a:ln w="4364">
            <a:solidFill>
              <a:srgbClr val="000000"/>
            </a:solidFill>
          </a:ln>
        </p:spPr>
        <p:txBody>
          <a:bodyPr wrap="square" lIns="0" tIns="0" rIns="0" bIns="0" rtlCol="0"/>
          <a:lstStyle/>
          <a:p/>
        </p:txBody>
      </p:sp>
      <p:sp>
        <p:nvSpPr>
          <p:cNvPr id="623" name="object 623"/>
          <p:cNvSpPr/>
          <p:nvPr/>
        </p:nvSpPr>
        <p:spPr>
          <a:xfrm>
            <a:off x="5583463" y="3302463"/>
            <a:ext cx="57150" cy="57150"/>
          </a:xfrm>
          <a:custGeom>
            <a:avLst/>
            <a:gdLst/>
            <a:ahLst/>
            <a:cxnLst/>
            <a:rect l="l" t="t" r="r" b="b"/>
            <a:pathLst>
              <a:path w="57150" h="57150">
                <a:moveTo>
                  <a:pt x="0" y="0"/>
                </a:moveTo>
                <a:lnTo>
                  <a:pt x="56822" y="56808"/>
                </a:lnTo>
              </a:path>
            </a:pathLst>
          </a:custGeom>
          <a:ln w="4364">
            <a:solidFill>
              <a:srgbClr val="000000"/>
            </a:solidFill>
          </a:ln>
        </p:spPr>
        <p:txBody>
          <a:bodyPr wrap="square" lIns="0" tIns="0" rIns="0" bIns="0" rtlCol="0"/>
          <a:lstStyle/>
          <a:p/>
        </p:txBody>
      </p:sp>
      <p:sp>
        <p:nvSpPr>
          <p:cNvPr id="624" name="object 624"/>
          <p:cNvSpPr/>
          <p:nvPr/>
        </p:nvSpPr>
        <p:spPr>
          <a:xfrm>
            <a:off x="5583463" y="3350555"/>
            <a:ext cx="8890" cy="8890"/>
          </a:xfrm>
          <a:custGeom>
            <a:avLst/>
            <a:gdLst/>
            <a:ahLst/>
            <a:cxnLst/>
            <a:rect l="l" t="t" r="r" b="b"/>
            <a:pathLst>
              <a:path w="8889" h="8889">
                <a:moveTo>
                  <a:pt x="0" y="0"/>
                </a:moveTo>
                <a:lnTo>
                  <a:pt x="8718" y="8716"/>
                </a:lnTo>
              </a:path>
            </a:pathLst>
          </a:custGeom>
          <a:ln w="4364">
            <a:solidFill>
              <a:srgbClr val="000000"/>
            </a:solidFill>
          </a:ln>
        </p:spPr>
        <p:txBody>
          <a:bodyPr wrap="square" lIns="0" tIns="0" rIns="0" bIns="0" rtlCol="0"/>
          <a:lstStyle/>
          <a:p/>
        </p:txBody>
      </p:sp>
      <p:sp>
        <p:nvSpPr>
          <p:cNvPr id="625" name="object 625"/>
          <p:cNvSpPr/>
          <p:nvPr/>
        </p:nvSpPr>
        <p:spPr>
          <a:xfrm>
            <a:off x="5583463" y="1717459"/>
            <a:ext cx="59055" cy="59055"/>
          </a:xfrm>
          <a:custGeom>
            <a:avLst/>
            <a:gdLst/>
            <a:ahLst/>
            <a:cxnLst/>
            <a:rect l="l" t="t" r="r" b="b"/>
            <a:pathLst>
              <a:path w="59054" h="59055">
                <a:moveTo>
                  <a:pt x="0" y="0"/>
                </a:moveTo>
                <a:lnTo>
                  <a:pt x="58987" y="59002"/>
                </a:lnTo>
              </a:path>
            </a:pathLst>
          </a:custGeom>
          <a:ln w="4364">
            <a:solidFill>
              <a:srgbClr val="000000"/>
            </a:solidFill>
          </a:ln>
        </p:spPr>
        <p:txBody>
          <a:bodyPr wrap="square" lIns="0" tIns="0" rIns="0" bIns="0" rtlCol="0"/>
          <a:lstStyle/>
          <a:p/>
        </p:txBody>
      </p:sp>
      <p:sp>
        <p:nvSpPr>
          <p:cNvPr id="626" name="object 626"/>
          <p:cNvSpPr/>
          <p:nvPr/>
        </p:nvSpPr>
        <p:spPr>
          <a:xfrm>
            <a:off x="5631537" y="171745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627" name="object 627"/>
          <p:cNvSpPr/>
          <p:nvPr/>
        </p:nvSpPr>
        <p:spPr>
          <a:xfrm>
            <a:off x="5581269" y="1715265"/>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628" name="object 628"/>
          <p:cNvSpPr/>
          <p:nvPr/>
        </p:nvSpPr>
        <p:spPr>
          <a:xfrm>
            <a:off x="564355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629" name="object 629"/>
          <p:cNvSpPr/>
          <p:nvPr/>
        </p:nvSpPr>
        <p:spPr>
          <a:xfrm>
            <a:off x="564355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30" name="object 630"/>
          <p:cNvSpPr/>
          <p:nvPr/>
        </p:nvSpPr>
        <p:spPr>
          <a:xfrm>
            <a:off x="5581269"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631" name="object 631"/>
          <p:cNvSpPr/>
          <p:nvPr/>
        </p:nvSpPr>
        <p:spPr>
          <a:xfrm>
            <a:off x="558126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32" name="object 632"/>
          <p:cNvSpPr/>
          <p:nvPr/>
        </p:nvSpPr>
        <p:spPr>
          <a:xfrm>
            <a:off x="6037556" y="1752447"/>
            <a:ext cx="0" cy="875665"/>
          </a:xfrm>
          <a:custGeom>
            <a:avLst/>
            <a:gdLst/>
            <a:ahLst/>
            <a:cxnLst/>
            <a:rect l="l" t="t" r="r" b="b"/>
            <a:pathLst>
              <a:path h="875664">
                <a:moveTo>
                  <a:pt x="0" y="0"/>
                </a:moveTo>
                <a:lnTo>
                  <a:pt x="0" y="875444"/>
                </a:lnTo>
              </a:path>
            </a:pathLst>
          </a:custGeom>
          <a:ln w="65474">
            <a:solidFill>
              <a:srgbClr val="C0C0C0"/>
            </a:solidFill>
          </a:ln>
        </p:spPr>
        <p:txBody>
          <a:bodyPr wrap="square" lIns="0" tIns="0" rIns="0" bIns="0" rtlCol="0"/>
          <a:lstStyle/>
          <a:p/>
        </p:txBody>
      </p:sp>
      <p:sp>
        <p:nvSpPr>
          <p:cNvPr id="633" name="object 633"/>
          <p:cNvSpPr/>
          <p:nvPr/>
        </p:nvSpPr>
        <p:spPr>
          <a:xfrm>
            <a:off x="6004819"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634" name="object 634"/>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5" name="object 635"/>
          <p:cNvSpPr/>
          <p:nvPr/>
        </p:nvSpPr>
        <p:spPr>
          <a:xfrm>
            <a:off x="6007013" y="180264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6" name="object 636"/>
          <p:cNvSpPr/>
          <p:nvPr/>
        </p:nvSpPr>
        <p:spPr>
          <a:xfrm>
            <a:off x="6007013" y="185064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37" name="object 637"/>
          <p:cNvSpPr/>
          <p:nvPr/>
        </p:nvSpPr>
        <p:spPr>
          <a:xfrm>
            <a:off x="6007013" y="189867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38" name="object 638"/>
          <p:cNvSpPr/>
          <p:nvPr/>
        </p:nvSpPr>
        <p:spPr>
          <a:xfrm>
            <a:off x="6007013" y="194673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39" name="object 639"/>
          <p:cNvSpPr/>
          <p:nvPr/>
        </p:nvSpPr>
        <p:spPr>
          <a:xfrm>
            <a:off x="6007013" y="199476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0" name="object 640"/>
          <p:cNvSpPr/>
          <p:nvPr/>
        </p:nvSpPr>
        <p:spPr>
          <a:xfrm>
            <a:off x="6007013" y="204276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1" name="object 641"/>
          <p:cNvSpPr/>
          <p:nvPr/>
        </p:nvSpPr>
        <p:spPr>
          <a:xfrm>
            <a:off x="6007013" y="209086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2" name="object 642"/>
          <p:cNvSpPr/>
          <p:nvPr/>
        </p:nvSpPr>
        <p:spPr>
          <a:xfrm>
            <a:off x="6007013" y="213886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3" name="object 643"/>
          <p:cNvSpPr/>
          <p:nvPr/>
        </p:nvSpPr>
        <p:spPr>
          <a:xfrm>
            <a:off x="6007013" y="218686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4" name="object 644"/>
          <p:cNvSpPr/>
          <p:nvPr/>
        </p:nvSpPr>
        <p:spPr>
          <a:xfrm>
            <a:off x="6007013" y="2234894"/>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5" name="object 645"/>
          <p:cNvSpPr/>
          <p:nvPr/>
        </p:nvSpPr>
        <p:spPr>
          <a:xfrm>
            <a:off x="6007013" y="228295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6" name="object 646"/>
          <p:cNvSpPr/>
          <p:nvPr/>
        </p:nvSpPr>
        <p:spPr>
          <a:xfrm>
            <a:off x="6007013" y="233098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47" name="object 647"/>
          <p:cNvSpPr/>
          <p:nvPr/>
        </p:nvSpPr>
        <p:spPr>
          <a:xfrm>
            <a:off x="6007013" y="2378988"/>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48" name="object 648"/>
          <p:cNvSpPr/>
          <p:nvPr/>
        </p:nvSpPr>
        <p:spPr>
          <a:xfrm>
            <a:off x="6007013" y="2426989"/>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49" name="object 649"/>
          <p:cNvSpPr/>
          <p:nvPr/>
        </p:nvSpPr>
        <p:spPr>
          <a:xfrm>
            <a:off x="6007013" y="247508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0" name="object 650"/>
          <p:cNvSpPr/>
          <p:nvPr/>
        </p:nvSpPr>
        <p:spPr>
          <a:xfrm>
            <a:off x="6007013" y="252308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1" name="object 651"/>
          <p:cNvSpPr/>
          <p:nvPr/>
        </p:nvSpPr>
        <p:spPr>
          <a:xfrm>
            <a:off x="6007013" y="257111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2" name="object 652"/>
          <p:cNvSpPr/>
          <p:nvPr/>
        </p:nvSpPr>
        <p:spPr>
          <a:xfrm>
            <a:off x="6007013" y="261917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3" name="object 653"/>
          <p:cNvSpPr/>
          <p:nvPr/>
        </p:nvSpPr>
        <p:spPr>
          <a:xfrm>
            <a:off x="6007013" y="266720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4" name="object 654"/>
          <p:cNvSpPr/>
          <p:nvPr/>
        </p:nvSpPr>
        <p:spPr>
          <a:xfrm>
            <a:off x="6007013" y="271520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5" name="object 655"/>
          <p:cNvSpPr/>
          <p:nvPr/>
        </p:nvSpPr>
        <p:spPr>
          <a:xfrm>
            <a:off x="6007013" y="276320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56" name="object 656"/>
          <p:cNvSpPr/>
          <p:nvPr/>
        </p:nvSpPr>
        <p:spPr>
          <a:xfrm>
            <a:off x="6007013" y="281130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7" name="object 657"/>
          <p:cNvSpPr/>
          <p:nvPr/>
        </p:nvSpPr>
        <p:spPr>
          <a:xfrm>
            <a:off x="6007013" y="285930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58" name="object 658"/>
          <p:cNvSpPr/>
          <p:nvPr/>
        </p:nvSpPr>
        <p:spPr>
          <a:xfrm>
            <a:off x="6007013" y="290733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59" name="object 659"/>
          <p:cNvSpPr/>
          <p:nvPr/>
        </p:nvSpPr>
        <p:spPr>
          <a:xfrm>
            <a:off x="6007013" y="295533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660" name="object 660"/>
          <p:cNvSpPr/>
          <p:nvPr/>
        </p:nvSpPr>
        <p:spPr>
          <a:xfrm>
            <a:off x="6007013" y="300342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1" name="object 661"/>
          <p:cNvSpPr/>
          <p:nvPr/>
        </p:nvSpPr>
        <p:spPr>
          <a:xfrm>
            <a:off x="6007013" y="305142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2" name="object 662"/>
          <p:cNvSpPr/>
          <p:nvPr/>
        </p:nvSpPr>
        <p:spPr>
          <a:xfrm>
            <a:off x="6007013" y="309942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663" name="object 663"/>
          <p:cNvSpPr/>
          <p:nvPr/>
        </p:nvSpPr>
        <p:spPr>
          <a:xfrm>
            <a:off x="6007013" y="314752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4" name="object 664"/>
          <p:cNvSpPr/>
          <p:nvPr/>
        </p:nvSpPr>
        <p:spPr>
          <a:xfrm>
            <a:off x="6007013" y="3195521"/>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665" name="object 665"/>
          <p:cNvSpPr/>
          <p:nvPr/>
        </p:nvSpPr>
        <p:spPr>
          <a:xfrm>
            <a:off x="6007013" y="3243552"/>
            <a:ext cx="61594" cy="61594"/>
          </a:xfrm>
          <a:custGeom>
            <a:avLst/>
            <a:gdLst/>
            <a:ahLst/>
            <a:cxnLst/>
            <a:rect l="l" t="t" r="r" b="b"/>
            <a:pathLst>
              <a:path w="61595" h="61595">
                <a:moveTo>
                  <a:pt x="0" y="0"/>
                </a:moveTo>
                <a:lnTo>
                  <a:pt x="61090" y="61075"/>
                </a:lnTo>
              </a:path>
            </a:pathLst>
          </a:custGeom>
          <a:ln w="4364">
            <a:solidFill>
              <a:srgbClr val="000000"/>
            </a:solidFill>
          </a:ln>
        </p:spPr>
        <p:txBody>
          <a:bodyPr wrap="square" lIns="0" tIns="0" rIns="0" bIns="0" rtlCol="0"/>
          <a:lstStyle/>
          <a:p/>
        </p:txBody>
      </p:sp>
      <p:sp>
        <p:nvSpPr>
          <p:cNvPr id="666" name="object 666"/>
          <p:cNvSpPr/>
          <p:nvPr/>
        </p:nvSpPr>
        <p:spPr>
          <a:xfrm>
            <a:off x="6007013" y="3291553"/>
            <a:ext cx="61594" cy="61594"/>
          </a:xfrm>
          <a:custGeom>
            <a:avLst/>
            <a:gdLst/>
            <a:ahLst/>
            <a:cxnLst/>
            <a:rect l="l" t="t" r="r" b="b"/>
            <a:pathLst>
              <a:path w="61595" h="61595">
                <a:moveTo>
                  <a:pt x="0" y="0"/>
                </a:moveTo>
                <a:lnTo>
                  <a:pt x="61090" y="61166"/>
                </a:lnTo>
              </a:path>
            </a:pathLst>
          </a:custGeom>
          <a:ln w="4364">
            <a:solidFill>
              <a:srgbClr val="000000"/>
            </a:solidFill>
          </a:ln>
        </p:spPr>
        <p:txBody>
          <a:bodyPr wrap="square" lIns="0" tIns="0" rIns="0" bIns="0" rtlCol="0"/>
          <a:lstStyle/>
          <a:p/>
        </p:txBody>
      </p:sp>
      <p:sp>
        <p:nvSpPr>
          <p:cNvPr id="667" name="object 667"/>
          <p:cNvSpPr/>
          <p:nvPr/>
        </p:nvSpPr>
        <p:spPr>
          <a:xfrm>
            <a:off x="6007013" y="3339645"/>
            <a:ext cx="19685" cy="19685"/>
          </a:xfrm>
          <a:custGeom>
            <a:avLst/>
            <a:gdLst/>
            <a:ahLst/>
            <a:cxnLst/>
            <a:rect l="l" t="t" r="r" b="b"/>
            <a:pathLst>
              <a:path w="19685" h="19685">
                <a:moveTo>
                  <a:pt x="0" y="0"/>
                </a:moveTo>
                <a:lnTo>
                  <a:pt x="19631" y="19627"/>
                </a:lnTo>
              </a:path>
            </a:pathLst>
          </a:custGeom>
          <a:ln w="4364">
            <a:solidFill>
              <a:srgbClr val="000000"/>
            </a:solidFill>
          </a:ln>
        </p:spPr>
        <p:txBody>
          <a:bodyPr wrap="square" lIns="0" tIns="0" rIns="0" bIns="0" rtlCol="0"/>
          <a:lstStyle/>
          <a:p/>
        </p:txBody>
      </p:sp>
      <p:sp>
        <p:nvSpPr>
          <p:cNvPr id="668" name="object 668"/>
          <p:cNvSpPr/>
          <p:nvPr/>
        </p:nvSpPr>
        <p:spPr>
          <a:xfrm>
            <a:off x="6007013" y="175464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669" name="object 669"/>
          <p:cNvSpPr/>
          <p:nvPr/>
        </p:nvSpPr>
        <p:spPr>
          <a:xfrm>
            <a:off x="6055026" y="1754641"/>
            <a:ext cx="13335" cy="13335"/>
          </a:xfrm>
          <a:custGeom>
            <a:avLst/>
            <a:gdLst/>
            <a:ahLst/>
            <a:cxnLst/>
            <a:rect l="l" t="t" r="r" b="b"/>
            <a:pathLst>
              <a:path w="13335" h="13335">
                <a:moveTo>
                  <a:pt x="0" y="0"/>
                </a:moveTo>
                <a:lnTo>
                  <a:pt x="13077" y="13074"/>
                </a:lnTo>
              </a:path>
            </a:pathLst>
          </a:custGeom>
          <a:ln w="4364">
            <a:solidFill>
              <a:srgbClr val="000000"/>
            </a:solidFill>
          </a:ln>
        </p:spPr>
        <p:txBody>
          <a:bodyPr wrap="square" lIns="0" tIns="0" rIns="0" bIns="0" rtlCol="0"/>
          <a:lstStyle/>
          <a:p/>
        </p:txBody>
      </p:sp>
      <p:sp>
        <p:nvSpPr>
          <p:cNvPr id="670" name="object 670"/>
          <p:cNvSpPr/>
          <p:nvPr/>
        </p:nvSpPr>
        <p:spPr>
          <a:xfrm>
            <a:off x="6004819" y="1752447"/>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671" name="object 671"/>
          <p:cNvSpPr/>
          <p:nvPr/>
        </p:nvSpPr>
        <p:spPr>
          <a:xfrm>
            <a:off x="6069208" y="1752447"/>
            <a:ext cx="0" cy="875665"/>
          </a:xfrm>
          <a:custGeom>
            <a:avLst/>
            <a:gdLst/>
            <a:ahLst/>
            <a:cxnLst/>
            <a:rect l="l" t="t" r="r" b="b"/>
            <a:pathLst>
              <a:path h="875664">
                <a:moveTo>
                  <a:pt x="0" y="0"/>
                </a:moveTo>
                <a:lnTo>
                  <a:pt x="0" y="875444"/>
                </a:lnTo>
              </a:path>
            </a:pathLst>
          </a:custGeom>
          <a:ln w="3175">
            <a:solidFill>
              <a:srgbClr val="000000"/>
            </a:solidFill>
          </a:ln>
        </p:spPr>
        <p:txBody>
          <a:bodyPr wrap="square" lIns="0" tIns="0" rIns="0" bIns="0" rtlCol="0"/>
          <a:lstStyle/>
          <a:p/>
        </p:txBody>
      </p:sp>
      <p:sp>
        <p:nvSpPr>
          <p:cNvPr id="672" name="object 672"/>
          <p:cNvSpPr/>
          <p:nvPr/>
        </p:nvSpPr>
        <p:spPr>
          <a:xfrm>
            <a:off x="606920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673" name="object 673"/>
          <p:cNvSpPr/>
          <p:nvPr/>
        </p:nvSpPr>
        <p:spPr>
          <a:xfrm>
            <a:off x="6004819" y="1752447"/>
            <a:ext cx="0" cy="875665"/>
          </a:xfrm>
          <a:custGeom>
            <a:avLst/>
            <a:gdLst/>
            <a:ahLst/>
            <a:cxnLst/>
            <a:rect l="l" t="t" r="r" b="b"/>
            <a:pathLst>
              <a:path h="875664">
                <a:moveTo>
                  <a:pt x="0" y="0"/>
                </a:moveTo>
                <a:lnTo>
                  <a:pt x="0" y="875444"/>
                </a:lnTo>
              </a:path>
            </a:pathLst>
          </a:custGeom>
          <a:ln w="4364">
            <a:solidFill>
              <a:srgbClr val="000000"/>
            </a:solidFill>
          </a:ln>
        </p:spPr>
        <p:txBody>
          <a:bodyPr wrap="square" lIns="0" tIns="0" rIns="0" bIns="0" rtlCol="0"/>
          <a:lstStyle/>
          <a:p/>
        </p:txBody>
      </p:sp>
      <p:sp>
        <p:nvSpPr>
          <p:cNvPr id="674" name="object 674"/>
          <p:cNvSpPr/>
          <p:nvPr/>
        </p:nvSpPr>
        <p:spPr>
          <a:xfrm>
            <a:off x="600481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675" name="object 675"/>
          <p:cNvSpPr/>
          <p:nvPr/>
        </p:nvSpPr>
        <p:spPr>
          <a:xfrm>
            <a:off x="6462210" y="1772104"/>
            <a:ext cx="0" cy="855980"/>
          </a:xfrm>
          <a:custGeom>
            <a:avLst/>
            <a:gdLst/>
            <a:ahLst/>
            <a:cxnLst/>
            <a:rect l="l" t="t" r="r" b="b"/>
            <a:pathLst>
              <a:path h="855980">
                <a:moveTo>
                  <a:pt x="0" y="0"/>
                </a:moveTo>
                <a:lnTo>
                  <a:pt x="0" y="855786"/>
                </a:lnTo>
              </a:path>
            </a:pathLst>
          </a:custGeom>
          <a:ln w="63291">
            <a:solidFill>
              <a:srgbClr val="C0C0C0"/>
            </a:solidFill>
          </a:ln>
        </p:spPr>
        <p:txBody>
          <a:bodyPr wrap="square" lIns="0" tIns="0" rIns="0" bIns="0" rtlCol="0"/>
          <a:lstStyle/>
          <a:p/>
        </p:txBody>
      </p:sp>
      <p:sp>
        <p:nvSpPr>
          <p:cNvPr id="676" name="object 676"/>
          <p:cNvSpPr/>
          <p:nvPr/>
        </p:nvSpPr>
        <p:spPr>
          <a:xfrm>
            <a:off x="6430564"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677" name="object 677"/>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78" name="object 678"/>
          <p:cNvSpPr/>
          <p:nvPr/>
        </p:nvSpPr>
        <p:spPr>
          <a:xfrm>
            <a:off x="6432728" y="182226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79" name="object 679"/>
          <p:cNvSpPr/>
          <p:nvPr/>
        </p:nvSpPr>
        <p:spPr>
          <a:xfrm>
            <a:off x="6432728" y="187030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80" name="object 680"/>
          <p:cNvSpPr/>
          <p:nvPr/>
        </p:nvSpPr>
        <p:spPr>
          <a:xfrm>
            <a:off x="6432728" y="191836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1" name="object 681"/>
          <p:cNvSpPr/>
          <p:nvPr/>
        </p:nvSpPr>
        <p:spPr>
          <a:xfrm>
            <a:off x="6432728" y="19663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2" name="object 682"/>
          <p:cNvSpPr/>
          <p:nvPr/>
        </p:nvSpPr>
        <p:spPr>
          <a:xfrm>
            <a:off x="6432728" y="201439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3" name="object 683"/>
          <p:cNvSpPr/>
          <p:nvPr/>
        </p:nvSpPr>
        <p:spPr>
          <a:xfrm>
            <a:off x="6432728" y="206239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4" name="object 684"/>
          <p:cNvSpPr/>
          <p:nvPr/>
        </p:nvSpPr>
        <p:spPr>
          <a:xfrm>
            <a:off x="6432728" y="211048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5" name="object 685"/>
          <p:cNvSpPr/>
          <p:nvPr/>
        </p:nvSpPr>
        <p:spPr>
          <a:xfrm>
            <a:off x="6432728" y="215848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86" name="object 686"/>
          <p:cNvSpPr/>
          <p:nvPr/>
        </p:nvSpPr>
        <p:spPr>
          <a:xfrm>
            <a:off x="6432728" y="220652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687" name="object 687"/>
          <p:cNvSpPr/>
          <p:nvPr/>
        </p:nvSpPr>
        <p:spPr>
          <a:xfrm>
            <a:off x="6432728" y="2254521"/>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88" name="object 688"/>
          <p:cNvSpPr/>
          <p:nvPr/>
        </p:nvSpPr>
        <p:spPr>
          <a:xfrm>
            <a:off x="6432728" y="23026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89" name="object 689"/>
          <p:cNvSpPr/>
          <p:nvPr/>
        </p:nvSpPr>
        <p:spPr>
          <a:xfrm>
            <a:off x="6432728" y="235061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0" name="object 690"/>
          <p:cNvSpPr/>
          <p:nvPr/>
        </p:nvSpPr>
        <p:spPr>
          <a:xfrm>
            <a:off x="6432728" y="239861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1" name="object 691"/>
          <p:cNvSpPr/>
          <p:nvPr/>
        </p:nvSpPr>
        <p:spPr>
          <a:xfrm>
            <a:off x="6432728" y="244670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2" name="object 692"/>
          <p:cNvSpPr/>
          <p:nvPr/>
        </p:nvSpPr>
        <p:spPr>
          <a:xfrm>
            <a:off x="6432728" y="249470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693" name="object 693"/>
          <p:cNvSpPr/>
          <p:nvPr/>
        </p:nvSpPr>
        <p:spPr>
          <a:xfrm>
            <a:off x="6432728" y="254273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4" name="object 694"/>
          <p:cNvSpPr/>
          <p:nvPr/>
        </p:nvSpPr>
        <p:spPr>
          <a:xfrm>
            <a:off x="6432728" y="259074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5" name="object 695"/>
          <p:cNvSpPr/>
          <p:nvPr/>
        </p:nvSpPr>
        <p:spPr>
          <a:xfrm>
            <a:off x="6432728" y="26388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6" name="object 696"/>
          <p:cNvSpPr/>
          <p:nvPr/>
        </p:nvSpPr>
        <p:spPr>
          <a:xfrm>
            <a:off x="6432728" y="268683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7" name="object 697"/>
          <p:cNvSpPr/>
          <p:nvPr/>
        </p:nvSpPr>
        <p:spPr>
          <a:xfrm>
            <a:off x="6432728" y="273483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698" name="object 698"/>
          <p:cNvSpPr/>
          <p:nvPr/>
        </p:nvSpPr>
        <p:spPr>
          <a:xfrm>
            <a:off x="6432728" y="278292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699" name="object 699"/>
          <p:cNvSpPr/>
          <p:nvPr/>
        </p:nvSpPr>
        <p:spPr>
          <a:xfrm>
            <a:off x="6432728" y="283092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0" name="object 700"/>
          <p:cNvSpPr/>
          <p:nvPr/>
        </p:nvSpPr>
        <p:spPr>
          <a:xfrm>
            <a:off x="6432728" y="28789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1" name="object 701"/>
          <p:cNvSpPr/>
          <p:nvPr/>
        </p:nvSpPr>
        <p:spPr>
          <a:xfrm>
            <a:off x="6432728" y="29269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702" name="object 702"/>
          <p:cNvSpPr/>
          <p:nvPr/>
        </p:nvSpPr>
        <p:spPr>
          <a:xfrm>
            <a:off x="6432728" y="29750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3" name="object 703"/>
          <p:cNvSpPr/>
          <p:nvPr/>
        </p:nvSpPr>
        <p:spPr>
          <a:xfrm>
            <a:off x="6432728" y="302305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04" name="object 704"/>
          <p:cNvSpPr/>
          <p:nvPr/>
        </p:nvSpPr>
        <p:spPr>
          <a:xfrm>
            <a:off x="6432728" y="307105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5" name="object 705"/>
          <p:cNvSpPr/>
          <p:nvPr/>
        </p:nvSpPr>
        <p:spPr>
          <a:xfrm>
            <a:off x="6432728" y="311908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706" name="object 706"/>
          <p:cNvSpPr/>
          <p:nvPr/>
        </p:nvSpPr>
        <p:spPr>
          <a:xfrm>
            <a:off x="6432728" y="316714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707" name="object 707"/>
          <p:cNvSpPr/>
          <p:nvPr/>
        </p:nvSpPr>
        <p:spPr>
          <a:xfrm>
            <a:off x="6432728" y="3215178"/>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708" name="object 708"/>
          <p:cNvSpPr/>
          <p:nvPr/>
        </p:nvSpPr>
        <p:spPr>
          <a:xfrm>
            <a:off x="6432728" y="3263179"/>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709" name="object 709"/>
          <p:cNvSpPr/>
          <p:nvPr/>
        </p:nvSpPr>
        <p:spPr>
          <a:xfrm>
            <a:off x="6432728" y="3311271"/>
            <a:ext cx="48260" cy="48260"/>
          </a:xfrm>
          <a:custGeom>
            <a:avLst/>
            <a:gdLst/>
            <a:ahLst/>
            <a:cxnLst/>
            <a:rect l="l" t="t" r="r" b="b"/>
            <a:pathLst>
              <a:path w="48260" h="48260">
                <a:moveTo>
                  <a:pt x="0" y="0"/>
                </a:moveTo>
                <a:lnTo>
                  <a:pt x="48012" y="48000"/>
                </a:lnTo>
              </a:path>
            </a:pathLst>
          </a:custGeom>
          <a:ln w="4364">
            <a:solidFill>
              <a:srgbClr val="000000"/>
            </a:solidFill>
          </a:ln>
        </p:spPr>
        <p:txBody>
          <a:bodyPr wrap="square" lIns="0" tIns="0" rIns="0" bIns="0" rtlCol="0"/>
          <a:lstStyle/>
          <a:p/>
        </p:txBody>
      </p:sp>
      <p:sp>
        <p:nvSpPr>
          <p:cNvPr id="710" name="object 710"/>
          <p:cNvSpPr/>
          <p:nvPr/>
        </p:nvSpPr>
        <p:spPr>
          <a:xfrm>
            <a:off x="6432728" y="177426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711" name="object 711"/>
          <p:cNvSpPr/>
          <p:nvPr/>
        </p:nvSpPr>
        <p:spPr>
          <a:xfrm>
            <a:off x="6480741" y="1774268"/>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712" name="object 712"/>
          <p:cNvSpPr/>
          <p:nvPr/>
        </p:nvSpPr>
        <p:spPr>
          <a:xfrm>
            <a:off x="6430564" y="1772074"/>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13" name="object 713"/>
          <p:cNvSpPr/>
          <p:nvPr/>
        </p:nvSpPr>
        <p:spPr>
          <a:xfrm>
            <a:off x="6492758" y="1772074"/>
            <a:ext cx="0" cy="855980"/>
          </a:xfrm>
          <a:custGeom>
            <a:avLst/>
            <a:gdLst/>
            <a:ahLst/>
            <a:cxnLst/>
            <a:rect l="l" t="t" r="r" b="b"/>
            <a:pathLst>
              <a:path h="855980">
                <a:moveTo>
                  <a:pt x="0" y="0"/>
                </a:moveTo>
                <a:lnTo>
                  <a:pt x="0" y="855817"/>
                </a:lnTo>
              </a:path>
            </a:pathLst>
          </a:custGeom>
          <a:ln w="3175">
            <a:solidFill>
              <a:srgbClr val="000000"/>
            </a:solidFill>
          </a:ln>
        </p:spPr>
        <p:txBody>
          <a:bodyPr wrap="square" lIns="0" tIns="0" rIns="0" bIns="0" rtlCol="0"/>
          <a:lstStyle/>
          <a:p/>
        </p:txBody>
      </p:sp>
      <p:sp>
        <p:nvSpPr>
          <p:cNvPr id="714" name="object 714"/>
          <p:cNvSpPr/>
          <p:nvPr/>
        </p:nvSpPr>
        <p:spPr>
          <a:xfrm>
            <a:off x="6492758"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15" name="object 715"/>
          <p:cNvSpPr/>
          <p:nvPr/>
        </p:nvSpPr>
        <p:spPr>
          <a:xfrm>
            <a:off x="6430564" y="1772074"/>
            <a:ext cx="0" cy="855980"/>
          </a:xfrm>
          <a:custGeom>
            <a:avLst/>
            <a:gdLst/>
            <a:ahLst/>
            <a:cxnLst/>
            <a:rect l="l" t="t" r="r" b="b"/>
            <a:pathLst>
              <a:path h="855980">
                <a:moveTo>
                  <a:pt x="0" y="0"/>
                </a:moveTo>
                <a:lnTo>
                  <a:pt x="0" y="855817"/>
                </a:lnTo>
              </a:path>
            </a:pathLst>
          </a:custGeom>
          <a:ln w="4364">
            <a:solidFill>
              <a:srgbClr val="000000"/>
            </a:solidFill>
          </a:ln>
        </p:spPr>
        <p:txBody>
          <a:bodyPr wrap="square" lIns="0" tIns="0" rIns="0" bIns="0" rtlCol="0"/>
          <a:lstStyle/>
          <a:p/>
        </p:txBody>
      </p:sp>
      <p:sp>
        <p:nvSpPr>
          <p:cNvPr id="716" name="object 716"/>
          <p:cNvSpPr/>
          <p:nvPr/>
        </p:nvSpPr>
        <p:spPr>
          <a:xfrm>
            <a:off x="643056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17" name="object 717"/>
          <p:cNvSpPr/>
          <p:nvPr/>
        </p:nvSpPr>
        <p:spPr>
          <a:xfrm>
            <a:off x="2700709" y="1621458"/>
            <a:ext cx="0" cy="1006475"/>
          </a:xfrm>
          <a:custGeom>
            <a:avLst/>
            <a:gdLst/>
            <a:ahLst/>
            <a:cxnLst/>
            <a:rect l="l" t="t" r="r" b="b"/>
            <a:pathLst>
              <a:path h="1006475">
                <a:moveTo>
                  <a:pt x="0" y="0"/>
                </a:moveTo>
                <a:lnTo>
                  <a:pt x="0" y="1006433"/>
                </a:lnTo>
              </a:path>
            </a:pathLst>
          </a:custGeom>
          <a:ln w="63291">
            <a:solidFill>
              <a:srgbClr val="FFFFFF"/>
            </a:solidFill>
          </a:ln>
        </p:spPr>
        <p:txBody>
          <a:bodyPr wrap="square" lIns="0" tIns="0" rIns="0" bIns="0" rtlCol="0"/>
          <a:lstStyle/>
          <a:p/>
        </p:txBody>
      </p:sp>
      <p:sp>
        <p:nvSpPr>
          <p:cNvPr id="718" name="object 718"/>
          <p:cNvSpPr/>
          <p:nvPr/>
        </p:nvSpPr>
        <p:spPr>
          <a:xfrm>
            <a:off x="2669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19" name="object 719"/>
          <p:cNvSpPr/>
          <p:nvPr/>
        </p:nvSpPr>
        <p:spPr>
          <a:xfrm>
            <a:off x="2671227" y="162362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0" name="object 720"/>
          <p:cNvSpPr/>
          <p:nvPr/>
        </p:nvSpPr>
        <p:spPr>
          <a:xfrm>
            <a:off x="2671227" y="165854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1" name="object 721"/>
          <p:cNvSpPr/>
          <p:nvPr/>
        </p:nvSpPr>
        <p:spPr>
          <a:xfrm>
            <a:off x="2671227" y="16934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2" name="object 722"/>
          <p:cNvSpPr/>
          <p:nvPr/>
        </p:nvSpPr>
        <p:spPr>
          <a:xfrm>
            <a:off x="2671227" y="172837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3" name="object 723"/>
          <p:cNvSpPr/>
          <p:nvPr/>
        </p:nvSpPr>
        <p:spPr>
          <a:xfrm>
            <a:off x="2671227" y="176335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4" name="object 724"/>
          <p:cNvSpPr/>
          <p:nvPr/>
        </p:nvSpPr>
        <p:spPr>
          <a:xfrm>
            <a:off x="2671227" y="179828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5" name="object 725"/>
          <p:cNvSpPr/>
          <p:nvPr/>
        </p:nvSpPr>
        <p:spPr>
          <a:xfrm>
            <a:off x="2671227" y="183318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6" name="object 726"/>
          <p:cNvSpPr/>
          <p:nvPr/>
        </p:nvSpPr>
        <p:spPr>
          <a:xfrm>
            <a:off x="2671227" y="186810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7" name="object 727"/>
          <p:cNvSpPr/>
          <p:nvPr/>
        </p:nvSpPr>
        <p:spPr>
          <a:xfrm>
            <a:off x="2671227" y="190303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8" name="object 728"/>
          <p:cNvSpPr/>
          <p:nvPr/>
        </p:nvSpPr>
        <p:spPr>
          <a:xfrm>
            <a:off x="2671227" y="19380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29" name="object 729"/>
          <p:cNvSpPr/>
          <p:nvPr/>
        </p:nvSpPr>
        <p:spPr>
          <a:xfrm>
            <a:off x="2671227" y="197294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0" name="object 730"/>
          <p:cNvSpPr/>
          <p:nvPr/>
        </p:nvSpPr>
        <p:spPr>
          <a:xfrm>
            <a:off x="2671227" y="200784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1" name="object 731"/>
          <p:cNvSpPr/>
          <p:nvPr/>
        </p:nvSpPr>
        <p:spPr>
          <a:xfrm>
            <a:off x="2671227" y="204276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2" name="object 732"/>
          <p:cNvSpPr/>
          <p:nvPr/>
        </p:nvSpPr>
        <p:spPr>
          <a:xfrm>
            <a:off x="2671227" y="20776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3" name="object 733"/>
          <p:cNvSpPr/>
          <p:nvPr/>
        </p:nvSpPr>
        <p:spPr>
          <a:xfrm>
            <a:off x="2671227" y="21126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4" name="object 734"/>
          <p:cNvSpPr/>
          <p:nvPr/>
        </p:nvSpPr>
        <p:spPr>
          <a:xfrm>
            <a:off x="2671227" y="214757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5" name="object 735"/>
          <p:cNvSpPr/>
          <p:nvPr/>
        </p:nvSpPr>
        <p:spPr>
          <a:xfrm>
            <a:off x="2671227" y="218250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6" name="object 736"/>
          <p:cNvSpPr/>
          <p:nvPr/>
        </p:nvSpPr>
        <p:spPr>
          <a:xfrm>
            <a:off x="2671227" y="221743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7" name="object 737"/>
          <p:cNvSpPr/>
          <p:nvPr/>
        </p:nvSpPr>
        <p:spPr>
          <a:xfrm>
            <a:off x="2671227" y="225232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8" name="object 738"/>
          <p:cNvSpPr/>
          <p:nvPr/>
        </p:nvSpPr>
        <p:spPr>
          <a:xfrm>
            <a:off x="2671227" y="228734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39" name="object 739"/>
          <p:cNvSpPr/>
          <p:nvPr/>
        </p:nvSpPr>
        <p:spPr>
          <a:xfrm>
            <a:off x="2671227" y="232224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0" name="object 740"/>
          <p:cNvSpPr/>
          <p:nvPr/>
        </p:nvSpPr>
        <p:spPr>
          <a:xfrm>
            <a:off x="2671227" y="235716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1" name="object 741"/>
          <p:cNvSpPr/>
          <p:nvPr/>
        </p:nvSpPr>
        <p:spPr>
          <a:xfrm>
            <a:off x="2671227" y="23920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2" name="object 742"/>
          <p:cNvSpPr/>
          <p:nvPr/>
        </p:nvSpPr>
        <p:spPr>
          <a:xfrm>
            <a:off x="2671227" y="24269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3" name="object 743"/>
          <p:cNvSpPr/>
          <p:nvPr/>
        </p:nvSpPr>
        <p:spPr>
          <a:xfrm>
            <a:off x="2671227" y="246197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4" name="object 744"/>
          <p:cNvSpPr/>
          <p:nvPr/>
        </p:nvSpPr>
        <p:spPr>
          <a:xfrm>
            <a:off x="2671227" y="249690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5" name="object 745"/>
          <p:cNvSpPr/>
          <p:nvPr/>
        </p:nvSpPr>
        <p:spPr>
          <a:xfrm>
            <a:off x="2671227" y="253182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6" name="object 746"/>
          <p:cNvSpPr/>
          <p:nvPr/>
        </p:nvSpPr>
        <p:spPr>
          <a:xfrm>
            <a:off x="2671227" y="256672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7" name="object 747"/>
          <p:cNvSpPr/>
          <p:nvPr/>
        </p:nvSpPr>
        <p:spPr>
          <a:xfrm>
            <a:off x="2671227" y="26016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8" name="object 748"/>
          <p:cNvSpPr/>
          <p:nvPr/>
        </p:nvSpPr>
        <p:spPr>
          <a:xfrm>
            <a:off x="2671227" y="32653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49" name="object 749"/>
          <p:cNvSpPr/>
          <p:nvPr/>
        </p:nvSpPr>
        <p:spPr>
          <a:xfrm>
            <a:off x="2671227" y="33002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0" name="object 750"/>
          <p:cNvSpPr/>
          <p:nvPr/>
        </p:nvSpPr>
        <p:spPr>
          <a:xfrm>
            <a:off x="2671227" y="33352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1" name="object 751"/>
          <p:cNvSpPr/>
          <p:nvPr/>
        </p:nvSpPr>
        <p:spPr>
          <a:xfrm>
            <a:off x="2669063" y="162142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52" name="object 752"/>
          <p:cNvSpPr/>
          <p:nvPr/>
        </p:nvSpPr>
        <p:spPr>
          <a:xfrm>
            <a:off x="2731257"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753" name="object 753"/>
          <p:cNvSpPr/>
          <p:nvPr/>
        </p:nvSpPr>
        <p:spPr>
          <a:xfrm>
            <a:off x="2731257"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54" name="object 754"/>
          <p:cNvSpPr/>
          <p:nvPr/>
        </p:nvSpPr>
        <p:spPr>
          <a:xfrm>
            <a:off x="2669063"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755" name="object 755"/>
          <p:cNvSpPr/>
          <p:nvPr/>
        </p:nvSpPr>
        <p:spPr>
          <a:xfrm>
            <a:off x="2669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56" name="object 756"/>
          <p:cNvSpPr/>
          <p:nvPr/>
        </p:nvSpPr>
        <p:spPr>
          <a:xfrm>
            <a:off x="3126423" y="1641085"/>
            <a:ext cx="0" cy="987425"/>
          </a:xfrm>
          <a:custGeom>
            <a:avLst/>
            <a:gdLst/>
            <a:ahLst/>
            <a:cxnLst/>
            <a:rect l="l" t="t" r="r" b="b"/>
            <a:pathLst>
              <a:path h="987425">
                <a:moveTo>
                  <a:pt x="0" y="0"/>
                </a:moveTo>
                <a:lnTo>
                  <a:pt x="0" y="986806"/>
                </a:lnTo>
              </a:path>
            </a:pathLst>
          </a:custGeom>
          <a:ln w="63291">
            <a:solidFill>
              <a:srgbClr val="FFFFFF"/>
            </a:solidFill>
          </a:ln>
        </p:spPr>
        <p:txBody>
          <a:bodyPr wrap="square" lIns="0" tIns="0" rIns="0" bIns="0" rtlCol="0"/>
          <a:lstStyle/>
          <a:p/>
        </p:txBody>
      </p:sp>
      <p:sp>
        <p:nvSpPr>
          <p:cNvPr id="757" name="object 757"/>
          <p:cNvSpPr/>
          <p:nvPr/>
        </p:nvSpPr>
        <p:spPr>
          <a:xfrm>
            <a:off x="309477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758" name="object 758"/>
          <p:cNvSpPr/>
          <p:nvPr/>
        </p:nvSpPr>
        <p:spPr>
          <a:xfrm>
            <a:off x="3096972" y="164324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59" name="object 759"/>
          <p:cNvSpPr/>
          <p:nvPr/>
        </p:nvSpPr>
        <p:spPr>
          <a:xfrm>
            <a:off x="3096972" y="167817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0" name="object 760"/>
          <p:cNvSpPr/>
          <p:nvPr/>
        </p:nvSpPr>
        <p:spPr>
          <a:xfrm>
            <a:off x="3096972" y="171310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1" name="object 761"/>
          <p:cNvSpPr/>
          <p:nvPr/>
        </p:nvSpPr>
        <p:spPr>
          <a:xfrm>
            <a:off x="3096972" y="174808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2" name="object 762"/>
          <p:cNvSpPr/>
          <p:nvPr/>
        </p:nvSpPr>
        <p:spPr>
          <a:xfrm>
            <a:off x="3096972" y="178301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3" name="object 763"/>
          <p:cNvSpPr/>
          <p:nvPr/>
        </p:nvSpPr>
        <p:spPr>
          <a:xfrm>
            <a:off x="3096972" y="181791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4" name="object 764"/>
          <p:cNvSpPr/>
          <p:nvPr/>
        </p:nvSpPr>
        <p:spPr>
          <a:xfrm>
            <a:off x="3096972" y="185283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5" name="object 765"/>
          <p:cNvSpPr/>
          <p:nvPr/>
        </p:nvSpPr>
        <p:spPr>
          <a:xfrm>
            <a:off x="3096972" y="188776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6" name="object 766"/>
          <p:cNvSpPr/>
          <p:nvPr/>
        </p:nvSpPr>
        <p:spPr>
          <a:xfrm>
            <a:off x="3096972" y="192275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7" name="object 767"/>
          <p:cNvSpPr/>
          <p:nvPr/>
        </p:nvSpPr>
        <p:spPr>
          <a:xfrm>
            <a:off x="3096972" y="195764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8" name="object 768"/>
          <p:cNvSpPr/>
          <p:nvPr/>
        </p:nvSpPr>
        <p:spPr>
          <a:xfrm>
            <a:off x="3096972" y="199257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69" name="object 769"/>
          <p:cNvSpPr/>
          <p:nvPr/>
        </p:nvSpPr>
        <p:spPr>
          <a:xfrm>
            <a:off x="3096972" y="202749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0" name="object 770"/>
          <p:cNvSpPr/>
          <p:nvPr/>
        </p:nvSpPr>
        <p:spPr>
          <a:xfrm>
            <a:off x="3096972" y="206239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1" name="object 771"/>
          <p:cNvSpPr/>
          <p:nvPr/>
        </p:nvSpPr>
        <p:spPr>
          <a:xfrm>
            <a:off x="3096972" y="209738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2" name="object 772"/>
          <p:cNvSpPr/>
          <p:nvPr/>
        </p:nvSpPr>
        <p:spPr>
          <a:xfrm>
            <a:off x="3096972" y="213230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3" name="object 773"/>
          <p:cNvSpPr/>
          <p:nvPr/>
        </p:nvSpPr>
        <p:spPr>
          <a:xfrm>
            <a:off x="3096972" y="216723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4" name="object 774"/>
          <p:cNvSpPr/>
          <p:nvPr/>
        </p:nvSpPr>
        <p:spPr>
          <a:xfrm>
            <a:off x="3096972" y="220213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5" name="object 775"/>
          <p:cNvSpPr/>
          <p:nvPr/>
        </p:nvSpPr>
        <p:spPr>
          <a:xfrm>
            <a:off x="3096972" y="223705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6" name="object 776"/>
          <p:cNvSpPr/>
          <p:nvPr/>
        </p:nvSpPr>
        <p:spPr>
          <a:xfrm>
            <a:off x="3096972" y="2272045"/>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7" name="object 777"/>
          <p:cNvSpPr/>
          <p:nvPr/>
        </p:nvSpPr>
        <p:spPr>
          <a:xfrm>
            <a:off x="3096972" y="2306971"/>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8" name="object 778"/>
          <p:cNvSpPr/>
          <p:nvPr/>
        </p:nvSpPr>
        <p:spPr>
          <a:xfrm>
            <a:off x="3096972" y="234189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79" name="object 779"/>
          <p:cNvSpPr/>
          <p:nvPr/>
        </p:nvSpPr>
        <p:spPr>
          <a:xfrm>
            <a:off x="3096972" y="237679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0" name="object 780"/>
          <p:cNvSpPr/>
          <p:nvPr/>
        </p:nvSpPr>
        <p:spPr>
          <a:xfrm>
            <a:off x="3096972" y="241172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1" name="object 781"/>
          <p:cNvSpPr/>
          <p:nvPr/>
        </p:nvSpPr>
        <p:spPr>
          <a:xfrm>
            <a:off x="3096972" y="2446707"/>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2" name="object 782"/>
          <p:cNvSpPr/>
          <p:nvPr/>
        </p:nvSpPr>
        <p:spPr>
          <a:xfrm>
            <a:off x="3096972" y="2481633"/>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3" name="object 783"/>
          <p:cNvSpPr/>
          <p:nvPr/>
        </p:nvSpPr>
        <p:spPr>
          <a:xfrm>
            <a:off x="3096972" y="251652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4" name="object 784"/>
          <p:cNvSpPr/>
          <p:nvPr/>
        </p:nvSpPr>
        <p:spPr>
          <a:xfrm>
            <a:off x="3096972" y="2551456"/>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5" name="object 785"/>
          <p:cNvSpPr/>
          <p:nvPr/>
        </p:nvSpPr>
        <p:spPr>
          <a:xfrm>
            <a:off x="3096972" y="2586382"/>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6" name="object 786"/>
          <p:cNvSpPr/>
          <p:nvPr/>
        </p:nvSpPr>
        <p:spPr>
          <a:xfrm>
            <a:off x="3096972" y="2621369"/>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7" name="object 787"/>
          <p:cNvSpPr/>
          <p:nvPr/>
        </p:nvSpPr>
        <p:spPr>
          <a:xfrm>
            <a:off x="3096972" y="325007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8" name="object 788"/>
          <p:cNvSpPr/>
          <p:nvPr/>
        </p:nvSpPr>
        <p:spPr>
          <a:xfrm>
            <a:off x="3096972" y="3285000"/>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89" name="object 789"/>
          <p:cNvSpPr/>
          <p:nvPr/>
        </p:nvSpPr>
        <p:spPr>
          <a:xfrm>
            <a:off x="3096972" y="3319988"/>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90" name="object 790"/>
          <p:cNvSpPr/>
          <p:nvPr/>
        </p:nvSpPr>
        <p:spPr>
          <a:xfrm>
            <a:off x="3096972" y="3354914"/>
            <a:ext cx="59055" cy="0"/>
          </a:xfrm>
          <a:custGeom>
            <a:avLst/>
            <a:gdLst/>
            <a:ahLst/>
            <a:cxnLst/>
            <a:rect l="l" t="t" r="r" b="b"/>
            <a:pathLst>
              <a:path w="59055">
                <a:moveTo>
                  <a:pt x="0" y="0"/>
                </a:moveTo>
                <a:lnTo>
                  <a:pt x="58926" y="0"/>
                </a:lnTo>
              </a:path>
            </a:pathLst>
          </a:custGeom>
          <a:ln w="4363">
            <a:solidFill>
              <a:srgbClr val="000000"/>
            </a:solidFill>
          </a:ln>
        </p:spPr>
        <p:txBody>
          <a:bodyPr wrap="square" lIns="0" tIns="0" rIns="0" bIns="0" rtlCol="0"/>
          <a:lstStyle/>
          <a:p/>
        </p:txBody>
      </p:sp>
      <p:sp>
        <p:nvSpPr>
          <p:cNvPr id="791" name="object 791"/>
          <p:cNvSpPr/>
          <p:nvPr/>
        </p:nvSpPr>
        <p:spPr>
          <a:xfrm>
            <a:off x="3094778"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792" name="object 792"/>
          <p:cNvSpPr/>
          <p:nvPr/>
        </p:nvSpPr>
        <p:spPr>
          <a:xfrm>
            <a:off x="3156972" y="1641085"/>
            <a:ext cx="0" cy="987425"/>
          </a:xfrm>
          <a:custGeom>
            <a:avLst/>
            <a:gdLst/>
            <a:ahLst/>
            <a:cxnLst/>
            <a:rect l="l" t="t" r="r" b="b"/>
            <a:pathLst>
              <a:path h="987425">
                <a:moveTo>
                  <a:pt x="0" y="0"/>
                </a:moveTo>
                <a:lnTo>
                  <a:pt x="0" y="986806"/>
                </a:lnTo>
              </a:path>
            </a:pathLst>
          </a:custGeom>
          <a:ln w="3175">
            <a:solidFill>
              <a:srgbClr val="000000"/>
            </a:solidFill>
          </a:ln>
        </p:spPr>
        <p:txBody>
          <a:bodyPr wrap="square" lIns="0" tIns="0" rIns="0" bIns="0" rtlCol="0"/>
          <a:lstStyle/>
          <a:p/>
        </p:txBody>
      </p:sp>
      <p:sp>
        <p:nvSpPr>
          <p:cNvPr id="793" name="object 793"/>
          <p:cNvSpPr/>
          <p:nvPr/>
        </p:nvSpPr>
        <p:spPr>
          <a:xfrm>
            <a:off x="3156972"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794" name="object 794"/>
          <p:cNvSpPr/>
          <p:nvPr/>
        </p:nvSpPr>
        <p:spPr>
          <a:xfrm>
            <a:off x="3094778"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795" name="object 795"/>
          <p:cNvSpPr/>
          <p:nvPr/>
        </p:nvSpPr>
        <p:spPr>
          <a:xfrm>
            <a:off x="309477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796" name="object 796"/>
          <p:cNvSpPr/>
          <p:nvPr/>
        </p:nvSpPr>
        <p:spPr>
          <a:xfrm>
            <a:off x="3551004" y="1621458"/>
            <a:ext cx="0" cy="1006475"/>
          </a:xfrm>
          <a:custGeom>
            <a:avLst/>
            <a:gdLst/>
            <a:ahLst/>
            <a:cxnLst/>
            <a:rect l="l" t="t" r="r" b="b"/>
            <a:pathLst>
              <a:path h="1006475">
                <a:moveTo>
                  <a:pt x="0" y="0"/>
                </a:moveTo>
                <a:lnTo>
                  <a:pt x="0" y="1006433"/>
                </a:lnTo>
              </a:path>
            </a:pathLst>
          </a:custGeom>
          <a:ln w="65474">
            <a:solidFill>
              <a:srgbClr val="FFFFFF"/>
            </a:solidFill>
          </a:ln>
        </p:spPr>
        <p:txBody>
          <a:bodyPr wrap="square" lIns="0" tIns="0" rIns="0" bIns="0" rtlCol="0"/>
          <a:lstStyle/>
          <a:p/>
        </p:txBody>
      </p:sp>
      <p:sp>
        <p:nvSpPr>
          <p:cNvPr id="797" name="object 797"/>
          <p:cNvSpPr/>
          <p:nvPr/>
        </p:nvSpPr>
        <p:spPr>
          <a:xfrm>
            <a:off x="3518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798" name="object 798"/>
          <p:cNvSpPr/>
          <p:nvPr/>
        </p:nvSpPr>
        <p:spPr>
          <a:xfrm>
            <a:off x="3520431" y="162362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799" name="object 799"/>
          <p:cNvSpPr/>
          <p:nvPr/>
        </p:nvSpPr>
        <p:spPr>
          <a:xfrm>
            <a:off x="3520431" y="165854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0" name="object 800"/>
          <p:cNvSpPr/>
          <p:nvPr/>
        </p:nvSpPr>
        <p:spPr>
          <a:xfrm>
            <a:off x="3520431" y="16934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1" name="object 801"/>
          <p:cNvSpPr/>
          <p:nvPr/>
        </p:nvSpPr>
        <p:spPr>
          <a:xfrm>
            <a:off x="3520431" y="172837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2" name="object 802"/>
          <p:cNvSpPr/>
          <p:nvPr/>
        </p:nvSpPr>
        <p:spPr>
          <a:xfrm>
            <a:off x="3520431" y="1763357"/>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3" name="object 803"/>
          <p:cNvSpPr/>
          <p:nvPr/>
        </p:nvSpPr>
        <p:spPr>
          <a:xfrm>
            <a:off x="3520431" y="179828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4" name="object 804"/>
          <p:cNvSpPr/>
          <p:nvPr/>
        </p:nvSpPr>
        <p:spPr>
          <a:xfrm>
            <a:off x="3520431" y="183318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5" name="object 805"/>
          <p:cNvSpPr/>
          <p:nvPr/>
        </p:nvSpPr>
        <p:spPr>
          <a:xfrm>
            <a:off x="3520431" y="186810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6" name="object 806"/>
          <p:cNvSpPr/>
          <p:nvPr/>
        </p:nvSpPr>
        <p:spPr>
          <a:xfrm>
            <a:off x="3520431" y="190303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7" name="object 807"/>
          <p:cNvSpPr/>
          <p:nvPr/>
        </p:nvSpPr>
        <p:spPr>
          <a:xfrm>
            <a:off x="3520431" y="193802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8" name="object 808"/>
          <p:cNvSpPr/>
          <p:nvPr/>
        </p:nvSpPr>
        <p:spPr>
          <a:xfrm>
            <a:off x="3520431" y="197294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09" name="object 809"/>
          <p:cNvSpPr/>
          <p:nvPr/>
        </p:nvSpPr>
        <p:spPr>
          <a:xfrm>
            <a:off x="3520431" y="200784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0" name="object 810"/>
          <p:cNvSpPr/>
          <p:nvPr/>
        </p:nvSpPr>
        <p:spPr>
          <a:xfrm>
            <a:off x="3520431" y="204276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1" name="object 811"/>
          <p:cNvSpPr/>
          <p:nvPr/>
        </p:nvSpPr>
        <p:spPr>
          <a:xfrm>
            <a:off x="3520431" y="2077695"/>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2" name="object 812"/>
          <p:cNvSpPr/>
          <p:nvPr/>
        </p:nvSpPr>
        <p:spPr>
          <a:xfrm>
            <a:off x="3520431" y="211268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3" name="object 813"/>
          <p:cNvSpPr/>
          <p:nvPr/>
        </p:nvSpPr>
        <p:spPr>
          <a:xfrm>
            <a:off x="3520431" y="214757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4" name="object 814"/>
          <p:cNvSpPr/>
          <p:nvPr/>
        </p:nvSpPr>
        <p:spPr>
          <a:xfrm>
            <a:off x="3520431" y="218250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5" name="object 815"/>
          <p:cNvSpPr/>
          <p:nvPr/>
        </p:nvSpPr>
        <p:spPr>
          <a:xfrm>
            <a:off x="3520431" y="221743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6" name="object 816"/>
          <p:cNvSpPr/>
          <p:nvPr/>
        </p:nvSpPr>
        <p:spPr>
          <a:xfrm>
            <a:off x="3520431" y="225232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7" name="object 817"/>
          <p:cNvSpPr/>
          <p:nvPr/>
        </p:nvSpPr>
        <p:spPr>
          <a:xfrm>
            <a:off x="3520431" y="228734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8" name="object 818"/>
          <p:cNvSpPr/>
          <p:nvPr/>
        </p:nvSpPr>
        <p:spPr>
          <a:xfrm>
            <a:off x="3520431" y="2322240"/>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19" name="object 819"/>
          <p:cNvSpPr/>
          <p:nvPr/>
        </p:nvSpPr>
        <p:spPr>
          <a:xfrm>
            <a:off x="3520431" y="235716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0" name="object 820"/>
          <p:cNvSpPr/>
          <p:nvPr/>
        </p:nvSpPr>
        <p:spPr>
          <a:xfrm>
            <a:off x="3520431" y="239209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1" name="object 821"/>
          <p:cNvSpPr/>
          <p:nvPr/>
        </p:nvSpPr>
        <p:spPr>
          <a:xfrm>
            <a:off x="3520431" y="242698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2" name="object 822"/>
          <p:cNvSpPr/>
          <p:nvPr/>
        </p:nvSpPr>
        <p:spPr>
          <a:xfrm>
            <a:off x="3520431" y="246197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3" name="object 823"/>
          <p:cNvSpPr/>
          <p:nvPr/>
        </p:nvSpPr>
        <p:spPr>
          <a:xfrm>
            <a:off x="3520431" y="2496902"/>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4" name="object 824"/>
          <p:cNvSpPr/>
          <p:nvPr/>
        </p:nvSpPr>
        <p:spPr>
          <a:xfrm>
            <a:off x="3520431" y="2531828"/>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5" name="object 825"/>
          <p:cNvSpPr/>
          <p:nvPr/>
        </p:nvSpPr>
        <p:spPr>
          <a:xfrm>
            <a:off x="3520431" y="2566724"/>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6" name="object 826"/>
          <p:cNvSpPr/>
          <p:nvPr/>
        </p:nvSpPr>
        <p:spPr>
          <a:xfrm>
            <a:off x="3520431" y="2601651"/>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7" name="object 827"/>
          <p:cNvSpPr/>
          <p:nvPr/>
        </p:nvSpPr>
        <p:spPr>
          <a:xfrm>
            <a:off x="3520431" y="3265373"/>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8" name="object 828"/>
          <p:cNvSpPr/>
          <p:nvPr/>
        </p:nvSpPr>
        <p:spPr>
          <a:xfrm>
            <a:off x="3520431" y="3300269"/>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29" name="object 829"/>
          <p:cNvSpPr/>
          <p:nvPr/>
        </p:nvSpPr>
        <p:spPr>
          <a:xfrm>
            <a:off x="3520431" y="3335256"/>
            <a:ext cx="61594" cy="0"/>
          </a:xfrm>
          <a:custGeom>
            <a:avLst/>
            <a:gdLst/>
            <a:ahLst/>
            <a:cxnLst/>
            <a:rect l="l" t="t" r="r" b="b"/>
            <a:pathLst>
              <a:path w="61595">
                <a:moveTo>
                  <a:pt x="0" y="0"/>
                </a:moveTo>
                <a:lnTo>
                  <a:pt x="61121" y="0"/>
                </a:lnTo>
              </a:path>
            </a:pathLst>
          </a:custGeom>
          <a:ln w="4363">
            <a:solidFill>
              <a:srgbClr val="000000"/>
            </a:solidFill>
          </a:ln>
        </p:spPr>
        <p:txBody>
          <a:bodyPr wrap="square" lIns="0" tIns="0" rIns="0" bIns="0" rtlCol="0"/>
          <a:lstStyle/>
          <a:p/>
        </p:txBody>
      </p:sp>
      <p:sp>
        <p:nvSpPr>
          <p:cNvPr id="830" name="object 830"/>
          <p:cNvSpPr/>
          <p:nvPr/>
        </p:nvSpPr>
        <p:spPr>
          <a:xfrm>
            <a:off x="3518267" y="1621427"/>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831" name="object 831"/>
          <p:cNvSpPr/>
          <p:nvPr/>
        </p:nvSpPr>
        <p:spPr>
          <a:xfrm>
            <a:off x="3582626" y="1621427"/>
            <a:ext cx="0" cy="1006475"/>
          </a:xfrm>
          <a:custGeom>
            <a:avLst/>
            <a:gdLst/>
            <a:ahLst/>
            <a:cxnLst/>
            <a:rect l="l" t="t" r="r" b="b"/>
            <a:pathLst>
              <a:path h="1006475">
                <a:moveTo>
                  <a:pt x="0" y="0"/>
                </a:moveTo>
                <a:lnTo>
                  <a:pt x="0" y="1006463"/>
                </a:lnTo>
              </a:path>
            </a:pathLst>
          </a:custGeom>
          <a:ln w="3175">
            <a:solidFill>
              <a:srgbClr val="000000"/>
            </a:solidFill>
          </a:ln>
        </p:spPr>
        <p:txBody>
          <a:bodyPr wrap="square" lIns="0" tIns="0" rIns="0" bIns="0" rtlCol="0"/>
          <a:lstStyle/>
          <a:p/>
        </p:txBody>
      </p:sp>
      <p:sp>
        <p:nvSpPr>
          <p:cNvPr id="832" name="object 832"/>
          <p:cNvSpPr/>
          <p:nvPr/>
        </p:nvSpPr>
        <p:spPr>
          <a:xfrm>
            <a:off x="358262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33" name="object 833"/>
          <p:cNvSpPr/>
          <p:nvPr/>
        </p:nvSpPr>
        <p:spPr>
          <a:xfrm>
            <a:off x="3518267" y="1621427"/>
            <a:ext cx="0" cy="1006475"/>
          </a:xfrm>
          <a:custGeom>
            <a:avLst/>
            <a:gdLst/>
            <a:ahLst/>
            <a:cxnLst/>
            <a:rect l="l" t="t" r="r" b="b"/>
            <a:pathLst>
              <a:path h="1006475">
                <a:moveTo>
                  <a:pt x="0" y="0"/>
                </a:moveTo>
                <a:lnTo>
                  <a:pt x="0" y="1006463"/>
                </a:lnTo>
              </a:path>
            </a:pathLst>
          </a:custGeom>
          <a:ln w="4364">
            <a:solidFill>
              <a:srgbClr val="000000"/>
            </a:solidFill>
          </a:ln>
        </p:spPr>
        <p:txBody>
          <a:bodyPr wrap="square" lIns="0" tIns="0" rIns="0" bIns="0" rtlCol="0"/>
          <a:lstStyle/>
          <a:p/>
        </p:txBody>
      </p:sp>
      <p:sp>
        <p:nvSpPr>
          <p:cNvPr id="834" name="object 834"/>
          <p:cNvSpPr/>
          <p:nvPr/>
        </p:nvSpPr>
        <p:spPr>
          <a:xfrm>
            <a:off x="3518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35" name="object 835"/>
          <p:cNvSpPr/>
          <p:nvPr/>
        </p:nvSpPr>
        <p:spPr>
          <a:xfrm>
            <a:off x="3975627" y="1732820"/>
            <a:ext cx="0" cy="895350"/>
          </a:xfrm>
          <a:custGeom>
            <a:avLst/>
            <a:gdLst/>
            <a:ahLst/>
            <a:cxnLst/>
            <a:rect l="l" t="t" r="r" b="b"/>
            <a:pathLst>
              <a:path h="895350">
                <a:moveTo>
                  <a:pt x="0" y="0"/>
                </a:moveTo>
                <a:lnTo>
                  <a:pt x="0" y="895071"/>
                </a:lnTo>
              </a:path>
            </a:pathLst>
          </a:custGeom>
          <a:ln w="63291">
            <a:solidFill>
              <a:srgbClr val="FFFFFF"/>
            </a:solidFill>
          </a:ln>
        </p:spPr>
        <p:txBody>
          <a:bodyPr wrap="square" lIns="0" tIns="0" rIns="0" bIns="0" rtlCol="0"/>
          <a:lstStyle/>
          <a:p/>
        </p:txBody>
      </p:sp>
      <p:sp>
        <p:nvSpPr>
          <p:cNvPr id="836" name="object 836"/>
          <p:cNvSpPr/>
          <p:nvPr/>
        </p:nvSpPr>
        <p:spPr>
          <a:xfrm>
            <a:off x="394398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37" name="object 837"/>
          <p:cNvSpPr/>
          <p:nvPr/>
        </p:nvSpPr>
        <p:spPr>
          <a:xfrm>
            <a:off x="3946176" y="17349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8" name="object 838"/>
          <p:cNvSpPr/>
          <p:nvPr/>
        </p:nvSpPr>
        <p:spPr>
          <a:xfrm>
            <a:off x="3946176" y="17699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39" name="object 839"/>
          <p:cNvSpPr/>
          <p:nvPr/>
        </p:nvSpPr>
        <p:spPr>
          <a:xfrm>
            <a:off x="3946176" y="18048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0" name="object 840"/>
          <p:cNvSpPr/>
          <p:nvPr/>
        </p:nvSpPr>
        <p:spPr>
          <a:xfrm>
            <a:off x="3946176" y="18397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1" name="object 841"/>
          <p:cNvSpPr/>
          <p:nvPr/>
        </p:nvSpPr>
        <p:spPr>
          <a:xfrm>
            <a:off x="3946176" y="18746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2" name="object 842"/>
          <p:cNvSpPr/>
          <p:nvPr/>
        </p:nvSpPr>
        <p:spPr>
          <a:xfrm>
            <a:off x="3946176" y="19096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3" name="object 843"/>
          <p:cNvSpPr/>
          <p:nvPr/>
        </p:nvSpPr>
        <p:spPr>
          <a:xfrm>
            <a:off x="3946176" y="19445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4" name="object 844"/>
          <p:cNvSpPr/>
          <p:nvPr/>
        </p:nvSpPr>
        <p:spPr>
          <a:xfrm>
            <a:off x="3946176" y="19794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5" name="object 845"/>
          <p:cNvSpPr/>
          <p:nvPr/>
        </p:nvSpPr>
        <p:spPr>
          <a:xfrm>
            <a:off x="3946176" y="20143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6" name="object 846"/>
          <p:cNvSpPr/>
          <p:nvPr/>
        </p:nvSpPr>
        <p:spPr>
          <a:xfrm>
            <a:off x="3946176" y="20493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7" name="object 847"/>
          <p:cNvSpPr/>
          <p:nvPr/>
        </p:nvSpPr>
        <p:spPr>
          <a:xfrm>
            <a:off x="3946176" y="20843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8" name="object 848"/>
          <p:cNvSpPr/>
          <p:nvPr/>
        </p:nvSpPr>
        <p:spPr>
          <a:xfrm>
            <a:off x="3946176" y="21192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49" name="object 849"/>
          <p:cNvSpPr/>
          <p:nvPr/>
        </p:nvSpPr>
        <p:spPr>
          <a:xfrm>
            <a:off x="3946176" y="21541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0" name="object 850"/>
          <p:cNvSpPr/>
          <p:nvPr/>
        </p:nvSpPr>
        <p:spPr>
          <a:xfrm>
            <a:off x="3946176" y="21890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1" name="object 851"/>
          <p:cNvSpPr/>
          <p:nvPr/>
        </p:nvSpPr>
        <p:spPr>
          <a:xfrm>
            <a:off x="3946176" y="22239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2" name="object 852"/>
          <p:cNvSpPr/>
          <p:nvPr/>
        </p:nvSpPr>
        <p:spPr>
          <a:xfrm>
            <a:off x="3946176" y="22589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3" name="object 853"/>
          <p:cNvSpPr/>
          <p:nvPr/>
        </p:nvSpPr>
        <p:spPr>
          <a:xfrm>
            <a:off x="3946176" y="22938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4" name="object 854"/>
          <p:cNvSpPr/>
          <p:nvPr/>
        </p:nvSpPr>
        <p:spPr>
          <a:xfrm>
            <a:off x="3946176" y="23287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5" name="object 855"/>
          <p:cNvSpPr/>
          <p:nvPr/>
        </p:nvSpPr>
        <p:spPr>
          <a:xfrm>
            <a:off x="3946176" y="23637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6" name="object 856"/>
          <p:cNvSpPr/>
          <p:nvPr/>
        </p:nvSpPr>
        <p:spPr>
          <a:xfrm>
            <a:off x="3946176" y="23986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7" name="object 857"/>
          <p:cNvSpPr/>
          <p:nvPr/>
        </p:nvSpPr>
        <p:spPr>
          <a:xfrm>
            <a:off x="3946176" y="24336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8" name="object 858"/>
          <p:cNvSpPr/>
          <p:nvPr/>
        </p:nvSpPr>
        <p:spPr>
          <a:xfrm>
            <a:off x="3946176" y="246852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59" name="object 859"/>
          <p:cNvSpPr/>
          <p:nvPr/>
        </p:nvSpPr>
        <p:spPr>
          <a:xfrm>
            <a:off x="3946176" y="250345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0" name="object 860"/>
          <p:cNvSpPr/>
          <p:nvPr/>
        </p:nvSpPr>
        <p:spPr>
          <a:xfrm>
            <a:off x="3946176" y="25383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1" name="object 861"/>
          <p:cNvSpPr/>
          <p:nvPr/>
        </p:nvSpPr>
        <p:spPr>
          <a:xfrm>
            <a:off x="3946176" y="25732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2" name="object 862"/>
          <p:cNvSpPr/>
          <p:nvPr/>
        </p:nvSpPr>
        <p:spPr>
          <a:xfrm>
            <a:off x="3946176" y="26082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3" name="object 863"/>
          <p:cNvSpPr/>
          <p:nvPr/>
        </p:nvSpPr>
        <p:spPr>
          <a:xfrm>
            <a:off x="3946176" y="32718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4" name="object 864"/>
          <p:cNvSpPr/>
          <p:nvPr/>
        </p:nvSpPr>
        <p:spPr>
          <a:xfrm>
            <a:off x="3946176" y="33068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5" name="object 865"/>
          <p:cNvSpPr/>
          <p:nvPr/>
        </p:nvSpPr>
        <p:spPr>
          <a:xfrm>
            <a:off x="3946176" y="33418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66" name="object 866"/>
          <p:cNvSpPr/>
          <p:nvPr/>
        </p:nvSpPr>
        <p:spPr>
          <a:xfrm>
            <a:off x="3943982" y="173282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867" name="object 867"/>
          <p:cNvSpPr/>
          <p:nvPr/>
        </p:nvSpPr>
        <p:spPr>
          <a:xfrm>
            <a:off x="4006176" y="1732820"/>
            <a:ext cx="0" cy="895350"/>
          </a:xfrm>
          <a:custGeom>
            <a:avLst/>
            <a:gdLst/>
            <a:ahLst/>
            <a:cxnLst/>
            <a:rect l="l" t="t" r="r" b="b"/>
            <a:pathLst>
              <a:path h="895350">
                <a:moveTo>
                  <a:pt x="0" y="0"/>
                </a:moveTo>
                <a:lnTo>
                  <a:pt x="0" y="895071"/>
                </a:lnTo>
              </a:path>
            </a:pathLst>
          </a:custGeom>
          <a:ln w="3175">
            <a:solidFill>
              <a:srgbClr val="000000"/>
            </a:solidFill>
          </a:ln>
        </p:spPr>
        <p:txBody>
          <a:bodyPr wrap="square" lIns="0" tIns="0" rIns="0" bIns="0" rtlCol="0"/>
          <a:lstStyle/>
          <a:p/>
        </p:txBody>
      </p:sp>
      <p:sp>
        <p:nvSpPr>
          <p:cNvPr id="868" name="object 868"/>
          <p:cNvSpPr/>
          <p:nvPr/>
        </p:nvSpPr>
        <p:spPr>
          <a:xfrm>
            <a:off x="4006176"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869" name="object 869"/>
          <p:cNvSpPr/>
          <p:nvPr/>
        </p:nvSpPr>
        <p:spPr>
          <a:xfrm>
            <a:off x="3943982" y="1732820"/>
            <a:ext cx="0" cy="895350"/>
          </a:xfrm>
          <a:custGeom>
            <a:avLst/>
            <a:gdLst/>
            <a:ahLst/>
            <a:cxnLst/>
            <a:rect l="l" t="t" r="r" b="b"/>
            <a:pathLst>
              <a:path h="895350">
                <a:moveTo>
                  <a:pt x="0" y="0"/>
                </a:moveTo>
                <a:lnTo>
                  <a:pt x="0" y="895071"/>
                </a:lnTo>
              </a:path>
            </a:pathLst>
          </a:custGeom>
          <a:ln w="4364">
            <a:solidFill>
              <a:srgbClr val="000000"/>
            </a:solidFill>
          </a:ln>
        </p:spPr>
        <p:txBody>
          <a:bodyPr wrap="square" lIns="0" tIns="0" rIns="0" bIns="0" rtlCol="0"/>
          <a:lstStyle/>
          <a:p/>
        </p:txBody>
      </p:sp>
      <p:sp>
        <p:nvSpPr>
          <p:cNvPr id="870" name="object 870"/>
          <p:cNvSpPr/>
          <p:nvPr/>
        </p:nvSpPr>
        <p:spPr>
          <a:xfrm>
            <a:off x="394398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871" name="object 871"/>
          <p:cNvSpPr/>
          <p:nvPr/>
        </p:nvSpPr>
        <p:spPr>
          <a:xfrm>
            <a:off x="4401373" y="1584337"/>
            <a:ext cx="0" cy="1043940"/>
          </a:xfrm>
          <a:custGeom>
            <a:avLst/>
            <a:gdLst/>
            <a:ahLst/>
            <a:cxnLst/>
            <a:rect l="l" t="t" r="r" b="b"/>
            <a:pathLst>
              <a:path h="1043939">
                <a:moveTo>
                  <a:pt x="0" y="0"/>
                </a:moveTo>
                <a:lnTo>
                  <a:pt x="0" y="1043554"/>
                </a:lnTo>
              </a:path>
            </a:pathLst>
          </a:custGeom>
          <a:ln w="63291">
            <a:solidFill>
              <a:srgbClr val="FFFFFF"/>
            </a:solidFill>
          </a:ln>
        </p:spPr>
        <p:txBody>
          <a:bodyPr wrap="square" lIns="0" tIns="0" rIns="0" bIns="0" rtlCol="0"/>
          <a:lstStyle/>
          <a:p/>
        </p:txBody>
      </p:sp>
      <p:sp>
        <p:nvSpPr>
          <p:cNvPr id="872" name="object 872"/>
          <p:cNvSpPr/>
          <p:nvPr/>
        </p:nvSpPr>
        <p:spPr>
          <a:xfrm>
            <a:off x="4369727"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873" name="object 873"/>
          <p:cNvSpPr/>
          <p:nvPr/>
        </p:nvSpPr>
        <p:spPr>
          <a:xfrm>
            <a:off x="4371891" y="15865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4" name="object 874"/>
          <p:cNvSpPr/>
          <p:nvPr/>
        </p:nvSpPr>
        <p:spPr>
          <a:xfrm>
            <a:off x="4371891" y="16214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5" name="object 875"/>
          <p:cNvSpPr/>
          <p:nvPr/>
        </p:nvSpPr>
        <p:spPr>
          <a:xfrm>
            <a:off x="4371891" y="165635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6" name="object 876"/>
          <p:cNvSpPr/>
          <p:nvPr/>
        </p:nvSpPr>
        <p:spPr>
          <a:xfrm>
            <a:off x="4371891" y="169128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7" name="object 877"/>
          <p:cNvSpPr/>
          <p:nvPr/>
        </p:nvSpPr>
        <p:spPr>
          <a:xfrm>
            <a:off x="4371891" y="17261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8" name="object 878"/>
          <p:cNvSpPr/>
          <p:nvPr/>
        </p:nvSpPr>
        <p:spPr>
          <a:xfrm>
            <a:off x="4371891" y="17611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79" name="object 879"/>
          <p:cNvSpPr/>
          <p:nvPr/>
        </p:nvSpPr>
        <p:spPr>
          <a:xfrm>
            <a:off x="4371891" y="179608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0" name="object 880"/>
          <p:cNvSpPr/>
          <p:nvPr/>
        </p:nvSpPr>
        <p:spPr>
          <a:xfrm>
            <a:off x="4371891" y="18310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1" name="object 881"/>
          <p:cNvSpPr/>
          <p:nvPr/>
        </p:nvSpPr>
        <p:spPr>
          <a:xfrm>
            <a:off x="4371891" y="18659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2" name="object 882"/>
          <p:cNvSpPr/>
          <p:nvPr/>
        </p:nvSpPr>
        <p:spPr>
          <a:xfrm>
            <a:off x="4371891" y="19008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3" name="object 883"/>
          <p:cNvSpPr/>
          <p:nvPr/>
        </p:nvSpPr>
        <p:spPr>
          <a:xfrm>
            <a:off x="4371891" y="1935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4" name="object 884"/>
          <p:cNvSpPr/>
          <p:nvPr/>
        </p:nvSpPr>
        <p:spPr>
          <a:xfrm>
            <a:off x="4371891" y="19707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5" name="object 885"/>
          <p:cNvSpPr/>
          <p:nvPr/>
        </p:nvSpPr>
        <p:spPr>
          <a:xfrm>
            <a:off x="4371891" y="20056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6" name="object 886"/>
          <p:cNvSpPr/>
          <p:nvPr/>
        </p:nvSpPr>
        <p:spPr>
          <a:xfrm>
            <a:off x="4371891" y="20405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7" name="object 887"/>
          <p:cNvSpPr/>
          <p:nvPr/>
        </p:nvSpPr>
        <p:spPr>
          <a:xfrm>
            <a:off x="4371891" y="20755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8" name="object 888"/>
          <p:cNvSpPr/>
          <p:nvPr/>
        </p:nvSpPr>
        <p:spPr>
          <a:xfrm>
            <a:off x="4371891" y="21104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89" name="object 889"/>
          <p:cNvSpPr/>
          <p:nvPr/>
        </p:nvSpPr>
        <p:spPr>
          <a:xfrm>
            <a:off x="4371891" y="21454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0" name="object 890"/>
          <p:cNvSpPr/>
          <p:nvPr/>
        </p:nvSpPr>
        <p:spPr>
          <a:xfrm>
            <a:off x="4371891" y="21803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1" name="object 891"/>
          <p:cNvSpPr/>
          <p:nvPr/>
        </p:nvSpPr>
        <p:spPr>
          <a:xfrm>
            <a:off x="4371891" y="22152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2" name="object 892"/>
          <p:cNvSpPr/>
          <p:nvPr/>
        </p:nvSpPr>
        <p:spPr>
          <a:xfrm>
            <a:off x="4371891" y="22501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3" name="object 893"/>
          <p:cNvSpPr/>
          <p:nvPr/>
        </p:nvSpPr>
        <p:spPr>
          <a:xfrm>
            <a:off x="4371891" y="22851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4" name="object 894"/>
          <p:cNvSpPr/>
          <p:nvPr/>
        </p:nvSpPr>
        <p:spPr>
          <a:xfrm>
            <a:off x="4371891" y="23200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5" name="object 895"/>
          <p:cNvSpPr/>
          <p:nvPr/>
        </p:nvSpPr>
        <p:spPr>
          <a:xfrm>
            <a:off x="4371891" y="23549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6" name="object 896"/>
          <p:cNvSpPr/>
          <p:nvPr/>
        </p:nvSpPr>
        <p:spPr>
          <a:xfrm>
            <a:off x="4371891" y="23898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7" name="object 897"/>
          <p:cNvSpPr/>
          <p:nvPr/>
        </p:nvSpPr>
        <p:spPr>
          <a:xfrm>
            <a:off x="4371891" y="24248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8" name="object 898"/>
          <p:cNvSpPr/>
          <p:nvPr/>
        </p:nvSpPr>
        <p:spPr>
          <a:xfrm>
            <a:off x="4371891" y="24598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899" name="object 899"/>
          <p:cNvSpPr/>
          <p:nvPr/>
        </p:nvSpPr>
        <p:spPr>
          <a:xfrm>
            <a:off x="4371891" y="24947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0" name="object 900"/>
          <p:cNvSpPr/>
          <p:nvPr/>
        </p:nvSpPr>
        <p:spPr>
          <a:xfrm>
            <a:off x="4371891" y="25296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1" name="object 901"/>
          <p:cNvSpPr/>
          <p:nvPr/>
        </p:nvSpPr>
        <p:spPr>
          <a:xfrm>
            <a:off x="4371891" y="25645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2" name="object 902"/>
          <p:cNvSpPr/>
          <p:nvPr/>
        </p:nvSpPr>
        <p:spPr>
          <a:xfrm>
            <a:off x="4371891" y="25994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3" name="object 903"/>
          <p:cNvSpPr/>
          <p:nvPr/>
        </p:nvSpPr>
        <p:spPr>
          <a:xfrm>
            <a:off x="4371891" y="3263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4" name="object 904"/>
          <p:cNvSpPr/>
          <p:nvPr/>
        </p:nvSpPr>
        <p:spPr>
          <a:xfrm>
            <a:off x="4371891" y="3298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5" name="object 905"/>
          <p:cNvSpPr/>
          <p:nvPr/>
        </p:nvSpPr>
        <p:spPr>
          <a:xfrm>
            <a:off x="4371891" y="33330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06" name="object 906"/>
          <p:cNvSpPr/>
          <p:nvPr/>
        </p:nvSpPr>
        <p:spPr>
          <a:xfrm>
            <a:off x="4369727" y="1584337"/>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07" name="object 907"/>
          <p:cNvSpPr/>
          <p:nvPr/>
        </p:nvSpPr>
        <p:spPr>
          <a:xfrm>
            <a:off x="4431921" y="1584337"/>
            <a:ext cx="0" cy="1043940"/>
          </a:xfrm>
          <a:custGeom>
            <a:avLst/>
            <a:gdLst/>
            <a:ahLst/>
            <a:cxnLst/>
            <a:rect l="l" t="t" r="r" b="b"/>
            <a:pathLst>
              <a:path h="1043939">
                <a:moveTo>
                  <a:pt x="0" y="0"/>
                </a:moveTo>
                <a:lnTo>
                  <a:pt x="0" y="1043554"/>
                </a:lnTo>
              </a:path>
            </a:pathLst>
          </a:custGeom>
          <a:ln w="3175">
            <a:solidFill>
              <a:srgbClr val="000000"/>
            </a:solidFill>
          </a:ln>
        </p:spPr>
        <p:txBody>
          <a:bodyPr wrap="square" lIns="0" tIns="0" rIns="0" bIns="0" rtlCol="0"/>
          <a:lstStyle/>
          <a:p/>
        </p:txBody>
      </p:sp>
      <p:sp>
        <p:nvSpPr>
          <p:cNvPr id="908" name="object 908"/>
          <p:cNvSpPr/>
          <p:nvPr/>
        </p:nvSpPr>
        <p:spPr>
          <a:xfrm>
            <a:off x="4431921"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09" name="object 909"/>
          <p:cNvSpPr/>
          <p:nvPr/>
        </p:nvSpPr>
        <p:spPr>
          <a:xfrm>
            <a:off x="4369727"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910" name="object 910"/>
          <p:cNvSpPr/>
          <p:nvPr/>
        </p:nvSpPr>
        <p:spPr>
          <a:xfrm>
            <a:off x="436972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11" name="object 911"/>
          <p:cNvSpPr/>
          <p:nvPr/>
        </p:nvSpPr>
        <p:spPr>
          <a:xfrm>
            <a:off x="4825923" y="1678175"/>
            <a:ext cx="0" cy="949960"/>
          </a:xfrm>
          <a:custGeom>
            <a:avLst/>
            <a:gdLst/>
            <a:ahLst/>
            <a:cxnLst/>
            <a:rect l="l" t="t" r="r" b="b"/>
            <a:pathLst>
              <a:path h="949960">
                <a:moveTo>
                  <a:pt x="0" y="0"/>
                </a:moveTo>
                <a:lnTo>
                  <a:pt x="0" y="949716"/>
                </a:lnTo>
              </a:path>
            </a:pathLst>
          </a:custGeom>
          <a:ln w="65474">
            <a:solidFill>
              <a:srgbClr val="FFFFFF"/>
            </a:solidFill>
          </a:ln>
        </p:spPr>
        <p:txBody>
          <a:bodyPr wrap="square" lIns="0" tIns="0" rIns="0" bIns="0" rtlCol="0"/>
          <a:lstStyle/>
          <a:p/>
        </p:txBody>
      </p:sp>
      <p:sp>
        <p:nvSpPr>
          <p:cNvPr id="912" name="object 912"/>
          <p:cNvSpPr/>
          <p:nvPr/>
        </p:nvSpPr>
        <p:spPr>
          <a:xfrm>
            <a:off x="479318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FFFFFF"/>
          </a:solidFill>
        </p:spPr>
        <p:txBody>
          <a:bodyPr wrap="square" lIns="0" tIns="0" rIns="0" bIns="0" rtlCol="0"/>
          <a:lstStyle/>
          <a:p/>
        </p:txBody>
      </p:sp>
      <p:sp>
        <p:nvSpPr>
          <p:cNvPr id="913" name="object 913"/>
          <p:cNvSpPr/>
          <p:nvPr/>
        </p:nvSpPr>
        <p:spPr>
          <a:xfrm>
            <a:off x="4795380" y="168036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4" name="object 914"/>
          <p:cNvSpPr/>
          <p:nvPr/>
        </p:nvSpPr>
        <p:spPr>
          <a:xfrm>
            <a:off x="4795380" y="17152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5" name="object 915"/>
          <p:cNvSpPr/>
          <p:nvPr/>
        </p:nvSpPr>
        <p:spPr>
          <a:xfrm>
            <a:off x="4795380" y="175025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6" name="object 916"/>
          <p:cNvSpPr/>
          <p:nvPr/>
        </p:nvSpPr>
        <p:spPr>
          <a:xfrm>
            <a:off x="4795380" y="178517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7" name="object 917"/>
          <p:cNvSpPr/>
          <p:nvPr/>
        </p:nvSpPr>
        <p:spPr>
          <a:xfrm>
            <a:off x="4795380" y="182010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8" name="object 918"/>
          <p:cNvSpPr/>
          <p:nvPr/>
        </p:nvSpPr>
        <p:spPr>
          <a:xfrm>
            <a:off x="4795380" y="18550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19" name="object 919"/>
          <p:cNvSpPr/>
          <p:nvPr/>
        </p:nvSpPr>
        <p:spPr>
          <a:xfrm>
            <a:off x="4795380" y="188992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0" name="object 920"/>
          <p:cNvSpPr/>
          <p:nvPr/>
        </p:nvSpPr>
        <p:spPr>
          <a:xfrm>
            <a:off x="4795380" y="192491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1" name="object 921"/>
          <p:cNvSpPr/>
          <p:nvPr/>
        </p:nvSpPr>
        <p:spPr>
          <a:xfrm>
            <a:off x="4795380" y="195984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2" name="object 922"/>
          <p:cNvSpPr/>
          <p:nvPr/>
        </p:nvSpPr>
        <p:spPr>
          <a:xfrm>
            <a:off x="4795380" y="199476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3" name="object 923"/>
          <p:cNvSpPr/>
          <p:nvPr/>
        </p:nvSpPr>
        <p:spPr>
          <a:xfrm>
            <a:off x="4795380" y="20296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4" name="object 924"/>
          <p:cNvSpPr/>
          <p:nvPr/>
        </p:nvSpPr>
        <p:spPr>
          <a:xfrm>
            <a:off x="4795380" y="206459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5" name="object 925"/>
          <p:cNvSpPr/>
          <p:nvPr/>
        </p:nvSpPr>
        <p:spPr>
          <a:xfrm>
            <a:off x="4795380" y="209957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6" name="object 926"/>
          <p:cNvSpPr/>
          <p:nvPr/>
        </p:nvSpPr>
        <p:spPr>
          <a:xfrm>
            <a:off x="4795380" y="213450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7" name="object 927"/>
          <p:cNvSpPr/>
          <p:nvPr/>
        </p:nvSpPr>
        <p:spPr>
          <a:xfrm>
            <a:off x="4795380" y="216939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8" name="object 928"/>
          <p:cNvSpPr/>
          <p:nvPr/>
        </p:nvSpPr>
        <p:spPr>
          <a:xfrm>
            <a:off x="4795380" y="220432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29" name="object 929"/>
          <p:cNvSpPr/>
          <p:nvPr/>
        </p:nvSpPr>
        <p:spPr>
          <a:xfrm>
            <a:off x="4795380" y="223925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0" name="object 930"/>
          <p:cNvSpPr/>
          <p:nvPr/>
        </p:nvSpPr>
        <p:spPr>
          <a:xfrm>
            <a:off x="4795380" y="2274239"/>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1" name="object 931"/>
          <p:cNvSpPr/>
          <p:nvPr/>
        </p:nvSpPr>
        <p:spPr>
          <a:xfrm>
            <a:off x="4795380" y="230916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2" name="object 932"/>
          <p:cNvSpPr/>
          <p:nvPr/>
        </p:nvSpPr>
        <p:spPr>
          <a:xfrm>
            <a:off x="4795380" y="234406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3" name="object 933"/>
          <p:cNvSpPr/>
          <p:nvPr/>
        </p:nvSpPr>
        <p:spPr>
          <a:xfrm>
            <a:off x="4795380" y="237898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4" name="object 934"/>
          <p:cNvSpPr/>
          <p:nvPr/>
        </p:nvSpPr>
        <p:spPr>
          <a:xfrm>
            <a:off x="4795380" y="2413914"/>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5" name="object 935"/>
          <p:cNvSpPr/>
          <p:nvPr/>
        </p:nvSpPr>
        <p:spPr>
          <a:xfrm>
            <a:off x="4795380" y="2448901"/>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6" name="object 936"/>
          <p:cNvSpPr/>
          <p:nvPr/>
        </p:nvSpPr>
        <p:spPr>
          <a:xfrm>
            <a:off x="4795380" y="2483797"/>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7" name="object 937"/>
          <p:cNvSpPr/>
          <p:nvPr/>
        </p:nvSpPr>
        <p:spPr>
          <a:xfrm>
            <a:off x="4795380" y="251872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8" name="object 938"/>
          <p:cNvSpPr/>
          <p:nvPr/>
        </p:nvSpPr>
        <p:spPr>
          <a:xfrm>
            <a:off x="4795380" y="2553650"/>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39" name="object 939"/>
          <p:cNvSpPr/>
          <p:nvPr/>
        </p:nvSpPr>
        <p:spPr>
          <a:xfrm>
            <a:off x="4795380" y="2588546"/>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0" name="object 940"/>
          <p:cNvSpPr/>
          <p:nvPr/>
        </p:nvSpPr>
        <p:spPr>
          <a:xfrm>
            <a:off x="4795380" y="2623563"/>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1" name="object 941"/>
          <p:cNvSpPr/>
          <p:nvPr/>
        </p:nvSpPr>
        <p:spPr>
          <a:xfrm>
            <a:off x="4795380" y="325226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2" name="object 942"/>
          <p:cNvSpPr/>
          <p:nvPr/>
        </p:nvSpPr>
        <p:spPr>
          <a:xfrm>
            <a:off x="4795380" y="3287195"/>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3" name="object 943"/>
          <p:cNvSpPr/>
          <p:nvPr/>
        </p:nvSpPr>
        <p:spPr>
          <a:xfrm>
            <a:off x="4795380" y="3322182"/>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4" name="object 944"/>
          <p:cNvSpPr/>
          <p:nvPr/>
        </p:nvSpPr>
        <p:spPr>
          <a:xfrm>
            <a:off x="4795380" y="3357078"/>
            <a:ext cx="61594" cy="0"/>
          </a:xfrm>
          <a:custGeom>
            <a:avLst/>
            <a:gdLst/>
            <a:ahLst/>
            <a:cxnLst/>
            <a:rect l="l" t="t" r="r" b="b"/>
            <a:pathLst>
              <a:path w="61595">
                <a:moveTo>
                  <a:pt x="0" y="0"/>
                </a:moveTo>
                <a:lnTo>
                  <a:pt x="61090" y="0"/>
                </a:lnTo>
              </a:path>
            </a:pathLst>
          </a:custGeom>
          <a:ln w="4363">
            <a:solidFill>
              <a:srgbClr val="000000"/>
            </a:solidFill>
          </a:ln>
        </p:spPr>
        <p:txBody>
          <a:bodyPr wrap="square" lIns="0" tIns="0" rIns="0" bIns="0" rtlCol="0"/>
          <a:lstStyle/>
          <a:p/>
        </p:txBody>
      </p:sp>
      <p:sp>
        <p:nvSpPr>
          <p:cNvPr id="945" name="object 945"/>
          <p:cNvSpPr/>
          <p:nvPr/>
        </p:nvSpPr>
        <p:spPr>
          <a:xfrm>
            <a:off x="4793186" y="1678175"/>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946" name="object 946"/>
          <p:cNvSpPr/>
          <p:nvPr/>
        </p:nvSpPr>
        <p:spPr>
          <a:xfrm>
            <a:off x="4857575"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947" name="object 947"/>
          <p:cNvSpPr/>
          <p:nvPr/>
        </p:nvSpPr>
        <p:spPr>
          <a:xfrm>
            <a:off x="485757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48" name="object 948"/>
          <p:cNvSpPr/>
          <p:nvPr/>
        </p:nvSpPr>
        <p:spPr>
          <a:xfrm>
            <a:off x="479318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949" name="object 949"/>
          <p:cNvSpPr/>
          <p:nvPr/>
        </p:nvSpPr>
        <p:spPr>
          <a:xfrm>
            <a:off x="479318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50" name="object 950"/>
          <p:cNvSpPr/>
          <p:nvPr/>
        </p:nvSpPr>
        <p:spPr>
          <a:xfrm>
            <a:off x="5250577" y="1695638"/>
            <a:ext cx="0" cy="932815"/>
          </a:xfrm>
          <a:custGeom>
            <a:avLst/>
            <a:gdLst/>
            <a:ahLst/>
            <a:cxnLst/>
            <a:rect l="l" t="t" r="r" b="b"/>
            <a:pathLst>
              <a:path h="932814">
                <a:moveTo>
                  <a:pt x="0" y="0"/>
                </a:moveTo>
                <a:lnTo>
                  <a:pt x="0" y="932253"/>
                </a:lnTo>
              </a:path>
            </a:pathLst>
          </a:custGeom>
          <a:ln w="63291">
            <a:solidFill>
              <a:srgbClr val="FFFFFF"/>
            </a:solidFill>
          </a:ln>
        </p:spPr>
        <p:txBody>
          <a:bodyPr wrap="square" lIns="0" tIns="0" rIns="0" bIns="0" rtlCol="0"/>
          <a:lstStyle/>
          <a:p/>
        </p:txBody>
      </p:sp>
      <p:sp>
        <p:nvSpPr>
          <p:cNvPr id="951" name="object 951"/>
          <p:cNvSpPr/>
          <p:nvPr/>
        </p:nvSpPr>
        <p:spPr>
          <a:xfrm>
            <a:off x="5218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52" name="object 952"/>
          <p:cNvSpPr/>
          <p:nvPr/>
        </p:nvSpPr>
        <p:spPr>
          <a:xfrm>
            <a:off x="5221095" y="16978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3" name="object 953"/>
          <p:cNvSpPr/>
          <p:nvPr/>
        </p:nvSpPr>
        <p:spPr>
          <a:xfrm>
            <a:off x="5221095" y="17328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4" name="object 954"/>
          <p:cNvSpPr/>
          <p:nvPr/>
        </p:nvSpPr>
        <p:spPr>
          <a:xfrm>
            <a:off x="5221095" y="17677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5" name="object 955"/>
          <p:cNvSpPr/>
          <p:nvPr/>
        </p:nvSpPr>
        <p:spPr>
          <a:xfrm>
            <a:off x="5221095" y="180264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6" name="object 956"/>
          <p:cNvSpPr/>
          <p:nvPr/>
        </p:nvSpPr>
        <p:spPr>
          <a:xfrm>
            <a:off x="5221095" y="18375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7" name="object 957"/>
          <p:cNvSpPr/>
          <p:nvPr/>
        </p:nvSpPr>
        <p:spPr>
          <a:xfrm>
            <a:off x="5221095" y="18724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8" name="object 958"/>
          <p:cNvSpPr/>
          <p:nvPr/>
        </p:nvSpPr>
        <p:spPr>
          <a:xfrm>
            <a:off x="5221095" y="1907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59" name="object 959"/>
          <p:cNvSpPr/>
          <p:nvPr/>
        </p:nvSpPr>
        <p:spPr>
          <a:xfrm>
            <a:off x="5221095" y="19423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0" name="object 960"/>
          <p:cNvSpPr/>
          <p:nvPr/>
        </p:nvSpPr>
        <p:spPr>
          <a:xfrm>
            <a:off x="5221095" y="197730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1" name="object 961"/>
          <p:cNvSpPr/>
          <p:nvPr/>
        </p:nvSpPr>
        <p:spPr>
          <a:xfrm>
            <a:off x="5221095" y="20122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2" name="object 962"/>
          <p:cNvSpPr/>
          <p:nvPr/>
        </p:nvSpPr>
        <p:spPr>
          <a:xfrm>
            <a:off x="5221095" y="204712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3" name="object 963"/>
          <p:cNvSpPr/>
          <p:nvPr/>
        </p:nvSpPr>
        <p:spPr>
          <a:xfrm>
            <a:off x="5221095" y="20821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4" name="object 964"/>
          <p:cNvSpPr/>
          <p:nvPr/>
        </p:nvSpPr>
        <p:spPr>
          <a:xfrm>
            <a:off x="5221095" y="21170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5" name="object 965"/>
          <p:cNvSpPr/>
          <p:nvPr/>
        </p:nvSpPr>
        <p:spPr>
          <a:xfrm>
            <a:off x="5221095" y="215196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6" name="object 966"/>
          <p:cNvSpPr/>
          <p:nvPr/>
        </p:nvSpPr>
        <p:spPr>
          <a:xfrm>
            <a:off x="5221095" y="21868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7" name="object 967"/>
          <p:cNvSpPr/>
          <p:nvPr/>
        </p:nvSpPr>
        <p:spPr>
          <a:xfrm>
            <a:off x="5221095" y="22217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8" name="object 968"/>
          <p:cNvSpPr/>
          <p:nvPr/>
        </p:nvSpPr>
        <p:spPr>
          <a:xfrm>
            <a:off x="5221095" y="225677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69" name="object 969"/>
          <p:cNvSpPr/>
          <p:nvPr/>
        </p:nvSpPr>
        <p:spPr>
          <a:xfrm>
            <a:off x="5221095" y="229170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0" name="object 970"/>
          <p:cNvSpPr/>
          <p:nvPr/>
        </p:nvSpPr>
        <p:spPr>
          <a:xfrm>
            <a:off x="5221095" y="23265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1" name="object 971"/>
          <p:cNvSpPr/>
          <p:nvPr/>
        </p:nvSpPr>
        <p:spPr>
          <a:xfrm>
            <a:off x="5221095" y="23615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2" name="object 972"/>
          <p:cNvSpPr/>
          <p:nvPr/>
        </p:nvSpPr>
        <p:spPr>
          <a:xfrm>
            <a:off x="5221095" y="239645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3" name="object 973"/>
          <p:cNvSpPr/>
          <p:nvPr/>
        </p:nvSpPr>
        <p:spPr>
          <a:xfrm>
            <a:off x="5221095" y="24313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4" name="object 974"/>
          <p:cNvSpPr/>
          <p:nvPr/>
        </p:nvSpPr>
        <p:spPr>
          <a:xfrm>
            <a:off x="5221095" y="246636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5" name="object 975"/>
          <p:cNvSpPr/>
          <p:nvPr/>
        </p:nvSpPr>
        <p:spPr>
          <a:xfrm>
            <a:off x="5221095" y="250126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6" name="object 976"/>
          <p:cNvSpPr/>
          <p:nvPr/>
        </p:nvSpPr>
        <p:spPr>
          <a:xfrm>
            <a:off x="5221095" y="253618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7" name="object 977"/>
          <p:cNvSpPr/>
          <p:nvPr/>
        </p:nvSpPr>
        <p:spPr>
          <a:xfrm>
            <a:off x="5221095" y="257111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8" name="object 978"/>
          <p:cNvSpPr/>
          <p:nvPr/>
        </p:nvSpPr>
        <p:spPr>
          <a:xfrm>
            <a:off x="5221095" y="26060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79" name="object 979"/>
          <p:cNvSpPr/>
          <p:nvPr/>
        </p:nvSpPr>
        <p:spPr>
          <a:xfrm>
            <a:off x="5221095" y="32697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0" name="object 980"/>
          <p:cNvSpPr/>
          <p:nvPr/>
        </p:nvSpPr>
        <p:spPr>
          <a:xfrm>
            <a:off x="5221095" y="33046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1" name="object 981"/>
          <p:cNvSpPr/>
          <p:nvPr/>
        </p:nvSpPr>
        <p:spPr>
          <a:xfrm>
            <a:off x="5221095" y="33396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82" name="object 982"/>
          <p:cNvSpPr/>
          <p:nvPr/>
        </p:nvSpPr>
        <p:spPr>
          <a:xfrm>
            <a:off x="5218931" y="1695638"/>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983" name="object 983"/>
          <p:cNvSpPr/>
          <p:nvPr/>
        </p:nvSpPr>
        <p:spPr>
          <a:xfrm>
            <a:off x="5281125" y="1695638"/>
            <a:ext cx="0" cy="932815"/>
          </a:xfrm>
          <a:custGeom>
            <a:avLst/>
            <a:gdLst/>
            <a:ahLst/>
            <a:cxnLst/>
            <a:rect l="l" t="t" r="r" b="b"/>
            <a:pathLst>
              <a:path h="932814">
                <a:moveTo>
                  <a:pt x="0" y="0"/>
                </a:moveTo>
                <a:lnTo>
                  <a:pt x="0" y="932252"/>
                </a:lnTo>
              </a:path>
            </a:pathLst>
          </a:custGeom>
          <a:ln w="3175">
            <a:solidFill>
              <a:srgbClr val="000000"/>
            </a:solidFill>
          </a:ln>
        </p:spPr>
        <p:txBody>
          <a:bodyPr wrap="square" lIns="0" tIns="0" rIns="0" bIns="0" rtlCol="0"/>
          <a:lstStyle/>
          <a:p/>
        </p:txBody>
      </p:sp>
      <p:sp>
        <p:nvSpPr>
          <p:cNvPr id="984" name="object 984"/>
          <p:cNvSpPr/>
          <p:nvPr/>
        </p:nvSpPr>
        <p:spPr>
          <a:xfrm>
            <a:off x="528112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985" name="object 985"/>
          <p:cNvSpPr/>
          <p:nvPr/>
        </p:nvSpPr>
        <p:spPr>
          <a:xfrm>
            <a:off x="5218931" y="1695638"/>
            <a:ext cx="0" cy="932815"/>
          </a:xfrm>
          <a:custGeom>
            <a:avLst/>
            <a:gdLst/>
            <a:ahLst/>
            <a:cxnLst/>
            <a:rect l="l" t="t" r="r" b="b"/>
            <a:pathLst>
              <a:path h="932814">
                <a:moveTo>
                  <a:pt x="0" y="0"/>
                </a:moveTo>
                <a:lnTo>
                  <a:pt x="0" y="932252"/>
                </a:lnTo>
              </a:path>
            </a:pathLst>
          </a:custGeom>
          <a:ln w="4364">
            <a:solidFill>
              <a:srgbClr val="000000"/>
            </a:solidFill>
          </a:ln>
        </p:spPr>
        <p:txBody>
          <a:bodyPr wrap="square" lIns="0" tIns="0" rIns="0" bIns="0" rtlCol="0"/>
          <a:lstStyle/>
          <a:p/>
        </p:txBody>
      </p:sp>
      <p:sp>
        <p:nvSpPr>
          <p:cNvPr id="986" name="object 986"/>
          <p:cNvSpPr/>
          <p:nvPr/>
        </p:nvSpPr>
        <p:spPr>
          <a:xfrm>
            <a:off x="5218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987" name="object 987"/>
          <p:cNvSpPr/>
          <p:nvPr/>
        </p:nvSpPr>
        <p:spPr>
          <a:xfrm>
            <a:off x="5644645"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FFFFFF"/>
          </a:solidFill>
        </p:spPr>
        <p:txBody>
          <a:bodyPr wrap="square" lIns="0" tIns="0" rIns="0" bIns="0" rtlCol="0"/>
          <a:lstStyle/>
          <a:p/>
        </p:txBody>
      </p:sp>
      <p:sp>
        <p:nvSpPr>
          <p:cNvPr id="988" name="object 988"/>
          <p:cNvSpPr/>
          <p:nvPr/>
        </p:nvSpPr>
        <p:spPr>
          <a:xfrm>
            <a:off x="5644645"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989" name="object 989"/>
          <p:cNvSpPr/>
          <p:nvPr/>
        </p:nvSpPr>
        <p:spPr>
          <a:xfrm>
            <a:off x="5646840" y="16803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0" name="object 990"/>
          <p:cNvSpPr/>
          <p:nvPr/>
        </p:nvSpPr>
        <p:spPr>
          <a:xfrm>
            <a:off x="5646840" y="17152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1" name="object 991"/>
          <p:cNvSpPr/>
          <p:nvPr/>
        </p:nvSpPr>
        <p:spPr>
          <a:xfrm>
            <a:off x="5646840" y="175025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2" name="object 992"/>
          <p:cNvSpPr/>
          <p:nvPr/>
        </p:nvSpPr>
        <p:spPr>
          <a:xfrm>
            <a:off x="5646840" y="178517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3" name="object 993"/>
          <p:cNvSpPr/>
          <p:nvPr/>
        </p:nvSpPr>
        <p:spPr>
          <a:xfrm>
            <a:off x="5646840" y="182010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4" name="object 994"/>
          <p:cNvSpPr/>
          <p:nvPr/>
        </p:nvSpPr>
        <p:spPr>
          <a:xfrm>
            <a:off x="5646840" y="18550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5" name="object 995"/>
          <p:cNvSpPr/>
          <p:nvPr/>
        </p:nvSpPr>
        <p:spPr>
          <a:xfrm>
            <a:off x="5646840" y="18899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6" name="object 996"/>
          <p:cNvSpPr/>
          <p:nvPr/>
        </p:nvSpPr>
        <p:spPr>
          <a:xfrm>
            <a:off x="5646840" y="192491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7" name="object 997"/>
          <p:cNvSpPr/>
          <p:nvPr/>
        </p:nvSpPr>
        <p:spPr>
          <a:xfrm>
            <a:off x="5646840" y="195984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8" name="object 998"/>
          <p:cNvSpPr/>
          <p:nvPr/>
        </p:nvSpPr>
        <p:spPr>
          <a:xfrm>
            <a:off x="5646840" y="19947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999" name="object 999"/>
          <p:cNvSpPr/>
          <p:nvPr/>
        </p:nvSpPr>
        <p:spPr>
          <a:xfrm>
            <a:off x="5646840" y="20296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0" name="object 1000"/>
          <p:cNvSpPr/>
          <p:nvPr/>
        </p:nvSpPr>
        <p:spPr>
          <a:xfrm>
            <a:off x="5646840" y="206459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1" name="object 1001"/>
          <p:cNvSpPr/>
          <p:nvPr/>
        </p:nvSpPr>
        <p:spPr>
          <a:xfrm>
            <a:off x="5646840" y="209957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2" name="object 1002"/>
          <p:cNvSpPr/>
          <p:nvPr/>
        </p:nvSpPr>
        <p:spPr>
          <a:xfrm>
            <a:off x="5646840" y="21345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3" name="object 1003"/>
          <p:cNvSpPr/>
          <p:nvPr/>
        </p:nvSpPr>
        <p:spPr>
          <a:xfrm>
            <a:off x="5646840" y="216939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4" name="object 1004"/>
          <p:cNvSpPr/>
          <p:nvPr/>
        </p:nvSpPr>
        <p:spPr>
          <a:xfrm>
            <a:off x="5646840" y="22043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5" name="object 1005"/>
          <p:cNvSpPr/>
          <p:nvPr/>
        </p:nvSpPr>
        <p:spPr>
          <a:xfrm>
            <a:off x="5646840" y="22392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6" name="object 1006"/>
          <p:cNvSpPr/>
          <p:nvPr/>
        </p:nvSpPr>
        <p:spPr>
          <a:xfrm>
            <a:off x="5646840" y="227423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7" name="object 1007"/>
          <p:cNvSpPr/>
          <p:nvPr/>
        </p:nvSpPr>
        <p:spPr>
          <a:xfrm>
            <a:off x="5646840" y="23091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8" name="object 1008"/>
          <p:cNvSpPr/>
          <p:nvPr/>
        </p:nvSpPr>
        <p:spPr>
          <a:xfrm>
            <a:off x="5646840" y="234406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09" name="object 1009"/>
          <p:cNvSpPr/>
          <p:nvPr/>
        </p:nvSpPr>
        <p:spPr>
          <a:xfrm>
            <a:off x="5646840" y="23789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0" name="object 1010"/>
          <p:cNvSpPr/>
          <p:nvPr/>
        </p:nvSpPr>
        <p:spPr>
          <a:xfrm>
            <a:off x="5646840" y="24139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1" name="object 1011"/>
          <p:cNvSpPr/>
          <p:nvPr/>
        </p:nvSpPr>
        <p:spPr>
          <a:xfrm>
            <a:off x="5646840" y="244890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2" name="object 1012"/>
          <p:cNvSpPr/>
          <p:nvPr/>
        </p:nvSpPr>
        <p:spPr>
          <a:xfrm>
            <a:off x="5646840" y="248379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3" name="object 1013"/>
          <p:cNvSpPr/>
          <p:nvPr/>
        </p:nvSpPr>
        <p:spPr>
          <a:xfrm>
            <a:off x="5646840" y="251872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4" name="object 1014"/>
          <p:cNvSpPr/>
          <p:nvPr/>
        </p:nvSpPr>
        <p:spPr>
          <a:xfrm>
            <a:off x="5646840" y="25536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5" name="object 1015"/>
          <p:cNvSpPr/>
          <p:nvPr/>
        </p:nvSpPr>
        <p:spPr>
          <a:xfrm>
            <a:off x="5646840" y="25885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6" name="object 1016"/>
          <p:cNvSpPr/>
          <p:nvPr/>
        </p:nvSpPr>
        <p:spPr>
          <a:xfrm>
            <a:off x="5646840" y="26235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7" name="object 1017"/>
          <p:cNvSpPr/>
          <p:nvPr/>
        </p:nvSpPr>
        <p:spPr>
          <a:xfrm>
            <a:off x="5646840" y="325226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8" name="object 1018"/>
          <p:cNvSpPr/>
          <p:nvPr/>
        </p:nvSpPr>
        <p:spPr>
          <a:xfrm>
            <a:off x="5646840" y="328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19" name="object 1019"/>
          <p:cNvSpPr/>
          <p:nvPr/>
        </p:nvSpPr>
        <p:spPr>
          <a:xfrm>
            <a:off x="5646840" y="3322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0" name="object 1020"/>
          <p:cNvSpPr/>
          <p:nvPr/>
        </p:nvSpPr>
        <p:spPr>
          <a:xfrm>
            <a:off x="5646840" y="3357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1" name="object 1021"/>
          <p:cNvSpPr/>
          <p:nvPr/>
        </p:nvSpPr>
        <p:spPr>
          <a:xfrm>
            <a:off x="5644646"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22" name="object 1022"/>
          <p:cNvSpPr/>
          <p:nvPr/>
        </p:nvSpPr>
        <p:spPr>
          <a:xfrm>
            <a:off x="5706840" y="1678175"/>
            <a:ext cx="0" cy="949960"/>
          </a:xfrm>
          <a:custGeom>
            <a:avLst/>
            <a:gdLst/>
            <a:ahLst/>
            <a:cxnLst/>
            <a:rect l="l" t="t" r="r" b="b"/>
            <a:pathLst>
              <a:path h="949960">
                <a:moveTo>
                  <a:pt x="0" y="0"/>
                </a:moveTo>
                <a:lnTo>
                  <a:pt x="0" y="949716"/>
                </a:lnTo>
              </a:path>
            </a:pathLst>
          </a:custGeom>
          <a:ln w="3175">
            <a:solidFill>
              <a:srgbClr val="000000"/>
            </a:solidFill>
          </a:ln>
        </p:spPr>
        <p:txBody>
          <a:bodyPr wrap="square" lIns="0" tIns="0" rIns="0" bIns="0" rtlCol="0"/>
          <a:lstStyle/>
          <a:p/>
        </p:txBody>
      </p:sp>
      <p:sp>
        <p:nvSpPr>
          <p:cNvPr id="1023" name="object 1023"/>
          <p:cNvSpPr/>
          <p:nvPr/>
        </p:nvSpPr>
        <p:spPr>
          <a:xfrm>
            <a:off x="5706840"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24" name="object 1024"/>
          <p:cNvSpPr/>
          <p:nvPr/>
        </p:nvSpPr>
        <p:spPr>
          <a:xfrm>
            <a:off x="5644646"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025" name="object 1025"/>
          <p:cNvSpPr/>
          <p:nvPr/>
        </p:nvSpPr>
        <p:spPr>
          <a:xfrm>
            <a:off x="564464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26" name="object 1026"/>
          <p:cNvSpPr/>
          <p:nvPr/>
        </p:nvSpPr>
        <p:spPr>
          <a:xfrm>
            <a:off x="6101982" y="1658548"/>
            <a:ext cx="0" cy="969644"/>
          </a:xfrm>
          <a:custGeom>
            <a:avLst/>
            <a:gdLst/>
            <a:ahLst/>
            <a:cxnLst/>
            <a:rect l="l" t="t" r="r" b="b"/>
            <a:pathLst>
              <a:path h="969644">
                <a:moveTo>
                  <a:pt x="0" y="0"/>
                </a:moveTo>
                <a:lnTo>
                  <a:pt x="0" y="969343"/>
                </a:lnTo>
              </a:path>
            </a:pathLst>
          </a:custGeom>
          <a:ln w="63364">
            <a:solidFill>
              <a:srgbClr val="FFFFFF"/>
            </a:solidFill>
          </a:ln>
        </p:spPr>
        <p:txBody>
          <a:bodyPr wrap="square" lIns="0" tIns="0" rIns="0" bIns="0" rtlCol="0"/>
          <a:lstStyle/>
          <a:p/>
        </p:txBody>
      </p:sp>
      <p:sp>
        <p:nvSpPr>
          <p:cNvPr id="1027" name="object 1027"/>
          <p:cNvSpPr/>
          <p:nvPr/>
        </p:nvSpPr>
        <p:spPr>
          <a:xfrm>
            <a:off x="6070299"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FFFFFF"/>
          </a:solidFill>
        </p:spPr>
        <p:txBody>
          <a:bodyPr wrap="square" lIns="0" tIns="0" rIns="0" bIns="0" rtlCol="0"/>
          <a:lstStyle/>
          <a:p/>
        </p:txBody>
      </p:sp>
      <p:sp>
        <p:nvSpPr>
          <p:cNvPr id="1028" name="object 1028"/>
          <p:cNvSpPr/>
          <p:nvPr/>
        </p:nvSpPr>
        <p:spPr>
          <a:xfrm>
            <a:off x="6072494" y="166071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29" name="object 1029"/>
          <p:cNvSpPr/>
          <p:nvPr/>
        </p:nvSpPr>
        <p:spPr>
          <a:xfrm>
            <a:off x="6072494" y="169563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0" name="object 1030"/>
          <p:cNvSpPr/>
          <p:nvPr/>
        </p:nvSpPr>
        <p:spPr>
          <a:xfrm>
            <a:off x="6072494" y="173062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1" name="object 1031"/>
          <p:cNvSpPr/>
          <p:nvPr/>
        </p:nvSpPr>
        <p:spPr>
          <a:xfrm>
            <a:off x="6072494" y="176555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2" name="object 1032"/>
          <p:cNvSpPr/>
          <p:nvPr/>
        </p:nvSpPr>
        <p:spPr>
          <a:xfrm>
            <a:off x="6072494" y="180044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3" name="object 1033"/>
          <p:cNvSpPr/>
          <p:nvPr/>
        </p:nvSpPr>
        <p:spPr>
          <a:xfrm>
            <a:off x="6072494" y="183537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4" name="object 1034"/>
          <p:cNvSpPr/>
          <p:nvPr/>
        </p:nvSpPr>
        <p:spPr>
          <a:xfrm>
            <a:off x="6072494" y="187030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5" name="object 1035"/>
          <p:cNvSpPr/>
          <p:nvPr/>
        </p:nvSpPr>
        <p:spPr>
          <a:xfrm>
            <a:off x="6072494" y="190528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6" name="object 1036"/>
          <p:cNvSpPr/>
          <p:nvPr/>
        </p:nvSpPr>
        <p:spPr>
          <a:xfrm>
            <a:off x="6072494" y="19401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7" name="object 1037"/>
          <p:cNvSpPr/>
          <p:nvPr/>
        </p:nvSpPr>
        <p:spPr>
          <a:xfrm>
            <a:off x="6072494" y="197511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8" name="object 1038"/>
          <p:cNvSpPr/>
          <p:nvPr/>
        </p:nvSpPr>
        <p:spPr>
          <a:xfrm>
            <a:off x="6072494" y="201003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39" name="object 1039"/>
          <p:cNvSpPr/>
          <p:nvPr/>
        </p:nvSpPr>
        <p:spPr>
          <a:xfrm>
            <a:off x="6072494" y="204493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0" name="object 1040"/>
          <p:cNvSpPr/>
          <p:nvPr/>
        </p:nvSpPr>
        <p:spPr>
          <a:xfrm>
            <a:off x="6072494" y="20798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1" name="object 1041"/>
          <p:cNvSpPr/>
          <p:nvPr/>
        </p:nvSpPr>
        <p:spPr>
          <a:xfrm>
            <a:off x="6072494" y="21148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2" name="object 1042"/>
          <p:cNvSpPr/>
          <p:nvPr/>
        </p:nvSpPr>
        <p:spPr>
          <a:xfrm>
            <a:off x="6072494" y="214977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3" name="object 1043"/>
          <p:cNvSpPr/>
          <p:nvPr/>
        </p:nvSpPr>
        <p:spPr>
          <a:xfrm>
            <a:off x="6072494" y="218469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4" name="object 1044"/>
          <p:cNvSpPr/>
          <p:nvPr/>
        </p:nvSpPr>
        <p:spPr>
          <a:xfrm>
            <a:off x="6072494" y="221959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5" name="object 1045"/>
          <p:cNvSpPr/>
          <p:nvPr/>
        </p:nvSpPr>
        <p:spPr>
          <a:xfrm>
            <a:off x="6072494" y="225452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6" name="object 1046"/>
          <p:cNvSpPr/>
          <p:nvPr/>
        </p:nvSpPr>
        <p:spPr>
          <a:xfrm>
            <a:off x="6072494" y="228950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7" name="object 1047"/>
          <p:cNvSpPr/>
          <p:nvPr/>
        </p:nvSpPr>
        <p:spPr>
          <a:xfrm>
            <a:off x="6072494" y="232443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8" name="object 1048"/>
          <p:cNvSpPr/>
          <p:nvPr/>
        </p:nvSpPr>
        <p:spPr>
          <a:xfrm>
            <a:off x="6072494" y="235933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49" name="object 1049"/>
          <p:cNvSpPr/>
          <p:nvPr/>
        </p:nvSpPr>
        <p:spPr>
          <a:xfrm>
            <a:off x="6072494" y="2394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0" name="object 1050"/>
          <p:cNvSpPr/>
          <p:nvPr/>
        </p:nvSpPr>
        <p:spPr>
          <a:xfrm>
            <a:off x="6072494" y="242918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1" name="object 1051"/>
          <p:cNvSpPr/>
          <p:nvPr/>
        </p:nvSpPr>
        <p:spPr>
          <a:xfrm>
            <a:off x="6072494" y="246417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2" name="object 1052"/>
          <p:cNvSpPr/>
          <p:nvPr/>
        </p:nvSpPr>
        <p:spPr>
          <a:xfrm>
            <a:off x="6072494" y="249909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3" name="object 1053"/>
          <p:cNvSpPr/>
          <p:nvPr/>
        </p:nvSpPr>
        <p:spPr>
          <a:xfrm>
            <a:off x="6072494" y="253399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4" name="object 1054"/>
          <p:cNvSpPr/>
          <p:nvPr/>
        </p:nvSpPr>
        <p:spPr>
          <a:xfrm>
            <a:off x="6072494" y="256891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5" name="object 1055"/>
          <p:cNvSpPr/>
          <p:nvPr/>
        </p:nvSpPr>
        <p:spPr>
          <a:xfrm>
            <a:off x="6072494" y="260384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6" name="object 1056"/>
          <p:cNvSpPr/>
          <p:nvPr/>
        </p:nvSpPr>
        <p:spPr>
          <a:xfrm>
            <a:off x="6072494" y="326753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7" name="object 1057"/>
          <p:cNvSpPr/>
          <p:nvPr/>
        </p:nvSpPr>
        <p:spPr>
          <a:xfrm>
            <a:off x="6072494" y="330246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8" name="object 1058"/>
          <p:cNvSpPr/>
          <p:nvPr/>
        </p:nvSpPr>
        <p:spPr>
          <a:xfrm>
            <a:off x="6072494" y="333745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59" name="object 1059"/>
          <p:cNvSpPr/>
          <p:nvPr/>
        </p:nvSpPr>
        <p:spPr>
          <a:xfrm>
            <a:off x="6070299" y="1658548"/>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060" name="object 1060"/>
          <p:cNvSpPr/>
          <p:nvPr/>
        </p:nvSpPr>
        <p:spPr>
          <a:xfrm>
            <a:off x="6132585" y="1658548"/>
            <a:ext cx="0" cy="969644"/>
          </a:xfrm>
          <a:custGeom>
            <a:avLst/>
            <a:gdLst/>
            <a:ahLst/>
            <a:cxnLst/>
            <a:rect l="l" t="t" r="r" b="b"/>
            <a:pathLst>
              <a:path h="969644">
                <a:moveTo>
                  <a:pt x="0" y="0"/>
                </a:moveTo>
                <a:lnTo>
                  <a:pt x="0" y="969343"/>
                </a:lnTo>
              </a:path>
            </a:pathLst>
          </a:custGeom>
          <a:ln w="3175">
            <a:solidFill>
              <a:srgbClr val="000000"/>
            </a:solidFill>
          </a:ln>
        </p:spPr>
        <p:txBody>
          <a:bodyPr wrap="square" lIns="0" tIns="0" rIns="0" bIns="0" rtlCol="0"/>
          <a:lstStyle/>
          <a:p/>
        </p:txBody>
      </p:sp>
      <p:sp>
        <p:nvSpPr>
          <p:cNvPr id="1061" name="object 1061"/>
          <p:cNvSpPr/>
          <p:nvPr/>
        </p:nvSpPr>
        <p:spPr>
          <a:xfrm>
            <a:off x="6132585"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62" name="object 1062"/>
          <p:cNvSpPr/>
          <p:nvPr/>
        </p:nvSpPr>
        <p:spPr>
          <a:xfrm>
            <a:off x="6070299"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063" name="object 1063"/>
          <p:cNvSpPr/>
          <p:nvPr/>
        </p:nvSpPr>
        <p:spPr>
          <a:xfrm>
            <a:off x="607029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064" name="object 1064"/>
          <p:cNvSpPr/>
          <p:nvPr/>
        </p:nvSpPr>
        <p:spPr>
          <a:xfrm>
            <a:off x="6525495" y="1715296"/>
            <a:ext cx="0" cy="913130"/>
          </a:xfrm>
          <a:custGeom>
            <a:avLst/>
            <a:gdLst/>
            <a:ahLst/>
            <a:cxnLst/>
            <a:rect l="l" t="t" r="r" b="b"/>
            <a:pathLst>
              <a:path h="913130">
                <a:moveTo>
                  <a:pt x="0" y="0"/>
                </a:moveTo>
                <a:lnTo>
                  <a:pt x="0" y="912595"/>
                </a:lnTo>
              </a:path>
            </a:pathLst>
          </a:custGeom>
          <a:ln w="63291">
            <a:solidFill>
              <a:srgbClr val="FFFFFF"/>
            </a:solidFill>
          </a:ln>
        </p:spPr>
        <p:txBody>
          <a:bodyPr wrap="square" lIns="0" tIns="0" rIns="0" bIns="0" rtlCol="0"/>
          <a:lstStyle/>
          <a:p/>
        </p:txBody>
      </p:sp>
      <p:sp>
        <p:nvSpPr>
          <p:cNvPr id="1065" name="object 1065"/>
          <p:cNvSpPr/>
          <p:nvPr/>
        </p:nvSpPr>
        <p:spPr>
          <a:xfrm>
            <a:off x="6493849"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FFFFFF"/>
          </a:solidFill>
        </p:spPr>
        <p:txBody>
          <a:bodyPr wrap="square" lIns="0" tIns="0" rIns="0" bIns="0" rtlCol="0"/>
          <a:lstStyle/>
          <a:p/>
        </p:txBody>
      </p:sp>
      <p:sp>
        <p:nvSpPr>
          <p:cNvPr id="1066" name="object 1066"/>
          <p:cNvSpPr/>
          <p:nvPr/>
        </p:nvSpPr>
        <p:spPr>
          <a:xfrm>
            <a:off x="6496014" y="171745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7" name="object 1067"/>
          <p:cNvSpPr/>
          <p:nvPr/>
        </p:nvSpPr>
        <p:spPr>
          <a:xfrm>
            <a:off x="6496014" y="175244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8" name="object 1068"/>
          <p:cNvSpPr/>
          <p:nvPr/>
        </p:nvSpPr>
        <p:spPr>
          <a:xfrm>
            <a:off x="6496014" y="178737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69" name="object 1069"/>
          <p:cNvSpPr/>
          <p:nvPr/>
        </p:nvSpPr>
        <p:spPr>
          <a:xfrm>
            <a:off x="6496014" y="182226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0" name="object 1070"/>
          <p:cNvSpPr/>
          <p:nvPr/>
        </p:nvSpPr>
        <p:spPr>
          <a:xfrm>
            <a:off x="6496014" y="185719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1" name="object 1071"/>
          <p:cNvSpPr/>
          <p:nvPr/>
        </p:nvSpPr>
        <p:spPr>
          <a:xfrm>
            <a:off x="6496014" y="189212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2" name="object 1072"/>
          <p:cNvSpPr/>
          <p:nvPr/>
        </p:nvSpPr>
        <p:spPr>
          <a:xfrm>
            <a:off x="6496014" y="192710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3" name="object 1073"/>
          <p:cNvSpPr/>
          <p:nvPr/>
        </p:nvSpPr>
        <p:spPr>
          <a:xfrm>
            <a:off x="6496014" y="196203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4" name="object 1074"/>
          <p:cNvSpPr/>
          <p:nvPr/>
        </p:nvSpPr>
        <p:spPr>
          <a:xfrm>
            <a:off x="6496014" y="199693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5" name="object 1075"/>
          <p:cNvSpPr/>
          <p:nvPr/>
        </p:nvSpPr>
        <p:spPr>
          <a:xfrm>
            <a:off x="6496014" y="203185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6" name="object 1076"/>
          <p:cNvSpPr/>
          <p:nvPr/>
        </p:nvSpPr>
        <p:spPr>
          <a:xfrm>
            <a:off x="6496014" y="206678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7" name="object 1077"/>
          <p:cNvSpPr/>
          <p:nvPr/>
        </p:nvSpPr>
        <p:spPr>
          <a:xfrm>
            <a:off x="6496014" y="210177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8" name="object 1078"/>
          <p:cNvSpPr/>
          <p:nvPr/>
        </p:nvSpPr>
        <p:spPr>
          <a:xfrm>
            <a:off x="6496014" y="213666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79" name="object 1079"/>
          <p:cNvSpPr/>
          <p:nvPr/>
        </p:nvSpPr>
        <p:spPr>
          <a:xfrm>
            <a:off x="6496014" y="217159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0" name="object 1080"/>
          <p:cNvSpPr/>
          <p:nvPr/>
        </p:nvSpPr>
        <p:spPr>
          <a:xfrm>
            <a:off x="6496014" y="220652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1" name="object 1081"/>
          <p:cNvSpPr/>
          <p:nvPr/>
        </p:nvSpPr>
        <p:spPr>
          <a:xfrm>
            <a:off x="6496014" y="224141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2" name="object 1082"/>
          <p:cNvSpPr/>
          <p:nvPr/>
        </p:nvSpPr>
        <p:spPr>
          <a:xfrm>
            <a:off x="6496014" y="2276403"/>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3" name="object 1083"/>
          <p:cNvSpPr/>
          <p:nvPr/>
        </p:nvSpPr>
        <p:spPr>
          <a:xfrm>
            <a:off x="6496014" y="2311329"/>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4" name="object 1084"/>
          <p:cNvSpPr/>
          <p:nvPr/>
        </p:nvSpPr>
        <p:spPr>
          <a:xfrm>
            <a:off x="6496014" y="234625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5" name="object 1085"/>
          <p:cNvSpPr/>
          <p:nvPr/>
        </p:nvSpPr>
        <p:spPr>
          <a:xfrm>
            <a:off x="6496014" y="238118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6" name="object 1086"/>
          <p:cNvSpPr/>
          <p:nvPr/>
        </p:nvSpPr>
        <p:spPr>
          <a:xfrm>
            <a:off x="6496014" y="241607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7" name="object 1087"/>
          <p:cNvSpPr/>
          <p:nvPr/>
        </p:nvSpPr>
        <p:spPr>
          <a:xfrm>
            <a:off x="6496014" y="2451065"/>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8" name="object 1088"/>
          <p:cNvSpPr/>
          <p:nvPr/>
        </p:nvSpPr>
        <p:spPr>
          <a:xfrm>
            <a:off x="6496014" y="2485991"/>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89" name="object 1089"/>
          <p:cNvSpPr/>
          <p:nvPr/>
        </p:nvSpPr>
        <p:spPr>
          <a:xfrm>
            <a:off x="6496014" y="252091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0" name="object 1090"/>
          <p:cNvSpPr/>
          <p:nvPr/>
        </p:nvSpPr>
        <p:spPr>
          <a:xfrm>
            <a:off x="6496014" y="2555814"/>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1" name="object 1091"/>
          <p:cNvSpPr/>
          <p:nvPr/>
        </p:nvSpPr>
        <p:spPr>
          <a:xfrm>
            <a:off x="6496014" y="2590740"/>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2" name="object 1092"/>
          <p:cNvSpPr/>
          <p:nvPr/>
        </p:nvSpPr>
        <p:spPr>
          <a:xfrm>
            <a:off x="6496014" y="2625727"/>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3" name="object 1093"/>
          <p:cNvSpPr/>
          <p:nvPr/>
        </p:nvSpPr>
        <p:spPr>
          <a:xfrm>
            <a:off x="6496014" y="3254462"/>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4" name="object 1094"/>
          <p:cNvSpPr/>
          <p:nvPr/>
        </p:nvSpPr>
        <p:spPr>
          <a:xfrm>
            <a:off x="6496014" y="3289358"/>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5" name="object 1095"/>
          <p:cNvSpPr/>
          <p:nvPr/>
        </p:nvSpPr>
        <p:spPr>
          <a:xfrm>
            <a:off x="6496014" y="3324346"/>
            <a:ext cx="59055" cy="0"/>
          </a:xfrm>
          <a:custGeom>
            <a:avLst/>
            <a:gdLst/>
            <a:ahLst/>
            <a:cxnLst/>
            <a:rect l="l" t="t" r="r" b="b"/>
            <a:pathLst>
              <a:path w="59054">
                <a:moveTo>
                  <a:pt x="0" y="0"/>
                </a:moveTo>
                <a:lnTo>
                  <a:pt x="58926" y="0"/>
                </a:lnTo>
              </a:path>
            </a:pathLst>
          </a:custGeom>
          <a:ln w="4363">
            <a:solidFill>
              <a:srgbClr val="000000"/>
            </a:solidFill>
          </a:ln>
        </p:spPr>
        <p:txBody>
          <a:bodyPr wrap="square" lIns="0" tIns="0" rIns="0" bIns="0" rtlCol="0"/>
          <a:lstStyle/>
          <a:p/>
        </p:txBody>
      </p:sp>
      <p:sp>
        <p:nvSpPr>
          <p:cNvPr id="1096" name="object 1096"/>
          <p:cNvSpPr/>
          <p:nvPr/>
        </p:nvSpPr>
        <p:spPr>
          <a:xfrm>
            <a:off x="6493850" y="171526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097" name="object 1097"/>
          <p:cNvSpPr/>
          <p:nvPr/>
        </p:nvSpPr>
        <p:spPr>
          <a:xfrm>
            <a:off x="6556044" y="1715265"/>
            <a:ext cx="0" cy="913130"/>
          </a:xfrm>
          <a:custGeom>
            <a:avLst/>
            <a:gdLst/>
            <a:ahLst/>
            <a:cxnLst/>
            <a:rect l="l" t="t" r="r" b="b"/>
            <a:pathLst>
              <a:path h="913130">
                <a:moveTo>
                  <a:pt x="0" y="0"/>
                </a:moveTo>
                <a:lnTo>
                  <a:pt x="0" y="912625"/>
                </a:lnTo>
              </a:path>
            </a:pathLst>
          </a:custGeom>
          <a:ln w="3175">
            <a:solidFill>
              <a:srgbClr val="000000"/>
            </a:solidFill>
          </a:ln>
        </p:spPr>
        <p:txBody>
          <a:bodyPr wrap="square" lIns="0" tIns="0" rIns="0" bIns="0" rtlCol="0"/>
          <a:lstStyle/>
          <a:p/>
        </p:txBody>
      </p:sp>
      <p:sp>
        <p:nvSpPr>
          <p:cNvPr id="1098" name="object 1098"/>
          <p:cNvSpPr/>
          <p:nvPr/>
        </p:nvSpPr>
        <p:spPr>
          <a:xfrm>
            <a:off x="6556044" y="3239163"/>
            <a:ext cx="0" cy="122555"/>
          </a:xfrm>
          <a:custGeom>
            <a:avLst/>
            <a:gdLst/>
            <a:ahLst/>
            <a:cxnLst/>
            <a:rect l="l" t="t" r="r" b="b"/>
            <a:pathLst>
              <a:path h="122554">
                <a:moveTo>
                  <a:pt x="0" y="0"/>
                </a:moveTo>
                <a:lnTo>
                  <a:pt x="0" y="122303"/>
                </a:lnTo>
              </a:path>
            </a:pathLst>
          </a:custGeom>
          <a:ln w="3175">
            <a:solidFill>
              <a:srgbClr val="000000"/>
            </a:solidFill>
          </a:ln>
        </p:spPr>
        <p:txBody>
          <a:bodyPr wrap="square" lIns="0" tIns="0" rIns="0" bIns="0" rtlCol="0"/>
          <a:lstStyle/>
          <a:p/>
        </p:txBody>
      </p:sp>
      <p:sp>
        <p:nvSpPr>
          <p:cNvPr id="1099" name="object 1099"/>
          <p:cNvSpPr/>
          <p:nvPr/>
        </p:nvSpPr>
        <p:spPr>
          <a:xfrm>
            <a:off x="6493850" y="1715265"/>
            <a:ext cx="0" cy="913130"/>
          </a:xfrm>
          <a:custGeom>
            <a:avLst/>
            <a:gdLst/>
            <a:ahLst/>
            <a:cxnLst/>
            <a:rect l="l" t="t" r="r" b="b"/>
            <a:pathLst>
              <a:path h="913130">
                <a:moveTo>
                  <a:pt x="0" y="0"/>
                </a:moveTo>
                <a:lnTo>
                  <a:pt x="0" y="912625"/>
                </a:lnTo>
              </a:path>
            </a:pathLst>
          </a:custGeom>
          <a:ln w="4364">
            <a:solidFill>
              <a:srgbClr val="000000"/>
            </a:solidFill>
          </a:ln>
        </p:spPr>
        <p:txBody>
          <a:bodyPr wrap="square" lIns="0" tIns="0" rIns="0" bIns="0" rtlCol="0"/>
          <a:lstStyle/>
          <a:p/>
        </p:txBody>
      </p:sp>
      <p:sp>
        <p:nvSpPr>
          <p:cNvPr id="1100" name="object 1100"/>
          <p:cNvSpPr/>
          <p:nvPr/>
        </p:nvSpPr>
        <p:spPr>
          <a:xfrm>
            <a:off x="6493850"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01" name="object 1101"/>
          <p:cNvSpPr/>
          <p:nvPr/>
        </p:nvSpPr>
        <p:spPr>
          <a:xfrm>
            <a:off x="2763994" y="1564710"/>
            <a:ext cx="0" cy="1063625"/>
          </a:xfrm>
          <a:custGeom>
            <a:avLst/>
            <a:gdLst/>
            <a:ahLst/>
            <a:cxnLst/>
            <a:rect l="l" t="t" r="r" b="b"/>
            <a:pathLst>
              <a:path h="1063625">
                <a:moveTo>
                  <a:pt x="0" y="0"/>
                </a:moveTo>
                <a:lnTo>
                  <a:pt x="0" y="1063181"/>
                </a:lnTo>
              </a:path>
            </a:pathLst>
          </a:custGeom>
          <a:ln w="63291">
            <a:solidFill>
              <a:srgbClr val="C0C0C0"/>
            </a:solidFill>
          </a:ln>
        </p:spPr>
        <p:txBody>
          <a:bodyPr wrap="square" lIns="0" tIns="0" rIns="0" bIns="0" rtlCol="0"/>
          <a:lstStyle/>
          <a:p/>
        </p:txBody>
      </p:sp>
      <p:sp>
        <p:nvSpPr>
          <p:cNvPr id="1102" name="object 1102"/>
          <p:cNvSpPr/>
          <p:nvPr/>
        </p:nvSpPr>
        <p:spPr>
          <a:xfrm>
            <a:off x="2732348"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03" name="object 1103"/>
          <p:cNvSpPr/>
          <p:nvPr/>
        </p:nvSpPr>
        <p:spPr>
          <a:xfrm>
            <a:off x="2734543" y="156687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04" name="object 1104"/>
          <p:cNvSpPr/>
          <p:nvPr/>
        </p:nvSpPr>
        <p:spPr>
          <a:xfrm>
            <a:off x="2734543" y="1566874"/>
            <a:ext cx="48260" cy="48260"/>
          </a:xfrm>
          <a:custGeom>
            <a:avLst/>
            <a:gdLst/>
            <a:ahLst/>
            <a:cxnLst/>
            <a:rect l="l" t="t" r="r" b="b"/>
            <a:pathLst>
              <a:path w="48260" h="48259">
                <a:moveTo>
                  <a:pt x="0" y="48031"/>
                </a:moveTo>
                <a:lnTo>
                  <a:pt x="48012" y="0"/>
                </a:lnTo>
              </a:path>
            </a:pathLst>
          </a:custGeom>
          <a:ln w="4364">
            <a:solidFill>
              <a:srgbClr val="000000"/>
            </a:solidFill>
          </a:ln>
        </p:spPr>
        <p:txBody>
          <a:bodyPr wrap="square" lIns="0" tIns="0" rIns="0" bIns="0" rtlCol="0"/>
          <a:lstStyle/>
          <a:p/>
        </p:txBody>
      </p:sp>
      <p:sp>
        <p:nvSpPr>
          <p:cNvPr id="1105" name="object 1105"/>
          <p:cNvSpPr/>
          <p:nvPr/>
        </p:nvSpPr>
        <p:spPr>
          <a:xfrm>
            <a:off x="2734543" y="160396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06" name="object 1106"/>
          <p:cNvSpPr/>
          <p:nvPr/>
        </p:nvSpPr>
        <p:spPr>
          <a:xfrm>
            <a:off x="2734543" y="165199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7" name="object 1107"/>
          <p:cNvSpPr/>
          <p:nvPr/>
        </p:nvSpPr>
        <p:spPr>
          <a:xfrm>
            <a:off x="2734543" y="169999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08" name="object 1108"/>
          <p:cNvSpPr/>
          <p:nvPr/>
        </p:nvSpPr>
        <p:spPr>
          <a:xfrm>
            <a:off x="2734543" y="1748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09" name="object 1109"/>
          <p:cNvSpPr/>
          <p:nvPr/>
        </p:nvSpPr>
        <p:spPr>
          <a:xfrm>
            <a:off x="2734543" y="179608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0" name="object 1110"/>
          <p:cNvSpPr/>
          <p:nvPr/>
        </p:nvSpPr>
        <p:spPr>
          <a:xfrm>
            <a:off x="2734543" y="184409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1" name="object 1111"/>
          <p:cNvSpPr/>
          <p:nvPr/>
        </p:nvSpPr>
        <p:spPr>
          <a:xfrm>
            <a:off x="2734543" y="18921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2" name="object 1112"/>
          <p:cNvSpPr/>
          <p:nvPr/>
        </p:nvSpPr>
        <p:spPr>
          <a:xfrm>
            <a:off x="2734543" y="194018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3" name="object 1113"/>
          <p:cNvSpPr/>
          <p:nvPr/>
        </p:nvSpPr>
        <p:spPr>
          <a:xfrm>
            <a:off x="2734543" y="198821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4" name="object 1114"/>
          <p:cNvSpPr/>
          <p:nvPr/>
        </p:nvSpPr>
        <p:spPr>
          <a:xfrm>
            <a:off x="2734543" y="203621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5" name="object 1115"/>
          <p:cNvSpPr/>
          <p:nvPr/>
        </p:nvSpPr>
        <p:spPr>
          <a:xfrm>
            <a:off x="2734543" y="208430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6" name="object 1116"/>
          <p:cNvSpPr/>
          <p:nvPr/>
        </p:nvSpPr>
        <p:spPr>
          <a:xfrm>
            <a:off x="2734543" y="213230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17" name="object 1117"/>
          <p:cNvSpPr/>
          <p:nvPr/>
        </p:nvSpPr>
        <p:spPr>
          <a:xfrm>
            <a:off x="2734543" y="218031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18" name="object 1118"/>
          <p:cNvSpPr/>
          <p:nvPr/>
        </p:nvSpPr>
        <p:spPr>
          <a:xfrm>
            <a:off x="2734543" y="222834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19" name="object 1119"/>
          <p:cNvSpPr/>
          <p:nvPr/>
        </p:nvSpPr>
        <p:spPr>
          <a:xfrm>
            <a:off x="2734543" y="2276403"/>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0" name="object 1120"/>
          <p:cNvSpPr/>
          <p:nvPr/>
        </p:nvSpPr>
        <p:spPr>
          <a:xfrm>
            <a:off x="2734543" y="232443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1" name="object 1121"/>
          <p:cNvSpPr/>
          <p:nvPr/>
        </p:nvSpPr>
        <p:spPr>
          <a:xfrm>
            <a:off x="2734543" y="237243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2" name="object 1122"/>
          <p:cNvSpPr/>
          <p:nvPr/>
        </p:nvSpPr>
        <p:spPr>
          <a:xfrm>
            <a:off x="2734543" y="2420436"/>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3" name="object 1123"/>
          <p:cNvSpPr/>
          <p:nvPr/>
        </p:nvSpPr>
        <p:spPr>
          <a:xfrm>
            <a:off x="2734543" y="246852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4" name="object 1124"/>
          <p:cNvSpPr/>
          <p:nvPr/>
        </p:nvSpPr>
        <p:spPr>
          <a:xfrm>
            <a:off x="2734543" y="251652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5" name="object 1125"/>
          <p:cNvSpPr/>
          <p:nvPr/>
        </p:nvSpPr>
        <p:spPr>
          <a:xfrm>
            <a:off x="2734543" y="256456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26" name="object 1126"/>
          <p:cNvSpPr/>
          <p:nvPr/>
        </p:nvSpPr>
        <p:spPr>
          <a:xfrm>
            <a:off x="2734543" y="261262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27" name="object 1127"/>
          <p:cNvSpPr/>
          <p:nvPr/>
        </p:nvSpPr>
        <p:spPr>
          <a:xfrm>
            <a:off x="2734543" y="266065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8" name="object 1128"/>
          <p:cNvSpPr/>
          <p:nvPr/>
        </p:nvSpPr>
        <p:spPr>
          <a:xfrm>
            <a:off x="2734543" y="270865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29" name="object 1129"/>
          <p:cNvSpPr/>
          <p:nvPr/>
        </p:nvSpPr>
        <p:spPr>
          <a:xfrm>
            <a:off x="2734543" y="275665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0" name="object 1130"/>
          <p:cNvSpPr/>
          <p:nvPr/>
        </p:nvSpPr>
        <p:spPr>
          <a:xfrm>
            <a:off x="2734543" y="2804748"/>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1" name="object 1131"/>
          <p:cNvSpPr/>
          <p:nvPr/>
        </p:nvSpPr>
        <p:spPr>
          <a:xfrm>
            <a:off x="2734543" y="2852749"/>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2" name="object 1132"/>
          <p:cNvSpPr/>
          <p:nvPr/>
        </p:nvSpPr>
        <p:spPr>
          <a:xfrm>
            <a:off x="2734543" y="2900780"/>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3" name="object 1133"/>
          <p:cNvSpPr/>
          <p:nvPr/>
        </p:nvSpPr>
        <p:spPr>
          <a:xfrm>
            <a:off x="2734543" y="2948781"/>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4" name="object 1134"/>
          <p:cNvSpPr/>
          <p:nvPr/>
        </p:nvSpPr>
        <p:spPr>
          <a:xfrm>
            <a:off x="2734543" y="2996873"/>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5" name="object 1135"/>
          <p:cNvSpPr/>
          <p:nvPr/>
        </p:nvSpPr>
        <p:spPr>
          <a:xfrm>
            <a:off x="2734543" y="3044874"/>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6" name="object 1136"/>
          <p:cNvSpPr/>
          <p:nvPr/>
        </p:nvSpPr>
        <p:spPr>
          <a:xfrm>
            <a:off x="2734543" y="3092875"/>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37" name="object 1137"/>
          <p:cNvSpPr/>
          <p:nvPr/>
        </p:nvSpPr>
        <p:spPr>
          <a:xfrm>
            <a:off x="2734543" y="314096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38" name="object 1138"/>
          <p:cNvSpPr/>
          <p:nvPr/>
        </p:nvSpPr>
        <p:spPr>
          <a:xfrm>
            <a:off x="2734543" y="3188968"/>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39" name="object 1139"/>
          <p:cNvSpPr/>
          <p:nvPr/>
        </p:nvSpPr>
        <p:spPr>
          <a:xfrm>
            <a:off x="2734543" y="3236999"/>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140" name="object 1140"/>
          <p:cNvSpPr/>
          <p:nvPr/>
        </p:nvSpPr>
        <p:spPr>
          <a:xfrm>
            <a:off x="2734543" y="3285000"/>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141" name="object 1141"/>
          <p:cNvSpPr/>
          <p:nvPr/>
        </p:nvSpPr>
        <p:spPr>
          <a:xfrm>
            <a:off x="2767284" y="3333093"/>
            <a:ext cx="26670" cy="26670"/>
          </a:xfrm>
          <a:custGeom>
            <a:avLst/>
            <a:gdLst/>
            <a:ahLst/>
            <a:cxnLst/>
            <a:rect l="l" t="t" r="r" b="b"/>
            <a:pathLst>
              <a:path w="26669" h="26670">
                <a:moveTo>
                  <a:pt x="0" y="26179"/>
                </a:moveTo>
                <a:lnTo>
                  <a:pt x="26186" y="0"/>
                </a:lnTo>
              </a:path>
            </a:pathLst>
          </a:custGeom>
          <a:ln w="4364">
            <a:solidFill>
              <a:srgbClr val="000000"/>
            </a:solidFill>
          </a:ln>
        </p:spPr>
        <p:txBody>
          <a:bodyPr wrap="square" lIns="0" tIns="0" rIns="0" bIns="0" rtlCol="0"/>
          <a:lstStyle/>
          <a:p/>
        </p:txBody>
      </p:sp>
      <p:sp>
        <p:nvSpPr>
          <p:cNvPr id="1142" name="object 1142"/>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43" name="object 1143"/>
          <p:cNvSpPr/>
          <p:nvPr/>
        </p:nvSpPr>
        <p:spPr>
          <a:xfrm>
            <a:off x="2734543" y="161490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4" name="object 1144"/>
          <p:cNvSpPr/>
          <p:nvPr/>
        </p:nvSpPr>
        <p:spPr>
          <a:xfrm>
            <a:off x="2734543" y="166290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5" name="object 1145"/>
          <p:cNvSpPr/>
          <p:nvPr/>
        </p:nvSpPr>
        <p:spPr>
          <a:xfrm>
            <a:off x="2734543" y="171090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6" name="object 1146"/>
          <p:cNvSpPr/>
          <p:nvPr/>
        </p:nvSpPr>
        <p:spPr>
          <a:xfrm>
            <a:off x="2734543" y="175899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7" name="object 1147"/>
          <p:cNvSpPr/>
          <p:nvPr/>
        </p:nvSpPr>
        <p:spPr>
          <a:xfrm>
            <a:off x="2734543" y="180700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48" name="object 1148"/>
          <p:cNvSpPr/>
          <p:nvPr/>
        </p:nvSpPr>
        <p:spPr>
          <a:xfrm>
            <a:off x="2734543" y="185500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49" name="object 1149"/>
          <p:cNvSpPr/>
          <p:nvPr/>
        </p:nvSpPr>
        <p:spPr>
          <a:xfrm>
            <a:off x="2734543" y="190303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0" name="object 1150"/>
          <p:cNvSpPr/>
          <p:nvPr/>
        </p:nvSpPr>
        <p:spPr>
          <a:xfrm>
            <a:off x="2734543" y="19511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1" name="object 1151"/>
          <p:cNvSpPr/>
          <p:nvPr/>
        </p:nvSpPr>
        <p:spPr>
          <a:xfrm>
            <a:off x="2734543" y="199912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2" name="object 1152"/>
          <p:cNvSpPr/>
          <p:nvPr/>
        </p:nvSpPr>
        <p:spPr>
          <a:xfrm>
            <a:off x="2734543" y="204712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3" name="object 1153"/>
          <p:cNvSpPr/>
          <p:nvPr/>
        </p:nvSpPr>
        <p:spPr>
          <a:xfrm>
            <a:off x="2734543" y="2095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4" name="object 1154"/>
          <p:cNvSpPr/>
          <p:nvPr/>
        </p:nvSpPr>
        <p:spPr>
          <a:xfrm>
            <a:off x="2734543" y="214321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5" name="object 1155"/>
          <p:cNvSpPr/>
          <p:nvPr/>
        </p:nvSpPr>
        <p:spPr>
          <a:xfrm>
            <a:off x="2734543" y="219122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56" name="object 1156"/>
          <p:cNvSpPr/>
          <p:nvPr/>
        </p:nvSpPr>
        <p:spPr>
          <a:xfrm>
            <a:off x="2734543" y="2239252"/>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57" name="object 1157"/>
          <p:cNvSpPr/>
          <p:nvPr/>
        </p:nvSpPr>
        <p:spPr>
          <a:xfrm>
            <a:off x="2734543" y="228734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8" name="object 1158"/>
          <p:cNvSpPr/>
          <p:nvPr/>
        </p:nvSpPr>
        <p:spPr>
          <a:xfrm>
            <a:off x="2734543" y="233534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59" name="object 1159"/>
          <p:cNvSpPr/>
          <p:nvPr/>
        </p:nvSpPr>
        <p:spPr>
          <a:xfrm>
            <a:off x="2734543" y="238334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0" name="object 1160"/>
          <p:cNvSpPr/>
          <p:nvPr/>
        </p:nvSpPr>
        <p:spPr>
          <a:xfrm>
            <a:off x="2734543" y="2431347"/>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1" name="object 1161"/>
          <p:cNvSpPr/>
          <p:nvPr/>
        </p:nvSpPr>
        <p:spPr>
          <a:xfrm>
            <a:off x="2734543" y="2479439"/>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2" name="object 1162"/>
          <p:cNvSpPr/>
          <p:nvPr/>
        </p:nvSpPr>
        <p:spPr>
          <a:xfrm>
            <a:off x="2734543" y="2527440"/>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63" name="object 1163"/>
          <p:cNvSpPr/>
          <p:nvPr/>
        </p:nvSpPr>
        <p:spPr>
          <a:xfrm>
            <a:off x="2734543" y="257547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4" name="object 1164"/>
          <p:cNvSpPr/>
          <p:nvPr/>
        </p:nvSpPr>
        <p:spPr>
          <a:xfrm>
            <a:off x="2734543" y="262356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5" name="object 1165"/>
          <p:cNvSpPr/>
          <p:nvPr/>
        </p:nvSpPr>
        <p:spPr>
          <a:xfrm>
            <a:off x="2734543" y="267156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6" name="object 1166"/>
          <p:cNvSpPr/>
          <p:nvPr/>
        </p:nvSpPr>
        <p:spPr>
          <a:xfrm>
            <a:off x="2734543" y="271956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7" name="object 1167"/>
          <p:cNvSpPr/>
          <p:nvPr/>
        </p:nvSpPr>
        <p:spPr>
          <a:xfrm>
            <a:off x="2734543" y="2767566"/>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68" name="object 1168"/>
          <p:cNvSpPr/>
          <p:nvPr/>
        </p:nvSpPr>
        <p:spPr>
          <a:xfrm>
            <a:off x="2734543" y="2815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69" name="object 1169"/>
          <p:cNvSpPr/>
          <p:nvPr/>
        </p:nvSpPr>
        <p:spPr>
          <a:xfrm>
            <a:off x="2734543" y="2863659"/>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70" name="object 1170"/>
          <p:cNvSpPr/>
          <p:nvPr/>
        </p:nvSpPr>
        <p:spPr>
          <a:xfrm>
            <a:off x="2734543" y="2911691"/>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1" name="object 1171"/>
          <p:cNvSpPr/>
          <p:nvPr/>
        </p:nvSpPr>
        <p:spPr>
          <a:xfrm>
            <a:off x="2734543" y="2959783"/>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2" name="object 1172"/>
          <p:cNvSpPr/>
          <p:nvPr/>
        </p:nvSpPr>
        <p:spPr>
          <a:xfrm>
            <a:off x="2734543" y="3007784"/>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3" name="object 1173"/>
          <p:cNvSpPr/>
          <p:nvPr/>
        </p:nvSpPr>
        <p:spPr>
          <a:xfrm>
            <a:off x="2734543" y="305578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4" name="object 1174"/>
          <p:cNvSpPr/>
          <p:nvPr/>
        </p:nvSpPr>
        <p:spPr>
          <a:xfrm>
            <a:off x="2734543" y="3103785"/>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175" name="object 1175"/>
          <p:cNvSpPr/>
          <p:nvPr/>
        </p:nvSpPr>
        <p:spPr>
          <a:xfrm>
            <a:off x="2734543" y="315187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176" name="object 1176"/>
          <p:cNvSpPr/>
          <p:nvPr/>
        </p:nvSpPr>
        <p:spPr>
          <a:xfrm>
            <a:off x="2734543" y="3199879"/>
            <a:ext cx="59055" cy="59055"/>
          </a:xfrm>
          <a:custGeom>
            <a:avLst/>
            <a:gdLst/>
            <a:ahLst/>
            <a:cxnLst/>
            <a:rect l="l" t="t" r="r" b="b"/>
            <a:pathLst>
              <a:path w="59055" h="59054">
                <a:moveTo>
                  <a:pt x="0" y="0"/>
                </a:moveTo>
                <a:lnTo>
                  <a:pt x="58926" y="58942"/>
                </a:lnTo>
              </a:path>
            </a:pathLst>
          </a:custGeom>
          <a:ln w="4364">
            <a:solidFill>
              <a:srgbClr val="000000"/>
            </a:solidFill>
          </a:ln>
        </p:spPr>
        <p:txBody>
          <a:bodyPr wrap="square" lIns="0" tIns="0" rIns="0" bIns="0" rtlCol="0"/>
          <a:lstStyle/>
          <a:p/>
        </p:txBody>
      </p:sp>
      <p:sp>
        <p:nvSpPr>
          <p:cNvPr id="1177" name="object 1177"/>
          <p:cNvSpPr/>
          <p:nvPr/>
        </p:nvSpPr>
        <p:spPr>
          <a:xfrm>
            <a:off x="2734543" y="3247910"/>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178" name="object 1178"/>
          <p:cNvSpPr/>
          <p:nvPr/>
        </p:nvSpPr>
        <p:spPr>
          <a:xfrm>
            <a:off x="2734543" y="3295911"/>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179" name="object 1179"/>
          <p:cNvSpPr/>
          <p:nvPr/>
        </p:nvSpPr>
        <p:spPr>
          <a:xfrm>
            <a:off x="2734543" y="3344003"/>
            <a:ext cx="15875" cy="15875"/>
          </a:xfrm>
          <a:custGeom>
            <a:avLst/>
            <a:gdLst/>
            <a:ahLst/>
            <a:cxnLst/>
            <a:rect l="l" t="t" r="r" b="b"/>
            <a:pathLst>
              <a:path w="15875" h="15875">
                <a:moveTo>
                  <a:pt x="0" y="0"/>
                </a:moveTo>
                <a:lnTo>
                  <a:pt x="15272" y="15268"/>
                </a:lnTo>
              </a:path>
            </a:pathLst>
          </a:custGeom>
          <a:ln w="4364">
            <a:solidFill>
              <a:srgbClr val="000000"/>
            </a:solidFill>
          </a:ln>
        </p:spPr>
        <p:txBody>
          <a:bodyPr wrap="square" lIns="0" tIns="0" rIns="0" bIns="0" rtlCol="0"/>
          <a:lstStyle/>
          <a:p/>
        </p:txBody>
      </p:sp>
      <p:sp>
        <p:nvSpPr>
          <p:cNvPr id="1180" name="object 1180"/>
          <p:cNvSpPr/>
          <p:nvPr/>
        </p:nvSpPr>
        <p:spPr>
          <a:xfrm>
            <a:off x="2734543" y="1566874"/>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181" name="object 1181"/>
          <p:cNvSpPr/>
          <p:nvPr/>
        </p:nvSpPr>
        <p:spPr>
          <a:xfrm>
            <a:off x="2782556" y="1566874"/>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182" name="object 1182"/>
          <p:cNvSpPr/>
          <p:nvPr/>
        </p:nvSpPr>
        <p:spPr>
          <a:xfrm>
            <a:off x="2732349" y="1564710"/>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183" name="object 1183"/>
          <p:cNvSpPr/>
          <p:nvPr/>
        </p:nvSpPr>
        <p:spPr>
          <a:xfrm>
            <a:off x="2795634"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4" name="object 1184"/>
          <p:cNvSpPr/>
          <p:nvPr/>
        </p:nvSpPr>
        <p:spPr>
          <a:xfrm>
            <a:off x="279563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5" name="object 1185"/>
          <p:cNvSpPr/>
          <p:nvPr/>
        </p:nvSpPr>
        <p:spPr>
          <a:xfrm>
            <a:off x="2732349" y="1564710"/>
            <a:ext cx="0" cy="1063625"/>
          </a:xfrm>
          <a:custGeom>
            <a:avLst/>
            <a:gdLst/>
            <a:ahLst/>
            <a:cxnLst/>
            <a:rect l="l" t="t" r="r" b="b"/>
            <a:pathLst>
              <a:path h="1063625">
                <a:moveTo>
                  <a:pt x="0" y="0"/>
                </a:moveTo>
                <a:lnTo>
                  <a:pt x="0" y="1063181"/>
                </a:lnTo>
              </a:path>
            </a:pathLst>
          </a:custGeom>
          <a:ln w="4364">
            <a:solidFill>
              <a:srgbClr val="000000"/>
            </a:solidFill>
          </a:ln>
        </p:spPr>
        <p:txBody>
          <a:bodyPr wrap="square" lIns="0" tIns="0" rIns="0" bIns="0" rtlCol="0"/>
          <a:lstStyle/>
          <a:p/>
        </p:txBody>
      </p:sp>
      <p:sp>
        <p:nvSpPr>
          <p:cNvPr id="1186" name="object 1186"/>
          <p:cNvSpPr/>
          <p:nvPr/>
        </p:nvSpPr>
        <p:spPr>
          <a:xfrm>
            <a:off x="273234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187" name="object 1187"/>
          <p:cNvSpPr/>
          <p:nvPr/>
        </p:nvSpPr>
        <p:spPr>
          <a:xfrm>
            <a:off x="3189709" y="1584337"/>
            <a:ext cx="0" cy="1043940"/>
          </a:xfrm>
          <a:custGeom>
            <a:avLst/>
            <a:gdLst/>
            <a:ahLst/>
            <a:cxnLst/>
            <a:rect l="l" t="t" r="r" b="b"/>
            <a:pathLst>
              <a:path h="1043939">
                <a:moveTo>
                  <a:pt x="0" y="0"/>
                </a:moveTo>
                <a:lnTo>
                  <a:pt x="0" y="1043554"/>
                </a:lnTo>
              </a:path>
            </a:pathLst>
          </a:custGeom>
          <a:ln w="63291">
            <a:solidFill>
              <a:srgbClr val="C0C0C0"/>
            </a:solidFill>
          </a:ln>
        </p:spPr>
        <p:txBody>
          <a:bodyPr wrap="square" lIns="0" tIns="0" rIns="0" bIns="0" rtlCol="0"/>
          <a:lstStyle/>
          <a:p/>
        </p:txBody>
      </p:sp>
      <p:sp>
        <p:nvSpPr>
          <p:cNvPr id="1188" name="object 1188"/>
          <p:cNvSpPr/>
          <p:nvPr/>
        </p:nvSpPr>
        <p:spPr>
          <a:xfrm>
            <a:off x="3158063"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189" name="object 1189"/>
          <p:cNvSpPr/>
          <p:nvPr/>
        </p:nvSpPr>
        <p:spPr>
          <a:xfrm>
            <a:off x="3160258" y="1586531"/>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190" name="object 1190"/>
          <p:cNvSpPr/>
          <p:nvPr/>
        </p:nvSpPr>
        <p:spPr>
          <a:xfrm>
            <a:off x="3160258" y="1586531"/>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191" name="object 1191"/>
          <p:cNvSpPr/>
          <p:nvPr/>
        </p:nvSpPr>
        <p:spPr>
          <a:xfrm>
            <a:off x="3160258" y="1623622"/>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2" name="object 1192"/>
          <p:cNvSpPr/>
          <p:nvPr/>
        </p:nvSpPr>
        <p:spPr>
          <a:xfrm>
            <a:off x="3160258" y="167162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3" name="object 1193"/>
          <p:cNvSpPr/>
          <p:nvPr/>
        </p:nvSpPr>
        <p:spPr>
          <a:xfrm>
            <a:off x="3160258" y="1719654"/>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194" name="object 1194"/>
          <p:cNvSpPr/>
          <p:nvPr/>
        </p:nvSpPr>
        <p:spPr>
          <a:xfrm>
            <a:off x="3160258" y="1767716"/>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195" name="object 1195"/>
          <p:cNvSpPr/>
          <p:nvPr/>
        </p:nvSpPr>
        <p:spPr>
          <a:xfrm>
            <a:off x="3160258" y="181574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6" name="object 1196"/>
          <p:cNvSpPr/>
          <p:nvPr/>
        </p:nvSpPr>
        <p:spPr>
          <a:xfrm>
            <a:off x="3160258" y="186374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197" name="object 1197"/>
          <p:cNvSpPr/>
          <p:nvPr/>
        </p:nvSpPr>
        <p:spPr>
          <a:xfrm>
            <a:off x="3160258" y="191184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8" name="object 1198"/>
          <p:cNvSpPr/>
          <p:nvPr/>
        </p:nvSpPr>
        <p:spPr>
          <a:xfrm>
            <a:off x="3160258" y="195984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199" name="object 1199"/>
          <p:cNvSpPr/>
          <p:nvPr/>
        </p:nvSpPr>
        <p:spPr>
          <a:xfrm>
            <a:off x="3160258" y="2007842"/>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0" name="object 1200"/>
          <p:cNvSpPr/>
          <p:nvPr/>
        </p:nvSpPr>
        <p:spPr>
          <a:xfrm>
            <a:off x="3160258" y="205587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1" name="object 1201"/>
          <p:cNvSpPr/>
          <p:nvPr/>
        </p:nvSpPr>
        <p:spPr>
          <a:xfrm>
            <a:off x="3160258" y="2103935"/>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2" name="object 1202"/>
          <p:cNvSpPr/>
          <p:nvPr/>
        </p:nvSpPr>
        <p:spPr>
          <a:xfrm>
            <a:off x="3160258" y="215196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3" name="object 1203"/>
          <p:cNvSpPr/>
          <p:nvPr/>
        </p:nvSpPr>
        <p:spPr>
          <a:xfrm>
            <a:off x="3160258" y="219996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4" name="object 1204"/>
          <p:cNvSpPr/>
          <p:nvPr/>
        </p:nvSpPr>
        <p:spPr>
          <a:xfrm>
            <a:off x="3160258" y="224796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05" name="object 1205"/>
          <p:cNvSpPr/>
          <p:nvPr/>
        </p:nvSpPr>
        <p:spPr>
          <a:xfrm>
            <a:off x="3160258" y="229606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06" name="object 1206"/>
          <p:cNvSpPr/>
          <p:nvPr/>
        </p:nvSpPr>
        <p:spPr>
          <a:xfrm>
            <a:off x="3160258" y="234406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7" name="object 1207"/>
          <p:cNvSpPr/>
          <p:nvPr/>
        </p:nvSpPr>
        <p:spPr>
          <a:xfrm>
            <a:off x="3160258" y="2392093"/>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08" name="object 1208"/>
          <p:cNvSpPr/>
          <p:nvPr/>
        </p:nvSpPr>
        <p:spPr>
          <a:xfrm>
            <a:off x="3160258" y="2440154"/>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09" name="object 1209"/>
          <p:cNvSpPr/>
          <p:nvPr/>
        </p:nvSpPr>
        <p:spPr>
          <a:xfrm>
            <a:off x="3160258" y="248818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0" name="object 1210"/>
          <p:cNvSpPr/>
          <p:nvPr/>
        </p:nvSpPr>
        <p:spPr>
          <a:xfrm>
            <a:off x="3160258" y="2536187"/>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1" name="object 1211"/>
          <p:cNvSpPr/>
          <p:nvPr/>
        </p:nvSpPr>
        <p:spPr>
          <a:xfrm>
            <a:off x="3160258" y="2584188"/>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2" name="object 1212"/>
          <p:cNvSpPr/>
          <p:nvPr/>
        </p:nvSpPr>
        <p:spPr>
          <a:xfrm>
            <a:off x="3160258" y="2632280"/>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3" name="object 1213"/>
          <p:cNvSpPr/>
          <p:nvPr/>
        </p:nvSpPr>
        <p:spPr>
          <a:xfrm>
            <a:off x="3160258" y="2680281"/>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14" name="object 1214"/>
          <p:cNvSpPr/>
          <p:nvPr/>
        </p:nvSpPr>
        <p:spPr>
          <a:xfrm>
            <a:off x="3160258" y="2728312"/>
            <a:ext cx="59055" cy="59055"/>
          </a:xfrm>
          <a:custGeom>
            <a:avLst/>
            <a:gdLst/>
            <a:ahLst/>
            <a:cxnLst/>
            <a:rect l="l" t="t" r="r" b="b"/>
            <a:pathLst>
              <a:path w="59055" h="59055">
                <a:moveTo>
                  <a:pt x="0" y="58972"/>
                </a:moveTo>
                <a:lnTo>
                  <a:pt x="58926" y="0"/>
                </a:lnTo>
              </a:path>
            </a:pathLst>
          </a:custGeom>
          <a:ln w="4364">
            <a:solidFill>
              <a:srgbClr val="000000"/>
            </a:solidFill>
          </a:ln>
        </p:spPr>
        <p:txBody>
          <a:bodyPr wrap="square" lIns="0" tIns="0" rIns="0" bIns="0" rtlCol="0"/>
          <a:lstStyle/>
          <a:p/>
        </p:txBody>
      </p:sp>
      <p:sp>
        <p:nvSpPr>
          <p:cNvPr id="1215" name="object 1215"/>
          <p:cNvSpPr/>
          <p:nvPr/>
        </p:nvSpPr>
        <p:spPr>
          <a:xfrm>
            <a:off x="3160258" y="2776313"/>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6" name="object 1216"/>
          <p:cNvSpPr/>
          <p:nvPr/>
        </p:nvSpPr>
        <p:spPr>
          <a:xfrm>
            <a:off x="3160258" y="282440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7" name="object 1217"/>
          <p:cNvSpPr/>
          <p:nvPr/>
        </p:nvSpPr>
        <p:spPr>
          <a:xfrm>
            <a:off x="3160258" y="2872406"/>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18" name="object 1218"/>
          <p:cNvSpPr/>
          <p:nvPr/>
        </p:nvSpPr>
        <p:spPr>
          <a:xfrm>
            <a:off x="3160258" y="2920407"/>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19" name="object 1219"/>
          <p:cNvSpPr/>
          <p:nvPr/>
        </p:nvSpPr>
        <p:spPr>
          <a:xfrm>
            <a:off x="3160258" y="2968499"/>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0" name="object 1220"/>
          <p:cNvSpPr/>
          <p:nvPr/>
        </p:nvSpPr>
        <p:spPr>
          <a:xfrm>
            <a:off x="3160258" y="3016500"/>
            <a:ext cx="59055" cy="59055"/>
          </a:xfrm>
          <a:custGeom>
            <a:avLst/>
            <a:gdLst/>
            <a:ahLst/>
            <a:cxnLst/>
            <a:rect l="l" t="t" r="r" b="b"/>
            <a:pathLst>
              <a:path w="59055" h="59055">
                <a:moveTo>
                  <a:pt x="0" y="58942"/>
                </a:moveTo>
                <a:lnTo>
                  <a:pt x="58926" y="0"/>
                </a:lnTo>
              </a:path>
            </a:pathLst>
          </a:custGeom>
          <a:ln w="4364">
            <a:solidFill>
              <a:srgbClr val="000000"/>
            </a:solidFill>
          </a:ln>
        </p:spPr>
        <p:txBody>
          <a:bodyPr wrap="square" lIns="0" tIns="0" rIns="0" bIns="0" rtlCol="0"/>
          <a:lstStyle/>
          <a:p/>
        </p:txBody>
      </p:sp>
      <p:sp>
        <p:nvSpPr>
          <p:cNvPr id="1221" name="object 1221"/>
          <p:cNvSpPr/>
          <p:nvPr/>
        </p:nvSpPr>
        <p:spPr>
          <a:xfrm>
            <a:off x="3160258" y="3064531"/>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2" name="object 1222"/>
          <p:cNvSpPr/>
          <p:nvPr/>
        </p:nvSpPr>
        <p:spPr>
          <a:xfrm>
            <a:off x="3160258" y="3112532"/>
            <a:ext cx="59055" cy="59055"/>
          </a:xfrm>
          <a:custGeom>
            <a:avLst/>
            <a:gdLst/>
            <a:ahLst/>
            <a:cxnLst/>
            <a:rect l="l" t="t" r="r" b="b"/>
            <a:pathLst>
              <a:path w="59055" h="59055">
                <a:moveTo>
                  <a:pt x="0" y="59002"/>
                </a:moveTo>
                <a:lnTo>
                  <a:pt x="58926" y="0"/>
                </a:lnTo>
              </a:path>
            </a:pathLst>
          </a:custGeom>
          <a:ln w="4364">
            <a:solidFill>
              <a:srgbClr val="000000"/>
            </a:solidFill>
          </a:ln>
        </p:spPr>
        <p:txBody>
          <a:bodyPr wrap="square" lIns="0" tIns="0" rIns="0" bIns="0" rtlCol="0"/>
          <a:lstStyle/>
          <a:p/>
        </p:txBody>
      </p:sp>
      <p:sp>
        <p:nvSpPr>
          <p:cNvPr id="1223" name="object 1223"/>
          <p:cNvSpPr/>
          <p:nvPr/>
        </p:nvSpPr>
        <p:spPr>
          <a:xfrm>
            <a:off x="3160258" y="3160625"/>
            <a:ext cx="59055" cy="59055"/>
          </a:xfrm>
          <a:custGeom>
            <a:avLst/>
            <a:gdLst/>
            <a:ahLst/>
            <a:cxnLst/>
            <a:rect l="l" t="t" r="r" b="b"/>
            <a:pathLst>
              <a:path w="59055" h="59055">
                <a:moveTo>
                  <a:pt x="0" y="58911"/>
                </a:moveTo>
                <a:lnTo>
                  <a:pt x="58926" y="0"/>
                </a:lnTo>
              </a:path>
            </a:pathLst>
          </a:custGeom>
          <a:ln w="4364">
            <a:solidFill>
              <a:srgbClr val="000000"/>
            </a:solidFill>
          </a:ln>
        </p:spPr>
        <p:txBody>
          <a:bodyPr wrap="square" lIns="0" tIns="0" rIns="0" bIns="0" rtlCol="0"/>
          <a:lstStyle/>
          <a:p/>
        </p:txBody>
      </p:sp>
      <p:sp>
        <p:nvSpPr>
          <p:cNvPr id="1224" name="object 1224"/>
          <p:cNvSpPr/>
          <p:nvPr/>
        </p:nvSpPr>
        <p:spPr>
          <a:xfrm>
            <a:off x="3160258" y="3208625"/>
            <a:ext cx="59055" cy="59055"/>
          </a:xfrm>
          <a:custGeom>
            <a:avLst/>
            <a:gdLst/>
            <a:ahLst/>
            <a:cxnLst/>
            <a:rect l="l" t="t" r="r" b="b"/>
            <a:pathLst>
              <a:path w="59055" h="59054">
                <a:moveTo>
                  <a:pt x="0" y="58911"/>
                </a:moveTo>
                <a:lnTo>
                  <a:pt x="58926" y="0"/>
                </a:lnTo>
              </a:path>
            </a:pathLst>
          </a:custGeom>
          <a:ln w="4364">
            <a:solidFill>
              <a:srgbClr val="000000"/>
            </a:solidFill>
          </a:ln>
        </p:spPr>
        <p:txBody>
          <a:bodyPr wrap="square" lIns="0" tIns="0" rIns="0" bIns="0" rtlCol="0"/>
          <a:lstStyle/>
          <a:p/>
        </p:txBody>
      </p:sp>
      <p:sp>
        <p:nvSpPr>
          <p:cNvPr id="1225" name="object 1225"/>
          <p:cNvSpPr/>
          <p:nvPr/>
        </p:nvSpPr>
        <p:spPr>
          <a:xfrm>
            <a:off x="3160258" y="3256626"/>
            <a:ext cx="59055" cy="59055"/>
          </a:xfrm>
          <a:custGeom>
            <a:avLst/>
            <a:gdLst/>
            <a:ahLst/>
            <a:cxnLst/>
            <a:rect l="l" t="t" r="r" b="b"/>
            <a:pathLst>
              <a:path w="59055" h="59054">
                <a:moveTo>
                  <a:pt x="0" y="59002"/>
                </a:moveTo>
                <a:lnTo>
                  <a:pt x="58926" y="0"/>
                </a:lnTo>
              </a:path>
            </a:pathLst>
          </a:custGeom>
          <a:ln w="4364">
            <a:solidFill>
              <a:srgbClr val="000000"/>
            </a:solidFill>
          </a:ln>
        </p:spPr>
        <p:txBody>
          <a:bodyPr wrap="square" lIns="0" tIns="0" rIns="0" bIns="0" rtlCol="0"/>
          <a:lstStyle/>
          <a:p/>
        </p:txBody>
      </p:sp>
      <p:sp>
        <p:nvSpPr>
          <p:cNvPr id="1226" name="object 1226"/>
          <p:cNvSpPr/>
          <p:nvPr/>
        </p:nvSpPr>
        <p:spPr>
          <a:xfrm>
            <a:off x="3164617" y="3304627"/>
            <a:ext cx="54610" cy="55244"/>
          </a:xfrm>
          <a:custGeom>
            <a:avLst/>
            <a:gdLst/>
            <a:ahLst/>
            <a:cxnLst/>
            <a:rect l="l" t="t" r="r" b="b"/>
            <a:pathLst>
              <a:path w="54610" h="55245">
                <a:moveTo>
                  <a:pt x="0" y="54644"/>
                </a:moveTo>
                <a:lnTo>
                  <a:pt x="54567" y="0"/>
                </a:lnTo>
              </a:path>
            </a:pathLst>
          </a:custGeom>
          <a:ln w="4364">
            <a:solidFill>
              <a:srgbClr val="000000"/>
            </a:solidFill>
          </a:ln>
        </p:spPr>
        <p:txBody>
          <a:bodyPr wrap="square" lIns="0" tIns="0" rIns="0" bIns="0" rtlCol="0"/>
          <a:lstStyle/>
          <a:p/>
        </p:txBody>
      </p:sp>
      <p:sp>
        <p:nvSpPr>
          <p:cNvPr id="1227" name="object 1227"/>
          <p:cNvSpPr/>
          <p:nvPr/>
        </p:nvSpPr>
        <p:spPr>
          <a:xfrm>
            <a:off x="3212630" y="3352720"/>
            <a:ext cx="6985" cy="6985"/>
          </a:xfrm>
          <a:custGeom>
            <a:avLst/>
            <a:gdLst/>
            <a:ahLst/>
            <a:cxnLst/>
            <a:rect l="l" t="t" r="r" b="b"/>
            <a:pathLst>
              <a:path w="6985" h="6985">
                <a:moveTo>
                  <a:pt x="0" y="6552"/>
                </a:moveTo>
                <a:lnTo>
                  <a:pt x="6554" y="0"/>
                </a:lnTo>
              </a:path>
            </a:pathLst>
          </a:custGeom>
          <a:ln w="4364">
            <a:solidFill>
              <a:srgbClr val="000000"/>
            </a:solidFill>
          </a:ln>
        </p:spPr>
        <p:txBody>
          <a:bodyPr wrap="square" lIns="0" tIns="0" rIns="0" bIns="0" rtlCol="0"/>
          <a:lstStyle/>
          <a:p/>
        </p:txBody>
      </p:sp>
      <p:sp>
        <p:nvSpPr>
          <p:cNvPr id="1228" name="object 1228"/>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29" name="object 1229"/>
          <p:cNvSpPr/>
          <p:nvPr/>
        </p:nvSpPr>
        <p:spPr>
          <a:xfrm>
            <a:off x="3160258" y="163453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0" name="object 1230"/>
          <p:cNvSpPr/>
          <p:nvPr/>
        </p:nvSpPr>
        <p:spPr>
          <a:xfrm>
            <a:off x="3160258" y="168253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1" name="object 1231"/>
          <p:cNvSpPr/>
          <p:nvPr/>
        </p:nvSpPr>
        <p:spPr>
          <a:xfrm>
            <a:off x="3160258" y="173062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2" name="object 1232"/>
          <p:cNvSpPr/>
          <p:nvPr/>
        </p:nvSpPr>
        <p:spPr>
          <a:xfrm>
            <a:off x="3160258" y="177862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3" name="object 1233"/>
          <p:cNvSpPr/>
          <p:nvPr/>
        </p:nvSpPr>
        <p:spPr>
          <a:xfrm>
            <a:off x="3160258" y="1826658"/>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4" name="object 1234"/>
          <p:cNvSpPr/>
          <p:nvPr/>
        </p:nvSpPr>
        <p:spPr>
          <a:xfrm>
            <a:off x="3160258" y="1874659"/>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35" name="object 1235"/>
          <p:cNvSpPr/>
          <p:nvPr/>
        </p:nvSpPr>
        <p:spPr>
          <a:xfrm>
            <a:off x="3160258" y="192275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6" name="object 1236"/>
          <p:cNvSpPr/>
          <p:nvPr/>
        </p:nvSpPr>
        <p:spPr>
          <a:xfrm>
            <a:off x="3160258" y="1970752"/>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37" name="object 1237"/>
          <p:cNvSpPr/>
          <p:nvPr/>
        </p:nvSpPr>
        <p:spPr>
          <a:xfrm>
            <a:off x="3160258" y="2018753"/>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38" name="object 1238"/>
          <p:cNvSpPr/>
          <p:nvPr/>
        </p:nvSpPr>
        <p:spPr>
          <a:xfrm>
            <a:off x="3160258" y="2066784"/>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39" name="object 1239"/>
          <p:cNvSpPr/>
          <p:nvPr/>
        </p:nvSpPr>
        <p:spPr>
          <a:xfrm>
            <a:off x="3160258" y="2114846"/>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0" name="object 1240"/>
          <p:cNvSpPr/>
          <p:nvPr/>
        </p:nvSpPr>
        <p:spPr>
          <a:xfrm>
            <a:off x="3160258" y="216287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1" name="object 1241"/>
          <p:cNvSpPr/>
          <p:nvPr/>
        </p:nvSpPr>
        <p:spPr>
          <a:xfrm>
            <a:off x="3160258" y="221087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42" name="object 1242"/>
          <p:cNvSpPr/>
          <p:nvPr/>
        </p:nvSpPr>
        <p:spPr>
          <a:xfrm>
            <a:off x="3160258" y="225897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3" name="object 1243"/>
          <p:cNvSpPr/>
          <p:nvPr/>
        </p:nvSpPr>
        <p:spPr>
          <a:xfrm>
            <a:off x="3160258" y="230697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4" name="object 1244"/>
          <p:cNvSpPr/>
          <p:nvPr/>
        </p:nvSpPr>
        <p:spPr>
          <a:xfrm>
            <a:off x="3160258" y="2354972"/>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5" name="object 1245"/>
          <p:cNvSpPr/>
          <p:nvPr/>
        </p:nvSpPr>
        <p:spPr>
          <a:xfrm>
            <a:off x="3160258" y="240300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46" name="object 1246"/>
          <p:cNvSpPr/>
          <p:nvPr/>
        </p:nvSpPr>
        <p:spPr>
          <a:xfrm>
            <a:off x="3160258" y="245106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47" name="object 1247"/>
          <p:cNvSpPr/>
          <p:nvPr/>
        </p:nvSpPr>
        <p:spPr>
          <a:xfrm>
            <a:off x="3160258" y="249909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8" name="object 1248"/>
          <p:cNvSpPr/>
          <p:nvPr/>
        </p:nvSpPr>
        <p:spPr>
          <a:xfrm>
            <a:off x="3160258" y="254709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49" name="object 1249"/>
          <p:cNvSpPr/>
          <p:nvPr/>
        </p:nvSpPr>
        <p:spPr>
          <a:xfrm>
            <a:off x="3160258" y="259509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50" name="object 1250"/>
          <p:cNvSpPr/>
          <p:nvPr/>
        </p:nvSpPr>
        <p:spPr>
          <a:xfrm>
            <a:off x="3160258" y="264319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1" name="object 1251"/>
          <p:cNvSpPr/>
          <p:nvPr/>
        </p:nvSpPr>
        <p:spPr>
          <a:xfrm>
            <a:off x="3160258" y="269119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2" name="object 1252"/>
          <p:cNvSpPr/>
          <p:nvPr/>
        </p:nvSpPr>
        <p:spPr>
          <a:xfrm>
            <a:off x="3160258" y="2739223"/>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53" name="object 1253"/>
          <p:cNvSpPr/>
          <p:nvPr/>
        </p:nvSpPr>
        <p:spPr>
          <a:xfrm>
            <a:off x="3160258" y="2787285"/>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4" name="object 1254"/>
          <p:cNvSpPr/>
          <p:nvPr/>
        </p:nvSpPr>
        <p:spPr>
          <a:xfrm>
            <a:off x="3160258" y="2835316"/>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5" name="object 1255"/>
          <p:cNvSpPr/>
          <p:nvPr/>
        </p:nvSpPr>
        <p:spPr>
          <a:xfrm>
            <a:off x="3160258" y="2883317"/>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6" name="object 1256"/>
          <p:cNvSpPr/>
          <p:nvPr/>
        </p:nvSpPr>
        <p:spPr>
          <a:xfrm>
            <a:off x="3160258" y="2931318"/>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57" name="object 1257"/>
          <p:cNvSpPr/>
          <p:nvPr/>
        </p:nvSpPr>
        <p:spPr>
          <a:xfrm>
            <a:off x="3160258" y="2979410"/>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58" name="object 1258"/>
          <p:cNvSpPr/>
          <p:nvPr/>
        </p:nvSpPr>
        <p:spPr>
          <a:xfrm>
            <a:off x="3160258" y="3027411"/>
            <a:ext cx="59055" cy="59055"/>
          </a:xfrm>
          <a:custGeom>
            <a:avLst/>
            <a:gdLst/>
            <a:ahLst/>
            <a:cxnLst/>
            <a:rect l="l" t="t" r="r" b="b"/>
            <a:pathLst>
              <a:path w="59055" h="59055">
                <a:moveTo>
                  <a:pt x="0" y="0"/>
                </a:moveTo>
                <a:lnTo>
                  <a:pt x="58926" y="58942"/>
                </a:lnTo>
              </a:path>
            </a:pathLst>
          </a:custGeom>
          <a:ln w="4364">
            <a:solidFill>
              <a:srgbClr val="000000"/>
            </a:solidFill>
          </a:ln>
        </p:spPr>
        <p:txBody>
          <a:bodyPr wrap="square" lIns="0" tIns="0" rIns="0" bIns="0" rtlCol="0"/>
          <a:lstStyle/>
          <a:p/>
        </p:txBody>
      </p:sp>
      <p:sp>
        <p:nvSpPr>
          <p:cNvPr id="1259" name="object 1259"/>
          <p:cNvSpPr/>
          <p:nvPr/>
        </p:nvSpPr>
        <p:spPr>
          <a:xfrm>
            <a:off x="3160258" y="3075442"/>
            <a:ext cx="59055" cy="59055"/>
          </a:xfrm>
          <a:custGeom>
            <a:avLst/>
            <a:gdLst/>
            <a:ahLst/>
            <a:cxnLst/>
            <a:rect l="l" t="t" r="r" b="b"/>
            <a:pathLst>
              <a:path w="59055" h="59055">
                <a:moveTo>
                  <a:pt x="0" y="0"/>
                </a:moveTo>
                <a:lnTo>
                  <a:pt x="58926" y="58972"/>
                </a:lnTo>
              </a:path>
            </a:pathLst>
          </a:custGeom>
          <a:ln w="4364">
            <a:solidFill>
              <a:srgbClr val="000000"/>
            </a:solidFill>
          </a:ln>
        </p:spPr>
        <p:txBody>
          <a:bodyPr wrap="square" lIns="0" tIns="0" rIns="0" bIns="0" rtlCol="0"/>
          <a:lstStyle/>
          <a:p/>
        </p:txBody>
      </p:sp>
      <p:sp>
        <p:nvSpPr>
          <p:cNvPr id="1260" name="object 1260"/>
          <p:cNvSpPr/>
          <p:nvPr/>
        </p:nvSpPr>
        <p:spPr>
          <a:xfrm>
            <a:off x="3160258" y="3123443"/>
            <a:ext cx="59055" cy="59055"/>
          </a:xfrm>
          <a:custGeom>
            <a:avLst/>
            <a:gdLst/>
            <a:ahLst/>
            <a:cxnLst/>
            <a:rect l="l" t="t" r="r" b="b"/>
            <a:pathLst>
              <a:path w="59055" h="59055">
                <a:moveTo>
                  <a:pt x="0" y="0"/>
                </a:moveTo>
                <a:lnTo>
                  <a:pt x="58926" y="59002"/>
                </a:lnTo>
              </a:path>
            </a:pathLst>
          </a:custGeom>
          <a:ln w="4364">
            <a:solidFill>
              <a:srgbClr val="000000"/>
            </a:solidFill>
          </a:ln>
        </p:spPr>
        <p:txBody>
          <a:bodyPr wrap="square" lIns="0" tIns="0" rIns="0" bIns="0" rtlCol="0"/>
          <a:lstStyle/>
          <a:p/>
        </p:txBody>
      </p:sp>
      <p:sp>
        <p:nvSpPr>
          <p:cNvPr id="1261" name="object 1261"/>
          <p:cNvSpPr/>
          <p:nvPr/>
        </p:nvSpPr>
        <p:spPr>
          <a:xfrm>
            <a:off x="3160258" y="3171535"/>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2" name="object 1262"/>
          <p:cNvSpPr/>
          <p:nvPr/>
        </p:nvSpPr>
        <p:spPr>
          <a:xfrm>
            <a:off x="3160258" y="3219536"/>
            <a:ext cx="59055" cy="59055"/>
          </a:xfrm>
          <a:custGeom>
            <a:avLst/>
            <a:gdLst/>
            <a:ahLst/>
            <a:cxnLst/>
            <a:rect l="l" t="t" r="r" b="b"/>
            <a:pathLst>
              <a:path w="59055" h="59054">
                <a:moveTo>
                  <a:pt x="0" y="0"/>
                </a:moveTo>
                <a:lnTo>
                  <a:pt x="58926" y="58911"/>
                </a:lnTo>
              </a:path>
            </a:pathLst>
          </a:custGeom>
          <a:ln w="4364">
            <a:solidFill>
              <a:srgbClr val="000000"/>
            </a:solidFill>
          </a:ln>
        </p:spPr>
        <p:txBody>
          <a:bodyPr wrap="square" lIns="0" tIns="0" rIns="0" bIns="0" rtlCol="0"/>
          <a:lstStyle/>
          <a:p/>
        </p:txBody>
      </p:sp>
      <p:sp>
        <p:nvSpPr>
          <p:cNvPr id="1263" name="object 1263"/>
          <p:cNvSpPr/>
          <p:nvPr/>
        </p:nvSpPr>
        <p:spPr>
          <a:xfrm>
            <a:off x="3160258" y="3267537"/>
            <a:ext cx="59055" cy="59055"/>
          </a:xfrm>
          <a:custGeom>
            <a:avLst/>
            <a:gdLst/>
            <a:ahLst/>
            <a:cxnLst/>
            <a:rect l="l" t="t" r="r" b="b"/>
            <a:pathLst>
              <a:path w="59055" h="59054">
                <a:moveTo>
                  <a:pt x="0" y="0"/>
                </a:moveTo>
                <a:lnTo>
                  <a:pt x="58926" y="59002"/>
                </a:lnTo>
              </a:path>
            </a:pathLst>
          </a:custGeom>
          <a:ln w="4364">
            <a:solidFill>
              <a:srgbClr val="000000"/>
            </a:solidFill>
          </a:ln>
        </p:spPr>
        <p:txBody>
          <a:bodyPr wrap="square" lIns="0" tIns="0" rIns="0" bIns="0" rtlCol="0"/>
          <a:lstStyle/>
          <a:p/>
        </p:txBody>
      </p:sp>
      <p:sp>
        <p:nvSpPr>
          <p:cNvPr id="1264" name="object 1264"/>
          <p:cNvSpPr/>
          <p:nvPr/>
        </p:nvSpPr>
        <p:spPr>
          <a:xfrm>
            <a:off x="3160258" y="3315629"/>
            <a:ext cx="43815" cy="43815"/>
          </a:xfrm>
          <a:custGeom>
            <a:avLst/>
            <a:gdLst/>
            <a:ahLst/>
            <a:cxnLst/>
            <a:rect l="l" t="t" r="r" b="b"/>
            <a:pathLst>
              <a:path w="43814" h="43814">
                <a:moveTo>
                  <a:pt x="0" y="0"/>
                </a:moveTo>
                <a:lnTo>
                  <a:pt x="43653" y="43642"/>
                </a:lnTo>
              </a:path>
            </a:pathLst>
          </a:custGeom>
          <a:ln w="4364">
            <a:solidFill>
              <a:srgbClr val="000000"/>
            </a:solidFill>
          </a:ln>
        </p:spPr>
        <p:txBody>
          <a:bodyPr wrap="square" lIns="0" tIns="0" rIns="0" bIns="0" rtlCol="0"/>
          <a:lstStyle/>
          <a:p/>
        </p:txBody>
      </p:sp>
      <p:sp>
        <p:nvSpPr>
          <p:cNvPr id="1265" name="object 1265"/>
          <p:cNvSpPr/>
          <p:nvPr/>
        </p:nvSpPr>
        <p:spPr>
          <a:xfrm>
            <a:off x="3160258" y="1586531"/>
            <a:ext cx="59055" cy="59055"/>
          </a:xfrm>
          <a:custGeom>
            <a:avLst/>
            <a:gdLst/>
            <a:ahLst/>
            <a:cxnLst/>
            <a:rect l="l" t="t" r="r" b="b"/>
            <a:pathLst>
              <a:path w="59055" h="59055">
                <a:moveTo>
                  <a:pt x="0" y="0"/>
                </a:moveTo>
                <a:lnTo>
                  <a:pt x="58926" y="58911"/>
                </a:lnTo>
              </a:path>
            </a:pathLst>
          </a:custGeom>
          <a:ln w="4364">
            <a:solidFill>
              <a:srgbClr val="000000"/>
            </a:solidFill>
          </a:ln>
        </p:spPr>
        <p:txBody>
          <a:bodyPr wrap="square" lIns="0" tIns="0" rIns="0" bIns="0" rtlCol="0"/>
          <a:lstStyle/>
          <a:p/>
        </p:txBody>
      </p:sp>
      <p:sp>
        <p:nvSpPr>
          <p:cNvPr id="1266" name="object 1266"/>
          <p:cNvSpPr/>
          <p:nvPr/>
        </p:nvSpPr>
        <p:spPr>
          <a:xfrm>
            <a:off x="3208271" y="1586531"/>
            <a:ext cx="11430" cy="11430"/>
          </a:xfrm>
          <a:custGeom>
            <a:avLst/>
            <a:gdLst/>
            <a:ahLst/>
            <a:cxnLst/>
            <a:rect l="l" t="t" r="r" b="b"/>
            <a:pathLst>
              <a:path w="11430" h="11430">
                <a:moveTo>
                  <a:pt x="0" y="0"/>
                </a:moveTo>
                <a:lnTo>
                  <a:pt x="10913" y="10910"/>
                </a:lnTo>
              </a:path>
            </a:pathLst>
          </a:custGeom>
          <a:ln w="4364">
            <a:solidFill>
              <a:srgbClr val="000000"/>
            </a:solidFill>
          </a:ln>
        </p:spPr>
        <p:txBody>
          <a:bodyPr wrap="square" lIns="0" tIns="0" rIns="0" bIns="0" rtlCol="0"/>
          <a:lstStyle/>
          <a:p/>
        </p:txBody>
      </p:sp>
      <p:sp>
        <p:nvSpPr>
          <p:cNvPr id="1267" name="object 1267"/>
          <p:cNvSpPr/>
          <p:nvPr/>
        </p:nvSpPr>
        <p:spPr>
          <a:xfrm>
            <a:off x="3158063" y="1584337"/>
            <a:ext cx="63500" cy="0"/>
          </a:xfrm>
          <a:custGeom>
            <a:avLst/>
            <a:gdLst/>
            <a:ahLst/>
            <a:cxnLst/>
            <a:rect l="l" t="t" r="r" b="b"/>
            <a:pathLst>
              <a:path w="63500">
                <a:moveTo>
                  <a:pt x="0" y="0"/>
                </a:moveTo>
                <a:lnTo>
                  <a:pt x="63316" y="0"/>
                </a:lnTo>
              </a:path>
            </a:pathLst>
          </a:custGeom>
          <a:ln w="4363">
            <a:solidFill>
              <a:srgbClr val="000000"/>
            </a:solidFill>
          </a:ln>
        </p:spPr>
        <p:txBody>
          <a:bodyPr wrap="square" lIns="0" tIns="0" rIns="0" bIns="0" rtlCol="0"/>
          <a:lstStyle/>
          <a:p/>
        </p:txBody>
      </p:sp>
      <p:sp>
        <p:nvSpPr>
          <p:cNvPr id="1268" name="object 1268"/>
          <p:cNvSpPr/>
          <p:nvPr/>
        </p:nvSpPr>
        <p:spPr>
          <a:xfrm>
            <a:off x="3221379"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69" name="object 1269"/>
          <p:cNvSpPr/>
          <p:nvPr/>
        </p:nvSpPr>
        <p:spPr>
          <a:xfrm>
            <a:off x="3221379"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70" name="object 1270"/>
          <p:cNvSpPr/>
          <p:nvPr/>
        </p:nvSpPr>
        <p:spPr>
          <a:xfrm>
            <a:off x="3158063" y="1584337"/>
            <a:ext cx="0" cy="1043940"/>
          </a:xfrm>
          <a:custGeom>
            <a:avLst/>
            <a:gdLst/>
            <a:ahLst/>
            <a:cxnLst/>
            <a:rect l="l" t="t" r="r" b="b"/>
            <a:pathLst>
              <a:path h="1043939">
                <a:moveTo>
                  <a:pt x="0" y="0"/>
                </a:moveTo>
                <a:lnTo>
                  <a:pt x="0" y="1043554"/>
                </a:lnTo>
              </a:path>
            </a:pathLst>
          </a:custGeom>
          <a:ln w="4364">
            <a:solidFill>
              <a:srgbClr val="000000"/>
            </a:solidFill>
          </a:ln>
        </p:spPr>
        <p:txBody>
          <a:bodyPr wrap="square" lIns="0" tIns="0" rIns="0" bIns="0" rtlCol="0"/>
          <a:lstStyle/>
          <a:p/>
        </p:txBody>
      </p:sp>
      <p:sp>
        <p:nvSpPr>
          <p:cNvPr id="1271" name="object 1271"/>
          <p:cNvSpPr/>
          <p:nvPr/>
        </p:nvSpPr>
        <p:spPr>
          <a:xfrm>
            <a:off x="315806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272" name="object 1272"/>
          <p:cNvSpPr/>
          <p:nvPr/>
        </p:nvSpPr>
        <p:spPr>
          <a:xfrm>
            <a:off x="3615399" y="1601800"/>
            <a:ext cx="0" cy="1026160"/>
          </a:xfrm>
          <a:custGeom>
            <a:avLst/>
            <a:gdLst/>
            <a:ahLst/>
            <a:cxnLst/>
            <a:rect l="l" t="t" r="r" b="b"/>
            <a:pathLst>
              <a:path h="1026160">
                <a:moveTo>
                  <a:pt x="0" y="0"/>
                </a:moveTo>
                <a:lnTo>
                  <a:pt x="0" y="1026090"/>
                </a:lnTo>
              </a:path>
            </a:pathLst>
          </a:custGeom>
          <a:ln w="63364">
            <a:solidFill>
              <a:srgbClr val="C0C0C0"/>
            </a:solidFill>
          </a:ln>
        </p:spPr>
        <p:txBody>
          <a:bodyPr wrap="square" lIns="0" tIns="0" rIns="0" bIns="0" rtlCol="0"/>
          <a:lstStyle/>
          <a:p/>
        </p:txBody>
      </p:sp>
      <p:sp>
        <p:nvSpPr>
          <p:cNvPr id="1273" name="object 1273"/>
          <p:cNvSpPr/>
          <p:nvPr/>
        </p:nvSpPr>
        <p:spPr>
          <a:xfrm>
            <a:off x="3583717"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274" name="object 1274"/>
          <p:cNvSpPr/>
          <p:nvPr/>
        </p:nvSpPr>
        <p:spPr>
          <a:xfrm>
            <a:off x="358591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275" name="object 1275"/>
          <p:cNvSpPr/>
          <p:nvPr/>
        </p:nvSpPr>
        <p:spPr>
          <a:xfrm>
            <a:off x="3585912" y="1603964"/>
            <a:ext cx="48260" cy="48260"/>
          </a:xfrm>
          <a:custGeom>
            <a:avLst/>
            <a:gdLst/>
            <a:ahLst/>
            <a:cxnLst/>
            <a:rect l="l" t="t" r="r" b="b"/>
            <a:pathLst>
              <a:path w="48260" h="48260">
                <a:moveTo>
                  <a:pt x="0" y="48031"/>
                </a:moveTo>
                <a:lnTo>
                  <a:pt x="48104" y="0"/>
                </a:lnTo>
              </a:path>
            </a:pathLst>
          </a:custGeom>
          <a:ln w="4364">
            <a:solidFill>
              <a:srgbClr val="000000"/>
            </a:solidFill>
          </a:ln>
        </p:spPr>
        <p:txBody>
          <a:bodyPr wrap="square" lIns="0" tIns="0" rIns="0" bIns="0" rtlCol="0"/>
          <a:lstStyle/>
          <a:p/>
        </p:txBody>
      </p:sp>
      <p:sp>
        <p:nvSpPr>
          <p:cNvPr id="1276" name="object 1276"/>
          <p:cNvSpPr/>
          <p:nvPr/>
        </p:nvSpPr>
        <p:spPr>
          <a:xfrm>
            <a:off x="3585912" y="164108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7" name="object 1277"/>
          <p:cNvSpPr/>
          <p:nvPr/>
        </p:nvSpPr>
        <p:spPr>
          <a:xfrm>
            <a:off x="3585912" y="168908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78" name="object 1278"/>
          <p:cNvSpPr/>
          <p:nvPr/>
        </p:nvSpPr>
        <p:spPr>
          <a:xfrm>
            <a:off x="3585912" y="173717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79" name="object 1279"/>
          <p:cNvSpPr/>
          <p:nvPr/>
        </p:nvSpPr>
        <p:spPr>
          <a:xfrm>
            <a:off x="3585912" y="178517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0" name="object 1280"/>
          <p:cNvSpPr/>
          <p:nvPr/>
        </p:nvSpPr>
        <p:spPr>
          <a:xfrm>
            <a:off x="3585912" y="1833180"/>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1" name="object 1281"/>
          <p:cNvSpPr/>
          <p:nvPr/>
        </p:nvSpPr>
        <p:spPr>
          <a:xfrm>
            <a:off x="3585912" y="1881211"/>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2" name="object 1282"/>
          <p:cNvSpPr/>
          <p:nvPr/>
        </p:nvSpPr>
        <p:spPr>
          <a:xfrm>
            <a:off x="3585912" y="1929273"/>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3" name="object 1283"/>
          <p:cNvSpPr/>
          <p:nvPr/>
        </p:nvSpPr>
        <p:spPr>
          <a:xfrm>
            <a:off x="3585912" y="197730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4" name="object 1284"/>
          <p:cNvSpPr/>
          <p:nvPr/>
        </p:nvSpPr>
        <p:spPr>
          <a:xfrm>
            <a:off x="3585912" y="202530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5" name="object 1285"/>
          <p:cNvSpPr/>
          <p:nvPr/>
        </p:nvSpPr>
        <p:spPr>
          <a:xfrm>
            <a:off x="3585912" y="2073306"/>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86" name="object 1286"/>
          <p:cNvSpPr/>
          <p:nvPr/>
        </p:nvSpPr>
        <p:spPr>
          <a:xfrm>
            <a:off x="3585912" y="212139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87" name="object 1287"/>
          <p:cNvSpPr/>
          <p:nvPr/>
        </p:nvSpPr>
        <p:spPr>
          <a:xfrm>
            <a:off x="3585912" y="2169399"/>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88" name="object 1288"/>
          <p:cNvSpPr/>
          <p:nvPr/>
        </p:nvSpPr>
        <p:spPr>
          <a:xfrm>
            <a:off x="3585912" y="221743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89" name="object 1289"/>
          <p:cNvSpPr/>
          <p:nvPr/>
        </p:nvSpPr>
        <p:spPr>
          <a:xfrm>
            <a:off x="3585912" y="2265492"/>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90" name="object 1290"/>
          <p:cNvSpPr/>
          <p:nvPr/>
        </p:nvSpPr>
        <p:spPr>
          <a:xfrm>
            <a:off x="3585912" y="231352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1" name="object 1291"/>
          <p:cNvSpPr/>
          <p:nvPr/>
        </p:nvSpPr>
        <p:spPr>
          <a:xfrm>
            <a:off x="3585912" y="2361525"/>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2" name="object 1292"/>
          <p:cNvSpPr/>
          <p:nvPr/>
        </p:nvSpPr>
        <p:spPr>
          <a:xfrm>
            <a:off x="3585912" y="240952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3" name="object 1293"/>
          <p:cNvSpPr/>
          <p:nvPr/>
        </p:nvSpPr>
        <p:spPr>
          <a:xfrm>
            <a:off x="3585912" y="2457618"/>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4" name="object 1294"/>
          <p:cNvSpPr/>
          <p:nvPr/>
        </p:nvSpPr>
        <p:spPr>
          <a:xfrm>
            <a:off x="3585912" y="250561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295" name="object 1295"/>
          <p:cNvSpPr/>
          <p:nvPr/>
        </p:nvSpPr>
        <p:spPr>
          <a:xfrm>
            <a:off x="3585912" y="2553650"/>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296" name="object 1296"/>
          <p:cNvSpPr/>
          <p:nvPr/>
        </p:nvSpPr>
        <p:spPr>
          <a:xfrm>
            <a:off x="3585912" y="2601651"/>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297" name="object 1297"/>
          <p:cNvSpPr/>
          <p:nvPr/>
        </p:nvSpPr>
        <p:spPr>
          <a:xfrm>
            <a:off x="3585912" y="264974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8" name="object 1298"/>
          <p:cNvSpPr/>
          <p:nvPr/>
        </p:nvSpPr>
        <p:spPr>
          <a:xfrm>
            <a:off x="3585912" y="2697744"/>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299" name="object 1299"/>
          <p:cNvSpPr/>
          <p:nvPr/>
        </p:nvSpPr>
        <p:spPr>
          <a:xfrm>
            <a:off x="3585912" y="2745745"/>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0" name="object 1300"/>
          <p:cNvSpPr/>
          <p:nvPr/>
        </p:nvSpPr>
        <p:spPr>
          <a:xfrm>
            <a:off x="3585912" y="2793837"/>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1" name="object 1301"/>
          <p:cNvSpPr/>
          <p:nvPr/>
        </p:nvSpPr>
        <p:spPr>
          <a:xfrm>
            <a:off x="3585912" y="2841838"/>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2" name="object 1302"/>
          <p:cNvSpPr/>
          <p:nvPr/>
        </p:nvSpPr>
        <p:spPr>
          <a:xfrm>
            <a:off x="3585912" y="2889869"/>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3" name="object 1303"/>
          <p:cNvSpPr/>
          <p:nvPr/>
        </p:nvSpPr>
        <p:spPr>
          <a:xfrm>
            <a:off x="3585912" y="2937870"/>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4" name="object 1304"/>
          <p:cNvSpPr/>
          <p:nvPr/>
        </p:nvSpPr>
        <p:spPr>
          <a:xfrm>
            <a:off x="3585912" y="2985962"/>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5" name="object 1305"/>
          <p:cNvSpPr/>
          <p:nvPr/>
        </p:nvSpPr>
        <p:spPr>
          <a:xfrm>
            <a:off x="3585912" y="3033963"/>
            <a:ext cx="59055" cy="59055"/>
          </a:xfrm>
          <a:custGeom>
            <a:avLst/>
            <a:gdLst/>
            <a:ahLst/>
            <a:cxnLst/>
            <a:rect l="l" t="t" r="r" b="b"/>
            <a:pathLst>
              <a:path w="59054" h="59055">
                <a:moveTo>
                  <a:pt x="0" y="58911"/>
                </a:moveTo>
                <a:lnTo>
                  <a:pt x="59017" y="0"/>
                </a:lnTo>
              </a:path>
            </a:pathLst>
          </a:custGeom>
          <a:ln w="4364">
            <a:solidFill>
              <a:srgbClr val="000000"/>
            </a:solidFill>
          </a:ln>
        </p:spPr>
        <p:txBody>
          <a:bodyPr wrap="square" lIns="0" tIns="0" rIns="0" bIns="0" rtlCol="0"/>
          <a:lstStyle/>
          <a:p/>
        </p:txBody>
      </p:sp>
      <p:sp>
        <p:nvSpPr>
          <p:cNvPr id="1306" name="object 1306"/>
          <p:cNvSpPr/>
          <p:nvPr/>
        </p:nvSpPr>
        <p:spPr>
          <a:xfrm>
            <a:off x="3585912" y="3081964"/>
            <a:ext cx="59055" cy="59055"/>
          </a:xfrm>
          <a:custGeom>
            <a:avLst/>
            <a:gdLst/>
            <a:ahLst/>
            <a:cxnLst/>
            <a:rect l="l" t="t" r="r" b="b"/>
            <a:pathLst>
              <a:path w="59054" h="59055">
                <a:moveTo>
                  <a:pt x="0" y="59002"/>
                </a:moveTo>
                <a:lnTo>
                  <a:pt x="59017" y="0"/>
                </a:lnTo>
              </a:path>
            </a:pathLst>
          </a:custGeom>
          <a:ln w="4364">
            <a:solidFill>
              <a:srgbClr val="000000"/>
            </a:solidFill>
          </a:ln>
        </p:spPr>
        <p:txBody>
          <a:bodyPr wrap="square" lIns="0" tIns="0" rIns="0" bIns="0" rtlCol="0"/>
          <a:lstStyle/>
          <a:p/>
        </p:txBody>
      </p:sp>
      <p:sp>
        <p:nvSpPr>
          <p:cNvPr id="1307" name="object 1307"/>
          <p:cNvSpPr/>
          <p:nvPr/>
        </p:nvSpPr>
        <p:spPr>
          <a:xfrm>
            <a:off x="3585912" y="3129995"/>
            <a:ext cx="59055" cy="59055"/>
          </a:xfrm>
          <a:custGeom>
            <a:avLst/>
            <a:gdLst/>
            <a:ahLst/>
            <a:cxnLst/>
            <a:rect l="l" t="t" r="r" b="b"/>
            <a:pathLst>
              <a:path w="59054" h="59055">
                <a:moveTo>
                  <a:pt x="0" y="58972"/>
                </a:moveTo>
                <a:lnTo>
                  <a:pt x="59017" y="0"/>
                </a:lnTo>
              </a:path>
            </a:pathLst>
          </a:custGeom>
          <a:ln w="4364">
            <a:solidFill>
              <a:srgbClr val="000000"/>
            </a:solidFill>
          </a:ln>
        </p:spPr>
        <p:txBody>
          <a:bodyPr wrap="square" lIns="0" tIns="0" rIns="0" bIns="0" rtlCol="0"/>
          <a:lstStyle/>
          <a:p/>
        </p:txBody>
      </p:sp>
      <p:sp>
        <p:nvSpPr>
          <p:cNvPr id="1308" name="object 1308"/>
          <p:cNvSpPr/>
          <p:nvPr/>
        </p:nvSpPr>
        <p:spPr>
          <a:xfrm>
            <a:off x="3585912" y="3178057"/>
            <a:ext cx="59055" cy="59055"/>
          </a:xfrm>
          <a:custGeom>
            <a:avLst/>
            <a:gdLst/>
            <a:ahLst/>
            <a:cxnLst/>
            <a:rect l="l" t="t" r="r" b="b"/>
            <a:pathLst>
              <a:path w="59054" h="59055">
                <a:moveTo>
                  <a:pt x="0" y="58942"/>
                </a:moveTo>
                <a:lnTo>
                  <a:pt x="59017" y="0"/>
                </a:lnTo>
              </a:path>
            </a:pathLst>
          </a:custGeom>
          <a:ln w="4364">
            <a:solidFill>
              <a:srgbClr val="000000"/>
            </a:solidFill>
          </a:ln>
        </p:spPr>
        <p:txBody>
          <a:bodyPr wrap="square" lIns="0" tIns="0" rIns="0" bIns="0" rtlCol="0"/>
          <a:lstStyle/>
          <a:p/>
        </p:txBody>
      </p:sp>
      <p:sp>
        <p:nvSpPr>
          <p:cNvPr id="1309" name="object 1309"/>
          <p:cNvSpPr/>
          <p:nvPr/>
        </p:nvSpPr>
        <p:spPr>
          <a:xfrm>
            <a:off x="3585912" y="3226089"/>
            <a:ext cx="59055" cy="59055"/>
          </a:xfrm>
          <a:custGeom>
            <a:avLst/>
            <a:gdLst/>
            <a:ahLst/>
            <a:cxnLst/>
            <a:rect l="l" t="t" r="r" b="b"/>
            <a:pathLst>
              <a:path w="59054" h="59054">
                <a:moveTo>
                  <a:pt x="0" y="58911"/>
                </a:moveTo>
                <a:lnTo>
                  <a:pt x="59017" y="0"/>
                </a:lnTo>
              </a:path>
            </a:pathLst>
          </a:custGeom>
          <a:ln w="4364">
            <a:solidFill>
              <a:srgbClr val="000000"/>
            </a:solidFill>
          </a:ln>
        </p:spPr>
        <p:txBody>
          <a:bodyPr wrap="square" lIns="0" tIns="0" rIns="0" bIns="0" rtlCol="0"/>
          <a:lstStyle/>
          <a:p/>
        </p:txBody>
      </p:sp>
      <p:sp>
        <p:nvSpPr>
          <p:cNvPr id="1310" name="object 1310"/>
          <p:cNvSpPr/>
          <p:nvPr/>
        </p:nvSpPr>
        <p:spPr>
          <a:xfrm>
            <a:off x="3585912" y="3274090"/>
            <a:ext cx="59055" cy="59055"/>
          </a:xfrm>
          <a:custGeom>
            <a:avLst/>
            <a:gdLst/>
            <a:ahLst/>
            <a:cxnLst/>
            <a:rect l="l" t="t" r="r" b="b"/>
            <a:pathLst>
              <a:path w="59054" h="59054">
                <a:moveTo>
                  <a:pt x="0" y="59002"/>
                </a:moveTo>
                <a:lnTo>
                  <a:pt x="59017" y="0"/>
                </a:lnTo>
              </a:path>
            </a:pathLst>
          </a:custGeom>
          <a:ln w="4364">
            <a:solidFill>
              <a:srgbClr val="000000"/>
            </a:solidFill>
          </a:ln>
        </p:spPr>
        <p:txBody>
          <a:bodyPr wrap="square" lIns="0" tIns="0" rIns="0" bIns="0" rtlCol="0"/>
          <a:lstStyle/>
          <a:p/>
        </p:txBody>
      </p:sp>
      <p:sp>
        <p:nvSpPr>
          <p:cNvPr id="1311" name="object 1311"/>
          <p:cNvSpPr/>
          <p:nvPr/>
        </p:nvSpPr>
        <p:spPr>
          <a:xfrm>
            <a:off x="3607799" y="3322182"/>
            <a:ext cx="37465" cy="37465"/>
          </a:xfrm>
          <a:custGeom>
            <a:avLst/>
            <a:gdLst/>
            <a:ahLst/>
            <a:cxnLst/>
            <a:rect l="l" t="t" r="r" b="b"/>
            <a:pathLst>
              <a:path w="37464" h="37464">
                <a:moveTo>
                  <a:pt x="0" y="37090"/>
                </a:moveTo>
                <a:lnTo>
                  <a:pt x="37130" y="0"/>
                </a:lnTo>
              </a:path>
            </a:pathLst>
          </a:custGeom>
          <a:ln w="4364">
            <a:solidFill>
              <a:srgbClr val="000000"/>
            </a:solidFill>
          </a:ln>
        </p:spPr>
        <p:txBody>
          <a:bodyPr wrap="square" lIns="0" tIns="0" rIns="0" bIns="0" rtlCol="0"/>
          <a:lstStyle/>
          <a:p/>
        </p:txBody>
      </p:sp>
      <p:sp>
        <p:nvSpPr>
          <p:cNvPr id="1312" name="object 1312"/>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3" name="object 1313"/>
          <p:cNvSpPr/>
          <p:nvPr/>
        </p:nvSpPr>
        <p:spPr>
          <a:xfrm>
            <a:off x="3585912" y="165199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4" name="object 1314"/>
          <p:cNvSpPr/>
          <p:nvPr/>
        </p:nvSpPr>
        <p:spPr>
          <a:xfrm>
            <a:off x="3585912" y="169999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5" name="object 1315"/>
          <p:cNvSpPr/>
          <p:nvPr/>
        </p:nvSpPr>
        <p:spPr>
          <a:xfrm>
            <a:off x="3585912" y="1748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6" name="object 1316"/>
          <p:cNvSpPr/>
          <p:nvPr/>
        </p:nvSpPr>
        <p:spPr>
          <a:xfrm>
            <a:off x="3585912" y="179608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17" name="object 1317"/>
          <p:cNvSpPr/>
          <p:nvPr/>
        </p:nvSpPr>
        <p:spPr>
          <a:xfrm>
            <a:off x="3585912" y="184409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18" name="object 1318"/>
          <p:cNvSpPr/>
          <p:nvPr/>
        </p:nvSpPr>
        <p:spPr>
          <a:xfrm>
            <a:off x="3585912" y="1892122"/>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19" name="object 1319"/>
          <p:cNvSpPr/>
          <p:nvPr/>
        </p:nvSpPr>
        <p:spPr>
          <a:xfrm>
            <a:off x="3585912" y="194018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0" name="object 1320"/>
          <p:cNvSpPr/>
          <p:nvPr/>
        </p:nvSpPr>
        <p:spPr>
          <a:xfrm>
            <a:off x="3585912" y="198821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1" name="object 1321"/>
          <p:cNvSpPr/>
          <p:nvPr/>
        </p:nvSpPr>
        <p:spPr>
          <a:xfrm>
            <a:off x="3585912" y="203621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2" name="object 1322"/>
          <p:cNvSpPr/>
          <p:nvPr/>
        </p:nvSpPr>
        <p:spPr>
          <a:xfrm>
            <a:off x="3585912" y="208430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3" name="object 1323"/>
          <p:cNvSpPr/>
          <p:nvPr/>
        </p:nvSpPr>
        <p:spPr>
          <a:xfrm>
            <a:off x="3585912" y="2132309"/>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4" name="object 1324"/>
          <p:cNvSpPr/>
          <p:nvPr/>
        </p:nvSpPr>
        <p:spPr>
          <a:xfrm>
            <a:off x="3585912" y="2180310"/>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5" name="object 1325"/>
          <p:cNvSpPr/>
          <p:nvPr/>
        </p:nvSpPr>
        <p:spPr>
          <a:xfrm>
            <a:off x="3585912" y="222834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26" name="object 1326"/>
          <p:cNvSpPr/>
          <p:nvPr/>
        </p:nvSpPr>
        <p:spPr>
          <a:xfrm>
            <a:off x="3585912" y="2276403"/>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27" name="object 1327"/>
          <p:cNvSpPr/>
          <p:nvPr/>
        </p:nvSpPr>
        <p:spPr>
          <a:xfrm>
            <a:off x="3585912" y="232443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8" name="object 1328"/>
          <p:cNvSpPr/>
          <p:nvPr/>
        </p:nvSpPr>
        <p:spPr>
          <a:xfrm>
            <a:off x="3585912" y="237243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29" name="object 1329"/>
          <p:cNvSpPr/>
          <p:nvPr/>
        </p:nvSpPr>
        <p:spPr>
          <a:xfrm>
            <a:off x="3585912" y="2420436"/>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0" name="object 1330"/>
          <p:cNvSpPr/>
          <p:nvPr/>
        </p:nvSpPr>
        <p:spPr>
          <a:xfrm>
            <a:off x="3585912" y="246852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1" name="object 1331"/>
          <p:cNvSpPr/>
          <p:nvPr/>
        </p:nvSpPr>
        <p:spPr>
          <a:xfrm>
            <a:off x="3585912" y="251652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2" name="object 1332"/>
          <p:cNvSpPr/>
          <p:nvPr/>
        </p:nvSpPr>
        <p:spPr>
          <a:xfrm>
            <a:off x="3585912" y="256456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3" name="object 1333"/>
          <p:cNvSpPr/>
          <p:nvPr/>
        </p:nvSpPr>
        <p:spPr>
          <a:xfrm>
            <a:off x="3585912" y="2612622"/>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4" name="object 1334"/>
          <p:cNvSpPr/>
          <p:nvPr/>
        </p:nvSpPr>
        <p:spPr>
          <a:xfrm>
            <a:off x="3585912" y="266065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5" name="object 1335"/>
          <p:cNvSpPr/>
          <p:nvPr/>
        </p:nvSpPr>
        <p:spPr>
          <a:xfrm>
            <a:off x="3585912" y="2708655"/>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6" name="object 1336"/>
          <p:cNvSpPr/>
          <p:nvPr/>
        </p:nvSpPr>
        <p:spPr>
          <a:xfrm>
            <a:off x="3585912" y="275665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37" name="object 1337"/>
          <p:cNvSpPr/>
          <p:nvPr/>
        </p:nvSpPr>
        <p:spPr>
          <a:xfrm>
            <a:off x="3585912" y="2804748"/>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38" name="object 1338"/>
          <p:cNvSpPr/>
          <p:nvPr/>
        </p:nvSpPr>
        <p:spPr>
          <a:xfrm>
            <a:off x="3585912" y="2852749"/>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39" name="object 1339"/>
          <p:cNvSpPr/>
          <p:nvPr/>
        </p:nvSpPr>
        <p:spPr>
          <a:xfrm>
            <a:off x="3585912" y="2900780"/>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0" name="object 1340"/>
          <p:cNvSpPr/>
          <p:nvPr/>
        </p:nvSpPr>
        <p:spPr>
          <a:xfrm>
            <a:off x="3585912" y="2948781"/>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1" name="object 1341"/>
          <p:cNvSpPr/>
          <p:nvPr/>
        </p:nvSpPr>
        <p:spPr>
          <a:xfrm>
            <a:off x="3585912" y="2996873"/>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2" name="object 1342"/>
          <p:cNvSpPr/>
          <p:nvPr/>
        </p:nvSpPr>
        <p:spPr>
          <a:xfrm>
            <a:off x="3585912" y="3044874"/>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3" name="object 1343"/>
          <p:cNvSpPr/>
          <p:nvPr/>
        </p:nvSpPr>
        <p:spPr>
          <a:xfrm>
            <a:off x="3585912" y="3092875"/>
            <a:ext cx="59055" cy="59055"/>
          </a:xfrm>
          <a:custGeom>
            <a:avLst/>
            <a:gdLst/>
            <a:ahLst/>
            <a:cxnLst/>
            <a:rect l="l" t="t" r="r" b="b"/>
            <a:pathLst>
              <a:path w="59054" h="59055">
                <a:moveTo>
                  <a:pt x="0" y="0"/>
                </a:moveTo>
                <a:lnTo>
                  <a:pt x="59017" y="59002"/>
                </a:lnTo>
              </a:path>
            </a:pathLst>
          </a:custGeom>
          <a:ln w="4364">
            <a:solidFill>
              <a:srgbClr val="000000"/>
            </a:solidFill>
          </a:ln>
        </p:spPr>
        <p:txBody>
          <a:bodyPr wrap="square" lIns="0" tIns="0" rIns="0" bIns="0" rtlCol="0"/>
          <a:lstStyle/>
          <a:p/>
        </p:txBody>
      </p:sp>
      <p:sp>
        <p:nvSpPr>
          <p:cNvPr id="1344" name="object 1344"/>
          <p:cNvSpPr/>
          <p:nvPr/>
        </p:nvSpPr>
        <p:spPr>
          <a:xfrm>
            <a:off x="3585912" y="3140967"/>
            <a:ext cx="59055" cy="59055"/>
          </a:xfrm>
          <a:custGeom>
            <a:avLst/>
            <a:gdLst/>
            <a:ahLst/>
            <a:cxnLst/>
            <a:rect l="l" t="t" r="r" b="b"/>
            <a:pathLst>
              <a:path w="59054" h="59055">
                <a:moveTo>
                  <a:pt x="0" y="0"/>
                </a:moveTo>
                <a:lnTo>
                  <a:pt x="59017" y="58911"/>
                </a:lnTo>
              </a:path>
            </a:pathLst>
          </a:custGeom>
          <a:ln w="4364">
            <a:solidFill>
              <a:srgbClr val="000000"/>
            </a:solidFill>
          </a:ln>
        </p:spPr>
        <p:txBody>
          <a:bodyPr wrap="square" lIns="0" tIns="0" rIns="0" bIns="0" rtlCol="0"/>
          <a:lstStyle/>
          <a:p/>
        </p:txBody>
      </p:sp>
      <p:sp>
        <p:nvSpPr>
          <p:cNvPr id="1345" name="object 1345"/>
          <p:cNvSpPr/>
          <p:nvPr/>
        </p:nvSpPr>
        <p:spPr>
          <a:xfrm>
            <a:off x="3585912" y="3188968"/>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46" name="object 1346"/>
          <p:cNvSpPr/>
          <p:nvPr/>
        </p:nvSpPr>
        <p:spPr>
          <a:xfrm>
            <a:off x="3585912" y="3236999"/>
            <a:ext cx="59055" cy="59055"/>
          </a:xfrm>
          <a:custGeom>
            <a:avLst/>
            <a:gdLst/>
            <a:ahLst/>
            <a:cxnLst/>
            <a:rect l="l" t="t" r="r" b="b"/>
            <a:pathLst>
              <a:path w="59054" h="59054">
                <a:moveTo>
                  <a:pt x="0" y="0"/>
                </a:moveTo>
                <a:lnTo>
                  <a:pt x="59017" y="58911"/>
                </a:lnTo>
              </a:path>
            </a:pathLst>
          </a:custGeom>
          <a:ln w="4364">
            <a:solidFill>
              <a:srgbClr val="000000"/>
            </a:solidFill>
          </a:ln>
        </p:spPr>
        <p:txBody>
          <a:bodyPr wrap="square" lIns="0" tIns="0" rIns="0" bIns="0" rtlCol="0"/>
          <a:lstStyle/>
          <a:p/>
        </p:txBody>
      </p:sp>
      <p:sp>
        <p:nvSpPr>
          <p:cNvPr id="1347" name="object 1347"/>
          <p:cNvSpPr/>
          <p:nvPr/>
        </p:nvSpPr>
        <p:spPr>
          <a:xfrm>
            <a:off x="3585912" y="3285000"/>
            <a:ext cx="59055" cy="59055"/>
          </a:xfrm>
          <a:custGeom>
            <a:avLst/>
            <a:gdLst/>
            <a:ahLst/>
            <a:cxnLst/>
            <a:rect l="l" t="t" r="r" b="b"/>
            <a:pathLst>
              <a:path w="59054" h="59054">
                <a:moveTo>
                  <a:pt x="0" y="0"/>
                </a:moveTo>
                <a:lnTo>
                  <a:pt x="59017" y="59002"/>
                </a:lnTo>
              </a:path>
            </a:pathLst>
          </a:custGeom>
          <a:ln w="4364">
            <a:solidFill>
              <a:srgbClr val="000000"/>
            </a:solidFill>
          </a:ln>
        </p:spPr>
        <p:txBody>
          <a:bodyPr wrap="square" lIns="0" tIns="0" rIns="0" bIns="0" rtlCol="0"/>
          <a:lstStyle/>
          <a:p/>
        </p:txBody>
      </p:sp>
      <p:sp>
        <p:nvSpPr>
          <p:cNvPr id="1348" name="object 1348"/>
          <p:cNvSpPr/>
          <p:nvPr/>
        </p:nvSpPr>
        <p:spPr>
          <a:xfrm>
            <a:off x="3585912" y="3333093"/>
            <a:ext cx="26670" cy="26670"/>
          </a:xfrm>
          <a:custGeom>
            <a:avLst/>
            <a:gdLst/>
            <a:ahLst/>
            <a:cxnLst/>
            <a:rect l="l" t="t" r="r" b="b"/>
            <a:pathLst>
              <a:path w="26670" h="26670">
                <a:moveTo>
                  <a:pt x="0" y="0"/>
                </a:moveTo>
                <a:lnTo>
                  <a:pt x="26277" y="26179"/>
                </a:lnTo>
              </a:path>
            </a:pathLst>
          </a:custGeom>
          <a:ln w="4364">
            <a:solidFill>
              <a:srgbClr val="000000"/>
            </a:solidFill>
          </a:ln>
        </p:spPr>
        <p:txBody>
          <a:bodyPr wrap="square" lIns="0" tIns="0" rIns="0" bIns="0" rtlCol="0"/>
          <a:lstStyle/>
          <a:p/>
        </p:txBody>
      </p:sp>
      <p:sp>
        <p:nvSpPr>
          <p:cNvPr id="1349" name="object 1349"/>
          <p:cNvSpPr/>
          <p:nvPr/>
        </p:nvSpPr>
        <p:spPr>
          <a:xfrm>
            <a:off x="3585912" y="1603964"/>
            <a:ext cx="59055" cy="59055"/>
          </a:xfrm>
          <a:custGeom>
            <a:avLst/>
            <a:gdLst/>
            <a:ahLst/>
            <a:cxnLst/>
            <a:rect l="l" t="t" r="r" b="b"/>
            <a:pathLst>
              <a:path w="59054" h="59055">
                <a:moveTo>
                  <a:pt x="0" y="0"/>
                </a:moveTo>
                <a:lnTo>
                  <a:pt x="59017" y="58942"/>
                </a:lnTo>
              </a:path>
            </a:pathLst>
          </a:custGeom>
          <a:ln w="4364">
            <a:solidFill>
              <a:srgbClr val="000000"/>
            </a:solidFill>
          </a:ln>
        </p:spPr>
        <p:txBody>
          <a:bodyPr wrap="square" lIns="0" tIns="0" rIns="0" bIns="0" rtlCol="0"/>
          <a:lstStyle/>
          <a:p/>
        </p:txBody>
      </p:sp>
      <p:sp>
        <p:nvSpPr>
          <p:cNvPr id="1350" name="object 1350"/>
          <p:cNvSpPr/>
          <p:nvPr/>
        </p:nvSpPr>
        <p:spPr>
          <a:xfrm>
            <a:off x="3634016" y="1603964"/>
            <a:ext cx="11430" cy="11430"/>
          </a:xfrm>
          <a:custGeom>
            <a:avLst/>
            <a:gdLst/>
            <a:ahLst/>
            <a:cxnLst/>
            <a:rect l="l" t="t" r="r" b="b"/>
            <a:pathLst>
              <a:path w="11429" h="11430">
                <a:moveTo>
                  <a:pt x="0" y="0"/>
                </a:moveTo>
                <a:lnTo>
                  <a:pt x="10913" y="10941"/>
                </a:lnTo>
              </a:path>
            </a:pathLst>
          </a:custGeom>
          <a:ln w="4364">
            <a:solidFill>
              <a:srgbClr val="000000"/>
            </a:solidFill>
          </a:ln>
        </p:spPr>
        <p:txBody>
          <a:bodyPr wrap="square" lIns="0" tIns="0" rIns="0" bIns="0" rtlCol="0"/>
          <a:lstStyle/>
          <a:p/>
        </p:txBody>
      </p:sp>
      <p:sp>
        <p:nvSpPr>
          <p:cNvPr id="1351" name="object 1351"/>
          <p:cNvSpPr/>
          <p:nvPr/>
        </p:nvSpPr>
        <p:spPr>
          <a:xfrm>
            <a:off x="3583717" y="1601800"/>
            <a:ext cx="63500" cy="0"/>
          </a:xfrm>
          <a:custGeom>
            <a:avLst/>
            <a:gdLst/>
            <a:ahLst/>
            <a:cxnLst/>
            <a:rect l="l" t="t" r="r" b="b"/>
            <a:pathLst>
              <a:path w="63500">
                <a:moveTo>
                  <a:pt x="0" y="0"/>
                </a:moveTo>
                <a:lnTo>
                  <a:pt x="63377" y="0"/>
                </a:lnTo>
              </a:path>
            </a:pathLst>
          </a:custGeom>
          <a:ln w="4363">
            <a:solidFill>
              <a:srgbClr val="000000"/>
            </a:solidFill>
          </a:ln>
        </p:spPr>
        <p:txBody>
          <a:bodyPr wrap="square" lIns="0" tIns="0" rIns="0" bIns="0" rtlCol="0"/>
          <a:lstStyle/>
          <a:p/>
        </p:txBody>
      </p:sp>
      <p:sp>
        <p:nvSpPr>
          <p:cNvPr id="1352" name="object 1352"/>
          <p:cNvSpPr/>
          <p:nvPr/>
        </p:nvSpPr>
        <p:spPr>
          <a:xfrm>
            <a:off x="3647094"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3" name="object 1353"/>
          <p:cNvSpPr/>
          <p:nvPr/>
        </p:nvSpPr>
        <p:spPr>
          <a:xfrm>
            <a:off x="3647094"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4" name="object 1354"/>
          <p:cNvSpPr/>
          <p:nvPr/>
        </p:nvSpPr>
        <p:spPr>
          <a:xfrm>
            <a:off x="358371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355" name="object 1355"/>
          <p:cNvSpPr/>
          <p:nvPr/>
        </p:nvSpPr>
        <p:spPr>
          <a:xfrm>
            <a:off x="35837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356" name="object 1356"/>
          <p:cNvSpPr/>
          <p:nvPr/>
        </p:nvSpPr>
        <p:spPr>
          <a:xfrm>
            <a:off x="4040004" y="1601800"/>
            <a:ext cx="0" cy="1026160"/>
          </a:xfrm>
          <a:custGeom>
            <a:avLst/>
            <a:gdLst/>
            <a:ahLst/>
            <a:cxnLst/>
            <a:rect l="l" t="t" r="r" b="b"/>
            <a:pathLst>
              <a:path h="1026160">
                <a:moveTo>
                  <a:pt x="0" y="0"/>
                </a:moveTo>
                <a:lnTo>
                  <a:pt x="0" y="1026090"/>
                </a:lnTo>
              </a:path>
            </a:pathLst>
          </a:custGeom>
          <a:ln w="65474">
            <a:solidFill>
              <a:srgbClr val="C0C0C0"/>
            </a:solidFill>
          </a:ln>
        </p:spPr>
        <p:txBody>
          <a:bodyPr wrap="square" lIns="0" tIns="0" rIns="0" bIns="0" rtlCol="0"/>
          <a:lstStyle/>
          <a:p/>
        </p:txBody>
      </p:sp>
      <p:sp>
        <p:nvSpPr>
          <p:cNvPr id="1357" name="object 1357"/>
          <p:cNvSpPr/>
          <p:nvPr/>
        </p:nvSpPr>
        <p:spPr>
          <a:xfrm>
            <a:off x="4007267"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358" name="object 1358"/>
          <p:cNvSpPr/>
          <p:nvPr/>
        </p:nvSpPr>
        <p:spPr>
          <a:xfrm>
            <a:off x="4009462" y="1603964"/>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359" name="object 1359"/>
          <p:cNvSpPr/>
          <p:nvPr/>
        </p:nvSpPr>
        <p:spPr>
          <a:xfrm>
            <a:off x="4009462" y="1603964"/>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360" name="object 1360"/>
          <p:cNvSpPr/>
          <p:nvPr/>
        </p:nvSpPr>
        <p:spPr>
          <a:xfrm>
            <a:off x="4009462" y="16388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1" name="object 1361"/>
          <p:cNvSpPr/>
          <p:nvPr/>
        </p:nvSpPr>
        <p:spPr>
          <a:xfrm>
            <a:off x="4009462" y="168689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2" name="object 1362"/>
          <p:cNvSpPr/>
          <p:nvPr/>
        </p:nvSpPr>
        <p:spPr>
          <a:xfrm>
            <a:off x="4009462" y="173498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3" name="object 1363"/>
          <p:cNvSpPr/>
          <p:nvPr/>
        </p:nvSpPr>
        <p:spPr>
          <a:xfrm>
            <a:off x="4009462" y="1783015"/>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64" name="object 1364"/>
          <p:cNvSpPr/>
          <p:nvPr/>
        </p:nvSpPr>
        <p:spPr>
          <a:xfrm>
            <a:off x="4009462" y="18310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5" name="object 1365"/>
          <p:cNvSpPr/>
          <p:nvPr/>
        </p:nvSpPr>
        <p:spPr>
          <a:xfrm>
            <a:off x="4009462" y="187901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66" name="object 1366"/>
          <p:cNvSpPr/>
          <p:nvPr/>
        </p:nvSpPr>
        <p:spPr>
          <a:xfrm>
            <a:off x="4009462" y="19271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7" name="object 1367"/>
          <p:cNvSpPr/>
          <p:nvPr/>
        </p:nvSpPr>
        <p:spPr>
          <a:xfrm>
            <a:off x="4009462" y="19751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68" name="object 1368"/>
          <p:cNvSpPr/>
          <p:nvPr/>
        </p:nvSpPr>
        <p:spPr>
          <a:xfrm>
            <a:off x="4009462" y="2023111"/>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69" name="object 1369"/>
          <p:cNvSpPr/>
          <p:nvPr/>
        </p:nvSpPr>
        <p:spPr>
          <a:xfrm>
            <a:off x="4009462" y="207114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0" name="object 1370"/>
          <p:cNvSpPr/>
          <p:nvPr/>
        </p:nvSpPr>
        <p:spPr>
          <a:xfrm>
            <a:off x="4009462" y="211923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1" name="object 1371"/>
          <p:cNvSpPr/>
          <p:nvPr/>
        </p:nvSpPr>
        <p:spPr>
          <a:xfrm>
            <a:off x="4009462" y="216723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2" name="object 1372"/>
          <p:cNvSpPr/>
          <p:nvPr/>
        </p:nvSpPr>
        <p:spPr>
          <a:xfrm>
            <a:off x="4009462" y="221523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3" name="object 1373"/>
          <p:cNvSpPr/>
          <p:nvPr/>
        </p:nvSpPr>
        <p:spPr>
          <a:xfrm>
            <a:off x="4009462" y="226332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4" name="object 1374"/>
          <p:cNvSpPr/>
          <p:nvPr/>
        </p:nvSpPr>
        <p:spPr>
          <a:xfrm>
            <a:off x="4009462" y="231132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5" name="object 1375"/>
          <p:cNvSpPr/>
          <p:nvPr/>
        </p:nvSpPr>
        <p:spPr>
          <a:xfrm>
            <a:off x="4009462" y="23593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6" name="object 1376"/>
          <p:cNvSpPr/>
          <p:nvPr/>
        </p:nvSpPr>
        <p:spPr>
          <a:xfrm>
            <a:off x="4009462" y="240736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77" name="object 1377"/>
          <p:cNvSpPr/>
          <p:nvPr/>
        </p:nvSpPr>
        <p:spPr>
          <a:xfrm>
            <a:off x="4009462" y="2455454"/>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78" name="object 1378"/>
          <p:cNvSpPr/>
          <p:nvPr/>
        </p:nvSpPr>
        <p:spPr>
          <a:xfrm>
            <a:off x="4009462" y="250345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79" name="object 1379"/>
          <p:cNvSpPr/>
          <p:nvPr/>
        </p:nvSpPr>
        <p:spPr>
          <a:xfrm>
            <a:off x="4009462" y="2551456"/>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80" name="object 1380"/>
          <p:cNvSpPr/>
          <p:nvPr/>
        </p:nvSpPr>
        <p:spPr>
          <a:xfrm>
            <a:off x="4009462" y="259945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1" name="object 1381"/>
          <p:cNvSpPr/>
          <p:nvPr/>
        </p:nvSpPr>
        <p:spPr>
          <a:xfrm>
            <a:off x="4009462" y="264754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2" name="object 1382"/>
          <p:cNvSpPr/>
          <p:nvPr/>
        </p:nvSpPr>
        <p:spPr>
          <a:xfrm>
            <a:off x="4009462" y="269555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3" name="object 1383"/>
          <p:cNvSpPr/>
          <p:nvPr/>
        </p:nvSpPr>
        <p:spPr>
          <a:xfrm>
            <a:off x="4009462" y="274358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84" name="object 1384"/>
          <p:cNvSpPr/>
          <p:nvPr/>
        </p:nvSpPr>
        <p:spPr>
          <a:xfrm>
            <a:off x="4009462" y="2791673"/>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385" name="object 1385"/>
          <p:cNvSpPr/>
          <p:nvPr/>
        </p:nvSpPr>
        <p:spPr>
          <a:xfrm>
            <a:off x="4009462" y="283967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6" name="object 1386"/>
          <p:cNvSpPr/>
          <p:nvPr/>
        </p:nvSpPr>
        <p:spPr>
          <a:xfrm>
            <a:off x="4009462" y="288767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7" name="object 1387"/>
          <p:cNvSpPr/>
          <p:nvPr/>
        </p:nvSpPr>
        <p:spPr>
          <a:xfrm>
            <a:off x="4009462" y="2935676"/>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388" name="object 1388"/>
          <p:cNvSpPr/>
          <p:nvPr/>
        </p:nvSpPr>
        <p:spPr>
          <a:xfrm>
            <a:off x="4009462" y="2983768"/>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89" name="object 1389"/>
          <p:cNvSpPr/>
          <p:nvPr/>
        </p:nvSpPr>
        <p:spPr>
          <a:xfrm>
            <a:off x="4009462" y="303176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90" name="object 1390"/>
          <p:cNvSpPr/>
          <p:nvPr/>
        </p:nvSpPr>
        <p:spPr>
          <a:xfrm>
            <a:off x="4009462" y="3079800"/>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1" name="object 1391"/>
          <p:cNvSpPr/>
          <p:nvPr/>
        </p:nvSpPr>
        <p:spPr>
          <a:xfrm>
            <a:off x="4009462" y="3127801"/>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392" name="object 1392"/>
          <p:cNvSpPr/>
          <p:nvPr/>
        </p:nvSpPr>
        <p:spPr>
          <a:xfrm>
            <a:off x="4009462" y="3175893"/>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393" name="object 1393"/>
          <p:cNvSpPr/>
          <p:nvPr/>
        </p:nvSpPr>
        <p:spPr>
          <a:xfrm>
            <a:off x="4009462" y="3223894"/>
            <a:ext cx="61594" cy="61594"/>
          </a:xfrm>
          <a:custGeom>
            <a:avLst/>
            <a:gdLst/>
            <a:ahLst/>
            <a:cxnLst/>
            <a:rect l="l" t="t" r="r" b="b"/>
            <a:pathLst>
              <a:path w="61595" h="61595">
                <a:moveTo>
                  <a:pt x="0" y="61105"/>
                </a:moveTo>
                <a:lnTo>
                  <a:pt x="61121" y="0"/>
                </a:lnTo>
              </a:path>
            </a:pathLst>
          </a:custGeom>
          <a:ln w="4364">
            <a:solidFill>
              <a:srgbClr val="000000"/>
            </a:solidFill>
          </a:ln>
        </p:spPr>
        <p:txBody>
          <a:bodyPr wrap="square" lIns="0" tIns="0" rIns="0" bIns="0" rtlCol="0"/>
          <a:lstStyle/>
          <a:p/>
        </p:txBody>
      </p:sp>
      <p:sp>
        <p:nvSpPr>
          <p:cNvPr id="1394" name="object 1394"/>
          <p:cNvSpPr/>
          <p:nvPr/>
        </p:nvSpPr>
        <p:spPr>
          <a:xfrm>
            <a:off x="4009462" y="3271895"/>
            <a:ext cx="61594" cy="61594"/>
          </a:xfrm>
          <a:custGeom>
            <a:avLst/>
            <a:gdLst/>
            <a:ahLst/>
            <a:cxnLst/>
            <a:rect l="l" t="t" r="r" b="b"/>
            <a:pathLst>
              <a:path w="61595" h="61595">
                <a:moveTo>
                  <a:pt x="0" y="61197"/>
                </a:moveTo>
                <a:lnTo>
                  <a:pt x="61121" y="0"/>
                </a:lnTo>
              </a:path>
            </a:pathLst>
          </a:custGeom>
          <a:ln w="4364">
            <a:solidFill>
              <a:srgbClr val="000000"/>
            </a:solidFill>
          </a:ln>
        </p:spPr>
        <p:txBody>
          <a:bodyPr wrap="square" lIns="0" tIns="0" rIns="0" bIns="0" rtlCol="0"/>
          <a:lstStyle/>
          <a:p/>
        </p:txBody>
      </p:sp>
      <p:sp>
        <p:nvSpPr>
          <p:cNvPr id="1395" name="object 1395"/>
          <p:cNvSpPr/>
          <p:nvPr/>
        </p:nvSpPr>
        <p:spPr>
          <a:xfrm>
            <a:off x="4031289" y="3319988"/>
            <a:ext cx="39370" cy="39370"/>
          </a:xfrm>
          <a:custGeom>
            <a:avLst/>
            <a:gdLst/>
            <a:ahLst/>
            <a:cxnLst/>
            <a:rect l="l" t="t" r="r" b="b"/>
            <a:pathLst>
              <a:path w="39370" h="39370">
                <a:moveTo>
                  <a:pt x="0" y="39284"/>
                </a:moveTo>
                <a:lnTo>
                  <a:pt x="39294" y="0"/>
                </a:lnTo>
              </a:path>
            </a:pathLst>
          </a:custGeom>
          <a:ln w="4364">
            <a:solidFill>
              <a:srgbClr val="000000"/>
            </a:solidFill>
          </a:ln>
        </p:spPr>
        <p:txBody>
          <a:bodyPr wrap="square" lIns="0" tIns="0" rIns="0" bIns="0" rtlCol="0"/>
          <a:lstStyle/>
          <a:p/>
        </p:txBody>
      </p:sp>
      <p:sp>
        <p:nvSpPr>
          <p:cNvPr id="1396" name="object 1396"/>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7" name="object 1397"/>
          <p:cNvSpPr/>
          <p:nvPr/>
        </p:nvSpPr>
        <p:spPr>
          <a:xfrm>
            <a:off x="4009462" y="16519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398" name="object 1398"/>
          <p:cNvSpPr/>
          <p:nvPr/>
        </p:nvSpPr>
        <p:spPr>
          <a:xfrm>
            <a:off x="4009462" y="169999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399" name="object 1399"/>
          <p:cNvSpPr/>
          <p:nvPr/>
        </p:nvSpPr>
        <p:spPr>
          <a:xfrm>
            <a:off x="4009462" y="1748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0" name="object 1400"/>
          <p:cNvSpPr/>
          <p:nvPr/>
        </p:nvSpPr>
        <p:spPr>
          <a:xfrm>
            <a:off x="4009462" y="17960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1" name="object 1401"/>
          <p:cNvSpPr/>
          <p:nvPr/>
        </p:nvSpPr>
        <p:spPr>
          <a:xfrm>
            <a:off x="4009462" y="1844090"/>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02" name="object 1402"/>
          <p:cNvSpPr/>
          <p:nvPr/>
        </p:nvSpPr>
        <p:spPr>
          <a:xfrm>
            <a:off x="4009462" y="18921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3" name="object 1403"/>
          <p:cNvSpPr/>
          <p:nvPr/>
        </p:nvSpPr>
        <p:spPr>
          <a:xfrm>
            <a:off x="4009462" y="194018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4" name="object 1404"/>
          <p:cNvSpPr/>
          <p:nvPr/>
        </p:nvSpPr>
        <p:spPr>
          <a:xfrm>
            <a:off x="4009462" y="198821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5" name="object 1405"/>
          <p:cNvSpPr/>
          <p:nvPr/>
        </p:nvSpPr>
        <p:spPr>
          <a:xfrm>
            <a:off x="4009462" y="2036216"/>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06" name="object 1406"/>
          <p:cNvSpPr/>
          <p:nvPr/>
        </p:nvSpPr>
        <p:spPr>
          <a:xfrm>
            <a:off x="4009462" y="208430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7" name="object 1407"/>
          <p:cNvSpPr/>
          <p:nvPr/>
        </p:nvSpPr>
        <p:spPr>
          <a:xfrm>
            <a:off x="4009462" y="213230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8" name="object 1408"/>
          <p:cNvSpPr/>
          <p:nvPr/>
        </p:nvSpPr>
        <p:spPr>
          <a:xfrm>
            <a:off x="4009462" y="218031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09" name="object 1409"/>
          <p:cNvSpPr/>
          <p:nvPr/>
        </p:nvSpPr>
        <p:spPr>
          <a:xfrm>
            <a:off x="4009462" y="222834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0" name="object 1410"/>
          <p:cNvSpPr/>
          <p:nvPr/>
        </p:nvSpPr>
        <p:spPr>
          <a:xfrm>
            <a:off x="4009462" y="227640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1" name="object 1411"/>
          <p:cNvSpPr/>
          <p:nvPr/>
        </p:nvSpPr>
        <p:spPr>
          <a:xfrm>
            <a:off x="4009462" y="232443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2" name="object 1412"/>
          <p:cNvSpPr/>
          <p:nvPr/>
        </p:nvSpPr>
        <p:spPr>
          <a:xfrm>
            <a:off x="4009462" y="2372435"/>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3" name="object 1413"/>
          <p:cNvSpPr/>
          <p:nvPr/>
        </p:nvSpPr>
        <p:spPr>
          <a:xfrm>
            <a:off x="4009462" y="242043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14" name="object 1414"/>
          <p:cNvSpPr/>
          <p:nvPr/>
        </p:nvSpPr>
        <p:spPr>
          <a:xfrm>
            <a:off x="4009462" y="246852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5" name="object 1415"/>
          <p:cNvSpPr/>
          <p:nvPr/>
        </p:nvSpPr>
        <p:spPr>
          <a:xfrm>
            <a:off x="4009462" y="251652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6" name="object 1416"/>
          <p:cNvSpPr/>
          <p:nvPr/>
        </p:nvSpPr>
        <p:spPr>
          <a:xfrm>
            <a:off x="4009462" y="256456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17" name="object 1417"/>
          <p:cNvSpPr/>
          <p:nvPr/>
        </p:nvSpPr>
        <p:spPr>
          <a:xfrm>
            <a:off x="4009462" y="261262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8" name="object 1418"/>
          <p:cNvSpPr/>
          <p:nvPr/>
        </p:nvSpPr>
        <p:spPr>
          <a:xfrm>
            <a:off x="4009462" y="266065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19" name="object 1419"/>
          <p:cNvSpPr/>
          <p:nvPr/>
        </p:nvSpPr>
        <p:spPr>
          <a:xfrm>
            <a:off x="4009462" y="270865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0" name="object 1420"/>
          <p:cNvSpPr/>
          <p:nvPr/>
        </p:nvSpPr>
        <p:spPr>
          <a:xfrm>
            <a:off x="4009462" y="275665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1" name="object 1421"/>
          <p:cNvSpPr/>
          <p:nvPr/>
        </p:nvSpPr>
        <p:spPr>
          <a:xfrm>
            <a:off x="4009462" y="280474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2" name="object 1422"/>
          <p:cNvSpPr/>
          <p:nvPr/>
        </p:nvSpPr>
        <p:spPr>
          <a:xfrm>
            <a:off x="4009462" y="285274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3" name="object 1423"/>
          <p:cNvSpPr/>
          <p:nvPr/>
        </p:nvSpPr>
        <p:spPr>
          <a:xfrm>
            <a:off x="4009462" y="2900780"/>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4" name="object 1424"/>
          <p:cNvSpPr/>
          <p:nvPr/>
        </p:nvSpPr>
        <p:spPr>
          <a:xfrm>
            <a:off x="4009462" y="2948781"/>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425" name="object 1425"/>
          <p:cNvSpPr/>
          <p:nvPr/>
        </p:nvSpPr>
        <p:spPr>
          <a:xfrm>
            <a:off x="4009462" y="2996873"/>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6" name="object 1426"/>
          <p:cNvSpPr/>
          <p:nvPr/>
        </p:nvSpPr>
        <p:spPr>
          <a:xfrm>
            <a:off x="4009462" y="304487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7" name="object 1427"/>
          <p:cNvSpPr/>
          <p:nvPr/>
        </p:nvSpPr>
        <p:spPr>
          <a:xfrm>
            <a:off x="4009462" y="3092875"/>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428" name="object 1428"/>
          <p:cNvSpPr/>
          <p:nvPr/>
        </p:nvSpPr>
        <p:spPr>
          <a:xfrm>
            <a:off x="4009462" y="314096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29" name="object 1429"/>
          <p:cNvSpPr/>
          <p:nvPr/>
        </p:nvSpPr>
        <p:spPr>
          <a:xfrm>
            <a:off x="4009462" y="3188968"/>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30" name="object 1430"/>
          <p:cNvSpPr/>
          <p:nvPr/>
        </p:nvSpPr>
        <p:spPr>
          <a:xfrm>
            <a:off x="4009462" y="3236999"/>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431" name="object 1431"/>
          <p:cNvSpPr/>
          <p:nvPr/>
        </p:nvSpPr>
        <p:spPr>
          <a:xfrm>
            <a:off x="4009462" y="3285000"/>
            <a:ext cx="61594" cy="61594"/>
          </a:xfrm>
          <a:custGeom>
            <a:avLst/>
            <a:gdLst/>
            <a:ahLst/>
            <a:cxnLst/>
            <a:rect l="l" t="t" r="r" b="b"/>
            <a:pathLst>
              <a:path w="61595" h="61595">
                <a:moveTo>
                  <a:pt x="0" y="0"/>
                </a:moveTo>
                <a:lnTo>
                  <a:pt x="61121" y="61166"/>
                </a:lnTo>
              </a:path>
            </a:pathLst>
          </a:custGeom>
          <a:ln w="4364">
            <a:solidFill>
              <a:srgbClr val="000000"/>
            </a:solidFill>
          </a:ln>
        </p:spPr>
        <p:txBody>
          <a:bodyPr wrap="square" lIns="0" tIns="0" rIns="0" bIns="0" rtlCol="0"/>
          <a:lstStyle/>
          <a:p/>
        </p:txBody>
      </p:sp>
      <p:sp>
        <p:nvSpPr>
          <p:cNvPr id="1432" name="object 1432"/>
          <p:cNvSpPr/>
          <p:nvPr/>
        </p:nvSpPr>
        <p:spPr>
          <a:xfrm>
            <a:off x="4009462" y="3333093"/>
            <a:ext cx="26670" cy="26670"/>
          </a:xfrm>
          <a:custGeom>
            <a:avLst/>
            <a:gdLst/>
            <a:ahLst/>
            <a:cxnLst/>
            <a:rect l="l" t="t" r="r" b="b"/>
            <a:pathLst>
              <a:path w="26670" h="26670">
                <a:moveTo>
                  <a:pt x="0" y="0"/>
                </a:moveTo>
                <a:lnTo>
                  <a:pt x="26186" y="26179"/>
                </a:lnTo>
              </a:path>
            </a:pathLst>
          </a:custGeom>
          <a:ln w="4364">
            <a:solidFill>
              <a:srgbClr val="000000"/>
            </a:solidFill>
          </a:ln>
        </p:spPr>
        <p:txBody>
          <a:bodyPr wrap="square" lIns="0" tIns="0" rIns="0" bIns="0" rtlCol="0"/>
          <a:lstStyle/>
          <a:p/>
        </p:txBody>
      </p:sp>
      <p:sp>
        <p:nvSpPr>
          <p:cNvPr id="1433" name="object 1433"/>
          <p:cNvSpPr/>
          <p:nvPr/>
        </p:nvSpPr>
        <p:spPr>
          <a:xfrm>
            <a:off x="4009462" y="160396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434" name="object 1434"/>
          <p:cNvSpPr/>
          <p:nvPr/>
        </p:nvSpPr>
        <p:spPr>
          <a:xfrm>
            <a:off x="4057475" y="1603964"/>
            <a:ext cx="13335" cy="13335"/>
          </a:xfrm>
          <a:custGeom>
            <a:avLst/>
            <a:gdLst/>
            <a:ahLst/>
            <a:cxnLst/>
            <a:rect l="l" t="t" r="r" b="b"/>
            <a:pathLst>
              <a:path w="13335" h="13334">
                <a:moveTo>
                  <a:pt x="0" y="0"/>
                </a:moveTo>
                <a:lnTo>
                  <a:pt x="13108" y="13104"/>
                </a:lnTo>
              </a:path>
            </a:pathLst>
          </a:custGeom>
          <a:ln w="4364">
            <a:solidFill>
              <a:srgbClr val="000000"/>
            </a:solidFill>
          </a:ln>
        </p:spPr>
        <p:txBody>
          <a:bodyPr wrap="square" lIns="0" tIns="0" rIns="0" bIns="0" rtlCol="0"/>
          <a:lstStyle/>
          <a:p/>
        </p:txBody>
      </p:sp>
      <p:sp>
        <p:nvSpPr>
          <p:cNvPr id="1435" name="object 1435"/>
          <p:cNvSpPr/>
          <p:nvPr/>
        </p:nvSpPr>
        <p:spPr>
          <a:xfrm>
            <a:off x="4007267" y="1601800"/>
            <a:ext cx="66040" cy="0"/>
          </a:xfrm>
          <a:custGeom>
            <a:avLst/>
            <a:gdLst/>
            <a:ahLst/>
            <a:cxnLst/>
            <a:rect l="l" t="t" r="r" b="b"/>
            <a:pathLst>
              <a:path w="66039">
                <a:moveTo>
                  <a:pt x="0" y="0"/>
                </a:moveTo>
                <a:lnTo>
                  <a:pt x="65480" y="0"/>
                </a:lnTo>
              </a:path>
            </a:pathLst>
          </a:custGeom>
          <a:ln w="4363">
            <a:solidFill>
              <a:srgbClr val="000000"/>
            </a:solidFill>
          </a:ln>
        </p:spPr>
        <p:txBody>
          <a:bodyPr wrap="square" lIns="0" tIns="0" rIns="0" bIns="0" rtlCol="0"/>
          <a:lstStyle/>
          <a:p/>
        </p:txBody>
      </p:sp>
      <p:sp>
        <p:nvSpPr>
          <p:cNvPr id="1436" name="object 1436"/>
          <p:cNvSpPr/>
          <p:nvPr/>
        </p:nvSpPr>
        <p:spPr>
          <a:xfrm>
            <a:off x="4072748"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7" name="object 1437"/>
          <p:cNvSpPr/>
          <p:nvPr/>
        </p:nvSpPr>
        <p:spPr>
          <a:xfrm>
            <a:off x="407274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38" name="object 1438"/>
          <p:cNvSpPr/>
          <p:nvPr/>
        </p:nvSpPr>
        <p:spPr>
          <a:xfrm>
            <a:off x="4007267" y="1601800"/>
            <a:ext cx="0" cy="1026160"/>
          </a:xfrm>
          <a:custGeom>
            <a:avLst/>
            <a:gdLst/>
            <a:ahLst/>
            <a:cxnLst/>
            <a:rect l="l" t="t" r="r" b="b"/>
            <a:pathLst>
              <a:path h="1026160">
                <a:moveTo>
                  <a:pt x="0" y="0"/>
                </a:moveTo>
                <a:lnTo>
                  <a:pt x="0" y="1026090"/>
                </a:lnTo>
              </a:path>
            </a:pathLst>
          </a:custGeom>
          <a:ln w="4364">
            <a:solidFill>
              <a:srgbClr val="000000"/>
            </a:solidFill>
          </a:ln>
        </p:spPr>
        <p:txBody>
          <a:bodyPr wrap="square" lIns="0" tIns="0" rIns="0" bIns="0" rtlCol="0"/>
          <a:lstStyle/>
          <a:p/>
        </p:txBody>
      </p:sp>
      <p:sp>
        <p:nvSpPr>
          <p:cNvPr id="1439" name="object 1439"/>
          <p:cNvSpPr/>
          <p:nvPr/>
        </p:nvSpPr>
        <p:spPr>
          <a:xfrm>
            <a:off x="400726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440" name="object 1440"/>
          <p:cNvSpPr/>
          <p:nvPr/>
        </p:nvSpPr>
        <p:spPr>
          <a:xfrm>
            <a:off x="4464658" y="1490438"/>
            <a:ext cx="0" cy="1137920"/>
          </a:xfrm>
          <a:custGeom>
            <a:avLst/>
            <a:gdLst/>
            <a:ahLst/>
            <a:cxnLst/>
            <a:rect l="l" t="t" r="r" b="b"/>
            <a:pathLst>
              <a:path h="1137920">
                <a:moveTo>
                  <a:pt x="0" y="0"/>
                </a:moveTo>
                <a:lnTo>
                  <a:pt x="0" y="1137452"/>
                </a:lnTo>
              </a:path>
            </a:pathLst>
          </a:custGeom>
          <a:ln w="63291">
            <a:solidFill>
              <a:srgbClr val="C0C0C0"/>
            </a:solidFill>
          </a:ln>
        </p:spPr>
        <p:txBody>
          <a:bodyPr wrap="square" lIns="0" tIns="0" rIns="0" bIns="0" rtlCol="0"/>
          <a:lstStyle/>
          <a:p/>
        </p:txBody>
      </p:sp>
      <p:sp>
        <p:nvSpPr>
          <p:cNvPr id="1441" name="object 1441"/>
          <p:cNvSpPr/>
          <p:nvPr/>
        </p:nvSpPr>
        <p:spPr>
          <a:xfrm>
            <a:off x="4433012"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442" name="object 1442"/>
          <p:cNvSpPr/>
          <p:nvPr/>
        </p:nvSpPr>
        <p:spPr>
          <a:xfrm>
            <a:off x="4435177" y="149260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443" name="object 1443"/>
          <p:cNvSpPr/>
          <p:nvPr/>
        </p:nvSpPr>
        <p:spPr>
          <a:xfrm>
            <a:off x="4435177" y="1492602"/>
            <a:ext cx="48260" cy="48260"/>
          </a:xfrm>
          <a:custGeom>
            <a:avLst/>
            <a:gdLst/>
            <a:ahLst/>
            <a:cxnLst/>
            <a:rect l="l" t="t" r="r" b="b"/>
            <a:pathLst>
              <a:path w="48260" h="48259">
                <a:moveTo>
                  <a:pt x="0" y="48000"/>
                </a:moveTo>
                <a:lnTo>
                  <a:pt x="48012" y="0"/>
                </a:lnTo>
              </a:path>
            </a:pathLst>
          </a:custGeom>
          <a:ln w="4364">
            <a:solidFill>
              <a:srgbClr val="000000"/>
            </a:solidFill>
          </a:ln>
        </p:spPr>
        <p:txBody>
          <a:bodyPr wrap="square" lIns="0" tIns="0" rIns="0" bIns="0" rtlCol="0"/>
          <a:lstStyle/>
          <a:p/>
        </p:txBody>
      </p:sp>
      <p:sp>
        <p:nvSpPr>
          <p:cNvPr id="1444" name="object 1444"/>
          <p:cNvSpPr/>
          <p:nvPr/>
        </p:nvSpPr>
        <p:spPr>
          <a:xfrm>
            <a:off x="4435177" y="152969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5" name="object 1445"/>
          <p:cNvSpPr/>
          <p:nvPr/>
        </p:nvSpPr>
        <p:spPr>
          <a:xfrm>
            <a:off x="4435177" y="15777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46" name="object 1446"/>
          <p:cNvSpPr/>
          <p:nvPr/>
        </p:nvSpPr>
        <p:spPr>
          <a:xfrm>
            <a:off x="4435177" y="162581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47" name="object 1447"/>
          <p:cNvSpPr/>
          <p:nvPr/>
        </p:nvSpPr>
        <p:spPr>
          <a:xfrm>
            <a:off x="4435177" y="167381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8" name="object 1448"/>
          <p:cNvSpPr/>
          <p:nvPr/>
        </p:nvSpPr>
        <p:spPr>
          <a:xfrm>
            <a:off x="4435177" y="17218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49" name="object 1449"/>
          <p:cNvSpPr/>
          <p:nvPr/>
        </p:nvSpPr>
        <p:spPr>
          <a:xfrm>
            <a:off x="4435177" y="176991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0" name="object 1450"/>
          <p:cNvSpPr/>
          <p:nvPr/>
        </p:nvSpPr>
        <p:spPr>
          <a:xfrm>
            <a:off x="4435177" y="18179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1" name="object 1451"/>
          <p:cNvSpPr/>
          <p:nvPr/>
        </p:nvSpPr>
        <p:spPr>
          <a:xfrm>
            <a:off x="4435177" y="186591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2" name="object 1452"/>
          <p:cNvSpPr/>
          <p:nvPr/>
        </p:nvSpPr>
        <p:spPr>
          <a:xfrm>
            <a:off x="4435177" y="1914004"/>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53" name="object 1453"/>
          <p:cNvSpPr/>
          <p:nvPr/>
        </p:nvSpPr>
        <p:spPr>
          <a:xfrm>
            <a:off x="4435177" y="196203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4" name="object 1454"/>
          <p:cNvSpPr/>
          <p:nvPr/>
        </p:nvSpPr>
        <p:spPr>
          <a:xfrm>
            <a:off x="4435177" y="20100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5" name="object 1455"/>
          <p:cNvSpPr/>
          <p:nvPr/>
        </p:nvSpPr>
        <p:spPr>
          <a:xfrm>
            <a:off x="4435177" y="205803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6" name="object 1456"/>
          <p:cNvSpPr/>
          <p:nvPr/>
        </p:nvSpPr>
        <p:spPr>
          <a:xfrm>
            <a:off x="4435177" y="210612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7" name="object 1457"/>
          <p:cNvSpPr/>
          <p:nvPr/>
        </p:nvSpPr>
        <p:spPr>
          <a:xfrm>
            <a:off x="4435177" y="21541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58" name="object 1458"/>
          <p:cNvSpPr/>
          <p:nvPr/>
        </p:nvSpPr>
        <p:spPr>
          <a:xfrm>
            <a:off x="4435177" y="220213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59" name="object 1459"/>
          <p:cNvSpPr/>
          <p:nvPr/>
        </p:nvSpPr>
        <p:spPr>
          <a:xfrm>
            <a:off x="4435177" y="225016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0" name="object 1460"/>
          <p:cNvSpPr/>
          <p:nvPr/>
        </p:nvSpPr>
        <p:spPr>
          <a:xfrm>
            <a:off x="4435177" y="229825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1" name="object 1461"/>
          <p:cNvSpPr/>
          <p:nvPr/>
        </p:nvSpPr>
        <p:spPr>
          <a:xfrm>
            <a:off x="4435177" y="23462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2" name="object 1462"/>
          <p:cNvSpPr/>
          <p:nvPr/>
        </p:nvSpPr>
        <p:spPr>
          <a:xfrm>
            <a:off x="4435177" y="239425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3" name="object 1463"/>
          <p:cNvSpPr/>
          <p:nvPr/>
        </p:nvSpPr>
        <p:spPr>
          <a:xfrm>
            <a:off x="4435177" y="244234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4" name="object 1464"/>
          <p:cNvSpPr/>
          <p:nvPr/>
        </p:nvSpPr>
        <p:spPr>
          <a:xfrm>
            <a:off x="4435177" y="249035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5" name="object 1465"/>
          <p:cNvSpPr/>
          <p:nvPr/>
        </p:nvSpPr>
        <p:spPr>
          <a:xfrm>
            <a:off x="4435177" y="2538351"/>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66" name="object 1466"/>
          <p:cNvSpPr/>
          <p:nvPr/>
        </p:nvSpPr>
        <p:spPr>
          <a:xfrm>
            <a:off x="4435177" y="2586382"/>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67" name="object 1467"/>
          <p:cNvSpPr/>
          <p:nvPr/>
        </p:nvSpPr>
        <p:spPr>
          <a:xfrm>
            <a:off x="4435177" y="263447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8" name="object 1468"/>
          <p:cNvSpPr/>
          <p:nvPr/>
        </p:nvSpPr>
        <p:spPr>
          <a:xfrm>
            <a:off x="4435177" y="268247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69" name="object 1469"/>
          <p:cNvSpPr/>
          <p:nvPr/>
        </p:nvSpPr>
        <p:spPr>
          <a:xfrm>
            <a:off x="4435177" y="273047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0" name="object 1470"/>
          <p:cNvSpPr/>
          <p:nvPr/>
        </p:nvSpPr>
        <p:spPr>
          <a:xfrm>
            <a:off x="4435177" y="2778477"/>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1" name="object 1471"/>
          <p:cNvSpPr/>
          <p:nvPr/>
        </p:nvSpPr>
        <p:spPr>
          <a:xfrm>
            <a:off x="4435177" y="2826569"/>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2" name="object 1472"/>
          <p:cNvSpPr/>
          <p:nvPr/>
        </p:nvSpPr>
        <p:spPr>
          <a:xfrm>
            <a:off x="4435177" y="2874570"/>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3" name="object 1473"/>
          <p:cNvSpPr/>
          <p:nvPr/>
        </p:nvSpPr>
        <p:spPr>
          <a:xfrm>
            <a:off x="4435177" y="2922601"/>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4" name="object 1474"/>
          <p:cNvSpPr/>
          <p:nvPr/>
        </p:nvSpPr>
        <p:spPr>
          <a:xfrm>
            <a:off x="4435177" y="2970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5" name="object 1475"/>
          <p:cNvSpPr/>
          <p:nvPr/>
        </p:nvSpPr>
        <p:spPr>
          <a:xfrm>
            <a:off x="4435177" y="3018694"/>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6" name="object 1476"/>
          <p:cNvSpPr/>
          <p:nvPr/>
        </p:nvSpPr>
        <p:spPr>
          <a:xfrm>
            <a:off x="4435177" y="3066695"/>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477" name="object 1477"/>
          <p:cNvSpPr/>
          <p:nvPr/>
        </p:nvSpPr>
        <p:spPr>
          <a:xfrm>
            <a:off x="4435177" y="3114696"/>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478" name="object 1478"/>
          <p:cNvSpPr/>
          <p:nvPr/>
        </p:nvSpPr>
        <p:spPr>
          <a:xfrm>
            <a:off x="4435177" y="3162788"/>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479" name="object 1479"/>
          <p:cNvSpPr/>
          <p:nvPr/>
        </p:nvSpPr>
        <p:spPr>
          <a:xfrm>
            <a:off x="4435177" y="3210789"/>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480" name="object 1480"/>
          <p:cNvSpPr/>
          <p:nvPr/>
        </p:nvSpPr>
        <p:spPr>
          <a:xfrm>
            <a:off x="4435177" y="3258821"/>
            <a:ext cx="59055" cy="59055"/>
          </a:xfrm>
          <a:custGeom>
            <a:avLst/>
            <a:gdLst/>
            <a:ahLst/>
            <a:cxnLst/>
            <a:rect l="l" t="t" r="r" b="b"/>
            <a:pathLst>
              <a:path w="59054" h="59054">
                <a:moveTo>
                  <a:pt x="0" y="59002"/>
                </a:moveTo>
                <a:lnTo>
                  <a:pt x="58926" y="0"/>
                </a:lnTo>
              </a:path>
            </a:pathLst>
          </a:custGeom>
          <a:ln w="4364">
            <a:solidFill>
              <a:srgbClr val="000000"/>
            </a:solidFill>
          </a:ln>
        </p:spPr>
        <p:txBody>
          <a:bodyPr wrap="square" lIns="0" tIns="0" rIns="0" bIns="0" rtlCol="0"/>
          <a:lstStyle/>
          <a:p/>
        </p:txBody>
      </p:sp>
      <p:sp>
        <p:nvSpPr>
          <p:cNvPr id="1481" name="object 1481"/>
          <p:cNvSpPr/>
          <p:nvPr/>
        </p:nvSpPr>
        <p:spPr>
          <a:xfrm>
            <a:off x="4441731" y="3306822"/>
            <a:ext cx="52705" cy="52705"/>
          </a:xfrm>
          <a:custGeom>
            <a:avLst/>
            <a:gdLst/>
            <a:ahLst/>
            <a:cxnLst/>
            <a:rect l="l" t="t" r="r" b="b"/>
            <a:pathLst>
              <a:path w="52704" h="52704">
                <a:moveTo>
                  <a:pt x="0" y="52450"/>
                </a:moveTo>
                <a:lnTo>
                  <a:pt x="52372" y="0"/>
                </a:lnTo>
              </a:path>
            </a:pathLst>
          </a:custGeom>
          <a:ln w="4364">
            <a:solidFill>
              <a:srgbClr val="000000"/>
            </a:solidFill>
          </a:ln>
        </p:spPr>
        <p:txBody>
          <a:bodyPr wrap="square" lIns="0" tIns="0" rIns="0" bIns="0" rtlCol="0"/>
          <a:lstStyle/>
          <a:p/>
        </p:txBody>
      </p:sp>
      <p:sp>
        <p:nvSpPr>
          <p:cNvPr id="1482" name="object 1482"/>
          <p:cNvSpPr/>
          <p:nvPr/>
        </p:nvSpPr>
        <p:spPr>
          <a:xfrm>
            <a:off x="4489744" y="3354914"/>
            <a:ext cx="4445" cy="4445"/>
          </a:xfrm>
          <a:custGeom>
            <a:avLst/>
            <a:gdLst/>
            <a:ahLst/>
            <a:cxnLst/>
            <a:rect l="l" t="t" r="r" b="b"/>
            <a:pathLst>
              <a:path w="4445" h="4445">
                <a:moveTo>
                  <a:pt x="0" y="4358"/>
                </a:moveTo>
                <a:lnTo>
                  <a:pt x="4359" y="0"/>
                </a:lnTo>
              </a:path>
            </a:pathLst>
          </a:custGeom>
          <a:ln w="4364">
            <a:solidFill>
              <a:srgbClr val="000000"/>
            </a:solidFill>
          </a:ln>
        </p:spPr>
        <p:txBody>
          <a:bodyPr wrap="square" lIns="0" tIns="0" rIns="0" bIns="0" rtlCol="0"/>
          <a:lstStyle/>
          <a:p/>
        </p:txBody>
      </p:sp>
      <p:sp>
        <p:nvSpPr>
          <p:cNvPr id="1483" name="object 1483"/>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4" name="object 1484"/>
          <p:cNvSpPr/>
          <p:nvPr/>
        </p:nvSpPr>
        <p:spPr>
          <a:xfrm>
            <a:off x="4435177" y="154060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5" name="object 1485"/>
          <p:cNvSpPr/>
          <p:nvPr/>
        </p:nvSpPr>
        <p:spPr>
          <a:xfrm>
            <a:off x="4435177" y="158869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86" name="object 1486"/>
          <p:cNvSpPr/>
          <p:nvPr/>
        </p:nvSpPr>
        <p:spPr>
          <a:xfrm>
            <a:off x="4435177" y="16367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7" name="object 1487"/>
          <p:cNvSpPr/>
          <p:nvPr/>
        </p:nvSpPr>
        <p:spPr>
          <a:xfrm>
            <a:off x="4435177" y="168472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88" name="object 1488"/>
          <p:cNvSpPr/>
          <p:nvPr/>
        </p:nvSpPr>
        <p:spPr>
          <a:xfrm>
            <a:off x="4435177" y="173282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89" name="object 1489"/>
          <p:cNvSpPr/>
          <p:nvPr/>
        </p:nvSpPr>
        <p:spPr>
          <a:xfrm>
            <a:off x="4435177" y="17808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0" name="object 1490"/>
          <p:cNvSpPr/>
          <p:nvPr/>
        </p:nvSpPr>
        <p:spPr>
          <a:xfrm>
            <a:off x="4435177" y="18288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1" name="object 1491"/>
          <p:cNvSpPr/>
          <p:nvPr/>
        </p:nvSpPr>
        <p:spPr>
          <a:xfrm>
            <a:off x="4435177" y="187682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2" name="object 1492"/>
          <p:cNvSpPr/>
          <p:nvPr/>
        </p:nvSpPr>
        <p:spPr>
          <a:xfrm>
            <a:off x="4435177" y="1924915"/>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3" name="object 1493"/>
          <p:cNvSpPr/>
          <p:nvPr/>
        </p:nvSpPr>
        <p:spPr>
          <a:xfrm>
            <a:off x="4435177" y="197294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4" name="object 1494"/>
          <p:cNvSpPr/>
          <p:nvPr/>
        </p:nvSpPr>
        <p:spPr>
          <a:xfrm>
            <a:off x="4435177" y="20209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5" name="object 1495"/>
          <p:cNvSpPr/>
          <p:nvPr/>
        </p:nvSpPr>
        <p:spPr>
          <a:xfrm>
            <a:off x="4435177" y="206894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6" name="object 1496"/>
          <p:cNvSpPr/>
          <p:nvPr/>
        </p:nvSpPr>
        <p:spPr>
          <a:xfrm>
            <a:off x="4435177" y="2117040"/>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497" name="object 1497"/>
          <p:cNvSpPr/>
          <p:nvPr/>
        </p:nvSpPr>
        <p:spPr>
          <a:xfrm>
            <a:off x="4435177" y="2165041"/>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498" name="object 1498"/>
          <p:cNvSpPr/>
          <p:nvPr/>
        </p:nvSpPr>
        <p:spPr>
          <a:xfrm>
            <a:off x="4435177" y="221304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499" name="object 1499"/>
          <p:cNvSpPr/>
          <p:nvPr/>
        </p:nvSpPr>
        <p:spPr>
          <a:xfrm>
            <a:off x="4435177" y="2261134"/>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00" name="object 1500"/>
          <p:cNvSpPr/>
          <p:nvPr/>
        </p:nvSpPr>
        <p:spPr>
          <a:xfrm>
            <a:off x="4435177" y="230916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1" name="object 1501"/>
          <p:cNvSpPr/>
          <p:nvPr/>
        </p:nvSpPr>
        <p:spPr>
          <a:xfrm>
            <a:off x="4435177" y="235716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2" name="object 1502"/>
          <p:cNvSpPr/>
          <p:nvPr/>
        </p:nvSpPr>
        <p:spPr>
          <a:xfrm>
            <a:off x="4435177" y="240516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3" name="object 1503"/>
          <p:cNvSpPr/>
          <p:nvPr/>
        </p:nvSpPr>
        <p:spPr>
          <a:xfrm>
            <a:off x="4435177" y="245325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4" name="object 1504"/>
          <p:cNvSpPr/>
          <p:nvPr/>
        </p:nvSpPr>
        <p:spPr>
          <a:xfrm>
            <a:off x="4435177" y="250126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05" name="object 1505"/>
          <p:cNvSpPr/>
          <p:nvPr/>
        </p:nvSpPr>
        <p:spPr>
          <a:xfrm>
            <a:off x="4435177" y="2549292"/>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06" name="object 1506"/>
          <p:cNvSpPr/>
          <p:nvPr/>
        </p:nvSpPr>
        <p:spPr>
          <a:xfrm>
            <a:off x="4435177" y="2597293"/>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07" name="object 1507"/>
          <p:cNvSpPr/>
          <p:nvPr/>
        </p:nvSpPr>
        <p:spPr>
          <a:xfrm>
            <a:off x="4435177" y="264538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8" name="object 1508"/>
          <p:cNvSpPr/>
          <p:nvPr/>
        </p:nvSpPr>
        <p:spPr>
          <a:xfrm>
            <a:off x="4435177" y="26933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09" name="object 1509"/>
          <p:cNvSpPr/>
          <p:nvPr/>
        </p:nvSpPr>
        <p:spPr>
          <a:xfrm>
            <a:off x="4435177" y="274138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0" name="object 1510"/>
          <p:cNvSpPr/>
          <p:nvPr/>
        </p:nvSpPr>
        <p:spPr>
          <a:xfrm>
            <a:off x="4435177" y="278947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1" name="object 1511"/>
          <p:cNvSpPr/>
          <p:nvPr/>
        </p:nvSpPr>
        <p:spPr>
          <a:xfrm>
            <a:off x="4435177" y="2837480"/>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2" name="object 1512"/>
          <p:cNvSpPr/>
          <p:nvPr/>
        </p:nvSpPr>
        <p:spPr>
          <a:xfrm>
            <a:off x="4435177" y="288551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3" name="object 1513"/>
          <p:cNvSpPr/>
          <p:nvPr/>
        </p:nvSpPr>
        <p:spPr>
          <a:xfrm>
            <a:off x="4435177" y="2933512"/>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4" name="object 1514"/>
          <p:cNvSpPr/>
          <p:nvPr/>
        </p:nvSpPr>
        <p:spPr>
          <a:xfrm>
            <a:off x="4435177" y="298160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5" name="object 1515"/>
          <p:cNvSpPr/>
          <p:nvPr/>
        </p:nvSpPr>
        <p:spPr>
          <a:xfrm>
            <a:off x="4435177" y="3029605"/>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16" name="object 1516"/>
          <p:cNvSpPr/>
          <p:nvPr/>
        </p:nvSpPr>
        <p:spPr>
          <a:xfrm>
            <a:off x="4435177" y="3077606"/>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7" name="object 1517"/>
          <p:cNvSpPr/>
          <p:nvPr/>
        </p:nvSpPr>
        <p:spPr>
          <a:xfrm>
            <a:off x="4435177" y="3125607"/>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18" name="object 1518"/>
          <p:cNvSpPr/>
          <p:nvPr/>
        </p:nvSpPr>
        <p:spPr>
          <a:xfrm>
            <a:off x="4435177" y="317369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19" name="object 1519"/>
          <p:cNvSpPr/>
          <p:nvPr/>
        </p:nvSpPr>
        <p:spPr>
          <a:xfrm>
            <a:off x="4435177" y="3221730"/>
            <a:ext cx="59055" cy="59055"/>
          </a:xfrm>
          <a:custGeom>
            <a:avLst/>
            <a:gdLst/>
            <a:ahLst/>
            <a:cxnLst/>
            <a:rect l="l" t="t" r="r" b="b"/>
            <a:pathLst>
              <a:path w="59054" h="59054">
                <a:moveTo>
                  <a:pt x="0" y="0"/>
                </a:moveTo>
                <a:lnTo>
                  <a:pt x="58926" y="58911"/>
                </a:lnTo>
              </a:path>
            </a:pathLst>
          </a:custGeom>
          <a:ln w="4364">
            <a:solidFill>
              <a:srgbClr val="000000"/>
            </a:solidFill>
          </a:ln>
        </p:spPr>
        <p:txBody>
          <a:bodyPr wrap="square" lIns="0" tIns="0" rIns="0" bIns="0" rtlCol="0"/>
          <a:lstStyle/>
          <a:p/>
        </p:txBody>
      </p:sp>
      <p:sp>
        <p:nvSpPr>
          <p:cNvPr id="1520" name="object 1520"/>
          <p:cNvSpPr/>
          <p:nvPr/>
        </p:nvSpPr>
        <p:spPr>
          <a:xfrm>
            <a:off x="4435177" y="3269731"/>
            <a:ext cx="59055" cy="59055"/>
          </a:xfrm>
          <a:custGeom>
            <a:avLst/>
            <a:gdLst/>
            <a:ahLst/>
            <a:cxnLst/>
            <a:rect l="l" t="t" r="r" b="b"/>
            <a:pathLst>
              <a:path w="59054" h="59054">
                <a:moveTo>
                  <a:pt x="0" y="0"/>
                </a:moveTo>
                <a:lnTo>
                  <a:pt x="58926" y="59002"/>
                </a:lnTo>
              </a:path>
            </a:pathLst>
          </a:custGeom>
          <a:ln w="4364">
            <a:solidFill>
              <a:srgbClr val="000000"/>
            </a:solidFill>
          </a:ln>
        </p:spPr>
        <p:txBody>
          <a:bodyPr wrap="square" lIns="0" tIns="0" rIns="0" bIns="0" rtlCol="0"/>
          <a:lstStyle/>
          <a:p/>
        </p:txBody>
      </p:sp>
      <p:sp>
        <p:nvSpPr>
          <p:cNvPr id="1521" name="object 1521"/>
          <p:cNvSpPr/>
          <p:nvPr/>
        </p:nvSpPr>
        <p:spPr>
          <a:xfrm>
            <a:off x="4435177" y="3317824"/>
            <a:ext cx="41910" cy="41910"/>
          </a:xfrm>
          <a:custGeom>
            <a:avLst/>
            <a:gdLst/>
            <a:ahLst/>
            <a:cxnLst/>
            <a:rect l="l" t="t" r="r" b="b"/>
            <a:pathLst>
              <a:path w="41910" h="41910">
                <a:moveTo>
                  <a:pt x="0" y="0"/>
                </a:moveTo>
                <a:lnTo>
                  <a:pt x="41489" y="41448"/>
                </a:lnTo>
              </a:path>
            </a:pathLst>
          </a:custGeom>
          <a:ln w="4364">
            <a:solidFill>
              <a:srgbClr val="000000"/>
            </a:solidFill>
          </a:ln>
        </p:spPr>
        <p:txBody>
          <a:bodyPr wrap="square" lIns="0" tIns="0" rIns="0" bIns="0" rtlCol="0"/>
          <a:lstStyle/>
          <a:p/>
        </p:txBody>
      </p:sp>
      <p:sp>
        <p:nvSpPr>
          <p:cNvPr id="1522" name="object 1522"/>
          <p:cNvSpPr/>
          <p:nvPr/>
        </p:nvSpPr>
        <p:spPr>
          <a:xfrm>
            <a:off x="4435177" y="149260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23" name="object 1523"/>
          <p:cNvSpPr/>
          <p:nvPr/>
        </p:nvSpPr>
        <p:spPr>
          <a:xfrm>
            <a:off x="4483190" y="1492602"/>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524" name="object 1524"/>
          <p:cNvSpPr/>
          <p:nvPr/>
        </p:nvSpPr>
        <p:spPr>
          <a:xfrm>
            <a:off x="4496298"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5" name="object 1525"/>
          <p:cNvSpPr/>
          <p:nvPr/>
        </p:nvSpPr>
        <p:spPr>
          <a:xfrm>
            <a:off x="4496298"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6" name="object 1526"/>
          <p:cNvSpPr/>
          <p:nvPr/>
        </p:nvSpPr>
        <p:spPr>
          <a:xfrm>
            <a:off x="4433012" y="1490438"/>
            <a:ext cx="0" cy="1137920"/>
          </a:xfrm>
          <a:custGeom>
            <a:avLst/>
            <a:gdLst/>
            <a:ahLst/>
            <a:cxnLst/>
            <a:rect l="l" t="t" r="r" b="b"/>
            <a:pathLst>
              <a:path h="1137920">
                <a:moveTo>
                  <a:pt x="0" y="0"/>
                </a:moveTo>
                <a:lnTo>
                  <a:pt x="0" y="1137452"/>
                </a:lnTo>
              </a:path>
            </a:pathLst>
          </a:custGeom>
          <a:ln w="4364">
            <a:solidFill>
              <a:srgbClr val="000000"/>
            </a:solidFill>
          </a:ln>
        </p:spPr>
        <p:txBody>
          <a:bodyPr wrap="square" lIns="0" tIns="0" rIns="0" bIns="0" rtlCol="0"/>
          <a:lstStyle/>
          <a:p/>
        </p:txBody>
      </p:sp>
      <p:sp>
        <p:nvSpPr>
          <p:cNvPr id="1527" name="object 1527"/>
          <p:cNvSpPr/>
          <p:nvPr/>
        </p:nvSpPr>
        <p:spPr>
          <a:xfrm>
            <a:off x="443301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528" name="object 1528"/>
          <p:cNvSpPr/>
          <p:nvPr/>
        </p:nvSpPr>
        <p:spPr>
          <a:xfrm>
            <a:off x="4890348" y="1641085"/>
            <a:ext cx="0" cy="987425"/>
          </a:xfrm>
          <a:custGeom>
            <a:avLst/>
            <a:gdLst/>
            <a:ahLst/>
            <a:cxnLst/>
            <a:rect l="l" t="t" r="r" b="b"/>
            <a:pathLst>
              <a:path h="987425">
                <a:moveTo>
                  <a:pt x="0" y="0"/>
                </a:moveTo>
                <a:lnTo>
                  <a:pt x="0" y="986806"/>
                </a:lnTo>
              </a:path>
            </a:pathLst>
          </a:custGeom>
          <a:ln w="63364">
            <a:solidFill>
              <a:srgbClr val="C0C0C0"/>
            </a:solidFill>
          </a:ln>
        </p:spPr>
        <p:txBody>
          <a:bodyPr wrap="square" lIns="0" tIns="0" rIns="0" bIns="0" rtlCol="0"/>
          <a:lstStyle/>
          <a:p/>
        </p:txBody>
      </p:sp>
      <p:sp>
        <p:nvSpPr>
          <p:cNvPr id="1529" name="object 1529"/>
          <p:cNvSpPr/>
          <p:nvPr/>
        </p:nvSpPr>
        <p:spPr>
          <a:xfrm>
            <a:off x="4858666" y="3239163"/>
            <a:ext cx="63500" cy="122555"/>
          </a:xfrm>
          <a:custGeom>
            <a:avLst/>
            <a:gdLst/>
            <a:ahLst/>
            <a:cxnLst/>
            <a:rect l="l" t="t" r="r" b="b"/>
            <a:pathLst>
              <a:path w="63500" h="122554">
                <a:moveTo>
                  <a:pt x="0" y="122303"/>
                </a:moveTo>
                <a:lnTo>
                  <a:pt x="63364" y="122303"/>
                </a:lnTo>
                <a:lnTo>
                  <a:pt x="63364" y="0"/>
                </a:lnTo>
                <a:lnTo>
                  <a:pt x="0" y="0"/>
                </a:lnTo>
                <a:lnTo>
                  <a:pt x="0" y="122303"/>
                </a:lnTo>
                <a:close/>
              </a:path>
            </a:pathLst>
          </a:custGeom>
          <a:solidFill>
            <a:srgbClr val="C0C0C0"/>
          </a:solidFill>
        </p:spPr>
        <p:txBody>
          <a:bodyPr wrap="square" lIns="0" tIns="0" rIns="0" bIns="0" rtlCol="0"/>
          <a:lstStyle/>
          <a:p/>
        </p:txBody>
      </p:sp>
      <p:sp>
        <p:nvSpPr>
          <p:cNvPr id="1530" name="object 1530"/>
          <p:cNvSpPr/>
          <p:nvPr/>
        </p:nvSpPr>
        <p:spPr>
          <a:xfrm>
            <a:off x="4860922"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531" name="object 1531"/>
          <p:cNvSpPr/>
          <p:nvPr/>
        </p:nvSpPr>
        <p:spPr>
          <a:xfrm>
            <a:off x="4860922"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532" name="object 1532"/>
          <p:cNvSpPr/>
          <p:nvPr/>
        </p:nvSpPr>
        <p:spPr>
          <a:xfrm>
            <a:off x="4860922"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33" name="object 1533"/>
          <p:cNvSpPr/>
          <p:nvPr/>
        </p:nvSpPr>
        <p:spPr>
          <a:xfrm>
            <a:off x="4860922"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4" name="object 1534"/>
          <p:cNvSpPr/>
          <p:nvPr/>
        </p:nvSpPr>
        <p:spPr>
          <a:xfrm>
            <a:off x="4860922"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5" name="object 1535"/>
          <p:cNvSpPr/>
          <p:nvPr/>
        </p:nvSpPr>
        <p:spPr>
          <a:xfrm>
            <a:off x="4860922"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6" name="object 1536"/>
          <p:cNvSpPr/>
          <p:nvPr/>
        </p:nvSpPr>
        <p:spPr>
          <a:xfrm>
            <a:off x="4860922"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37" name="object 1537"/>
          <p:cNvSpPr/>
          <p:nvPr/>
        </p:nvSpPr>
        <p:spPr>
          <a:xfrm>
            <a:off x="4860922"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38" name="object 1538"/>
          <p:cNvSpPr/>
          <p:nvPr/>
        </p:nvSpPr>
        <p:spPr>
          <a:xfrm>
            <a:off x="4860922"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39" name="object 1539"/>
          <p:cNvSpPr/>
          <p:nvPr/>
        </p:nvSpPr>
        <p:spPr>
          <a:xfrm>
            <a:off x="4860922"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0" name="object 1540"/>
          <p:cNvSpPr/>
          <p:nvPr/>
        </p:nvSpPr>
        <p:spPr>
          <a:xfrm>
            <a:off x="4860922"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1" name="object 1541"/>
          <p:cNvSpPr/>
          <p:nvPr/>
        </p:nvSpPr>
        <p:spPr>
          <a:xfrm>
            <a:off x="4860922"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2" name="object 1542"/>
          <p:cNvSpPr/>
          <p:nvPr/>
        </p:nvSpPr>
        <p:spPr>
          <a:xfrm>
            <a:off x="4860922"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3" name="object 1543"/>
          <p:cNvSpPr/>
          <p:nvPr/>
        </p:nvSpPr>
        <p:spPr>
          <a:xfrm>
            <a:off x="4860922"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4" name="object 1544"/>
          <p:cNvSpPr/>
          <p:nvPr/>
        </p:nvSpPr>
        <p:spPr>
          <a:xfrm>
            <a:off x="4860922"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5" name="object 1545"/>
          <p:cNvSpPr/>
          <p:nvPr/>
        </p:nvSpPr>
        <p:spPr>
          <a:xfrm>
            <a:off x="4860922"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46" name="object 1546"/>
          <p:cNvSpPr/>
          <p:nvPr/>
        </p:nvSpPr>
        <p:spPr>
          <a:xfrm>
            <a:off x="4860922"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7" name="object 1547"/>
          <p:cNvSpPr/>
          <p:nvPr/>
        </p:nvSpPr>
        <p:spPr>
          <a:xfrm>
            <a:off x="4860922"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48" name="object 1548"/>
          <p:cNvSpPr/>
          <p:nvPr/>
        </p:nvSpPr>
        <p:spPr>
          <a:xfrm>
            <a:off x="4860922"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49" name="object 1549"/>
          <p:cNvSpPr/>
          <p:nvPr/>
        </p:nvSpPr>
        <p:spPr>
          <a:xfrm>
            <a:off x="4860922"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0" name="object 1550"/>
          <p:cNvSpPr/>
          <p:nvPr/>
        </p:nvSpPr>
        <p:spPr>
          <a:xfrm>
            <a:off x="4860922"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1" name="object 1551"/>
          <p:cNvSpPr/>
          <p:nvPr/>
        </p:nvSpPr>
        <p:spPr>
          <a:xfrm>
            <a:off x="4860922"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2" name="object 1552"/>
          <p:cNvSpPr/>
          <p:nvPr/>
        </p:nvSpPr>
        <p:spPr>
          <a:xfrm>
            <a:off x="4860922"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3" name="object 1553"/>
          <p:cNvSpPr/>
          <p:nvPr/>
        </p:nvSpPr>
        <p:spPr>
          <a:xfrm>
            <a:off x="4860922"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4" name="object 1554"/>
          <p:cNvSpPr/>
          <p:nvPr/>
        </p:nvSpPr>
        <p:spPr>
          <a:xfrm>
            <a:off x="4860922"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55" name="object 1555"/>
          <p:cNvSpPr/>
          <p:nvPr/>
        </p:nvSpPr>
        <p:spPr>
          <a:xfrm>
            <a:off x="4860922"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6" name="object 1556"/>
          <p:cNvSpPr/>
          <p:nvPr/>
        </p:nvSpPr>
        <p:spPr>
          <a:xfrm>
            <a:off x="4860922"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57" name="object 1557"/>
          <p:cNvSpPr/>
          <p:nvPr/>
        </p:nvSpPr>
        <p:spPr>
          <a:xfrm>
            <a:off x="4860922"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58" name="object 1558"/>
          <p:cNvSpPr/>
          <p:nvPr/>
        </p:nvSpPr>
        <p:spPr>
          <a:xfrm>
            <a:off x="4860922"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559" name="object 1559"/>
          <p:cNvSpPr/>
          <p:nvPr/>
        </p:nvSpPr>
        <p:spPr>
          <a:xfrm>
            <a:off x="4860922"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560" name="object 1560"/>
          <p:cNvSpPr/>
          <p:nvPr/>
        </p:nvSpPr>
        <p:spPr>
          <a:xfrm>
            <a:off x="4860922"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1" name="object 1561"/>
          <p:cNvSpPr/>
          <p:nvPr/>
        </p:nvSpPr>
        <p:spPr>
          <a:xfrm>
            <a:off x="4860922"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2" name="object 1562"/>
          <p:cNvSpPr/>
          <p:nvPr/>
        </p:nvSpPr>
        <p:spPr>
          <a:xfrm>
            <a:off x="4860922"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563" name="object 1563"/>
          <p:cNvSpPr/>
          <p:nvPr/>
        </p:nvSpPr>
        <p:spPr>
          <a:xfrm>
            <a:off x="4860922"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564" name="object 1564"/>
          <p:cNvSpPr/>
          <p:nvPr/>
        </p:nvSpPr>
        <p:spPr>
          <a:xfrm>
            <a:off x="4860922"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565" name="object 1565"/>
          <p:cNvSpPr/>
          <p:nvPr/>
        </p:nvSpPr>
        <p:spPr>
          <a:xfrm>
            <a:off x="4860922"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566" name="object 1566"/>
          <p:cNvSpPr/>
          <p:nvPr/>
        </p:nvSpPr>
        <p:spPr>
          <a:xfrm>
            <a:off x="4874000" y="3313435"/>
            <a:ext cx="46355" cy="46355"/>
          </a:xfrm>
          <a:custGeom>
            <a:avLst/>
            <a:gdLst/>
            <a:ahLst/>
            <a:cxnLst/>
            <a:rect l="l" t="t" r="r" b="b"/>
            <a:pathLst>
              <a:path w="46354" h="46354">
                <a:moveTo>
                  <a:pt x="0" y="45837"/>
                </a:moveTo>
                <a:lnTo>
                  <a:pt x="45848" y="0"/>
                </a:lnTo>
              </a:path>
            </a:pathLst>
          </a:custGeom>
          <a:ln w="4364">
            <a:solidFill>
              <a:srgbClr val="000000"/>
            </a:solidFill>
          </a:ln>
        </p:spPr>
        <p:txBody>
          <a:bodyPr wrap="square" lIns="0" tIns="0" rIns="0" bIns="0" rtlCol="0"/>
          <a:lstStyle/>
          <a:p/>
        </p:txBody>
      </p:sp>
      <p:sp>
        <p:nvSpPr>
          <p:cNvPr id="1567" name="object 1567"/>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68" name="object 1568"/>
          <p:cNvSpPr/>
          <p:nvPr/>
        </p:nvSpPr>
        <p:spPr>
          <a:xfrm>
            <a:off x="4860922"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69" name="object 1569"/>
          <p:cNvSpPr/>
          <p:nvPr/>
        </p:nvSpPr>
        <p:spPr>
          <a:xfrm>
            <a:off x="4860922"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70" name="object 1570"/>
          <p:cNvSpPr/>
          <p:nvPr/>
        </p:nvSpPr>
        <p:spPr>
          <a:xfrm>
            <a:off x="4860922"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1" name="object 1571"/>
          <p:cNvSpPr/>
          <p:nvPr/>
        </p:nvSpPr>
        <p:spPr>
          <a:xfrm>
            <a:off x="4860922"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2" name="object 1572"/>
          <p:cNvSpPr/>
          <p:nvPr/>
        </p:nvSpPr>
        <p:spPr>
          <a:xfrm>
            <a:off x="4860922"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3" name="object 1573"/>
          <p:cNvSpPr/>
          <p:nvPr/>
        </p:nvSpPr>
        <p:spPr>
          <a:xfrm>
            <a:off x="4860922"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4" name="object 1574"/>
          <p:cNvSpPr/>
          <p:nvPr/>
        </p:nvSpPr>
        <p:spPr>
          <a:xfrm>
            <a:off x="4860922"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75" name="object 1575"/>
          <p:cNvSpPr/>
          <p:nvPr/>
        </p:nvSpPr>
        <p:spPr>
          <a:xfrm>
            <a:off x="4860922"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76" name="object 1576"/>
          <p:cNvSpPr/>
          <p:nvPr/>
        </p:nvSpPr>
        <p:spPr>
          <a:xfrm>
            <a:off x="4860922"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77" name="object 1577"/>
          <p:cNvSpPr/>
          <p:nvPr/>
        </p:nvSpPr>
        <p:spPr>
          <a:xfrm>
            <a:off x="4860922"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8" name="object 1578"/>
          <p:cNvSpPr/>
          <p:nvPr/>
        </p:nvSpPr>
        <p:spPr>
          <a:xfrm>
            <a:off x="4860922"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79" name="object 1579"/>
          <p:cNvSpPr/>
          <p:nvPr/>
        </p:nvSpPr>
        <p:spPr>
          <a:xfrm>
            <a:off x="4860922"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0" name="object 1580"/>
          <p:cNvSpPr/>
          <p:nvPr/>
        </p:nvSpPr>
        <p:spPr>
          <a:xfrm>
            <a:off x="4860922"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1" name="object 1581"/>
          <p:cNvSpPr/>
          <p:nvPr/>
        </p:nvSpPr>
        <p:spPr>
          <a:xfrm>
            <a:off x="4860922"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2" name="object 1582"/>
          <p:cNvSpPr/>
          <p:nvPr/>
        </p:nvSpPr>
        <p:spPr>
          <a:xfrm>
            <a:off x="4860922"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3" name="object 1583"/>
          <p:cNvSpPr/>
          <p:nvPr/>
        </p:nvSpPr>
        <p:spPr>
          <a:xfrm>
            <a:off x="4860922"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4" name="object 1584"/>
          <p:cNvSpPr/>
          <p:nvPr/>
        </p:nvSpPr>
        <p:spPr>
          <a:xfrm>
            <a:off x="4860922"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5" name="object 1585"/>
          <p:cNvSpPr/>
          <p:nvPr/>
        </p:nvSpPr>
        <p:spPr>
          <a:xfrm>
            <a:off x="4860922"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86" name="object 1586"/>
          <p:cNvSpPr/>
          <p:nvPr/>
        </p:nvSpPr>
        <p:spPr>
          <a:xfrm>
            <a:off x="4860922"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87" name="object 1587"/>
          <p:cNvSpPr/>
          <p:nvPr/>
        </p:nvSpPr>
        <p:spPr>
          <a:xfrm>
            <a:off x="4860922"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88" name="object 1588"/>
          <p:cNvSpPr/>
          <p:nvPr/>
        </p:nvSpPr>
        <p:spPr>
          <a:xfrm>
            <a:off x="4860922"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89" name="object 1589"/>
          <p:cNvSpPr/>
          <p:nvPr/>
        </p:nvSpPr>
        <p:spPr>
          <a:xfrm>
            <a:off x="4860922"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0" name="object 1590"/>
          <p:cNvSpPr/>
          <p:nvPr/>
        </p:nvSpPr>
        <p:spPr>
          <a:xfrm>
            <a:off x="4860922"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1" name="object 1591"/>
          <p:cNvSpPr/>
          <p:nvPr/>
        </p:nvSpPr>
        <p:spPr>
          <a:xfrm>
            <a:off x="4860922"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2" name="object 1592"/>
          <p:cNvSpPr/>
          <p:nvPr/>
        </p:nvSpPr>
        <p:spPr>
          <a:xfrm>
            <a:off x="4860922"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3" name="object 1593"/>
          <p:cNvSpPr/>
          <p:nvPr/>
        </p:nvSpPr>
        <p:spPr>
          <a:xfrm>
            <a:off x="4860922"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4" name="object 1594"/>
          <p:cNvSpPr/>
          <p:nvPr/>
        </p:nvSpPr>
        <p:spPr>
          <a:xfrm>
            <a:off x="4860922"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595" name="object 1595"/>
          <p:cNvSpPr/>
          <p:nvPr/>
        </p:nvSpPr>
        <p:spPr>
          <a:xfrm>
            <a:off x="4860922"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596" name="object 1596"/>
          <p:cNvSpPr/>
          <p:nvPr/>
        </p:nvSpPr>
        <p:spPr>
          <a:xfrm>
            <a:off x="4860922"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597" name="object 1597"/>
          <p:cNvSpPr/>
          <p:nvPr/>
        </p:nvSpPr>
        <p:spPr>
          <a:xfrm>
            <a:off x="4860922"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8" name="object 1598"/>
          <p:cNvSpPr/>
          <p:nvPr/>
        </p:nvSpPr>
        <p:spPr>
          <a:xfrm>
            <a:off x="4860922"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599" name="object 1599"/>
          <p:cNvSpPr/>
          <p:nvPr/>
        </p:nvSpPr>
        <p:spPr>
          <a:xfrm>
            <a:off x="4860922"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600" name="object 1600"/>
          <p:cNvSpPr/>
          <p:nvPr/>
        </p:nvSpPr>
        <p:spPr>
          <a:xfrm>
            <a:off x="4860922"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601" name="object 1601"/>
          <p:cNvSpPr/>
          <p:nvPr/>
        </p:nvSpPr>
        <p:spPr>
          <a:xfrm>
            <a:off x="4860922"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602" name="object 1602"/>
          <p:cNvSpPr/>
          <p:nvPr/>
        </p:nvSpPr>
        <p:spPr>
          <a:xfrm>
            <a:off x="4860922" y="3324346"/>
            <a:ext cx="34925" cy="34925"/>
          </a:xfrm>
          <a:custGeom>
            <a:avLst/>
            <a:gdLst/>
            <a:ahLst/>
            <a:cxnLst/>
            <a:rect l="l" t="t" r="r" b="b"/>
            <a:pathLst>
              <a:path w="34925" h="34925">
                <a:moveTo>
                  <a:pt x="0" y="0"/>
                </a:moveTo>
                <a:lnTo>
                  <a:pt x="34904" y="34926"/>
                </a:lnTo>
              </a:path>
            </a:pathLst>
          </a:custGeom>
          <a:ln w="4364">
            <a:solidFill>
              <a:srgbClr val="000000"/>
            </a:solidFill>
          </a:ln>
        </p:spPr>
        <p:txBody>
          <a:bodyPr wrap="square" lIns="0" tIns="0" rIns="0" bIns="0" rtlCol="0"/>
          <a:lstStyle/>
          <a:p/>
        </p:txBody>
      </p:sp>
      <p:sp>
        <p:nvSpPr>
          <p:cNvPr id="1603" name="object 1603"/>
          <p:cNvSpPr/>
          <p:nvPr/>
        </p:nvSpPr>
        <p:spPr>
          <a:xfrm>
            <a:off x="4860922"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604" name="object 1604"/>
          <p:cNvSpPr/>
          <p:nvPr/>
        </p:nvSpPr>
        <p:spPr>
          <a:xfrm>
            <a:off x="4908935"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605" name="object 1605"/>
          <p:cNvSpPr/>
          <p:nvPr/>
        </p:nvSpPr>
        <p:spPr>
          <a:xfrm>
            <a:off x="4858666" y="1641085"/>
            <a:ext cx="63500" cy="0"/>
          </a:xfrm>
          <a:custGeom>
            <a:avLst/>
            <a:gdLst/>
            <a:ahLst/>
            <a:cxnLst/>
            <a:rect l="l" t="t" r="r" b="b"/>
            <a:pathLst>
              <a:path w="63500">
                <a:moveTo>
                  <a:pt x="0" y="0"/>
                </a:moveTo>
                <a:lnTo>
                  <a:pt x="63346" y="0"/>
                </a:lnTo>
              </a:path>
            </a:pathLst>
          </a:custGeom>
          <a:ln w="4363">
            <a:solidFill>
              <a:srgbClr val="000000"/>
            </a:solidFill>
          </a:ln>
        </p:spPr>
        <p:txBody>
          <a:bodyPr wrap="square" lIns="0" tIns="0" rIns="0" bIns="0" rtlCol="0"/>
          <a:lstStyle/>
          <a:p/>
        </p:txBody>
      </p:sp>
      <p:sp>
        <p:nvSpPr>
          <p:cNvPr id="1606" name="object 1606"/>
          <p:cNvSpPr/>
          <p:nvPr/>
        </p:nvSpPr>
        <p:spPr>
          <a:xfrm>
            <a:off x="4922013"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7" name="object 1607"/>
          <p:cNvSpPr/>
          <p:nvPr/>
        </p:nvSpPr>
        <p:spPr>
          <a:xfrm>
            <a:off x="4922013"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08" name="object 1608"/>
          <p:cNvSpPr/>
          <p:nvPr/>
        </p:nvSpPr>
        <p:spPr>
          <a:xfrm>
            <a:off x="485866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609" name="object 1609"/>
          <p:cNvSpPr/>
          <p:nvPr/>
        </p:nvSpPr>
        <p:spPr>
          <a:xfrm>
            <a:off x="4858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10" name="object 1610"/>
          <p:cNvSpPr/>
          <p:nvPr/>
        </p:nvSpPr>
        <p:spPr>
          <a:xfrm>
            <a:off x="5314953"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611" name="object 1611"/>
          <p:cNvSpPr/>
          <p:nvPr/>
        </p:nvSpPr>
        <p:spPr>
          <a:xfrm>
            <a:off x="5282216" y="3239163"/>
            <a:ext cx="66040" cy="122555"/>
          </a:xfrm>
          <a:custGeom>
            <a:avLst/>
            <a:gdLst/>
            <a:ahLst/>
            <a:cxnLst/>
            <a:rect l="l" t="t" r="r" b="b"/>
            <a:pathLst>
              <a:path w="66039"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612" name="object 1612"/>
          <p:cNvSpPr/>
          <p:nvPr/>
        </p:nvSpPr>
        <p:spPr>
          <a:xfrm>
            <a:off x="5284381"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13" name="object 1613"/>
          <p:cNvSpPr/>
          <p:nvPr/>
        </p:nvSpPr>
        <p:spPr>
          <a:xfrm>
            <a:off x="5284381" y="1660712"/>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14" name="object 1614"/>
          <p:cNvSpPr/>
          <p:nvPr/>
        </p:nvSpPr>
        <p:spPr>
          <a:xfrm>
            <a:off x="5284381" y="1695638"/>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5" name="object 1615"/>
          <p:cNvSpPr/>
          <p:nvPr/>
        </p:nvSpPr>
        <p:spPr>
          <a:xfrm>
            <a:off x="5284381" y="174373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6" name="object 1616"/>
          <p:cNvSpPr/>
          <p:nvPr/>
        </p:nvSpPr>
        <p:spPr>
          <a:xfrm>
            <a:off x="5284381" y="179173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7" name="object 1617"/>
          <p:cNvSpPr/>
          <p:nvPr/>
        </p:nvSpPr>
        <p:spPr>
          <a:xfrm>
            <a:off x="5284381" y="183973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18" name="object 1618"/>
          <p:cNvSpPr/>
          <p:nvPr/>
        </p:nvSpPr>
        <p:spPr>
          <a:xfrm>
            <a:off x="5284381" y="1887764"/>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19" name="object 1619"/>
          <p:cNvSpPr/>
          <p:nvPr/>
        </p:nvSpPr>
        <p:spPr>
          <a:xfrm>
            <a:off x="5284381" y="193582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0" name="object 1620"/>
          <p:cNvSpPr/>
          <p:nvPr/>
        </p:nvSpPr>
        <p:spPr>
          <a:xfrm>
            <a:off x="5284381" y="1983857"/>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21" name="object 1621"/>
          <p:cNvSpPr/>
          <p:nvPr/>
        </p:nvSpPr>
        <p:spPr>
          <a:xfrm>
            <a:off x="5284381" y="2031857"/>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2" name="object 1622"/>
          <p:cNvSpPr/>
          <p:nvPr/>
        </p:nvSpPr>
        <p:spPr>
          <a:xfrm>
            <a:off x="5284381" y="207985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23" name="object 1623"/>
          <p:cNvSpPr/>
          <p:nvPr/>
        </p:nvSpPr>
        <p:spPr>
          <a:xfrm>
            <a:off x="5284381" y="212795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4" name="object 1624"/>
          <p:cNvSpPr/>
          <p:nvPr/>
        </p:nvSpPr>
        <p:spPr>
          <a:xfrm>
            <a:off x="5284381" y="2175952"/>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5" name="object 1625"/>
          <p:cNvSpPr/>
          <p:nvPr/>
        </p:nvSpPr>
        <p:spPr>
          <a:xfrm>
            <a:off x="5284381" y="2223983"/>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26" name="object 1626"/>
          <p:cNvSpPr/>
          <p:nvPr/>
        </p:nvSpPr>
        <p:spPr>
          <a:xfrm>
            <a:off x="5284381" y="227204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7" name="object 1627"/>
          <p:cNvSpPr/>
          <p:nvPr/>
        </p:nvSpPr>
        <p:spPr>
          <a:xfrm>
            <a:off x="5284381" y="232007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8" name="object 1628"/>
          <p:cNvSpPr/>
          <p:nvPr/>
        </p:nvSpPr>
        <p:spPr>
          <a:xfrm>
            <a:off x="5284381" y="2368077"/>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29" name="object 1629"/>
          <p:cNvSpPr/>
          <p:nvPr/>
        </p:nvSpPr>
        <p:spPr>
          <a:xfrm>
            <a:off x="5284381" y="2416078"/>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30" name="object 1630"/>
          <p:cNvSpPr/>
          <p:nvPr/>
        </p:nvSpPr>
        <p:spPr>
          <a:xfrm>
            <a:off x="5284381" y="246417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1" name="object 1631"/>
          <p:cNvSpPr/>
          <p:nvPr/>
        </p:nvSpPr>
        <p:spPr>
          <a:xfrm>
            <a:off x="5284381" y="2512171"/>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2" name="object 1632"/>
          <p:cNvSpPr/>
          <p:nvPr/>
        </p:nvSpPr>
        <p:spPr>
          <a:xfrm>
            <a:off x="5284381" y="256020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33" name="object 1633"/>
          <p:cNvSpPr/>
          <p:nvPr/>
        </p:nvSpPr>
        <p:spPr>
          <a:xfrm>
            <a:off x="5284381" y="2608264"/>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4" name="object 1634"/>
          <p:cNvSpPr/>
          <p:nvPr/>
        </p:nvSpPr>
        <p:spPr>
          <a:xfrm>
            <a:off x="5284381" y="2656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5" name="object 1635"/>
          <p:cNvSpPr/>
          <p:nvPr/>
        </p:nvSpPr>
        <p:spPr>
          <a:xfrm>
            <a:off x="5284381" y="270429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6" name="object 1636"/>
          <p:cNvSpPr/>
          <p:nvPr/>
        </p:nvSpPr>
        <p:spPr>
          <a:xfrm>
            <a:off x="5284381" y="275229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37" name="object 1637"/>
          <p:cNvSpPr/>
          <p:nvPr/>
        </p:nvSpPr>
        <p:spPr>
          <a:xfrm>
            <a:off x="5284381" y="280038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8" name="object 1638"/>
          <p:cNvSpPr/>
          <p:nvPr/>
        </p:nvSpPr>
        <p:spPr>
          <a:xfrm>
            <a:off x="5284381" y="284839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39" name="object 1639"/>
          <p:cNvSpPr/>
          <p:nvPr/>
        </p:nvSpPr>
        <p:spPr>
          <a:xfrm>
            <a:off x="5284381" y="2896422"/>
            <a:ext cx="61594" cy="61594"/>
          </a:xfrm>
          <a:custGeom>
            <a:avLst/>
            <a:gdLst/>
            <a:ahLst/>
            <a:cxnLst/>
            <a:rect l="l" t="t" r="r" b="b"/>
            <a:pathLst>
              <a:path w="61595" h="61594">
                <a:moveTo>
                  <a:pt x="0" y="61075"/>
                </a:moveTo>
                <a:lnTo>
                  <a:pt x="61121" y="0"/>
                </a:lnTo>
              </a:path>
            </a:pathLst>
          </a:custGeom>
          <a:ln w="4364">
            <a:solidFill>
              <a:srgbClr val="000000"/>
            </a:solidFill>
          </a:ln>
        </p:spPr>
        <p:txBody>
          <a:bodyPr wrap="square" lIns="0" tIns="0" rIns="0" bIns="0" rtlCol="0"/>
          <a:lstStyle/>
          <a:p/>
        </p:txBody>
      </p:sp>
      <p:sp>
        <p:nvSpPr>
          <p:cNvPr id="1640" name="object 1640"/>
          <p:cNvSpPr/>
          <p:nvPr/>
        </p:nvSpPr>
        <p:spPr>
          <a:xfrm>
            <a:off x="5284381" y="2944422"/>
            <a:ext cx="61594" cy="61594"/>
          </a:xfrm>
          <a:custGeom>
            <a:avLst/>
            <a:gdLst/>
            <a:ahLst/>
            <a:cxnLst/>
            <a:rect l="l" t="t" r="r" b="b"/>
            <a:pathLst>
              <a:path w="61595" h="61594">
                <a:moveTo>
                  <a:pt x="0" y="61166"/>
                </a:moveTo>
                <a:lnTo>
                  <a:pt x="61121" y="0"/>
                </a:lnTo>
              </a:path>
            </a:pathLst>
          </a:custGeom>
          <a:ln w="4364">
            <a:solidFill>
              <a:srgbClr val="000000"/>
            </a:solidFill>
          </a:ln>
        </p:spPr>
        <p:txBody>
          <a:bodyPr wrap="square" lIns="0" tIns="0" rIns="0" bIns="0" rtlCol="0"/>
          <a:lstStyle/>
          <a:p/>
        </p:txBody>
      </p:sp>
      <p:sp>
        <p:nvSpPr>
          <p:cNvPr id="1641" name="object 1641"/>
          <p:cNvSpPr/>
          <p:nvPr/>
        </p:nvSpPr>
        <p:spPr>
          <a:xfrm>
            <a:off x="5284381" y="2992515"/>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2" name="object 1642"/>
          <p:cNvSpPr/>
          <p:nvPr/>
        </p:nvSpPr>
        <p:spPr>
          <a:xfrm>
            <a:off x="5284381" y="3040516"/>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3" name="object 1643"/>
          <p:cNvSpPr/>
          <p:nvPr/>
        </p:nvSpPr>
        <p:spPr>
          <a:xfrm>
            <a:off x="5284381" y="3088517"/>
            <a:ext cx="61594" cy="61594"/>
          </a:xfrm>
          <a:custGeom>
            <a:avLst/>
            <a:gdLst/>
            <a:ahLst/>
            <a:cxnLst/>
            <a:rect l="l" t="t" r="r" b="b"/>
            <a:pathLst>
              <a:path w="61595" h="61594">
                <a:moveTo>
                  <a:pt x="0" y="61197"/>
                </a:moveTo>
                <a:lnTo>
                  <a:pt x="61121" y="0"/>
                </a:lnTo>
              </a:path>
            </a:pathLst>
          </a:custGeom>
          <a:ln w="4364">
            <a:solidFill>
              <a:srgbClr val="000000"/>
            </a:solidFill>
          </a:ln>
        </p:spPr>
        <p:txBody>
          <a:bodyPr wrap="square" lIns="0" tIns="0" rIns="0" bIns="0" rtlCol="0"/>
          <a:lstStyle/>
          <a:p/>
        </p:txBody>
      </p:sp>
      <p:sp>
        <p:nvSpPr>
          <p:cNvPr id="1644" name="object 1644"/>
          <p:cNvSpPr/>
          <p:nvPr/>
        </p:nvSpPr>
        <p:spPr>
          <a:xfrm>
            <a:off x="5284381" y="3136609"/>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5" name="object 1645"/>
          <p:cNvSpPr/>
          <p:nvPr/>
        </p:nvSpPr>
        <p:spPr>
          <a:xfrm>
            <a:off x="5284381" y="3184610"/>
            <a:ext cx="61594" cy="61594"/>
          </a:xfrm>
          <a:custGeom>
            <a:avLst/>
            <a:gdLst/>
            <a:ahLst/>
            <a:cxnLst/>
            <a:rect l="l" t="t" r="r" b="b"/>
            <a:pathLst>
              <a:path w="61595" h="61594">
                <a:moveTo>
                  <a:pt x="0" y="61105"/>
                </a:moveTo>
                <a:lnTo>
                  <a:pt x="61121" y="0"/>
                </a:lnTo>
              </a:path>
            </a:pathLst>
          </a:custGeom>
          <a:ln w="4364">
            <a:solidFill>
              <a:srgbClr val="000000"/>
            </a:solidFill>
          </a:ln>
        </p:spPr>
        <p:txBody>
          <a:bodyPr wrap="square" lIns="0" tIns="0" rIns="0" bIns="0" rtlCol="0"/>
          <a:lstStyle/>
          <a:p/>
        </p:txBody>
      </p:sp>
      <p:sp>
        <p:nvSpPr>
          <p:cNvPr id="1646" name="object 1646"/>
          <p:cNvSpPr/>
          <p:nvPr/>
        </p:nvSpPr>
        <p:spPr>
          <a:xfrm>
            <a:off x="5284381" y="3232641"/>
            <a:ext cx="61594" cy="61594"/>
          </a:xfrm>
          <a:custGeom>
            <a:avLst/>
            <a:gdLst/>
            <a:ahLst/>
            <a:cxnLst/>
            <a:rect l="l" t="t" r="r" b="b"/>
            <a:pathLst>
              <a:path w="61595" h="61595">
                <a:moveTo>
                  <a:pt x="0" y="61075"/>
                </a:moveTo>
                <a:lnTo>
                  <a:pt x="61121" y="0"/>
                </a:lnTo>
              </a:path>
            </a:pathLst>
          </a:custGeom>
          <a:ln w="4364">
            <a:solidFill>
              <a:srgbClr val="000000"/>
            </a:solidFill>
          </a:ln>
        </p:spPr>
        <p:txBody>
          <a:bodyPr wrap="square" lIns="0" tIns="0" rIns="0" bIns="0" rtlCol="0"/>
          <a:lstStyle/>
          <a:p/>
        </p:txBody>
      </p:sp>
      <p:sp>
        <p:nvSpPr>
          <p:cNvPr id="1647" name="object 1647"/>
          <p:cNvSpPr/>
          <p:nvPr/>
        </p:nvSpPr>
        <p:spPr>
          <a:xfrm>
            <a:off x="5284381" y="3280642"/>
            <a:ext cx="61594" cy="61594"/>
          </a:xfrm>
          <a:custGeom>
            <a:avLst/>
            <a:gdLst/>
            <a:ahLst/>
            <a:cxnLst/>
            <a:rect l="l" t="t" r="r" b="b"/>
            <a:pathLst>
              <a:path w="61595" h="61595">
                <a:moveTo>
                  <a:pt x="0" y="61166"/>
                </a:moveTo>
                <a:lnTo>
                  <a:pt x="61121" y="0"/>
                </a:lnTo>
              </a:path>
            </a:pathLst>
          </a:custGeom>
          <a:ln w="4364">
            <a:solidFill>
              <a:srgbClr val="000000"/>
            </a:solidFill>
          </a:ln>
        </p:spPr>
        <p:txBody>
          <a:bodyPr wrap="square" lIns="0" tIns="0" rIns="0" bIns="0" rtlCol="0"/>
          <a:lstStyle/>
          <a:p/>
        </p:txBody>
      </p:sp>
      <p:sp>
        <p:nvSpPr>
          <p:cNvPr id="1648" name="object 1648"/>
          <p:cNvSpPr/>
          <p:nvPr/>
        </p:nvSpPr>
        <p:spPr>
          <a:xfrm>
            <a:off x="5314956" y="3328734"/>
            <a:ext cx="31115" cy="31115"/>
          </a:xfrm>
          <a:custGeom>
            <a:avLst/>
            <a:gdLst/>
            <a:ahLst/>
            <a:cxnLst/>
            <a:rect l="l" t="t" r="r" b="b"/>
            <a:pathLst>
              <a:path w="31114" h="31114">
                <a:moveTo>
                  <a:pt x="0" y="30537"/>
                </a:moveTo>
                <a:lnTo>
                  <a:pt x="30545" y="0"/>
                </a:lnTo>
              </a:path>
            </a:pathLst>
          </a:custGeom>
          <a:ln w="4364">
            <a:solidFill>
              <a:srgbClr val="000000"/>
            </a:solidFill>
          </a:ln>
        </p:spPr>
        <p:txBody>
          <a:bodyPr wrap="square" lIns="0" tIns="0" rIns="0" bIns="0" rtlCol="0"/>
          <a:lstStyle/>
          <a:p/>
        </p:txBody>
      </p:sp>
      <p:sp>
        <p:nvSpPr>
          <p:cNvPr id="1649" name="object 1649"/>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0" name="object 1650"/>
          <p:cNvSpPr/>
          <p:nvPr/>
        </p:nvSpPr>
        <p:spPr>
          <a:xfrm>
            <a:off x="5284381" y="1708713"/>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1" name="object 1651"/>
          <p:cNvSpPr/>
          <p:nvPr/>
        </p:nvSpPr>
        <p:spPr>
          <a:xfrm>
            <a:off x="5284381" y="175680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2" name="object 1652"/>
          <p:cNvSpPr/>
          <p:nvPr/>
        </p:nvSpPr>
        <p:spPr>
          <a:xfrm>
            <a:off x="5284381" y="180483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53" name="object 1653"/>
          <p:cNvSpPr/>
          <p:nvPr/>
        </p:nvSpPr>
        <p:spPr>
          <a:xfrm>
            <a:off x="5284381" y="1852837"/>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54" name="object 1654"/>
          <p:cNvSpPr/>
          <p:nvPr/>
        </p:nvSpPr>
        <p:spPr>
          <a:xfrm>
            <a:off x="5284381" y="190083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5" name="object 1655"/>
          <p:cNvSpPr/>
          <p:nvPr/>
        </p:nvSpPr>
        <p:spPr>
          <a:xfrm>
            <a:off x="5284381" y="194893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6" name="object 1656"/>
          <p:cNvSpPr/>
          <p:nvPr/>
        </p:nvSpPr>
        <p:spPr>
          <a:xfrm>
            <a:off x="5284381" y="199693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7" name="object 1657"/>
          <p:cNvSpPr/>
          <p:nvPr/>
        </p:nvSpPr>
        <p:spPr>
          <a:xfrm>
            <a:off x="5284381" y="2044932"/>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58" name="object 1658"/>
          <p:cNvSpPr/>
          <p:nvPr/>
        </p:nvSpPr>
        <p:spPr>
          <a:xfrm>
            <a:off x="5284381" y="2093024"/>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59" name="object 1659"/>
          <p:cNvSpPr/>
          <p:nvPr/>
        </p:nvSpPr>
        <p:spPr>
          <a:xfrm>
            <a:off x="5284381" y="2141056"/>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60" name="object 1660"/>
          <p:cNvSpPr/>
          <p:nvPr/>
        </p:nvSpPr>
        <p:spPr>
          <a:xfrm>
            <a:off x="5284381" y="2189057"/>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1" name="object 1661"/>
          <p:cNvSpPr/>
          <p:nvPr/>
        </p:nvSpPr>
        <p:spPr>
          <a:xfrm>
            <a:off x="5284381" y="2237058"/>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2" name="object 1662"/>
          <p:cNvSpPr/>
          <p:nvPr/>
        </p:nvSpPr>
        <p:spPr>
          <a:xfrm>
            <a:off x="5284381" y="228515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3" name="object 1663"/>
          <p:cNvSpPr/>
          <p:nvPr/>
        </p:nvSpPr>
        <p:spPr>
          <a:xfrm>
            <a:off x="5284381" y="2333151"/>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4" name="object 1664"/>
          <p:cNvSpPr/>
          <p:nvPr/>
        </p:nvSpPr>
        <p:spPr>
          <a:xfrm>
            <a:off x="5284381" y="238118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5" name="object 1665"/>
          <p:cNvSpPr/>
          <p:nvPr/>
        </p:nvSpPr>
        <p:spPr>
          <a:xfrm>
            <a:off x="5284381" y="2429183"/>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66" name="object 1666"/>
          <p:cNvSpPr/>
          <p:nvPr/>
        </p:nvSpPr>
        <p:spPr>
          <a:xfrm>
            <a:off x="5284381" y="2477275"/>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67" name="object 1667"/>
          <p:cNvSpPr/>
          <p:nvPr/>
        </p:nvSpPr>
        <p:spPr>
          <a:xfrm>
            <a:off x="5284381" y="2525276"/>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68" name="object 1668"/>
          <p:cNvSpPr/>
          <p:nvPr/>
        </p:nvSpPr>
        <p:spPr>
          <a:xfrm>
            <a:off x="5284381" y="257327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69" name="object 1669"/>
          <p:cNvSpPr/>
          <p:nvPr/>
        </p:nvSpPr>
        <p:spPr>
          <a:xfrm>
            <a:off x="5284381" y="262136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0" name="object 1670"/>
          <p:cNvSpPr/>
          <p:nvPr/>
        </p:nvSpPr>
        <p:spPr>
          <a:xfrm>
            <a:off x="5284381" y="2669370"/>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1" name="object 1671"/>
          <p:cNvSpPr/>
          <p:nvPr/>
        </p:nvSpPr>
        <p:spPr>
          <a:xfrm>
            <a:off x="5284381" y="271740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2" name="object 1672"/>
          <p:cNvSpPr/>
          <p:nvPr/>
        </p:nvSpPr>
        <p:spPr>
          <a:xfrm>
            <a:off x="5284381" y="276540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73" name="object 1673"/>
          <p:cNvSpPr/>
          <p:nvPr/>
        </p:nvSpPr>
        <p:spPr>
          <a:xfrm>
            <a:off x="5284381" y="281349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4" name="object 1674"/>
          <p:cNvSpPr/>
          <p:nvPr/>
        </p:nvSpPr>
        <p:spPr>
          <a:xfrm>
            <a:off x="5284381" y="2861495"/>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5" name="object 1675"/>
          <p:cNvSpPr/>
          <p:nvPr/>
        </p:nvSpPr>
        <p:spPr>
          <a:xfrm>
            <a:off x="5284381" y="2909496"/>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6" name="object 1676"/>
          <p:cNvSpPr/>
          <p:nvPr/>
        </p:nvSpPr>
        <p:spPr>
          <a:xfrm>
            <a:off x="5284381" y="2957497"/>
            <a:ext cx="61594" cy="61594"/>
          </a:xfrm>
          <a:custGeom>
            <a:avLst/>
            <a:gdLst/>
            <a:ahLst/>
            <a:cxnLst/>
            <a:rect l="l" t="t" r="r" b="b"/>
            <a:pathLst>
              <a:path w="61595" h="61594">
                <a:moveTo>
                  <a:pt x="0" y="0"/>
                </a:moveTo>
                <a:lnTo>
                  <a:pt x="61121" y="61197"/>
                </a:lnTo>
              </a:path>
            </a:pathLst>
          </a:custGeom>
          <a:ln w="4364">
            <a:solidFill>
              <a:srgbClr val="000000"/>
            </a:solidFill>
          </a:ln>
        </p:spPr>
        <p:txBody>
          <a:bodyPr wrap="square" lIns="0" tIns="0" rIns="0" bIns="0" rtlCol="0"/>
          <a:lstStyle/>
          <a:p/>
        </p:txBody>
      </p:sp>
      <p:sp>
        <p:nvSpPr>
          <p:cNvPr id="1677" name="object 1677"/>
          <p:cNvSpPr/>
          <p:nvPr/>
        </p:nvSpPr>
        <p:spPr>
          <a:xfrm>
            <a:off x="5284381" y="3005589"/>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78" name="object 1678"/>
          <p:cNvSpPr/>
          <p:nvPr/>
        </p:nvSpPr>
        <p:spPr>
          <a:xfrm>
            <a:off x="5284381" y="3053621"/>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79" name="object 1679"/>
          <p:cNvSpPr/>
          <p:nvPr/>
        </p:nvSpPr>
        <p:spPr>
          <a:xfrm>
            <a:off x="5284381" y="3101622"/>
            <a:ext cx="61594" cy="61594"/>
          </a:xfrm>
          <a:custGeom>
            <a:avLst/>
            <a:gdLst/>
            <a:ahLst/>
            <a:cxnLst/>
            <a:rect l="l" t="t" r="r" b="b"/>
            <a:pathLst>
              <a:path w="61595" h="61594">
                <a:moveTo>
                  <a:pt x="0" y="0"/>
                </a:moveTo>
                <a:lnTo>
                  <a:pt x="61121" y="61166"/>
                </a:lnTo>
              </a:path>
            </a:pathLst>
          </a:custGeom>
          <a:ln w="4364">
            <a:solidFill>
              <a:srgbClr val="000000"/>
            </a:solidFill>
          </a:ln>
        </p:spPr>
        <p:txBody>
          <a:bodyPr wrap="square" lIns="0" tIns="0" rIns="0" bIns="0" rtlCol="0"/>
          <a:lstStyle/>
          <a:p/>
        </p:txBody>
      </p:sp>
      <p:sp>
        <p:nvSpPr>
          <p:cNvPr id="1680" name="object 1680"/>
          <p:cNvSpPr/>
          <p:nvPr/>
        </p:nvSpPr>
        <p:spPr>
          <a:xfrm>
            <a:off x="5284381" y="3149714"/>
            <a:ext cx="61594" cy="61594"/>
          </a:xfrm>
          <a:custGeom>
            <a:avLst/>
            <a:gdLst/>
            <a:ahLst/>
            <a:cxnLst/>
            <a:rect l="l" t="t" r="r" b="b"/>
            <a:pathLst>
              <a:path w="61595" h="61594">
                <a:moveTo>
                  <a:pt x="0" y="0"/>
                </a:moveTo>
                <a:lnTo>
                  <a:pt x="61121" y="61075"/>
                </a:lnTo>
              </a:path>
            </a:pathLst>
          </a:custGeom>
          <a:ln w="4364">
            <a:solidFill>
              <a:srgbClr val="000000"/>
            </a:solidFill>
          </a:ln>
        </p:spPr>
        <p:txBody>
          <a:bodyPr wrap="square" lIns="0" tIns="0" rIns="0" bIns="0" rtlCol="0"/>
          <a:lstStyle/>
          <a:p/>
        </p:txBody>
      </p:sp>
      <p:sp>
        <p:nvSpPr>
          <p:cNvPr id="1681" name="object 1681"/>
          <p:cNvSpPr/>
          <p:nvPr/>
        </p:nvSpPr>
        <p:spPr>
          <a:xfrm>
            <a:off x="5284381" y="3197715"/>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2" name="object 1682"/>
          <p:cNvSpPr/>
          <p:nvPr/>
        </p:nvSpPr>
        <p:spPr>
          <a:xfrm>
            <a:off x="5284381" y="3245716"/>
            <a:ext cx="61594" cy="61594"/>
          </a:xfrm>
          <a:custGeom>
            <a:avLst/>
            <a:gdLst/>
            <a:ahLst/>
            <a:cxnLst/>
            <a:rect l="l" t="t" r="r" b="b"/>
            <a:pathLst>
              <a:path w="61595" h="61595">
                <a:moveTo>
                  <a:pt x="0" y="0"/>
                </a:moveTo>
                <a:lnTo>
                  <a:pt x="61121" y="61105"/>
                </a:lnTo>
              </a:path>
            </a:pathLst>
          </a:custGeom>
          <a:ln w="4364">
            <a:solidFill>
              <a:srgbClr val="000000"/>
            </a:solidFill>
          </a:ln>
        </p:spPr>
        <p:txBody>
          <a:bodyPr wrap="square" lIns="0" tIns="0" rIns="0" bIns="0" rtlCol="0"/>
          <a:lstStyle/>
          <a:p/>
        </p:txBody>
      </p:sp>
      <p:sp>
        <p:nvSpPr>
          <p:cNvPr id="1683" name="object 1683"/>
          <p:cNvSpPr/>
          <p:nvPr/>
        </p:nvSpPr>
        <p:spPr>
          <a:xfrm>
            <a:off x="5284381" y="3293717"/>
            <a:ext cx="61594" cy="61594"/>
          </a:xfrm>
          <a:custGeom>
            <a:avLst/>
            <a:gdLst/>
            <a:ahLst/>
            <a:cxnLst/>
            <a:rect l="l" t="t" r="r" b="b"/>
            <a:pathLst>
              <a:path w="61595" h="61595">
                <a:moveTo>
                  <a:pt x="0" y="0"/>
                </a:moveTo>
                <a:lnTo>
                  <a:pt x="61121" y="61197"/>
                </a:lnTo>
              </a:path>
            </a:pathLst>
          </a:custGeom>
          <a:ln w="4364">
            <a:solidFill>
              <a:srgbClr val="000000"/>
            </a:solidFill>
          </a:ln>
        </p:spPr>
        <p:txBody>
          <a:bodyPr wrap="square" lIns="0" tIns="0" rIns="0" bIns="0" rtlCol="0"/>
          <a:lstStyle/>
          <a:p/>
        </p:txBody>
      </p:sp>
      <p:sp>
        <p:nvSpPr>
          <p:cNvPr id="1684" name="object 1684"/>
          <p:cNvSpPr/>
          <p:nvPr/>
        </p:nvSpPr>
        <p:spPr>
          <a:xfrm>
            <a:off x="5284381" y="3341809"/>
            <a:ext cx="17780" cy="17780"/>
          </a:xfrm>
          <a:custGeom>
            <a:avLst/>
            <a:gdLst/>
            <a:ahLst/>
            <a:cxnLst/>
            <a:rect l="l" t="t" r="r" b="b"/>
            <a:pathLst>
              <a:path w="17779" h="17779">
                <a:moveTo>
                  <a:pt x="0" y="0"/>
                </a:moveTo>
                <a:lnTo>
                  <a:pt x="17467" y="17463"/>
                </a:lnTo>
              </a:path>
            </a:pathLst>
          </a:custGeom>
          <a:ln w="4364">
            <a:solidFill>
              <a:srgbClr val="000000"/>
            </a:solidFill>
          </a:ln>
        </p:spPr>
        <p:txBody>
          <a:bodyPr wrap="square" lIns="0" tIns="0" rIns="0" bIns="0" rtlCol="0"/>
          <a:lstStyle/>
          <a:p/>
        </p:txBody>
      </p:sp>
      <p:sp>
        <p:nvSpPr>
          <p:cNvPr id="1685" name="object 1685"/>
          <p:cNvSpPr/>
          <p:nvPr/>
        </p:nvSpPr>
        <p:spPr>
          <a:xfrm>
            <a:off x="5284381" y="1660712"/>
            <a:ext cx="61594" cy="61594"/>
          </a:xfrm>
          <a:custGeom>
            <a:avLst/>
            <a:gdLst/>
            <a:ahLst/>
            <a:cxnLst/>
            <a:rect l="l" t="t" r="r" b="b"/>
            <a:pathLst>
              <a:path w="61595" h="61594">
                <a:moveTo>
                  <a:pt x="0" y="0"/>
                </a:moveTo>
                <a:lnTo>
                  <a:pt x="61121" y="61105"/>
                </a:lnTo>
              </a:path>
            </a:pathLst>
          </a:custGeom>
          <a:ln w="4364">
            <a:solidFill>
              <a:srgbClr val="000000"/>
            </a:solidFill>
          </a:ln>
        </p:spPr>
        <p:txBody>
          <a:bodyPr wrap="square" lIns="0" tIns="0" rIns="0" bIns="0" rtlCol="0"/>
          <a:lstStyle/>
          <a:p/>
        </p:txBody>
      </p:sp>
      <p:sp>
        <p:nvSpPr>
          <p:cNvPr id="1686" name="object 1686"/>
          <p:cNvSpPr/>
          <p:nvPr/>
        </p:nvSpPr>
        <p:spPr>
          <a:xfrm>
            <a:off x="5332394" y="1660712"/>
            <a:ext cx="13335" cy="13335"/>
          </a:xfrm>
          <a:custGeom>
            <a:avLst/>
            <a:gdLst/>
            <a:ahLst/>
            <a:cxnLst/>
            <a:rect l="l" t="t" r="r" b="b"/>
            <a:pathLst>
              <a:path w="13335" h="13335">
                <a:moveTo>
                  <a:pt x="0" y="0"/>
                </a:moveTo>
                <a:lnTo>
                  <a:pt x="13108" y="13104"/>
                </a:lnTo>
              </a:path>
            </a:pathLst>
          </a:custGeom>
          <a:ln w="4364">
            <a:solidFill>
              <a:srgbClr val="000000"/>
            </a:solidFill>
          </a:ln>
        </p:spPr>
        <p:txBody>
          <a:bodyPr wrap="square" lIns="0" tIns="0" rIns="0" bIns="0" rtlCol="0"/>
          <a:lstStyle/>
          <a:p/>
        </p:txBody>
      </p:sp>
      <p:sp>
        <p:nvSpPr>
          <p:cNvPr id="1687" name="object 1687"/>
          <p:cNvSpPr/>
          <p:nvPr/>
        </p:nvSpPr>
        <p:spPr>
          <a:xfrm>
            <a:off x="5282216" y="1658548"/>
            <a:ext cx="66040" cy="0"/>
          </a:xfrm>
          <a:custGeom>
            <a:avLst/>
            <a:gdLst/>
            <a:ahLst/>
            <a:cxnLst/>
            <a:rect l="l" t="t" r="r" b="b"/>
            <a:pathLst>
              <a:path w="66039">
                <a:moveTo>
                  <a:pt x="0" y="0"/>
                </a:moveTo>
                <a:lnTo>
                  <a:pt x="65450" y="0"/>
                </a:lnTo>
              </a:path>
            </a:pathLst>
          </a:custGeom>
          <a:ln w="4363">
            <a:solidFill>
              <a:srgbClr val="000000"/>
            </a:solidFill>
          </a:ln>
        </p:spPr>
        <p:txBody>
          <a:bodyPr wrap="square" lIns="0" tIns="0" rIns="0" bIns="0" rtlCol="0"/>
          <a:lstStyle/>
          <a:p/>
        </p:txBody>
      </p:sp>
      <p:sp>
        <p:nvSpPr>
          <p:cNvPr id="1688" name="object 1688"/>
          <p:cNvSpPr/>
          <p:nvPr/>
        </p:nvSpPr>
        <p:spPr>
          <a:xfrm>
            <a:off x="534766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89" name="object 1689"/>
          <p:cNvSpPr/>
          <p:nvPr/>
        </p:nvSpPr>
        <p:spPr>
          <a:xfrm>
            <a:off x="534766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90" name="object 1690"/>
          <p:cNvSpPr/>
          <p:nvPr/>
        </p:nvSpPr>
        <p:spPr>
          <a:xfrm>
            <a:off x="5282216"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691" name="object 1691"/>
          <p:cNvSpPr/>
          <p:nvPr/>
        </p:nvSpPr>
        <p:spPr>
          <a:xfrm>
            <a:off x="528221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692" name="object 1692"/>
          <p:cNvSpPr/>
          <p:nvPr/>
        </p:nvSpPr>
        <p:spPr>
          <a:xfrm>
            <a:off x="5707931" y="1678175"/>
            <a:ext cx="63500" cy="949960"/>
          </a:xfrm>
          <a:custGeom>
            <a:avLst/>
            <a:gdLst/>
            <a:ahLst/>
            <a:cxnLst/>
            <a:rect l="l" t="t" r="r" b="b"/>
            <a:pathLst>
              <a:path w="63500" h="949960">
                <a:moveTo>
                  <a:pt x="0" y="949716"/>
                </a:moveTo>
                <a:lnTo>
                  <a:pt x="63291" y="949716"/>
                </a:lnTo>
                <a:lnTo>
                  <a:pt x="63291" y="0"/>
                </a:lnTo>
                <a:lnTo>
                  <a:pt x="0" y="0"/>
                </a:lnTo>
                <a:lnTo>
                  <a:pt x="0" y="949716"/>
                </a:lnTo>
                <a:close/>
              </a:path>
            </a:pathLst>
          </a:custGeom>
          <a:solidFill>
            <a:srgbClr val="C0C0C0"/>
          </a:solidFill>
        </p:spPr>
        <p:txBody>
          <a:bodyPr wrap="square" lIns="0" tIns="0" rIns="0" bIns="0" rtlCol="0"/>
          <a:lstStyle/>
          <a:p/>
        </p:txBody>
      </p:sp>
      <p:sp>
        <p:nvSpPr>
          <p:cNvPr id="1693" name="object 1693"/>
          <p:cNvSpPr/>
          <p:nvPr/>
        </p:nvSpPr>
        <p:spPr>
          <a:xfrm>
            <a:off x="5707931"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694" name="object 1694"/>
          <p:cNvSpPr/>
          <p:nvPr/>
        </p:nvSpPr>
        <p:spPr>
          <a:xfrm>
            <a:off x="5710126" y="168036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695" name="object 1695"/>
          <p:cNvSpPr/>
          <p:nvPr/>
        </p:nvSpPr>
        <p:spPr>
          <a:xfrm>
            <a:off x="5710126" y="1680369"/>
            <a:ext cx="48260" cy="48260"/>
          </a:xfrm>
          <a:custGeom>
            <a:avLst/>
            <a:gdLst/>
            <a:ahLst/>
            <a:cxnLst/>
            <a:rect l="l" t="t" r="r" b="b"/>
            <a:pathLst>
              <a:path w="48260" h="48260">
                <a:moveTo>
                  <a:pt x="0" y="48000"/>
                </a:moveTo>
                <a:lnTo>
                  <a:pt x="48012" y="0"/>
                </a:lnTo>
              </a:path>
            </a:pathLst>
          </a:custGeom>
          <a:ln w="4364">
            <a:solidFill>
              <a:srgbClr val="000000"/>
            </a:solidFill>
          </a:ln>
        </p:spPr>
        <p:txBody>
          <a:bodyPr wrap="square" lIns="0" tIns="0" rIns="0" bIns="0" rtlCol="0"/>
          <a:lstStyle/>
          <a:p/>
        </p:txBody>
      </p:sp>
      <p:sp>
        <p:nvSpPr>
          <p:cNvPr id="1696" name="object 1696"/>
          <p:cNvSpPr/>
          <p:nvPr/>
        </p:nvSpPr>
        <p:spPr>
          <a:xfrm>
            <a:off x="5710126" y="171745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697" name="object 1697"/>
          <p:cNvSpPr/>
          <p:nvPr/>
        </p:nvSpPr>
        <p:spPr>
          <a:xfrm>
            <a:off x="5710126" y="176555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8" name="object 1698"/>
          <p:cNvSpPr/>
          <p:nvPr/>
        </p:nvSpPr>
        <p:spPr>
          <a:xfrm>
            <a:off x="5710126" y="181355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699" name="object 1699"/>
          <p:cNvSpPr/>
          <p:nvPr/>
        </p:nvSpPr>
        <p:spPr>
          <a:xfrm>
            <a:off x="5710126" y="186155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0" name="object 1700"/>
          <p:cNvSpPr/>
          <p:nvPr/>
        </p:nvSpPr>
        <p:spPr>
          <a:xfrm>
            <a:off x="5710126" y="190964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1" name="object 1701"/>
          <p:cNvSpPr/>
          <p:nvPr/>
        </p:nvSpPr>
        <p:spPr>
          <a:xfrm>
            <a:off x="5710126" y="195764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2" name="object 1702"/>
          <p:cNvSpPr/>
          <p:nvPr/>
        </p:nvSpPr>
        <p:spPr>
          <a:xfrm>
            <a:off x="5710126" y="200567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3" name="object 1703"/>
          <p:cNvSpPr/>
          <p:nvPr/>
        </p:nvSpPr>
        <p:spPr>
          <a:xfrm>
            <a:off x="5710126" y="205367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4" name="object 1704"/>
          <p:cNvSpPr/>
          <p:nvPr/>
        </p:nvSpPr>
        <p:spPr>
          <a:xfrm>
            <a:off x="5710126" y="210177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5" name="object 1705"/>
          <p:cNvSpPr/>
          <p:nvPr/>
        </p:nvSpPr>
        <p:spPr>
          <a:xfrm>
            <a:off x="5710126" y="214977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06" name="object 1706"/>
          <p:cNvSpPr/>
          <p:nvPr/>
        </p:nvSpPr>
        <p:spPr>
          <a:xfrm>
            <a:off x="5710126" y="2197773"/>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07" name="object 1707"/>
          <p:cNvSpPr/>
          <p:nvPr/>
        </p:nvSpPr>
        <p:spPr>
          <a:xfrm>
            <a:off x="5710126" y="224580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08" name="object 1708"/>
          <p:cNvSpPr/>
          <p:nvPr/>
        </p:nvSpPr>
        <p:spPr>
          <a:xfrm>
            <a:off x="5710126" y="229386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09" name="object 1709"/>
          <p:cNvSpPr/>
          <p:nvPr/>
        </p:nvSpPr>
        <p:spPr>
          <a:xfrm>
            <a:off x="5710126" y="234189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0" name="object 1710"/>
          <p:cNvSpPr/>
          <p:nvPr/>
        </p:nvSpPr>
        <p:spPr>
          <a:xfrm>
            <a:off x="5710126" y="238989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1" name="object 1711"/>
          <p:cNvSpPr/>
          <p:nvPr/>
        </p:nvSpPr>
        <p:spPr>
          <a:xfrm>
            <a:off x="5710126" y="2437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2" name="object 1712"/>
          <p:cNvSpPr/>
          <p:nvPr/>
        </p:nvSpPr>
        <p:spPr>
          <a:xfrm>
            <a:off x="5710126" y="248599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3" name="object 1713"/>
          <p:cNvSpPr/>
          <p:nvPr/>
        </p:nvSpPr>
        <p:spPr>
          <a:xfrm>
            <a:off x="5710126" y="253399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4" name="object 1714"/>
          <p:cNvSpPr/>
          <p:nvPr/>
        </p:nvSpPr>
        <p:spPr>
          <a:xfrm>
            <a:off x="5710126" y="258202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15" name="object 1715"/>
          <p:cNvSpPr/>
          <p:nvPr/>
        </p:nvSpPr>
        <p:spPr>
          <a:xfrm>
            <a:off x="5710126" y="263008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16" name="object 1716"/>
          <p:cNvSpPr/>
          <p:nvPr/>
        </p:nvSpPr>
        <p:spPr>
          <a:xfrm>
            <a:off x="5710126" y="267811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17" name="object 1717"/>
          <p:cNvSpPr/>
          <p:nvPr/>
        </p:nvSpPr>
        <p:spPr>
          <a:xfrm>
            <a:off x="5710126" y="272611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8" name="object 1718"/>
          <p:cNvSpPr/>
          <p:nvPr/>
        </p:nvSpPr>
        <p:spPr>
          <a:xfrm>
            <a:off x="5710126" y="277411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19" name="object 1719"/>
          <p:cNvSpPr/>
          <p:nvPr/>
        </p:nvSpPr>
        <p:spPr>
          <a:xfrm>
            <a:off x="5710126" y="282221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0" name="object 1720"/>
          <p:cNvSpPr/>
          <p:nvPr/>
        </p:nvSpPr>
        <p:spPr>
          <a:xfrm>
            <a:off x="5710126" y="287021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1" name="object 1721"/>
          <p:cNvSpPr/>
          <p:nvPr/>
        </p:nvSpPr>
        <p:spPr>
          <a:xfrm>
            <a:off x="5710126" y="2918243"/>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22" name="object 1722"/>
          <p:cNvSpPr/>
          <p:nvPr/>
        </p:nvSpPr>
        <p:spPr>
          <a:xfrm>
            <a:off x="5710126" y="2966305"/>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23" name="object 1723"/>
          <p:cNvSpPr/>
          <p:nvPr/>
        </p:nvSpPr>
        <p:spPr>
          <a:xfrm>
            <a:off x="5710126" y="301433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4" name="object 1724"/>
          <p:cNvSpPr/>
          <p:nvPr/>
        </p:nvSpPr>
        <p:spPr>
          <a:xfrm>
            <a:off x="5710126" y="306233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5" name="object 1725"/>
          <p:cNvSpPr/>
          <p:nvPr/>
        </p:nvSpPr>
        <p:spPr>
          <a:xfrm>
            <a:off x="5710126" y="311033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26" name="object 1726"/>
          <p:cNvSpPr/>
          <p:nvPr/>
        </p:nvSpPr>
        <p:spPr>
          <a:xfrm>
            <a:off x="5710126" y="3158430"/>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27" name="object 1727"/>
          <p:cNvSpPr/>
          <p:nvPr/>
        </p:nvSpPr>
        <p:spPr>
          <a:xfrm>
            <a:off x="5710126" y="3206431"/>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728" name="object 1728"/>
          <p:cNvSpPr/>
          <p:nvPr/>
        </p:nvSpPr>
        <p:spPr>
          <a:xfrm>
            <a:off x="5710126" y="3254462"/>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729" name="object 1729"/>
          <p:cNvSpPr/>
          <p:nvPr/>
        </p:nvSpPr>
        <p:spPr>
          <a:xfrm>
            <a:off x="5712290" y="3302463"/>
            <a:ext cx="57150" cy="57150"/>
          </a:xfrm>
          <a:custGeom>
            <a:avLst/>
            <a:gdLst/>
            <a:ahLst/>
            <a:cxnLst/>
            <a:rect l="l" t="t" r="r" b="b"/>
            <a:pathLst>
              <a:path w="57150" h="57150">
                <a:moveTo>
                  <a:pt x="0" y="56808"/>
                </a:moveTo>
                <a:lnTo>
                  <a:pt x="56761" y="0"/>
                </a:lnTo>
              </a:path>
            </a:pathLst>
          </a:custGeom>
          <a:ln w="4364">
            <a:solidFill>
              <a:srgbClr val="000000"/>
            </a:solidFill>
          </a:ln>
        </p:spPr>
        <p:txBody>
          <a:bodyPr wrap="square" lIns="0" tIns="0" rIns="0" bIns="0" rtlCol="0"/>
          <a:lstStyle/>
          <a:p/>
        </p:txBody>
      </p:sp>
      <p:sp>
        <p:nvSpPr>
          <p:cNvPr id="1730" name="object 1730"/>
          <p:cNvSpPr/>
          <p:nvPr/>
        </p:nvSpPr>
        <p:spPr>
          <a:xfrm>
            <a:off x="5760303" y="3350555"/>
            <a:ext cx="8890" cy="8890"/>
          </a:xfrm>
          <a:custGeom>
            <a:avLst/>
            <a:gdLst/>
            <a:ahLst/>
            <a:cxnLst/>
            <a:rect l="l" t="t" r="r" b="b"/>
            <a:pathLst>
              <a:path w="8889" h="8889">
                <a:moveTo>
                  <a:pt x="0" y="8716"/>
                </a:moveTo>
                <a:lnTo>
                  <a:pt x="8749" y="0"/>
                </a:lnTo>
              </a:path>
            </a:pathLst>
          </a:custGeom>
          <a:ln w="4364">
            <a:solidFill>
              <a:srgbClr val="000000"/>
            </a:solidFill>
          </a:ln>
        </p:spPr>
        <p:txBody>
          <a:bodyPr wrap="square" lIns="0" tIns="0" rIns="0" bIns="0" rtlCol="0"/>
          <a:lstStyle/>
          <a:p/>
        </p:txBody>
      </p:sp>
      <p:sp>
        <p:nvSpPr>
          <p:cNvPr id="1731" name="object 1731"/>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32" name="object 1732"/>
          <p:cNvSpPr/>
          <p:nvPr/>
        </p:nvSpPr>
        <p:spPr>
          <a:xfrm>
            <a:off x="5710126" y="172837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3" name="object 1733"/>
          <p:cNvSpPr/>
          <p:nvPr/>
        </p:nvSpPr>
        <p:spPr>
          <a:xfrm>
            <a:off x="5710126" y="177646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4" name="object 1734"/>
          <p:cNvSpPr/>
          <p:nvPr/>
        </p:nvSpPr>
        <p:spPr>
          <a:xfrm>
            <a:off x="5710126" y="182446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5" name="object 1735"/>
          <p:cNvSpPr/>
          <p:nvPr/>
        </p:nvSpPr>
        <p:spPr>
          <a:xfrm>
            <a:off x="5710126" y="187246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36" name="object 1736"/>
          <p:cNvSpPr/>
          <p:nvPr/>
        </p:nvSpPr>
        <p:spPr>
          <a:xfrm>
            <a:off x="5710126" y="192055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7" name="object 1737"/>
          <p:cNvSpPr/>
          <p:nvPr/>
        </p:nvSpPr>
        <p:spPr>
          <a:xfrm>
            <a:off x="5710126" y="196855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38" name="object 1738"/>
          <p:cNvSpPr/>
          <p:nvPr/>
        </p:nvSpPr>
        <p:spPr>
          <a:xfrm>
            <a:off x="5710126" y="201658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39" name="object 1739"/>
          <p:cNvSpPr/>
          <p:nvPr/>
        </p:nvSpPr>
        <p:spPr>
          <a:xfrm>
            <a:off x="5710126" y="206459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0" name="object 1740"/>
          <p:cNvSpPr/>
          <p:nvPr/>
        </p:nvSpPr>
        <p:spPr>
          <a:xfrm>
            <a:off x="5710126" y="211268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1" name="object 1741"/>
          <p:cNvSpPr/>
          <p:nvPr/>
        </p:nvSpPr>
        <p:spPr>
          <a:xfrm>
            <a:off x="5710126" y="216068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2" name="object 1742"/>
          <p:cNvSpPr/>
          <p:nvPr/>
        </p:nvSpPr>
        <p:spPr>
          <a:xfrm>
            <a:off x="5710126" y="220868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3" name="object 1743"/>
          <p:cNvSpPr/>
          <p:nvPr/>
        </p:nvSpPr>
        <p:spPr>
          <a:xfrm>
            <a:off x="5710126" y="225677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4" name="object 1744"/>
          <p:cNvSpPr/>
          <p:nvPr/>
        </p:nvSpPr>
        <p:spPr>
          <a:xfrm>
            <a:off x="5710126" y="230477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45" name="object 1745"/>
          <p:cNvSpPr/>
          <p:nvPr/>
        </p:nvSpPr>
        <p:spPr>
          <a:xfrm>
            <a:off x="5710126" y="235280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6" name="object 1746"/>
          <p:cNvSpPr/>
          <p:nvPr/>
        </p:nvSpPr>
        <p:spPr>
          <a:xfrm>
            <a:off x="5710126" y="240080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47" name="object 1747"/>
          <p:cNvSpPr/>
          <p:nvPr/>
        </p:nvSpPr>
        <p:spPr>
          <a:xfrm>
            <a:off x="5710126" y="244890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8" name="object 1748"/>
          <p:cNvSpPr/>
          <p:nvPr/>
        </p:nvSpPr>
        <p:spPr>
          <a:xfrm>
            <a:off x="5710126" y="249690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49" name="object 1749"/>
          <p:cNvSpPr/>
          <p:nvPr/>
        </p:nvSpPr>
        <p:spPr>
          <a:xfrm>
            <a:off x="5710126" y="254490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0" name="object 1750"/>
          <p:cNvSpPr/>
          <p:nvPr/>
        </p:nvSpPr>
        <p:spPr>
          <a:xfrm>
            <a:off x="5710126" y="259293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1" name="object 1751"/>
          <p:cNvSpPr/>
          <p:nvPr/>
        </p:nvSpPr>
        <p:spPr>
          <a:xfrm>
            <a:off x="5710126" y="264099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2" name="object 1752"/>
          <p:cNvSpPr/>
          <p:nvPr/>
        </p:nvSpPr>
        <p:spPr>
          <a:xfrm>
            <a:off x="5710126" y="268902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3" name="object 1753"/>
          <p:cNvSpPr/>
          <p:nvPr/>
        </p:nvSpPr>
        <p:spPr>
          <a:xfrm>
            <a:off x="5710126" y="2737028"/>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54" name="object 1754"/>
          <p:cNvSpPr/>
          <p:nvPr/>
        </p:nvSpPr>
        <p:spPr>
          <a:xfrm>
            <a:off x="5710126" y="278512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5" name="object 1755"/>
          <p:cNvSpPr/>
          <p:nvPr/>
        </p:nvSpPr>
        <p:spPr>
          <a:xfrm>
            <a:off x="5710126" y="283312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56" name="object 1756"/>
          <p:cNvSpPr/>
          <p:nvPr/>
        </p:nvSpPr>
        <p:spPr>
          <a:xfrm>
            <a:off x="5710126" y="288112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7" name="object 1757"/>
          <p:cNvSpPr/>
          <p:nvPr/>
        </p:nvSpPr>
        <p:spPr>
          <a:xfrm>
            <a:off x="5710126" y="292915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58" name="object 1758"/>
          <p:cNvSpPr/>
          <p:nvPr/>
        </p:nvSpPr>
        <p:spPr>
          <a:xfrm>
            <a:off x="5710126" y="297721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759" name="object 1759"/>
          <p:cNvSpPr/>
          <p:nvPr/>
        </p:nvSpPr>
        <p:spPr>
          <a:xfrm>
            <a:off x="5710126" y="302524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0" name="object 1760"/>
          <p:cNvSpPr/>
          <p:nvPr/>
        </p:nvSpPr>
        <p:spPr>
          <a:xfrm>
            <a:off x="5710126" y="307324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1" name="object 1761"/>
          <p:cNvSpPr/>
          <p:nvPr/>
        </p:nvSpPr>
        <p:spPr>
          <a:xfrm>
            <a:off x="5710126" y="312124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762" name="object 1762"/>
          <p:cNvSpPr/>
          <p:nvPr/>
        </p:nvSpPr>
        <p:spPr>
          <a:xfrm>
            <a:off x="5710126" y="316934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763" name="object 1763"/>
          <p:cNvSpPr/>
          <p:nvPr/>
        </p:nvSpPr>
        <p:spPr>
          <a:xfrm>
            <a:off x="5710126" y="321734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764" name="object 1764"/>
          <p:cNvSpPr/>
          <p:nvPr/>
        </p:nvSpPr>
        <p:spPr>
          <a:xfrm>
            <a:off x="5710126" y="3265373"/>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765" name="object 1765"/>
          <p:cNvSpPr/>
          <p:nvPr/>
        </p:nvSpPr>
        <p:spPr>
          <a:xfrm>
            <a:off x="5710126" y="3313435"/>
            <a:ext cx="46355" cy="46355"/>
          </a:xfrm>
          <a:custGeom>
            <a:avLst/>
            <a:gdLst/>
            <a:ahLst/>
            <a:cxnLst/>
            <a:rect l="l" t="t" r="r" b="b"/>
            <a:pathLst>
              <a:path w="46354" h="46354">
                <a:moveTo>
                  <a:pt x="0" y="0"/>
                </a:moveTo>
                <a:lnTo>
                  <a:pt x="45818" y="45837"/>
                </a:lnTo>
              </a:path>
            </a:pathLst>
          </a:custGeom>
          <a:ln w="4364">
            <a:solidFill>
              <a:srgbClr val="000000"/>
            </a:solidFill>
          </a:ln>
        </p:spPr>
        <p:txBody>
          <a:bodyPr wrap="square" lIns="0" tIns="0" rIns="0" bIns="0" rtlCol="0"/>
          <a:lstStyle/>
          <a:p/>
        </p:txBody>
      </p:sp>
      <p:sp>
        <p:nvSpPr>
          <p:cNvPr id="1766" name="object 1766"/>
          <p:cNvSpPr/>
          <p:nvPr/>
        </p:nvSpPr>
        <p:spPr>
          <a:xfrm>
            <a:off x="5710126" y="168036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767" name="object 1767"/>
          <p:cNvSpPr/>
          <p:nvPr/>
        </p:nvSpPr>
        <p:spPr>
          <a:xfrm>
            <a:off x="5758139" y="168036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768" name="object 1768"/>
          <p:cNvSpPr/>
          <p:nvPr/>
        </p:nvSpPr>
        <p:spPr>
          <a:xfrm>
            <a:off x="5707931" y="167817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769" name="object 1769"/>
          <p:cNvSpPr/>
          <p:nvPr/>
        </p:nvSpPr>
        <p:spPr>
          <a:xfrm>
            <a:off x="5771217"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70" name="object 1770"/>
          <p:cNvSpPr/>
          <p:nvPr/>
        </p:nvSpPr>
        <p:spPr>
          <a:xfrm>
            <a:off x="5771217"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1" name="object 1771"/>
          <p:cNvSpPr/>
          <p:nvPr/>
        </p:nvSpPr>
        <p:spPr>
          <a:xfrm>
            <a:off x="5707931" y="1678175"/>
            <a:ext cx="0" cy="949960"/>
          </a:xfrm>
          <a:custGeom>
            <a:avLst/>
            <a:gdLst/>
            <a:ahLst/>
            <a:cxnLst/>
            <a:rect l="l" t="t" r="r" b="b"/>
            <a:pathLst>
              <a:path h="949960">
                <a:moveTo>
                  <a:pt x="0" y="0"/>
                </a:moveTo>
                <a:lnTo>
                  <a:pt x="0" y="949716"/>
                </a:lnTo>
              </a:path>
            </a:pathLst>
          </a:custGeom>
          <a:ln w="4364">
            <a:solidFill>
              <a:srgbClr val="000000"/>
            </a:solidFill>
          </a:ln>
        </p:spPr>
        <p:txBody>
          <a:bodyPr wrap="square" lIns="0" tIns="0" rIns="0" bIns="0" rtlCol="0"/>
          <a:lstStyle/>
          <a:p/>
        </p:txBody>
      </p:sp>
      <p:sp>
        <p:nvSpPr>
          <p:cNvPr id="1772" name="object 1772"/>
          <p:cNvSpPr/>
          <p:nvPr/>
        </p:nvSpPr>
        <p:spPr>
          <a:xfrm>
            <a:off x="5707931"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773" name="object 1773"/>
          <p:cNvSpPr/>
          <p:nvPr/>
        </p:nvSpPr>
        <p:spPr>
          <a:xfrm>
            <a:off x="6165322" y="1641085"/>
            <a:ext cx="0" cy="987425"/>
          </a:xfrm>
          <a:custGeom>
            <a:avLst/>
            <a:gdLst/>
            <a:ahLst/>
            <a:cxnLst/>
            <a:rect l="l" t="t" r="r" b="b"/>
            <a:pathLst>
              <a:path h="987425">
                <a:moveTo>
                  <a:pt x="0" y="0"/>
                </a:moveTo>
                <a:lnTo>
                  <a:pt x="0" y="986806"/>
                </a:lnTo>
              </a:path>
            </a:pathLst>
          </a:custGeom>
          <a:ln w="63291">
            <a:solidFill>
              <a:srgbClr val="C0C0C0"/>
            </a:solidFill>
          </a:ln>
        </p:spPr>
        <p:txBody>
          <a:bodyPr wrap="square" lIns="0" tIns="0" rIns="0" bIns="0" rtlCol="0"/>
          <a:lstStyle/>
          <a:p/>
        </p:txBody>
      </p:sp>
      <p:sp>
        <p:nvSpPr>
          <p:cNvPr id="1774" name="object 1774"/>
          <p:cNvSpPr/>
          <p:nvPr/>
        </p:nvSpPr>
        <p:spPr>
          <a:xfrm>
            <a:off x="6133676" y="3239163"/>
            <a:ext cx="63500" cy="122555"/>
          </a:xfrm>
          <a:custGeom>
            <a:avLst/>
            <a:gdLst/>
            <a:ahLst/>
            <a:cxnLst/>
            <a:rect l="l" t="t" r="r" b="b"/>
            <a:pathLst>
              <a:path w="63500" h="122554">
                <a:moveTo>
                  <a:pt x="0" y="122303"/>
                </a:moveTo>
                <a:lnTo>
                  <a:pt x="63291" y="122303"/>
                </a:lnTo>
                <a:lnTo>
                  <a:pt x="63291" y="0"/>
                </a:lnTo>
                <a:lnTo>
                  <a:pt x="0" y="0"/>
                </a:lnTo>
                <a:lnTo>
                  <a:pt x="0" y="122303"/>
                </a:lnTo>
                <a:close/>
              </a:path>
            </a:pathLst>
          </a:custGeom>
          <a:solidFill>
            <a:srgbClr val="C0C0C0"/>
          </a:solidFill>
        </p:spPr>
        <p:txBody>
          <a:bodyPr wrap="square" lIns="0" tIns="0" rIns="0" bIns="0" rtlCol="0"/>
          <a:lstStyle/>
          <a:p/>
        </p:txBody>
      </p:sp>
      <p:sp>
        <p:nvSpPr>
          <p:cNvPr id="1775" name="object 1775"/>
          <p:cNvSpPr/>
          <p:nvPr/>
        </p:nvSpPr>
        <p:spPr>
          <a:xfrm>
            <a:off x="6135840" y="1643249"/>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776" name="object 1776"/>
          <p:cNvSpPr/>
          <p:nvPr/>
        </p:nvSpPr>
        <p:spPr>
          <a:xfrm>
            <a:off x="6135840" y="1643249"/>
            <a:ext cx="48260" cy="48260"/>
          </a:xfrm>
          <a:custGeom>
            <a:avLst/>
            <a:gdLst/>
            <a:ahLst/>
            <a:cxnLst/>
            <a:rect l="l" t="t" r="r" b="b"/>
            <a:pathLst>
              <a:path w="48260" h="48260">
                <a:moveTo>
                  <a:pt x="0" y="48031"/>
                </a:moveTo>
                <a:lnTo>
                  <a:pt x="48012" y="0"/>
                </a:lnTo>
              </a:path>
            </a:pathLst>
          </a:custGeom>
          <a:ln w="4364">
            <a:solidFill>
              <a:srgbClr val="000000"/>
            </a:solidFill>
          </a:ln>
        </p:spPr>
        <p:txBody>
          <a:bodyPr wrap="square" lIns="0" tIns="0" rIns="0" bIns="0" rtlCol="0"/>
          <a:lstStyle/>
          <a:p/>
        </p:txBody>
      </p:sp>
      <p:sp>
        <p:nvSpPr>
          <p:cNvPr id="1777" name="object 1777"/>
          <p:cNvSpPr/>
          <p:nvPr/>
        </p:nvSpPr>
        <p:spPr>
          <a:xfrm>
            <a:off x="6135840" y="1680369"/>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78" name="object 1778"/>
          <p:cNvSpPr/>
          <p:nvPr/>
        </p:nvSpPr>
        <p:spPr>
          <a:xfrm>
            <a:off x="6135840" y="172837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79" name="object 1779"/>
          <p:cNvSpPr/>
          <p:nvPr/>
        </p:nvSpPr>
        <p:spPr>
          <a:xfrm>
            <a:off x="6135840" y="177646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0" name="object 1780"/>
          <p:cNvSpPr/>
          <p:nvPr/>
        </p:nvSpPr>
        <p:spPr>
          <a:xfrm>
            <a:off x="6135840" y="182446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1" name="object 1781"/>
          <p:cNvSpPr/>
          <p:nvPr/>
        </p:nvSpPr>
        <p:spPr>
          <a:xfrm>
            <a:off x="6135840" y="187246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2" name="object 1782"/>
          <p:cNvSpPr/>
          <p:nvPr/>
        </p:nvSpPr>
        <p:spPr>
          <a:xfrm>
            <a:off x="6135840" y="192055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3" name="object 1783"/>
          <p:cNvSpPr/>
          <p:nvPr/>
        </p:nvSpPr>
        <p:spPr>
          <a:xfrm>
            <a:off x="6135840" y="196855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84" name="object 1784"/>
          <p:cNvSpPr/>
          <p:nvPr/>
        </p:nvSpPr>
        <p:spPr>
          <a:xfrm>
            <a:off x="6135840" y="2016589"/>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5" name="object 1785"/>
          <p:cNvSpPr/>
          <p:nvPr/>
        </p:nvSpPr>
        <p:spPr>
          <a:xfrm>
            <a:off x="6135840" y="2064590"/>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6" name="object 1786"/>
          <p:cNvSpPr/>
          <p:nvPr/>
        </p:nvSpPr>
        <p:spPr>
          <a:xfrm>
            <a:off x="6135840" y="211268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7" name="object 1787"/>
          <p:cNvSpPr/>
          <p:nvPr/>
        </p:nvSpPr>
        <p:spPr>
          <a:xfrm>
            <a:off x="6135840" y="2160683"/>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88" name="object 1788"/>
          <p:cNvSpPr/>
          <p:nvPr/>
        </p:nvSpPr>
        <p:spPr>
          <a:xfrm>
            <a:off x="6135840" y="2208684"/>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89" name="object 1789"/>
          <p:cNvSpPr/>
          <p:nvPr/>
        </p:nvSpPr>
        <p:spPr>
          <a:xfrm>
            <a:off x="6135840" y="2256776"/>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0" name="object 1790"/>
          <p:cNvSpPr/>
          <p:nvPr/>
        </p:nvSpPr>
        <p:spPr>
          <a:xfrm>
            <a:off x="6135840" y="2304777"/>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1" name="object 1791"/>
          <p:cNvSpPr/>
          <p:nvPr/>
        </p:nvSpPr>
        <p:spPr>
          <a:xfrm>
            <a:off x="6135840" y="235280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2" name="object 1792"/>
          <p:cNvSpPr/>
          <p:nvPr/>
        </p:nvSpPr>
        <p:spPr>
          <a:xfrm>
            <a:off x="6135840" y="240080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793" name="object 1793"/>
          <p:cNvSpPr/>
          <p:nvPr/>
        </p:nvSpPr>
        <p:spPr>
          <a:xfrm>
            <a:off x="6135840" y="244890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4" name="object 1794"/>
          <p:cNvSpPr/>
          <p:nvPr/>
        </p:nvSpPr>
        <p:spPr>
          <a:xfrm>
            <a:off x="6135840" y="249690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5" name="object 1795"/>
          <p:cNvSpPr/>
          <p:nvPr/>
        </p:nvSpPr>
        <p:spPr>
          <a:xfrm>
            <a:off x="6135840" y="2544903"/>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6" name="object 1796"/>
          <p:cNvSpPr/>
          <p:nvPr/>
        </p:nvSpPr>
        <p:spPr>
          <a:xfrm>
            <a:off x="6135840" y="259293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797" name="object 1797"/>
          <p:cNvSpPr/>
          <p:nvPr/>
        </p:nvSpPr>
        <p:spPr>
          <a:xfrm>
            <a:off x="6135840" y="264099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798" name="object 1798"/>
          <p:cNvSpPr/>
          <p:nvPr/>
        </p:nvSpPr>
        <p:spPr>
          <a:xfrm>
            <a:off x="6135840" y="268902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799" name="object 1799"/>
          <p:cNvSpPr/>
          <p:nvPr/>
        </p:nvSpPr>
        <p:spPr>
          <a:xfrm>
            <a:off x="6135840" y="2737028"/>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800" name="object 1800"/>
          <p:cNvSpPr/>
          <p:nvPr/>
        </p:nvSpPr>
        <p:spPr>
          <a:xfrm>
            <a:off x="6135840" y="278512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1" name="object 1801"/>
          <p:cNvSpPr/>
          <p:nvPr/>
        </p:nvSpPr>
        <p:spPr>
          <a:xfrm>
            <a:off x="6135840" y="2833122"/>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2" name="object 1802"/>
          <p:cNvSpPr/>
          <p:nvPr/>
        </p:nvSpPr>
        <p:spPr>
          <a:xfrm>
            <a:off x="6135840" y="2881122"/>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3" name="object 1803"/>
          <p:cNvSpPr/>
          <p:nvPr/>
        </p:nvSpPr>
        <p:spPr>
          <a:xfrm>
            <a:off x="6135840" y="2929154"/>
            <a:ext cx="59055" cy="59055"/>
          </a:xfrm>
          <a:custGeom>
            <a:avLst/>
            <a:gdLst/>
            <a:ahLst/>
            <a:cxnLst/>
            <a:rect l="l" t="t" r="r" b="b"/>
            <a:pathLst>
              <a:path w="59054" h="59055">
                <a:moveTo>
                  <a:pt x="0" y="58972"/>
                </a:moveTo>
                <a:lnTo>
                  <a:pt x="58926" y="0"/>
                </a:lnTo>
              </a:path>
            </a:pathLst>
          </a:custGeom>
          <a:ln w="4364">
            <a:solidFill>
              <a:srgbClr val="000000"/>
            </a:solidFill>
          </a:ln>
        </p:spPr>
        <p:txBody>
          <a:bodyPr wrap="square" lIns="0" tIns="0" rIns="0" bIns="0" rtlCol="0"/>
          <a:lstStyle/>
          <a:p/>
        </p:txBody>
      </p:sp>
      <p:sp>
        <p:nvSpPr>
          <p:cNvPr id="1804" name="object 1804"/>
          <p:cNvSpPr/>
          <p:nvPr/>
        </p:nvSpPr>
        <p:spPr>
          <a:xfrm>
            <a:off x="6135840" y="2977216"/>
            <a:ext cx="59055" cy="59055"/>
          </a:xfrm>
          <a:custGeom>
            <a:avLst/>
            <a:gdLst/>
            <a:ahLst/>
            <a:cxnLst/>
            <a:rect l="l" t="t" r="r" b="b"/>
            <a:pathLst>
              <a:path w="59054" h="59055">
                <a:moveTo>
                  <a:pt x="0" y="58942"/>
                </a:moveTo>
                <a:lnTo>
                  <a:pt x="58926" y="0"/>
                </a:lnTo>
              </a:path>
            </a:pathLst>
          </a:custGeom>
          <a:ln w="4364">
            <a:solidFill>
              <a:srgbClr val="000000"/>
            </a:solidFill>
          </a:ln>
        </p:spPr>
        <p:txBody>
          <a:bodyPr wrap="square" lIns="0" tIns="0" rIns="0" bIns="0" rtlCol="0"/>
          <a:lstStyle/>
          <a:p/>
        </p:txBody>
      </p:sp>
      <p:sp>
        <p:nvSpPr>
          <p:cNvPr id="1805" name="object 1805"/>
          <p:cNvSpPr/>
          <p:nvPr/>
        </p:nvSpPr>
        <p:spPr>
          <a:xfrm>
            <a:off x="6135840" y="3025247"/>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6" name="object 1806"/>
          <p:cNvSpPr/>
          <p:nvPr/>
        </p:nvSpPr>
        <p:spPr>
          <a:xfrm>
            <a:off x="6135840" y="3073248"/>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7" name="object 1807"/>
          <p:cNvSpPr/>
          <p:nvPr/>
        </p:nvSpPr>
        <p:spPr>
          <a:xfrm>
            <a:off x="6135840" y="3121249"/>
            <a:ext cx="59055" cy="59055"/>
          </a:xfrm>
          <a:custGeom>
            <a:avLst/>
            <a:gdLst/>
            <a:ahLst/>
            <a:cxnLst/>
            <a:rect l="l" t="t" r="r" b="b"/>
            <a:pathLst>
              <a:path w="59054" h="59055">
                <a:moveTo>
                  <a:pt x="0" y="59002"/>
                </a:moveTo>
                <a:lnTo>
                  <a:pt x="58926" y="0"/>
                </a:lnTo>
              </a:path>
            </a:pathLst>
          </a:custGeom>
          <a:ln w="4364">
            <a:solidFill>
              <a:srgbClr val="000000"/>
            </a:solidFill>
          </a:ln>
        </p:spPr>
        <p:txBody>
          <a:bodyPr wrap="square" lIns="0" tIns="0" rIns="0" bIns="0" rtlCol="0"/>
          <a:lstStyle/>
          <a:p/>
        </p:txBody>
      </p:sp>
      <p:sp>
        <p:nvSpPr>
          <p:cNvPr id="1808" name="object 1808"/>
          <p:cNvSpPr/>
          <p:nvPr/>
        </p:nvSpPr>
        <p:spPr>
          <a:xfrm>
            <a:off x="6135840" y="3169341"/>
            <a:ext cx="59055" cy="59055"/>
          </a:xfrm>
          <a:custGeom>
            <a:avLst/>
            <a:gdLst/>
            <a:ahLst/>
            <a:cxnLst/>
            <a:rect l="l" t="t" r="r" b="b"/>
            <a:pathLst>
              <a:path w="59054" h="59055">
                <a:moveTo>
                  <a:pt x="0" y="58911"/>
                </a:moveTo>
                <a:lnTo>
                  <a:pt x="58926" y="0"/>
                </a:lnTo>
              </a:path>
            </a:pathLst>
          </a:custGeom>
          <a:ln w="4364">
            <a:solidFill>
              <a:srgbClr val="000000"/>
            </a:solidFill>
          </a:ln>
        </p:spPr>
        <p:txBody>
          <a:bodyPr wrap="square" lIns="0" tIns="0" rIns="0" bIns="0" rtlCol="0"/>
          <a:lstStyle/>
          <a:p/>
        </p:txBody>
      </p:sp>
      <p:sp>
        <p:nvSpPr>
          <p:cNvPr id="1809" name="object 1809"/>
          <p:cNvSpPr/>
          <p:nvPr/>
        </p:nvSpPr>
        <p:spPr>
          <a:xfrm>
            <a:off x="6135840" y="3217342"/>
            <a:ext cx="59055" cy="59055"/>
          </a:xfrm>
          <a:custGeom>
            <a:avLst/>
            <a:gdLst/>
            <a:ahLst/>
            <a:cxnLst/>
            <a:rect l="l" t="t" r="r" b="b"/>
            <a:pathLst>
              <a:path w="59054" h="59054">
                <a:moveTo>
                  <a:pt x="0" y="58942"/>
                </a:moveTo>
                <a:lnTo>
                  <a:pt x="58926" y="0"/>
                </a:lnTo>
              </a:path>
            </a:pathLst>
          </a:custGeom>
          <a:ln w="4364">
            <a:solidFill>
              <a:srgbClr val="000000"/>
            </a:solidFill>
          </a:ln>
        </p:spPr>
        <p:txBody>
          <a:bodyPr wrap="square" lIns="0" tIns="0" rIns="0" bIns="0" rtlCol="0"/>
          <a:lstStyle/>
          <a:p/>
        </p:txBody>
      </p:sp>
      <p:sp>
        <p:nvSpPr>
          <p:cNvPr id="1810" name="object 1810"/>
          <p:cNvSpPr/>
          <p:nvPr/>
        </p:nvSpPr>
        <p:spPr>
          <a:xfrm>
            <a:off x="6135840" y="3265373"/>
            <a:ext cx="59055" cy="59055"/>
          </a:xfrm>
          <a:custGeom>
            <a:avLst/>
            <a:gdLst/>
            <a:ahLst/>
            <a:cxnLst/>
            <a:rect l="l" t="t" r="r" b="b"/>
            <a:pathLst>
              <a:path w="59054" h="59054">
                <a:moveTo>
                  <a:pt x="0" y="58972"/>
                </a:moveTo>
                <a:lnTo>
                  <a:pt x="58926" y="0"/>
                </a:lnTo>
              </a:path>
            </a:pathLst>
          </a:custGeom>
          <a:ln w="4364">
            <a:solidFill>
              <a:srgbClr val="000000"/>
            </a:solidFill>
          </a:ln>
        </p:spPr>
        <p:txBody>
          <a:bodyPr wrap="square" lIns="0" tIns="0" rIns="0" bIns="0" rtlCol="0"/>
          <a:lstStyle/>
          <a:p/>
        </p:txBody>
      </p:sp>
      <p:sp>
        <p:nvSpPr>
          <p:cNvPr id="1811" name="object 1811"/>
          <p:cNvSpPr/>
          <p:nvPr/>
        </p:nvSpPr>
        <p:spPr>
          <a:xfrm>
            <a:off x="6148949" y="3313435"/>
            <a:ext cx="46355" cy="46355"/>
          </a:xfrm>
          <a:custGeom>
            <a:avLst/>
            <a:gdLst/>
            <a:ahLst/>
            <a:cxnLst/>
            <a:rect l="l" t="t" r="r" b="b"/>
            <a:pathLst>
              <a:path w="46354" h="46354">
                <a:moveTo>
                  <a:pt x="0" y="45837"/>
                </a:moveTo>
                <a:lnTo>
                  <a:pt x="45818" y="0"/>
                </a:lnTo>
              </a:path>
            </a:pathLst>
          </a:custGeom>
          <a:ln w="4364">
            <a:solidFill>
              <a:srgbClr val="000000"/>
            </a:solidFill>
          </a:ln>
        </p:spPr>
        <p:txBody>
          <a:bodyPr wrap="square" lIns="0" tIns="0" rIns="0" bIns="0" rtlCol="0"/>
          <a:lstStyle/>
          <a:p/>
        </p:txBody>
      </p:sp>
      <p:sp>
        <p:nvSpPr>
          <p:cNvPr id="1812" name="object 1812"/>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3" name="object 1813"/>
          <p:cNvSpPr/>
          <p:nvPr/>
        </p:nvSpPr>
        <p:spPr>
          <a:xfrm>
            <a:off x="6135840" y="1691280"/>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14" name="object 1814"/>
          <p:cNvSpPr/>
          <p:nvPr/>
        </p:nvSpPr>
        <p:spPr>
          <a:xfrm>
            <a:off x="6135840" y="1739342"/>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15" name="object 1815"/>
          <p:cNvSpPr/>
          <p:nvPr/>
        </p:nvSpPr>
        <p:spPr>
          <a:xfrm>
            <a:off x="6135840" y="178737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6" name="object 1816"/>
          <p:cNvSpPr/>
          <p:nvPr/>
        </p:nvSpPr>
        <p:spPr>
          <a:xfrm>
            <a:off x="6135840" y="1835374"/>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7" name="object 1817"/>
          <p:cNvSpPr/>
          <p:nvPr/>
        </p:nvSpPr>
        <p:spPr>
          <a:xfrm>
            <a:off x="6135840" y="1883375"/>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18" name="object 1818"/>
          <p:cNvSpPr/>
          <p:nvPr/>
        </p:nvSpPr>
        <p:spPr>
          <a:xfrm>
            <a:off x="6135840" y="1931467"/>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19" name="object 1819"/>
          <p:cNvSpPr/>
          <p:nvPr/>
        </p:nvSpPr>
        <p:spPr>
          <a:xfrm>
            <a:off x="6135840" y="1979468"/>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20" name="object 1820"/>
          <p:cNvSpPr/>
          <p:nvPr/>
        </p:nvSpPr>
        <p:spPr>
          <a:xfrm>
            <a:off x="6135840" y="2027499"/>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21" name="object 1821"/>
          <p:cNvSpPr/>
          <p:nvPr/>
        </p:nvSpPr>
        <p:spPr>
          <a:xfrm>
            <a:off x="6135840" y="207550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2" name="object 1822"/>
          <p:cNvSpPr/>
          <p:nvPr/>
        </p:nvSpPr>
        <p:spPr>
          <a:xfrm>
            <a:off x="6135840" y="2123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3" name="object 1823"/>
          <p:cNvSpPr/>
          <p:nvPr/>
        </p:nvSpPr>
        <p:spPr>
          <a:xfrm>
            <a:off x="6135840" y="217159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4" name="object 1824"/>
          <p:cNvSpPr/>
          <p:nvPr/>
        </p:nvSpPr>
        <p:spPr>
          <a:xfrm>
            <a:off x="6135840" y="221959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5" name="object 1825"/>
          <p:cNvSpPr/>
          <p:nvPr/>
        </p:nvSpPr>
        <p:spPr>
          <a:xfrm>
            <a:off x="6135840" y="2267686"/>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6" name="object 1826"/>
          <p:cNvSpPr/>
          <p:nvPr/>
        </p:nvSpPr>
        <p:spPr>
          <a:xfrm>
            <a:off x="6135840" y="231568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27" name="object 1827"/>
          <p:cNvSpPr/>
          <p:nvPr/>
        </p:nvSpPr>
        <p:spPr>
          <a:xfrm>
            <a:off x="6135840" y="2363719"/>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28" name="object 1828"/>
          <p:cNvSpPr/>
          <p:nvPr/>
        </p:nvSpPr>
        <p:spPr>
          <a:xfrm>
            <a:off x="6135840" y="2411720"/>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29" name="object 1829"/>
          <p:cNvSpPr/>
          <p:nvPr/>
        </p:nvSpPr>
        <p:spPr>
          <a:xfrm>
            <a:off x="6135840" y="245981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0" name="object 1830"/>
          <p:cNvSpPr/>
          <p:nvPr/>
        </p:nvSpPr>
        <p:spPr>
          <a:xfrm>
            <a:off x="6135840" y="2507813"/>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1" name="object 1831"/>
          <p:cNvSpPr/>
          <p:nvPr/>
        </p:nvSpPr>
        <p:spPr>
          <a:xfrm>
            <a:off x="6135840" y="2555814"/>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2" name="object 1832"/>
          <p:cNvSpPr/>
          <p:nvPr/>
        </p:nvSpPr>
        <p:spPr>
          <a:xfrm>
            <a:off x="6135840" y="2603845"/>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33" name="object 1833"/>
          <p:cNvSpPr/>
          <p:nvPr/>
        </p:nvSpPr>
        <p:spPr>
          <a:xfrm>
            <a:off x="6135840" y="2651907"/>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4" name="object 1834"/>
          <p:cNvSpPr/>
          <p:nvPr/>
        </p:nvSpPr>
        <p:spPr>
          <a:xfrm>
            <a:off x="6135840" y="269993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5" name="object 1835"/>
          <p:cNvSpPr/>
          <p:nvPr/>
        </p:nvSpPr>
        <p:spPr>
          <a:xfrm>
            <a:off x="6135840" y="274793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36" name="object 1836"/>
          <p:cNvSpPr/>
          <p:nvPr/>
        </p:nvSpPr>
        <p:spPr>
          <a:xfrm>
            <a:off x="6135840" y="2796031"/>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7" name="object 1837"/>
          <p:cNvSpPr/>
          <p:nvPr/>
        </p:nvSpPr>
        <p:spPr>
          <a:xfrm>
            <a:off x="6135840" y="284403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38" name="object 1838"/>
          <p:cNvSpPr/>
          <p:nvPr/>
        </p:nvSpPr>
        <p:spPr>
          <a:xfrm>
            <a:off x="6135840" y="2892033"/>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39" name="object 1839"/>
          <p:cNvSpPr/>
          <p:nvPr/>
        </p:nvSpPr>
        <p:spPr>
          <a:xfrm>
            <a:off x="6135840" y="2940064"/>
            <a:ext cx="59055" cy="59055"/>
          </a:xfrm>
          <a:custGeom>
            <a:avLst/>
            <a:gdLst/>
            <a:ahLst/>
            <a:cxnLst/>
            <a:rect l="l" t="t" r="r" b="b"/>
            <a:pathLst>
              <a:path w="59054" h="59055">
                <a:moveTo>
                  <a:pt x="0" y="0"/>
                </a:moveTo>
                <a:lnTo>
                  <a:pt x="58926" y="58972"/>
                </a:lnTo>
              </a:path>
            </a:pathLst>
          </a:custGeom>
          <a:ln w="4364">
            <a:solidFill>
              <a:srgbClr val="000000"/>
            </a:solidFill>
          </a:ln>
        </p:spPr>
        <p:txBody>
          <a:bodyPr wrap="square" lIns="0" tIns="0" rIns="0" bIns="0" rtlCol="0"/>
          <a:lstStyle/>
          <a:p/>
        </p:txBody>
      </p:sp>
      <p:sp>
        <p:nvSpPr>
          <p:cNvPr id="1840" name="object 1840"/>
          <p:cNvSpPr/>
          <p:nvPr/>
        </p:nvSpPr>
        <p:spPr>
          <a:xfrm>
            <a:off x="6135840" y="2988126"/>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1" name="object 1841"/>
          <p:cNvSpPr/>
          <p:nvPr/>
        </p:nvSpPr>
        <p:spPr>
          <a:xfrm>
            <a:off x="6135840" y="3036158"/>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2" name="object 1842"/>
          <p:cNvSpPr/>
          <p:nvPr/>
        </p:nvSpPr>
        <p:spPr>
          <a:xfrm>
            <a:off x="6135840" y="3084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3" name="object 1843"/>
          <p:cNvSpPr/>
          <p:nvPr/>
        </p:nvSpPr>
        <p:spPr>
          <a:xfrm>
            <a:off x="6135840" y="3132159"/>
            <a:ext cx="59055" cy="59055"/>
          </a:xfrm>
          <a:custGeom>
            <a:avLst/>
            <a:gdLst/>
            <a:ahLst/>
            <a:cxnLst/>
            <a:rect l="l" t="t" r="r" b="b"/>
            <a:pathLst>
              <a:path w="59054" h="59055">
                <a:moveTo>
                  <a:pt x="0" y="0"/>
                </a:moveTo>
                <a:lnTo>
                  <a:pt x="58926" y="59002"/>
                </a:lnTo>
              </a:path>
            </a:pathLst>
          </a:custGeom>
          <a:ln w="4364">
            <a:solidFill>
              <a:srgbClr val="000000"/>
            </a:solidFill>
          </a:ln>
        </p:spPr>
        <p:txBody>
          <a:bodyPr wrap="square" lIns="0" tIns="0" rIns="0" bIns="0" rtlCol="0"/>
          <a:lstStyle/>
          <a:p/>
        </p:txBody>
      </p:sp>
      <p:sp>
        <p:nvSpPr>
          <p:cNvPr id="1844" name="object 1844"/>
          <p:cNvSpPr/>
          <p:nvPr/>
        </p:nvSpPr>
        <p:spPr>
          <a:xfrm>
            <a:off x="6135840" y="3180252"/>
            <a:ext cx="59055" cy="59055"/>
          </a:xfrm>
          <a:custGeom>
            <a:avLst/>
            <a:gdLst/>
            <a:ahLst/>
            <a:cxnLst/>
            <a:rect l="l" t="t" r="r" b="b"/>
            <a:pathLst>
              <a:path w="59054" h="59055">
                <a:moveTo>
                  <a:pt x="0" y="0"/>
                </a:moveTo>
                <a:lnTo>
                  <a:pt x="58926" y="58911"/>
                </a:lnTo>
              </a:path>
            </a:pathLst>
          </a:custGeom>
          <a:ln w="4364">
            <a:solidFill>
              <a:srgbClr val="000000"/>
            </a:solidFill>
          </a:ln>
        </p:spPr>
        <p:txBody>
          <a:bodyPr wrap="square" lIns="0" tIns="0" rIns="0" bIns="0" rtlCol="0"/>
          <a:lstStyle/>
          <a:p/>
        </p:txBody>
      </p:sp>
      <p:sp>
        <p:nvSpPr>
          <p:cNvPr id="1845" name="object 1845"/>
          <p:cNvSpPr/>
          <p:nvPr/>
        </p:nvSpPr>
        <p:spPr>
          <a:xfrm>
            <a:off x="6135840" y="3228252"/>
            <a:ext cx="59055" cy="59055"/>
          </a:xfrm>
          <a:custGeom>
            <a:avLst/>
            <a:gdLst/>
            <a:ahLst/>
            <a:cxnLst/>
            <a:rect l="l" t="t" r="r" b="b"/>
            <a:pathLst>
              <a:path w="59054" h="59054">
                <a:moveTo>
                  <a:pt x="0" y="0"/>
                </a:moveTo>
                <a:lnTo>
                  <a:pt x="58926" y="58942"/>
                </a:lnTo>
              </a:path>
            </a:pathLst>
          </a:custGeom>
          <a:ln w="4364">
            <a:solidFill>
              <a:srgbClr val="000000"/>
            </a:solidFill>
          </a:ln>
        </p:spPr>
        <p:txBody>
          <a:bodyPr wrap="square" lIns="0" tIns="0" rIns="0" bIns="0" rtlCol="0"/>
          <a:lstStyle/>
          <a:p/>
        </p:txBody>
      </p:sp>
      <p:sp>
        <p:nvSpPr>
          <p:cNvPr id="1846" name="object 1846"/>
          <p:cNvSpPr/>
          <p:nvPr/>
        </p:nvSpPr>
        <p:spPr>
          <a:xfrm>
            <a:off x="6135840" y="3276284"/>
            <a:ext cx="59055" cy="59055"/>
          </a:xfrm>
          <a:custGeom>
            <a:avLst/>
            <a:gdLst/>
            <a:ahLst/>
            <a:cxnLst/>
            <a:rect l="l" t="t" r="r" b="b"/>
            <a:pathLst>
              <a:path w="59054" h="59054">
                <a:moveTo>
                  <a:pt x="0" y="0"/>
                </a:moveTo>
                <a:lnTo>
                  <a:pt x="58926" y="58972"/>
                </a:lnTo>
              </a:path>
            </a:pathLst>
          </a:custGeom>
          <a:ln w="4364">
            <a:solidFill>
              <a:srgbClr val="000000"/>
            </a:solidFill>
          </a:ln>
        </p:spPr>
        <p:txBody>
          <a:bodyPr wrap="square" lIns="0" tIns="0" rIns="0" bIns="0" rtlCol="0"/>
          <a:lstStyle/>
          <a:p/>
        </p:txBody>
      </p:sp>
      <p:sp>
        <p:nvSpPr>
          <p:cNvPr id="1847" name="object 1847"/>
          <p:cNvSpPr/>
          <p:nvPr/>
        </p:nvSpPr>
        <p:spPr>
          <a:xfrm>
            <a:off x="6135840" y="3324346"/>
            <a:ext cx="35560" cy="34925"/>
          </a:xfrm>
          <a:custGeom>
            <a:avLst/>
            <a:gdLst/>
            <a:ahLst/>
            <a:cxnLst/>
            <a:rect l="l" t="t" r="r" b="b"/>
            <a:pathLst>
              <a:path w="35560" h="34925">
                <a:moveTo>
                  <a:pt x="0" y="0"/>
                </a:moveTo>
                <a:lnTo>
                  <a:pt x="34935" y="34926"/>
                </a:lnTo>
              </a:path>
            </a:pathLst>
          </a:custGeom>
          <a:ln w="4364">
            <a:solidFill>
              <a:srgbClr val="000000"/>
            </a:solidFill>
          </a:ln>
        </p:spPr>
        <p:txBody>
          <a:bodyPr wrap="square" lIns="0" tIns="0" rIns="0" bIns="0" rtlCol="0"/>
          <a:lstStyle/>
          <a:p/>
        </p:txBody>
      </p:sp>
      <p:sp>
        <p:nvSpPr>
          <p:cNvPr id="1848" name="object 1848"/>
          <p:cNvSpPr/>
          <p:nvPr/>
        </p:nvSpPr>
        <p:spPr>
          <a:xfrm>
            <a:off x="6135840" y="1643249"/>
            <a:ext cx="59055" cy="59055"/>
          </a:xfrm>
          <a:custGeom>
            <a:avLst/>
            <a:gdLst/>
            <a:ahLst/>
            <a:cxnLst/>
            <a:rect l="l" t="t" r="r" b="b"/>
            <a:pathLst>
              <a:path w="59054" h="59055">
                <a:moveTo>
                  <a:pt x="0" y="0"/>
                </a:moveTo>
                <a:lnTo>
                  <a:pt x="58926" y="58942"/>
                </a:lnTo>
              </a:path>
            </a:pathLst>
          </a:custGeom>
          <a:ln w="4364">
            <a:solidFill>
              <a:srgbClr val="000000"/>
            </a:solidFill>
          </a:ln>
        </p:spPr>
        <p:txBody>
          <a:bodyPr wrap="square" lIns="0" tIns="0" rIns="0" bIns="0" rtlCol="0"/>
          <a:lstStyle/>
          <a:p/>
        </p:txBody>
      </p:sp>
      <p:sp>
        <p:nvSpPr>
          <p:cNvPr id="1849" name="object 1849"/>
          <p:cNvSpPr/>
          <p:nvPr/>
        </p:nvSpPr>
        <p:spPr>
          <a:xfrm>
            <a:off x="6183853" y="1643249"/>
            <a:ext cx="11430" cy="11430"/>
          </a:xfrm>
          <a:custGeom>
            <a:avLst/>
            <a:gdLst/>
            <a:ahLst/>
            <a:cxnLst/>
            <a:rect l="l" t="t" r="r" b="b"/>
            <a:pathLst>
              <a:path w="11429" h="11430">
                <a:moveTo>
                  <a:pt x="0" y="0"/>
                </a:moveTo>
                <a:lnTo>
                  <a:pt x="10913" y="10910"/>
                </a:lnTo>
              </a:path>
            </a:pathLst>
          </a:custGeom>
          <a:ln w="4364">
            <a:solidFill>
              <a:srgbClr val="000000"/>
            </a:solidFill>
          </a:ln>
        </p:spPr>
        <p:txBody>
          <a:bodyPr wrap="square" lIns="0" tIns="0" rIns="0" bIns="0" rtlCol="0"/>
          <a:lstStyle/>
          <a:p/>
        </p:txBody>
      </p:sp>
      <p:sp>
        <p:nvSpPr>
          <p:cNvPr id="1850" name="object 1850"/>
          <p:cNvSpPr/>
          <p:nvPr/>
        </p:nvSpPr>
        <p:spPr>
          <a:xfrm>
            <a:off x="6133676" y="1641085"/>
            <a:ext cx="63500" cy="0"/>
          </a:xfrm>
          <a:custGeom>
            <a:avLst/>
            <a:gdLst/>
            <a:ahLst/>
            <a:cxnLst/>
            <a:rect l="l" t="t" r="r" b="b"/>
            <a:pathLst>
              <a:path w="63500">
                <a:moveTo>
                  <a:pt x="0" y="0"/>
                </a:moveTo>
                <a:lnTo>
                  <a:pt x="63285" y="0"/>
                </a:lnTo>
              </a:path>
            </a:pathLst>
          </a:custGeom>
          <a:ln w="4363">
            <a:solidFill>
              <a:srgbClr val="000000"/>
            </a:solidFill>
          </a:ln>
        </p:spPr>
        <p:txBody>
          <a:bodyPr wrap="square" lIns="0" tIns="0" rIns="0" bIns="0" rtlCol="0"/>
          <a:lstStyle/>
          <a:p/>
        </p:txBody>
      </p:sp>
      <p:sp>
        <p:nvSpPr>
          <p:cNvPr id="1851" name="object 1851"/>
          <p:cNvSpPr/>
          <p:nvPr/>
        </p:nvSpPr>
        <p:spPr>
          <a:xfrm>
            <a:off x="6196962"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2" name="object 1852"/>
          <p:cNvSpPr/>
          <p:nvPr/>
        </p:nvSpPr>
        <p:spPr>
          <a:xfrm>
            <a:off x="6196962"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3" name="object 1853"/>
          <p:cNvSpPr/>
          <p:nvPr/>
        </p:nvSpPr>
        <p:spPr>
          <a:xfrm>
            <a:off x="6133676" y="1641085"/>
            <a:ext cx="0" cy="987425"/>
          </a:xfrm>
          <a:custGeom>
            <a:avLst/>
            <a:gdLst/>
            <a:ahLst/>
            <a:cxnLst/>
            <a:rect l="l" t="t" r="r" b="b"/>
            <a:pathLst>
              <a:path h="987425">
                <a:moveTo>
                  <a:pt x="0" y="0"/>
                </a:moveTo>
                <a:lnTo>
                  <a:pt x="0" y="986806"/>
                </a:lnTo>
              </a:path>
            </a:pathLst>
          </a:custGeom>
          <a:ln w="4364">
            <a:solidFill>
              <a:srgbClr val="000000"/>
            </a:solidFill>
          </a:ln>
        </p:spPr>
        <p:txBody>
          <a:bodyPr wrap="square" lIns="0" tIns="0" rIns="0" bIns="0" rtlCol="0"/>
          <a:lstStyle/>
          <a:p/>
        </p:txBody>
      </p:sp>
      <p:sp>
        <p:nvSpPr>
          <p:cNvPr id="1854" name="object 1854"/>
          <p:cNvSpPr/>
          <p:nvPr/>
        </p:nvSpPr>
        <p:spPr>
          <a:xfrm>
            <a:off x="6133676"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855" name="object 1855"/>
          <p:cNvSpPr/>
          <p:nvPr/>
        </p:nvSpPr>
        <p:spPr>
          <a:xfrm>
            <a:off x="6589872" y="1658548"/>
            <a:ext cx="0" cy="969644"/>
          </a:xfrm>
          <a:custGeom>
            <a:avLst/>
            <a:gdLst/>
            <a:ahLst/>
            <a:cxnLst/>
            <a:rect l="l" t="t" r="r" b="b"/>
            <a:pathLst>
              <a:path h="969644">
                <a:moveTo>
                  <a:pt x="0" y="0"/>
                </a:moveTo>
                <a:lnTo>
                  <a:pt x="0" y="969343"/>
                </a:lnTo>
              </a:path>
            </a:pathLst>
          </a:custGeom>
          <a:ln w="65474">
            <a:solidFill>
              <a:srgbClr val="C0C0C0"/>
            </a:solidFill>
          </a:ln>
        </p:spPr>
        <p:txBody>
          <a:bodyPr wrap="square" lIns="0" tIns="0" rIns="0" bIns="0" rtlCol="0"/>
          <a:lstStyle/>
          <a:p/>
        </p:txBody>
      </p:sp>
      <p:sp>
        <p:nvSpPr>
          <p:cNvPr id="1856" name="object 1856"/>
          <p:cNvSpPr/>
          <p:nvPr/>
        </p:nvSpPr>
        <p:spPr>
          <a:xfrm>
            <a:off x="6557135" y="3239163"/>
            <a:ext cx="66040" cy="122555"/>
          </a:xfrm>
          <a:custGeom>
            <a:avLst/>
            <a:gdLst/>
            <a:ahLst/>
            <a:cxnLst/>
            <a:rect l="l" t="t" r="r" b="b"/>
            <a:pathLst>
              <a:path w="66040" h="122554">
                <a:moveTo>
                  <a:pt x="0" y="122303"/>
                </a:moveTo>
                <a:lnTo>
                  <a:pt x="65474" y="122303"/>
                </a:lnTo>
                <a:lnTo>
                  <a:pt x="65474" y="0"/>
                </a:lnTo>
                <a:lnTo>
                  <a:pt x="0" y="0"/>
                </a:lnTo>
                <a:lnTo>
                  <a:pt x="0" y="122303"/>
                </a:lnTo>
                <a:close/>
              </a:path>
            </a:pathLst>
          </a:custGeom>
          <a:solidFill>
            <a:srgbClr val="C0C0C0"/>
          </a:solidFill>
        </p:spPr>
        <p:txBody>
          <a:bodyPr wrap="square" lIns="0" tIns="0" rIns="0" bIns="0" rtlCol="0"/>
          <a:lstStyle/>
          <a:p/>
        </p:txBody>
      </p:sp>
      <p:sp>
        <p:nvSpPr>
          <p:cNvPr id="1857" name="object 1857"/>
          <p:cNvSpPr/>
          <p:nvPr/>
        </p:nvSpPr>
        <p:spPr>
          <a:xfrm>
            <a:off x="6559330" y="1660712"/>
            <a:ext cx="0" cy="0"/>
          </a:xfrm>
          <a:custGeom>
            <a:avLst/>
            <a:gdLst/>
            <a:ahLst/>
            <a:cxnLst/>
            <a:rect l="l" t="t" r="r" b="b"/>
            <a:pathLst>
              <a:path>
                <a:moveTo>
                  <a:pt x="0" y="0"/>
                </a:moveTo>
                <a:lnTo>
                  <a:pt x="0" y="0"/>
                </a:lnTo>
              </a:path>
            </a:pathLst>
          </a:custGeom>
          <a:ln w="4363">
            <a:solidFill>
              <a:srgbClr val="000000"/>
            </a:solidFill>
          </a:ln>
        </p:spPr>
        <p:txBody>
          <a:bodyPr wrap="square" lIns="0" tIns="0" rIns="0" bIns="0" rtlCol="0"/>
          <a:lstStyle/>
          <a:p/>
        </p:txBody>
      </p:sp>
      <p:sp>
        <p:nvSpPr>
          <p:cNvPr id="1858" name="object 1858"/>
          <p:cNvSpPr/>
          <p:nvPr/>
        </p:nvSpPr>
        <p:spPr>
          <a:xfrm>
            <a:off x="6559330" y="1660712"/>
            <a:ext cx="48260" cy="48260"/>
          </a:xfrm>
          <a:custGeom>
            <a:avLst/>
            <a:gdLst/>
            <a:ahLst/>
            <a:cxnLst/>
            <a:rect l="l" t="t" r="r" b="b"/>
            <a:pathLst>
              <a:path w="48259" h="48260">
                <a:moveTo>
                  <a:pt x="0" y="48000"/>
                </a:moveTo>
                <a:lnTo>
                  <a:pt x="48012" y="0"/>
                </a:lnTo>
              </a:path>
            </a:pathLst>
          </a:custGeom>
          <a:ln w="4364">
            <a:solidFill>
              <a:srgbClr val="000000"/>
            </a:solidFill>
          </a:ln>
        </p:spPr>
        <p:txBody>
          <a:bodyPr wrap="square" lIns="0" tIns="0" rIns="0" bIns="0" rtlCol="0"/>
          <a:lstStyle/>
          <a:p/>
        </p:txBody>
      </p:sp>
      <p:sp>
        <p:nvSpPr>
          <p:cNvPr id="1859" name="object 1859"/>
          <p:cNvSpPr/>
          <p:nvPr/>
        </p:nvSpPr>
        <p:spPr>
          <a:xfrm>
            <a:off x="6559330" y="1695638"/>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0" name="object 1860"/>
          <p:cNvSpPr/>
          <p:nvPr/>
        </p:nvSpPr>
        <p:spPr>
          <a:xfrm>
            <a:off x="6559330" y="174373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1" name="object 1861"/>
          <p:cNvSpPr/>
          <p:nvPr/>
        </p:nvSpPr>
        <p:spPr>
          <a:xfrm>
            <a:off x="6559330" y="179173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2" name="object 1862"/>
          <p:cNvSpPr/>
          <p:nvPr/>
        </p:nvSpPr>
        <p:spPr>
          <a:xfrm>
            <a:off x="6559330" y="183973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3" name="object 1863"/>
          <p:cNvSpPr/>
          <p:nvPr/>
        </p:nvSpPr>
        <p:spPr>
          <a:xfrm>
            <a:off x="6559330" y="1887764"/>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4" name="object 1864"/>
          <p:cNvSpPr/>
          <p:nvPr/>
        </p:nvSpPr>
        <p:spPr>
          <a:xfrm>
            <a:off x="6559330" y="193582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5" name="object 1865"/>
          <p:cNvSpPr/>
          <p:nvPr/>
        </p:nvSpPr>
        <p:spPr>
          <a:xfrm>
            <a:off x="6559330" y="1983857"/>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66" name="object 1866"/>
          <p:cNvSpPr/>
          <p:nvPr/>
        </p:nvSpPr>
        <p:spPr>
          <a:xfrm>
            <a:off x="6559330" y="2031857"/>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67" name="object 1867"/>
          <p:cNvSpPr/>
          <p:nvPr/>
        </p:nvSpPr>
        <p:spPr>
          <a:xfrm>
            <a:off x="6559330" y="207985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68" name="object 1868"/>
          <p:cNvSpPr/>
          <p:nvPr/>
        </p:nvSpPr>
        <p:spPr>
          <a:xfrm>
            <a:off x="6559330" y="212795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69" name="object 1869"/>
          <p:cNvSpPr/>
          <p:nvPr/>
        </p:nvSpPr>
        <p:spPr>
          <a:xfrm>
            <a:off x="6559330" y="2175952"/>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0" name="object 1870"/>
          <p:cNvSpPr/>
          <p:nvPr/>
        </p:nvSpPr>
        <p:spPr>
          <a:xfrm>
            <a:off x="6559330" y="2223983"/>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1" name="object 1871"/>
          <p:cNvSpPr/>
          <p:nvPr/>
        </p:nvSpPr>
        <p:spPr>
          <a:xfrm>
            <a:off x="6559330" y="227204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2" name="object 1872"/>
          <p:cNvSpPr/>
          <p:nvPr/>
        </p:nvSpPr>
        <p:spPr>
          <a:xfrm>
            <a:off x="6559330" y="232007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3" name="object 1873"/>
          <p:cNvSpPr/>
          <p:nvPr/>
        </p:nvSpPr>
        <p:spPr>
          <a:xfrm>
            <a:off x="6559330" y="2368077"/>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4" name="object 1874"/>
          <p:cNvSpPr/>
          <p:nvPr/>
        </p:nvSpPr>
        <p:spPr>
          <a:xfrm>
            <a:off x="6559330" y="2416078"/>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75" name="object 1875"/>
          <p:cNvSpPr/>
          <p:nvPr/>
        </p:nvSpPr>
        <p:spPr>
          <a:xfrm>
            <a:off x="6559330" y="246417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6" name="object 1876"/>
          <p:cNvSpPr/>
          <p:nvPr/>
        </p:nvSpPr>
        <p:spPr>
          <a:xfrm>
            <a:off x="6559330" y="2512171"/>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7" name="object 1877"/>
          <p:cNvSpPr/>
          <p:nvPr/>
        </p:nvSpPr>
        <p:spPr>
          <a:xfrm>
            <a:off x="6559330" y="256020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78" name="object 1878"/>
          <p:cNvSpPr/>
          <p:nvPr/>
        </p:nvSpPr>
        <p:spPr>
          <a:xfrm>
            <a:off x="6559330" y="2608264"/>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79" name="object 1879"/>
          <p:cNvSpPr/>
          <p:nvPr/>
        </p:nvSpPr>
        <p:spPr>
          <a:xfrm>
            <a:off x="6559330" y="2656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0" name="object 1880"/>
          <p:cNvSpPr/>
          <p:nvPr/>
        </p:nvSpPr>
        <p:spPr>
          <a:xfrm>
            <a:off x="6559330" y="270429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1" name="object 1881"/>
          <p:cNvSpPr/>
          <p:nvPr/>
        </p:nvSpPr>
        <p:spPr>
          <a:xfrm>
            <a:off x="6559330" y="275229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2" name="object 1882"/>
          <p:cNvSpPr/>
          <p:nvPr/>
        </p:nvSpPr>
        <p:spPr>
          <a:xfrm>
            <a:off x="6559330" y="280038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3" name="object 1883"/>
          <p:cNvSpPr/>
          <p:nvPr/>
        </p:nvSpPr>
        <p:spPr>
          <a:xfrm>
            <a:off x="6559330" y="284839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4" name="object 1884"/>
          <p:cNvSpPr/>
          <p:nvPr/>
        </p:nvSpPr>
        <p:spPr>
          <a:xfrm>
            <a:off x="6559330" y="2896422"/>
            <a:ext cx="61594" cy="61594"/>
          </a:xfrm>
          <a:custGeom>
            <a:avLst/>
            <a:gdLst/>
            <a:ahLst/>
            <a:cxnLst/>
            <a:rect l="l" t="t" r="r" b="b"/>
            <a:pathLst>
              <a:path w="61595" h="61594">
                <a:moveTo>
                  <a:pt x="0" y="61075"/>
                </a:moveTo>
                <a:lnTo>
                  <a:pt x="61090" y="0"/>
                </a:lnTo>
              </a:path>
            </a:pathLst>
          </a:custGeom>
          <a:ln w="4364">
            <a:solidFill>
              <a:srgbClr val="000000"/>
            </a:solidFill>
          </a:ln>
        </p:spPr>
        <p:txBody>
          <a:bodyPr wrap="square" lIns="0" tIns="0" rIns="0" bIns="0" rtlCol="0"/>
          <a:lstStyle/>
          <a:p/>
        </p:txBody>
      </p:sp>
      <p:sp>
        <p:nvSpPr>
          <p:cNvPr id="1885" name="object 1885"/>
          <p:cNvSpPr/>
          <p:nvPr/>
        </p:nvSpPr>
        <p:spPr>
          <a:xfrm>
            <a:off x="6559330" y="2944422"/>
            <a:ext cx="61594" cy="61594"/>
          </a:xfrm>
          <a:custGeom>
            <a:avLst/>
            <a:gdLst/>
            <a:ahLst/>
            <a:cxnLst/>
            <a:rect l="l" t="t" r="r" b="b"/>
            <a:pathLst>
              <a:path w="61595" h="61594">
                <a:moveTo>
                  <a:pt x="0" y="61166"/>
                </a:moveTo>
                <a:lnTo>
                  <a:pt x="61090" y="0"/>
                </a:lnTo>
              </a:path>
            </a:pathLst>
          </a:custGeom>
          <a:ln w="4364">
            <a:solidFill>
              <a:srgbClr val="000000"/>
            </a:solidFill>
          </a:ln>
        </p:spPr>
        <p:txBody>
          <a:bodyPr wrap="square" lIns="0" tIns="0" rIns="0" bIns="0" rtlCol="0"/>
          <a:lstStyle/>
          <a:p/>
        </p:txBody>
      </p:sp>
      <p:sp>
        <p:nvSpPr>
          <p:cNvPr id="1886" name="object 1886"/>
          <p:cNvSpPr/>
          <p:nvPr/>
        </p:nvSpPr>
        <p:spPr>
          <a:xfrm>
            <a:off x="6559330" y="2992515"/>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7" name="object 1887"/>
          <p:cNvSpPr/>
          <p:nvPr/>
        </p:nvSpPr>
        <p:spPr>
          <a:xfrm>
            <a:off x="6559330" y="3040516"/>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88" name="object 1888"/>
          <p:cNvSpPr/>
          <p:nvPr/>
        </p:nvSpPr>
        <p:spPr>
          <a:xfrm>
            <a:off x="6559330" y="3088517"/>
            <a:ext cx="61594" cy="61594"/>
          </a:xfrm>
          <a:custGeom>
            <a:avLst/>
            <a:gdLst/>
            <a:ahLst/>
            <a:cxnLst/>
            <a:rect l="l" t="t" r="r" b="b"/>
            <a:pathLst>
              <a:path w="61595" h="61594">
                <a:moveTo>
                  <a:pt x="0" y="61197"/>
                </a:moveTo>
                <a:lnTo>
                  <a:pt x="61090" y="0"/>
                </a:lnTo>
              </a:path>
            </a:pathLst>
          </a:custGeom>
          <a:ln w="4364">
            <a:solidFill>
              <a:srgbClr val="000000"/>
            </a:solidFill>
          </a:ln>
        </p:spPr>
        <p:txBody>
          <a:bodyPr wrap="square" lIns="0" tIns="0" rIns="0" bIns="0" rtlCol="0"/>
          <a:lstStyle/>
          <a:p/>
        </p:txBody>
      </p:sp>
      <p:sp>
        <p:nvSpPr>
          <p:cNvPr id="1889" name="object 1889"/>
          <p:cNvSpPr/>
          <p:nvPr/>
        </p:nvSpPr>
        <p:spPr>
          <a:xfrm>
            <a:off x="6559330" y="3136609"/>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90" name="object 1890"/>
          <p:cNvSpPr/>
          <p:nvPr/>
        </p:nvSpPr>
        <p:spPr>
          <a:xfrm>
            <a:off x="6559330" y="3184610"/>
            <a:ext cx="61594" cy="61594"/>
          </a:xfrm>
          <a:custGeom>
            <a:avLst/>
            <a:gdLst/>
            <a:ahLst/>
            <a:cxnLst/>
            <a:rect l="l" t="t" r="r" b="b"/>
            <a:pathLst>
              <a:path w="61595" h="61594">
                <a:moveTo>
                  <a:pt x="0" y="61105"/>
                </a:moveTo>
                <a:lnTo>
                  <a:pt x="61090" y="0"/>
                </a:lnTo>
              </a:path>
            </a:pathLst>
          </a:custGeom>
          <a:ln w="4364">
            <a:solidFill>
              <a:srgbClr val="000000"/>
            </a:solidFill>
          </a:ln>
        </p:spPr>
        <p:txBody>
          <a:bodyPr wrap="square" lIns="0" tIns="0" rIns="0" bIns="0" rtlCol="0"/>
          <a:lstStyle/>
          <a:p/>
        </p:txBody>
      </p:sp>
      <p:sp>
        <p:nvSpPr>
          <p:cNvPr id="1891" name="object 1891"/>
          <p:cNvSpPr/>
          <p:nvPr/>
        </p:nvSpPr>
        <p:spPr>
          <a:xfrm>
            <a:off x="6559330" y="3232641"/>
            <a:ext cx="61594" cy="61594"/>
          </a:xfrm>
          <a:custGeom>
            <a:avLst/>
            <a:gdLst/>
            <a:ahLst/>
            <a:cxnLst/>
            <a:rect l="l" t="t" r="r" b="b"/>
            <a:pathLst>
              <a:path w="61595" h="61595">
                <a:moveTo>
                  <a:pt x="0" y="61075"/>
                </a:moveTo>
                <a:lnTo>
                  <a:pt x="61090" y="0"/>
                </a:lnTo>
              </a:path>
            </a:pathLst>
          </a:custGeom>
          <a:ln w="4364">
            <a:solidFill>
              <a:srgbClr val="000000"/>
            </a:solidFill>
          </a:ln>
        </p:spPr>
        <p:txBody>
          <a:bodyPr wrap="square" lIns="0" tIns="0" rIns="0" bIns="0" rtlCol="0"/>
          <a:lstStyle/>
          <a:p/>
        </p:txBody>
      </p:sp>
      <p:sp>
        <p:nvSpPr>
          <p:cNvPr id="1892" name="object 1892"/>
          <p:cNvSpPr/>
          <p:nvPr/>
        </p:nvSpPr>
        <p:spPr>
          <a:xfrm>
            <a:off x="6559330" y="3280642"/>
            <a:ext cx="61594" cy="61594"/>
          </a:xfrm>
          <a:custGeom>
            <a:avLst/>
            <a:gdLst/>
            <a:ahLst/>
            <a:cxnLst/>
            <a:rect l="l" t="t" r="r" b="b"/>
            <a:pathLst>
              <a:path w="61595" h="61595">
                <a:moveTo>
                  <a:pt x="0" y="61166"/>
                </a:moveTo>
                <a:lnTo>
                  <a:pt x="61090" y="0"/>
                </a:lnTo>
              </a:path>
            </a:pathLst>
          </a:custGeom>
          <a:ln w="4364">
            <a:solidFill>
              <a:srgbClr val="000000"/>
            </a:solidFill>
          </a:ln>
        </p:spPr>
        <p:txBody>
          <a:bodyPr wrap="square" lIns="0" tIns="0" rIns="0" bIns="0" rtlCol="0"/>
          <a:lstStyle/>
          <a:p/>
        </p:txBody>
      </p:sp>
      <p:sp>
        <p:nvSpPr>
          <p:cNvPr id="1893" name="object 1893"/>
          <p:cNvSpPr/>
          <p:nvPr/>
        </p:nvSpPr>
        <p:spPr>
          <a:xfrm>
            <a:off x="6589876" y="3328734"/>
            <a:ext cx="31115" cy="31115"/>
          </a:xfrm>
          <a:custGeom>
            <a:avLst/>
            <a:gdLst/>
            <a:ahLst/>
            <a:cxnLst/>
            <a:rect l="l" t="t" r="r" b="b"/>
            <a:pathLst>
              <a:path w="31115" h="31114">
                <a:moveTo>
                  <a:pt x="0" y="30537"/>
                </a:moveTo>
                <a:lnTo>
                  <a:pt x="30545" y="0"/>
                </a:lnTo>
              </a:path>
            </a:pathLst>
          </a:custGeom>
          <a:ln w="4364">
            <a:solidFill>
              <a:srgbClr val="000000"/>
            </a:solidFill>
          </a:ln>
        </p:spPr>
        <p:txBody>
          <a:bodyPr wrap="square" lIns="0" tIns="0" rIns="0" bIns="0" rtlCol="0"/>
          <a:lstStyle/>
          <a:p/>
        </p:txBody>
      </p:sp>
      <p:sp>
        <p:nvSpPr>
          <p:cNvPr id="1894" name="object 1894"/>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5" name="object 1895"/>
          <p:cNvSpPr/>
          <p:nvPr/>
        </p:nvSpPr>
        <p:spPr>
          <a:xfrm>
            <a:off x="6559330" y="1708713"/>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896" name="object 1896"/>
          <p:cNvSpPr/>
          <p:nvPr/>
        </p:nvSpPr>
        <p:spPr>
          <a:xfrm>
            <a:off x="6559330" y="175680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897" name="object 1897"/>
          <p:cNvSpPr/>
          <p:nvPr/>
        </p:nvSpPr>
        <p:spPr>
          <a:xfrm>
            <a:off x="6559330" y="180483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898" name="object 1898"/>
          <p:cNvSpPr/>
          <p:nvPr/>
        </p:nvSpPr>
        <p:spPr>
          <a:xfrm>
            <a:off x="6559330" y="1852837"/>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899" name="object 1899"/>
          <p:cNvSpPr/>
          <p:nvPr/>
        </p:nvSpPr>
        <p:spPr>
          <a:xfrm>
            <a:off x="6559330" y="190083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0" name="object 1900"/>
          <p:cNvSpPr/>
          <p:nvPr/>
        </p:nvSpPr>
        <p:spPr>
          <a:xfrm>
            <a:off x="6559330" y="194893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1" name="object 1901"/>
          <p:cNvSpPr/>
          <p:nvPr/>
        </p:nvSpPr>
        <p:spPr>
          <a:xfrm>
            <a:off x="6559330" y="199693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2" name="object 1902"/>
          <p:cNvSpPr/>
          <p:nvPr/>
        </p:nvSpPr>
        <p:spPr>
          <a:xfrm>
            <a:off x="6559330" y="2044932"/>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3" name="object 1903"/>
          <p:cNvSpPr/>
          <p:nvPr/>
        </p:nvSpPr>
        <p:spPr>
          <a:xfrm>
            <a:off x="6559330" y="2093024"/>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4" name="object 1904"/>
          <p:cNvSpPr/>
          <p:nvPr/>
        </p:nvSpPr>
        <p:spPr>
          <a:xfrm>
            <a:off x="6559330" y="2141056"/>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05" name="object 1905"/>
          <p:cNvSpPr/>
          <p:nvPr/>
        </p:nvSpPr>
        <p:spPr>
          <a:xfrm>
            <a:off x="6559330" y="2189057"/>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6" name="object 1906"/>
          <p:cNvSpPr/>
          <p:nvPr/>
        </p:nvSpPr>
        <p:spPr>
          <a:xfrm>
            <a:off x="6559330" y="2237058"/>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07" name="object 1907"/>
          <p:cNvSpPr/>
          <p:nvPr/>
        </p:nvSpPr>
        <p:spPr>
          <a:xfrm>
            <a:off x="6559330" y="228515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8" name="object 1908"/>
          <p:cNvSpPr/>
          <p:nvPr/>
        </p:nvSpPr>
        <p:spPr>
          <a:xfrm>
            <a:off x="6559330" y="2333151"/>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09" name="object 1909"/>
          <p:cNvSpPr/>
          <p:nvPr/>
        </p:nvSpPr>
        <p:spPr>
          <a:xfrm>
            <a:off x="6559330" y="238118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0" name="object 1910"/>
          <p:cNvSpPr/>
          <p:nvPr/>
        </p:nvSpPr>
        <p:spPr>
          <a:xfrm>
            <a:off x="6559330" y="2429183"/>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1" name="object 1911"/>
          <p:cNvSpPr/>
          <p:nvPr/>
        </p:nvSpPr>
        <p:spPr>
          <a:xfrm>
            <a:off x="6559330" y="2477275"/>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2" name="object 1912"/>
          <p:cNvSpPr/>
          <p:nvPr/>
        </p:nvSpPr>
        <p:spPr>
          <a:xfrm>
            <a:off x="6559330" y="2525276"/>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3" name="object 1913"/>
          <p:cNvSpPr/>
          <p:nvPr/>
        </p:nvSpPr>
        <p:spPr>
          <a:xfrm>
            <a:off x="6559330" y="257327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14" name="object 1914"/>
          <p:cNvSpPr/>
          <p:nvPr/>
        </p:nvSpPr>
        <p:spPr>
          <a:xfrm>
            <a:off x="6559330" y="262136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5" name="object 1915"/>
          <p:cNvSpPr/>
          <p:nvPr/>
        </p:nvSpPr>
        <p:spPr>
          <a:xfrm>
            <a:off x="6559330" y="2669370"/>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16" name="object 1916"/>
          <p:cNvSpPr/>
          <p:nvPr/>
        </p:nvSpPr>
        <p:spPr>
          <a:xfrm>
            <a:off x="6559330" y="271740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7" name="object 1917"/>
          <p:cNvSpPr/>
          <p:nvPr/>
        </p:nvSpPr>
        <p:spPr>
          <a:xfrm>
            <a:off x="6559330" y="276540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18" name="object 1918"/>
          <p:cNvSpPr/>
          <p:nvPr/>
        </p:nvSpPr>
        <p:spPr>
          <a:xfrm>
            <a:off x="6559330" y="281349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19" name="object 1919"/>
          <p:cNvSpPr/>
          <p:nvPr/>
        </p:nvSpPr>
        <p:spPr>
          <a:xfrm>
            <a:off x="6559330" y="2861495"/>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20" name="object 1920"/>
          <p:cNvSpPr/>
          <p:nvPr/>
        </p:nvSpPr>
        <p:spPr>
          <a:xfrm>
            <a:off x="6559330" y="2909496"/>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1" name="object 1921"/>
          <p:cNvSpPr/>
          <p:nvPr/>
        </p:nvSpPr>
        <p:spPr>
          <a:xfrm>
            <a:off x="6559330" y="2957497"/>
            <a:ext cx="61594" cy="61594"/>
          </a:xfrm>
          <a:custGeom>
            <a:avLst/>
            <a:gdLst/>
            <a:ahLst/>
            <a:cxnLst/>
            <a:rect l="l" t="t" r="r" b="b"/>
            <a:pathLst>
              <a:path w="61595" h="61594">
                <a:moveTo>
                  <a:pt x="0" y="0"/>
                </a:moveTo>
                <a:lnTo>
                  <a:pt x="61090" y="61197"/>
                </a:lnTo>
              </a:path>
            </a:pathLst>
          </a:custGeom>
          <a:ln w="4364">
            <a:solidFill>
              <a:srgbClr val="000000"/>
            </a:solidFill>
          </a:ln>
        </p:spPr>
        <p:txBody>
          <a:bodyPr wrap="square" lIns="0" tIns="0" rIns="0" bIns="0" rtlCol="0"/>
          <a:lstStyle/>
          <a:p/>
        </p:txBody>
      </p:sp>
      <p:sp>
        <p:nvSpPr>
          <p:cNvPr id="1922" name="object 1922"/>
          <p:cNvSpPr/>
          <p:nvPr/>
        </p:nvSpPr>
        <p:spPr>
          <a:xfrm>
            <a:off x="6559330" y="3005589"/>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23" name="object 1923"/>
          <p:cNvSpPr/>
          <p:nvPr/>
        </p:nvSpPr>
        <p:spPr>
          <a:xfrm>
            <a:off x="6559330" y="3053621"/>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4" name="object 1924"/>
          <p:cNvSpPr/>
          <p:nvPr/>
        </p:nvSpPr>
        <p:spPr>
          <a:xfrm>
            <a:off x="6559330" y="3101622"/>
            <a:ext cx="61594" cy="61594"/>
          </a:xfrm>
          <a:custGeom>
            <a:avLst/>
            <a:gdLst/>
            <a:ahLst/>
            <a:cxnLst/>
            <a:rect l="l" t="t" r="r" b="b"/>
            <a:pathLst>
              <a:path w="61595" h="61594">
                <a:moveTo>
                  <a:pt x="0" y="0"/>
                </a:moveTo>
                <a:lnTo>
                  <a:pt x="61090" y="61166"/>
                </a:lnTo>
              </a:path>
            </a:pathLst>
          </a:custGeom>
          <a:ln w="4364">
            <a:solidFill>
              <a:srgbClr val="000000"/>
            </a:solidFill>
          </a:ln>
        </p:spPr>
        <p:txBody>
          <a:bodyPr wrap="square" lIns="0" tIns="0" rIns="0" bIns="0" rtlCol="0"/>
          <a:lstStyle/>
          <a:p/>
        </p:txBody>
      </p:sp>
      <p:sp>
        <p:nvSpPr>
          <p:cNvPr id="1925" name="object 1925"/>
          <p:cNvSpPr/>
          <p:nvPr/>
        </p:nvSpPr>
        <p:spPr>
          <a:xfrm>
            <a:off x="6559330" y="3149714"/>
            <a:ext cx="61594" cy="61594"/>
          </a:xfrm>
          <a:custGeom>
            <a:avLst/>
            <a:gdLst/>
            <a:ahLst/>
            <a:cxnLst/>
            <a:rect l="l" t="t" r="r" b="b"/>
            <a:pathLst>
              <a:path w="61595" h="61594">
                <a:moveTo>
                  <a:pt x="0" y="0"/>
                </a:moveTo>
                <a:lnTo>
                  <a:pt x="61090" y="61075"/>
                </a:lnTo>
              </a:path>
            </a:pathLst>
          </a:custGeom>
          <a:ln w="4364">
            <a:solidFill>
              <a:srgbClr val="000000"/>
            </a:solidFill>
          </a:ln>
        </p:spPr>
        <p:txBody>
          <a:bodyPr wrap="square" lIns="0" tIns="0" rIns="0" bIns="0" rtlCol="0"/>
          <a:lstStyle/>
          <a:p/>
        </p:txBody>
      </p:sp>
      <p:sp>
        <p:nvSpPr>
          <p:cNvPr id="1926" name="object 1926"/>
          <p:cNvSpPr/>
          <p:nvPr/>
        </p:nvSpPr>
        <p:spPr>
          <a:xfrm>
            <a:off x="6559330" y="3197715"/>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7" name="object 1927"/>
          <p:cNvSpPr/>
          <p:nvPr/>
        </p:nvSpPr>
        <p:spPr>
          <a:xfrm>
            <a:off x="6559330" y="3245716"/>
            <a:ext cx="61594" cy="61594"/>
          </a:xfrm>
          <a:custGeom>
            <a:avLst/>
            <a:gdLst/>
            <a:ahLst/>
            <a:cxnLst/>
            <a:rect l="l" t="t" r="r" b="b"/>
            <a:pathLst>
              <a:path w="61595" h="61595">
                <a:moveTo>
                  <a:pt x="0" y="0"/>
                </a:moveTo>
                <a:lnTo>
                  <a:pt x="61090" y="61105"/>
                </a:lnTo>
              </a:path>
            </a:pathLst>
          </a:custGeom>
          <a:ln w="4364">
            <a:solidFill>
              <a:srgbClr val="000000"/>
            </a:solidFill>
          </a:ln>
        </p:spPr>
        <p:txBody>
          <a:bodyPr wrap="square" lIns="0" tIns="0" rIns="0" bIns="0" rtlCol="0"/>
          <a:lstStyle/>
          <a:p/>
        </p:txBody>
      </p:sp>
      <p:sp>
        <p:nvSpPr>
          <p:cNvPr id="1928" name="object 1928"/>
          <p:cNvSpPr/>
          <p:nvPr/>
        </p:nvSpPr>
        <p:spPr>
          <a:xfrm>
            <a:off x="6559330" y="3293717"/>
            <a:ext cx="61594" cy="61594"/>
          </a:xfrm>
          <a:custGeom>
            <a:avLst/>
            <a:gdLst/>
            <a:ahLst/>
            <a:cxnLst/>
            <a:rect l="l" t="t" r="r" b="b"/>
            <a:pathLst>
              <a:path w="61595" h="61595">
                <a:moveTo>
                  <a:pt x="0" y="0"/>
                </a:moveTo>
                <a:lnTo>
                  <a:pt x="61090" y="61197"/>
                </a:lnTo>
              </a:path>
            </a:pathLst>
          </a:custGeom>
          <a:ln w="4364">
            <a:solidFill>
              <a:srgbClr val="000000"/>
            </a:solidFill>
          </a:ln>
        </p:spPr>
        <p:txBody>
          <a:bodyPr wrap="square" lIns="0" tIns="0" rIns="0" bIns="0" rtlCol="0"/>
          <a:lstStyle/>
          <a:p/>
        </p:txBody>
      </p:sp>
      <p:sp>
        <p:nvSpPr>
          <p:cNvPr id="1929" name="object 1929"/>
          <p:cNvSpPr/>
          <p:nvPr/>
        </p:nvSpPr>
        <p:spPr>
          <a:xfrm>
            <a:off x="6559330" y="3341809"/>
            <a:ext cx="17780" cy="17780"/>
          </a:xfrm>
          <a:custGeom>
            <a:avLst/>
            <a:gdLst/>
            <a:ahLst/>
            <a:cxnLst/>
            <a:rect l="l" t="t" r="r" b="b"/>
            <a:pathLst>
              <a:path w="17779" h="17779">
                <a:moveTo>
                  <a:pt x="0" y="0"/>
                </a:moveTo>
                <a:lnTo>
                  <a:pt x="17437" y="17463"/>
                </a:lnTo>
              </a:path>
            </a:pathLst>
          </a:custGeom>
          <a:ln w="4364">
            <a:solidFill>
              <a:srgbClr val="000000"/>
            </a:solidFill>
          </a:ln>
        </p:spPr>
        <p:txBody>
          <a:bodyPr wrap="square" lIns="0" tIns="0" rIns="0" bIns="0" rtlCol="0"/>
          <a:lstStyle/>
          <a:p/>
        </p:txBody>
      </p:sp>
      <p:sp>
        <p:nvSpPr>
          <p:cNvPr id="1930" name="object 1930"/>
          <p:cNvSpPr/>
          <p:nvPr/>
        </p:nvSpPr>
        <p:spPr>
          <a:xfrm>
            <a:off x="6559330" y="1660712"/>
            <a:ext cx="61594" cy="61594"/>
          </a:xfrm>
          <a:custGeom>
            <a:avLst/>
            <a:gdLst/>
            <a:ahLst/>
            <a:cxnLst/>
            <a:rect l="l" t="t" r="r" b="b"/>
            <a:pathLst>
              <a:path w="61595" h="61594">
                <a:moveTo>
                  <a:pt x="0" y="0"/>
                </a:moveTo>
                <a:lnTo>
                  <a:pt x="61090" y="61105"/>
                </a:lnTo>
              </a:path>
            </a:pathLst>
          </a:custGeom>
          <a:ln w="4364">
            <a:solidFill>
              <a:srgbClr val="000000"/>
            </a:solidFill>
          </a:ln>
        </p:spPr>
        <p:txBody>
          <a:bodyPr wrap="square" lIns="0" tIns="0" rIns="0" bIns="0" rtlCol="0"/>
          <a:lstStyle/>
          <a:p/>
        </p:txBody>
      </p:sp>
      <p:sp>
        <p:nvSpPr>
          <p:cNvPr id="1931" name="object 1931"/>
          <p:cNvSpPr/>
          <p:nvPr/>
        </p:nvSpPr>
        <p:spPr>
          <a:xfrm>
            <a:off x="6607343" y="1660712"/>
            <a:ext cx="13335" cy="13335"/>
          </a:xfrm>
          <a:custGeom>
            <a:avLst/>
            <a:gdLst/>
            <a:ahLst/>
            <a:cxnLst/>
            <a:rect l="l" t="t" r="r" b="b"/>
            <a:pathLst>
              <a:path w="13334" h="13335">
                <a:moveTo>
                  <a:pt x="0" y="0"/>
                </a:moveTo>
                <a:lnTo>
                  <a:pt x="13077" y="13104"/>
                </a:lnTo>
              </a:path>
            </a:pathLst>
          </a:custGeom>
          <a:ln w="4364">
            <a:solidFill>
              <a:srgbClr val="000000"/>
            </a:solidFill>
          </a:ln>
        </p:spPr>
        <p:txBody>
          <a:bodyPr wrap="square" lIns="0" tIns="0" rIns="0" bIns="0" rtlCol="0"/>
          <a:lstStyle/>
          <a:p/>
        </p:txBody>
      </p:sp>
      <p:sp>
        <p:nvSpPr>
          <p:cNvPr id="1932" name="object 1932"/>
          <p:cNvSpPr/>
          <p:nvPr/>
        </p:nvSpPr>
        <p:spPr>
          <a:xfrm>
            <a:off x="6557135" y="1658548"/>
            <a:ext cx="66040" cy="0"/>
          </a:xfrm>
          <a:custGeom>
            <a:avLst/>
            <a:gdLst/>
            <a:ahLst/>
            <a:cxnLst/>
            <a:rect l="l" t="t" r="r" b="b"/>
            <a:pathLst>
              <a:path w="66040">
                <a:moveTo>
                  <a:pt x="0" y="0"/>
                </a:moveTo>
                <a:lnTo>
                  <a:pt x="65480" y="0"/>
                </a:lnTo>
              </a:path>
            </a:pathLst>
          </a:custGeom>
          <a:ln w="4363">
            <a:solidFill>
              <a:srgbClr val="000000"/>
            </a:solidFill>
          </a:ln>
        </p:spPr>
        <p:txBody>
          <a:bodyPr wrap="square" lIns="0" tIns="0" rIns="0" bIns="0" rtlCol="0"/>
          <a:lstStyle/>
          <a:p/>
        </p:txBody>
      </p:sp>
      <p:sp>
        <p:nvSpPr>
          <p:cNvPr id="1933" name="object 1933"/>
          <p:cNvSpPr/>
          <p:nvPr/>
        </p:nvSpPr>
        <p:spPr>
          <a:xfrm>
            <a:off x="662261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4" name="object 1934"/>
          <p:cNvSpPr/>
          <p:nvPr/>
        </p:nvSpPr>
        <p:spPr>
          <a:xfrm>
            <a:off x="662261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5" name="object 1935"/>
          <p:cNvSpPr/>
          <p:nvPr/>
        </p:nvSpPr>
        <p:spPr>
          <a:xfrm>
            <a:off x="6557135" y="1658548"/>
            <a:ext cx="0" cy="969644"/>
          </a:xfrm>
          <a:custGeom>
            <a:avLst/>
            <a:gdLst/>
            <a:ahLst/>
            <a:cxnLst/>
            <a:rect l="l" t="t" r="r" b="b"/>
            <a:pathLst>
              <a:path h="969644">
                <a:moveTo>
                  <a:pt x="0" y="0"/>
                </a:moveTo>
                <a:lnTo>
                  <a:pt x="0" y="969343"/>
                </a:lnTo>
              </a:path>
            </a:pathLst>
          </a:custGeom>
          <a:ln w="4364">
            <a:solidFill>
              <a:srgbClr val="000000"/>
            </a:solidFill>
          </a:ln>
        </p:spPr>
        <p:txBody>
          <a:bodyPr wrap="square" lIns="0" tIns="0" rIns="0" bIns="0" rtlCol="0"/>
          <a:lstStyle/>
          <a:p/>
        </p:txBody>
      </p:sp>
      <p:sp>
        <p:nvSpPr>
          <p:cNvPr id="1936" name="object 1936"/>
          <p:cNvSpPr/>
          <p:nvPr/>
        </p:nvSpPr>
        <p:spPr>
          <a:xfrm>
            <a:off x="6557135" y="3239163"/>
            <a:ext cx="0" cy="122555"/>
          </a:xfrm>
          <a:custGeom>
            <a:avLst/>
            <a:gdLst/>
            <a:ahLst/>
            <a:cxnLst/>
            <a:rect l="l" t="t" r="r" b="b"/>
            <a:pathLst>
              <a:path h="122554">
                <a:moveTo>
                  <a:pt x="0" y="0"/>
                </a:moveTo>
                <a:lnTo>
                  <a:pt x="0" y="122303"/>
                </a:lnTo>
              </a:path>
            </a:pathLst>
          </a:custGeom>
          <a:ln w="4364">
            <a:solidFill>
              <a:srgbClr val="000000"/>
            </a:solidFill>
          </a:ln>
        </p:spPr>
        <p:txBody>
          <a:bodyPr wrap="square" lIns="0" tIns="0" rIns="0" bIns="0" rtlCol="0"/>
          <a:lstStyle/>
          <a:p/>
        </p:txBody>
      </p:sp>
      <p:sp>
        <p:nvSpPr>
          <p:cNvPr id="1937" name="object 1937"/>
          <p:cNvSpPr txBox="1"/>
          <p:nvPr/>
        </p:nvSpPr>
        <p:spPr>
          <a:xfrm>
            <a:off x="1881117" y="1389541"/>
            <a:ext cx="267335" cy="2364740"/>
          </a:xfrm>
          <a:prstGeom prst="rect">
            <a:avLst/>
          </a:prstGeom>
        </p:spPr>
        <p:txBody>
          <a:bodyPr vert="vert270" wrap="square" lIns="0" tIns="0" rIns="0" bIns="0" rtlCol="0">
            <a:spAutoFit/>
          </a:bodyPr>
          <a:lstStyle/>
          <a:p>
            <a:pPr marL="12700">
              <a:lnSpc>
                <a:spcPts val="1970"/>
              </a:lnSpc>
            </a:pPr>
            <a:r>
              <a:rPr sz="1700" spc="10" dirty="0">
                <a:latin typeface="Times New Roman" panose="02020603050405020304"/>
                <a:cs typeface="Times New Roman" panose="02020603050405020304"/>
              </a:rPr>
              <a:t>Ratio </a:t>
            </a:r>
            <a:r>
              <a:rPr sz="1700" spc="5" dirty="0">
                <a:latin typeface="Times New Roman" panose="02020603050405020304"/>
                <a:cs typeface="Times New Roman" panose="02020603050405020304"/>
              </a:rPr>
              <a:t>shared by # jobs</a:t>
            </a:r>
            <a:r>
              <a:rPr sz="1700" spc="-5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t>
            </a:r>
            <a:endParaRPr sz="1700">
              <a:latin typeface="Times New Roman" panose="02020603050405020304"/>
              <a:cs typeface="Times New Roman" panose="02020603050405020304"/>
            </a:endParaRPr>
          </a:p>
        </p:txBody>
      </p:sp>
      <p:sp>
        <p:nvSpPr>
          <p:cNvPr id="1938" name="object 1938"/>
          <p:cNvSpPr txBox="1"/>
          <p:nvPr/>
        </p:nvSpPr>
        <p:spPr>
          <a:xfrm>
            <a:off x="3961827" y="3538728"/>
            <a:ext cx="1261110" cy="308610"/>
          </a:xfrm>
          <a:prstGeom prst="rect">
            <a:avLst/>
          </a:prstGeom>
        </p:spPr>
        <p:txBody>
          <a:bodyPr vert="horz" wrap="square" lIns="0" tIns="13335" rIns="0" bIns="0" rtlCol="0">
            <a:spAutoFit/>
          </a:bodyPr>
          <a:lstStyle/>
          <a:p>
            <a:pPr marL="12700">
              <a:lnSpc>
                <a:spcPct val="100000"/>
              </a:lnSpc>
              <a:spcBef>
                <a:spcPts val="105"/>
              </a:spcBef>
            </a:pPr>
            <a:r>
              <a:rPr sz="1850" spc="-5" dirty="0">
                <a:latin typeface="Times New Roman" panose="02020603050405020304"/>
                <a:cs typeface="Times New Roman" panose="02020603050405020304"/>
              </a:rPr>
              <a:t>Time</a:t>
            </a:r>
            <a:r>
              <a:rPr sz="1850" spc="-55" dirty="0">
                <a:latin typeface="Times New Roman" panose="02020603050405020304"/>
                <a:cs typeface="Times New Roman" panose="02020603050405020304"/>
              </a:rPr>
              <a:t> </a:t>
            </a:r>
            <a:r>
              <a:rPr sz="1850" dirty="0">
                <a:latin typeface="Times New Roman" panose="02020603050405020304"/>
                <a:cs typeface="Times New Roman" panose="02020603050405020304"/>
              </a:rPr>
              <a:t>(hours)</a:t>
            </a:r>
            <a:endParaRPr sz="1850">
              <a:latin typeface="Times New Roman" panose="02020603050405020304"/>
              <a:cs typeface="Times New Roman" panose="02020603050405020304"/>
            </a:endParaRPr>
          </a:p>
        </p:txBody>
      </p:sp>
      <p:sp>
        <p:nvSpPr>
          <p:cNvPr id="1939" name="object 1939"/>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solidFill>
            <a:srgbClr val="FFFFFF"/>
          </a:solidFill>
        </p:spPr>
        <p:txBody>
          <a:bodyPr wrap="square" lIns="0" tIns="0" rIns="0" bIns="0" rtlCol="0"/>
          <a:lstStyle/>
          <a:p/>
        </p:txBody>
      </p:sp>
      <p:sp>
        <p:nvSpPr>
          <p:cNvPr id="1940" name="object 1940"/>
          <p:cNvSpPr/>
          <p:nvPr/>
        </p:nvSpPr>
        <p:spPr>
          <a:xfrm>
            <a:off x="2557673" y="2627891"/>
            <a:ext cx="4067175" cy="611505"/>
          </a:xfrm>
          <a:custGeom>
            <a:avLst/>
            <a:gdLst/>
            <a:ahLst/>
            <a:cxnLst/>
            <a:rect l="l" t="t" r="r" b="b"/>
            <a:pathLst>
              <a:path w="4067175" h="611505">
                <a:moveTo>
                  <a:pt x="0" y="611271"/>
                </a:moveTo>
                <a:lnTo>
                  <a:pt x="4067107" y="611271"/>
                </a:lnTo>
                <a:lnTo>
                  <a:pt x="4067107" y="0"/>
                </a:lnTo>
                <a:lnTo>
                  <a:pt x="0" y="0"/>
                </a:lnTo>
                <a:lnTo>
                  <a:pt x="0" y="611271"/>
                </a:lnTo>
                <a:close/>
              </a:path>
            </a:pathLst>
          </a:custGeom>
          <a:ln w="4363">
            <a:solidFill>
              <a:srgbClr val="000000"/>
            </a:solidFill>
          </a:ln>
        </p:spPr>
        <p:txBody>
          <a:bodyPr wrap="square" lIns="0" tIns="0" rIns="0" bIns="0" rtlCol="0"/>
          <a:lstStyle/>
          <a:p/>
        </p:txBody>
      </p:sp>
      <p:sp>
        <p:nvSpPr>
          <p:cNvPr id="1941" name="object 1941"/>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404040"/>
          </a:solidFill>
        </p:spPr>
        <p:txBody>
          <a:bodyPr wrap="square" lIns="0" tIns="0" rIns="0" bIns="0" rtlCol="0"/>
          <a:lstStyle/>
          <a:p/>
        </p:txBody>
      </p:sp>
      <p:sp>
        <p:nvSpPr>
          <p:cNvPr id="1942" name="object 1942"/>
          <p:cNvSpPr/>
          <p:nvPr/>
        </p:nvSpPr>
        <p:spPr>
          <a:xfrm>
            <a:off x="2883002"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43" name="object 1943"/>
          <p:cNvSpPr/>
          <p:nvPr/>
        </p:nvSpPr>
        <p:spPr>
          <a:xfrm>
            <a:off x="28851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4" name="object 1944"/>
          <p:cNvSpPr/>
          <p:nvPr/>
        </p:nvSpPr>
        <p:spPr>
          <a:xfrm>
            <a:off x="292010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5" name="object 1945"/>
          <p:cNvSpPr/>
          <p:nvPr/>
        </p:nvSpPr>
        <p:spPr>
          <a:xfrm>
            <a:off x="295503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6" name="object 1946"/>
          <p:cNvSpPr/>
          <p:nvPr/>
        </p:nvSpPr>
        <p:spPr>
          <a:xfrm>
            <a:off x="298994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7" name="object 1947"/>
          <p:cNvSpPr/>
          <p:nvPr/>
        </p:nvSpPr>
        <p:spPr>
          <a:xfrm>
            <a:off x="302487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8" name="object 1948"/>
          <p:cNvSpPr/>
          <p:nvPr/>
        </p:nvSpPr>
        <p:spPr>
          <a:xfrm>
            <a:off x="305978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49" name="object 1949"/>
          <p:cNvSpPr/>
          <p:nvPr/>
        </p:nvSpPr>
        <p:spPr>
          <a:xfrm>
            <a:off x="309477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0" name="object 1950"/>
          <p:cNvSpPr/>
          <p:nvPr/>
        </p:nvSpPr>
        <p:spPr>
          <a:xfrm>
            <a:off x="312971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1" name="object 1951"/>
          <p:cNvSpPr/>
          <p:nvPr/>
        </p:nvSpPr>
        <p:spPr>
          <a:xfrm>
            <a:off x="316461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2" name="object 1952"/>
          <p:cNvSpPr/>
          <p:nvPr/>
        </p:nvSpPr>
        <p:spPr>
          <a:xfrm>
            <a:off x="319955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3" name="object 1953"/>
          <p:cNvSpPr/>
          <p:nvPr/>
        </p:nvSpPr>
        <p:spPr>
          <a:xfrm>
            <a:off x="323445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4" name="object 1954"/>
          <p:cNvSpPr/>
          <p:nvPr/>
        </p:nvSpPr>
        <p:spPr>
          <a:xfrm>
            <a:off x="3269392"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5" name="object 1955"/>
          <p:cNvSpPr/>
          <p:nvPr/>
        </p:nvSpPr>
        <p:spPr>
          <a:xfrm>
            <a:off x="3304297"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6" name="object 1956"/>
          <p:cNvSpPr/>
          <p:nvPr/>
        </p:nvSpPr>
        <p:spPr>
          <a:xfrm>
            <a:off x="3339293"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7" name="object 1957"/>
          <p:cNvSpPr/>
          <p:nvPr/>
        </p:nvSpPr>
        <p:spPr>
          <a:xfrm>
            <a:off x="3374228" y="2710849"/>
            <a:ext cx="0" cy="187960"/>
          </a:xfrm>
          <a:custGeom>
            <a:avLst/>
            <a:gdLst/>
            <a:ahLst/>
            <a:cxnLst/>
            <a:rect l="l" t="t" r="r" b="b"/>
            <a:pathLst>
              <a:path h="187960">
                <a:moveTo>
                  <a:pt x="0" y="0"/>
                </a:moveTo>
                <a:lnTo>
                  <a:pt x="0" y="187736"/>
                </a:lnTo>
              </a:path>
            </a:pathLst>
          </a:custGeom>
          <a:ln w="4364">
            <a:solidFill>
              <a:srgbClr val="000000"/>
            </a:solidFill>
          </a:ln>
        </p:spPr>
        <p:txBody>
          <a:bodyPr wrap="square" lIns="0" tIns="0" rIns="0" bIns="0" rtlCol="0"/>
          <a:lstStyle/>
          <a:p/>
        </p:txBody>
      </p:sp>
      <p:sp>
        <p:nvSpPr>
          <p:cNvPr id="1958" name="object 1958"/>
          <p:cNvSpPr/>
          <p:nvPr/>
        </p:nvSpPr>
        <p:spPr>
          <a:xfrm>
            <a:off x="2883002" y="2708655"/>
            <a:ext cx="502284" cy="192405"/>
          </a:xfrm>
          <a:custGeom>
            <a:avLst/>
            <a:gdLst/>
            <a:ahLst/>
            <a:cxnLst/>
            <a:rect l="l" t="t" r="r" b="b"/>
            <a:pathLst>
              <a:path w="502285" h="192405">
                <a:moveTo>
                  <a:pt x="0" y="0"/>
                </a:moveTo>
                <a:lnTo>
                  <a:pt x="502139" y="0"/>
                </a:lnTo>
                <a:lnTo>
                  <a:pt x="502139" y="192125"/>
                </a:lnTo>
                <a:lnTo>
                  <a:pt x="0" y="192125"/>
                </a:lnTo>
                <a:lnTo>
                  <a:pt x="0" y="0"/>
                </a:lnTo>
              </a:path>
            </a:pathLst>
          </a:custGeom>
          <a:ln w="4363">
            <a:solidFill>
              <a:srgbClr val="000000"/>
            </a:solidFill>
          </a:ln>
        </p:spPr>
        <p:txBody>
          <a:bodyPr wrap="square" lIns="0" tIns="0" rIns="0" bIns="0" rtlCol="0"/>
          <a:lstStyle/>
          <a:p/>
        </p:txBody>
      </p:sp>
      <p:sp>
        <p:nvSpPr>
          <p:cNvPr id="1959" name="object 1959"/>
          <p:cNvSpPr/>
          <p:nvPr/>
        </p:nvSpPr>
        <p:spPr>
          <a:xfrm>
            <a:off x="415139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808080"/>
          </a:solidFill>
        </p:spPr>
        <p:txBody>
          <a:bodyPr wrap="square" lIns="0" tIns="0" rIns="0" bIns="0" rtlCol="0"/>
          <a:lstStyle/>
          <a:p/>
        </p:txBody>
      </p:sp>
      <p:sp>
        <p:nvSpPr>
          <p:cNvPr id="1960" name="object 1960"/>
          <p:cNvSpPr/>
          <p:nvPr/>
        </p:nvSpPr>
        <p:spPr>
          <a:xfrm>
            <a:off x="415139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1" name="object 1961"/>
          <p:cNvSpPr/>
          <p:nvPr/>
        </p:nvSpPr>
        <p:spPr>
          <a:xfrm>
            <a:off x="4151410" y="2708667"/>
            <a:ext cx="502113" cy="192100"/>
          </a:xfrm>
          <a:prstGeom prst="rect">
            <a:avLst/>
          </a:prstGeom>
          <a:blipFill>
            <a:blip r:embed="rId2" cstate="print"/>
            <a:stretch>
              <a:fillRect/>
            </a:stretch>
          </a:blipFill>
        </p:spPr>
        <p:txBody>
          <a:bodyPr wrap="square" lIns="0" tIns="0" rIns="0" bIns="0" rtlCol="0"/>
          <a:lstStyle/>
          <a:p/>
        </p:txBody>
      </p:sp>
      <p:sp>
        <p:nvSpPr>
          <p:cNvPr id="1962" name="object 1962"/>
          <p:cNvSpPr/>
          <p:nvPr/>
        </p:nvSpPr>
        <p:spPr>
          <a:xfrm>
            <a:off x="415139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3" name="object 1963"/>
          <p:cNvSpPr/>
          <p:nvPr/>
        </p:nvSpPr>
        <p:spPr>
          <a:xfrm>
            <a:off x="5306207"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64" name="object 1964"/>
          <p:cNvSpPr/>
          <p:nvPr/>
        </p:nvSpPr>
        <p:spPr>
          <a:xfrm>
            <a:off x="5306208" y="270866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65" name="object 1965"/>
          <p:cNvSpPr/>
          <p:nvPr/>
        </p:nvSpPr>
        <p:spPr>
          <a:xfrm>
            <a:off x="5306221" y="2708667"/>
            <a:ext cx="502113" cy="192100"/>
          </a:xfrm>
          <a:prstGeom prst="rect">
            <a:avLst/>
          </a:prstGeom>
          <a:blipFill>
            <a:blip r:embed="rId3" cstate="print"/>
            <a:stretch>
              <a:fillRect/>
            </a:stretch>
          </a:blipFill>
        </p:spPr>
        <p:txBody>
          <a:bodyPr wrap="square" lIns="0" tIns="0" rIns="0" bIns="0" rtlCol="0"/>
          <a:lstStyle/>
          <a:p/>
        </p:txBody>
      </p:sp>
      <p:sp>
        <p:nvSpPr>
          <p:cNvPr id="1966" name="object 1966"/>
          <p:cNvSpPr/>
          <p:nvPr/>
        </p:nvSpPr>
        <p:spPr>
          <a:xfrm>
            <a:off x="5306208" y="2708655"/>
            <a:ext cx="502284" cy="192405"/>
          </a:xfrm>
          <a:custGeom>
            <a:avLst/>
            <a:gdLst/>
            <a:ahLst/>
            <a:cxnLst/>
            <a:rect l="l" t="t" r="r" b="b"/>
            <a:pathLst>
              <a:path w="502285" h="192405">
                <a:moveTo>
                  <a:pt x="0" y="0"/>
                </a:moveTo>
                <a:lnTo>
                  <a:pt x="502108" y="0"/>
                </a:lnTo>
                <a:lnTo>
                  <a:pt x="502108" y="192125"/>
                </a:lnTo>
                <a:lnTo>
                  <a:pt x="0" y="192125"/>
                </a:lnTo>
                <a:lnTo>
                  <a:pt x="0" y="0"/>
                </a:lnTo>
              </a:path>
            </a:pathLst>
          </a:custGeom>
          <a:ln w="4363">
            <a:solidFill>
              <a:srgbClr val="000000"/>
            </a:solidFill>
          </a:ln>
        </p:spPr>
        <p:txBody>
          <a:bodyPr wrap="square" lIns="0" tIns="0" rIns="0" bIns="0" rtlCol="0"/>
          <a:lstStyle/>
          <a:p/>
        </p:txBody>
      </p:sp>
      <p:sp>
        <p:nvSpPr>
          <p:cNvPr id="1967" name="object 1967"/>
          <p:cNvSpPr txBox="1"/>
          <p:nvPr/>
        </p:nvSpPr>
        <p:spPr>
          <a:xfrm>
            <a:off x="5858932" y="2639265"/>
            <a:ext cx="381000" cy="297815"/>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#&gt;4</a:t>
            </a:r>
            <a:endParaRPr sz="1750">
              <a:latin typeface="Times New Roman" panose="02020603050405020304"/>
              <a:cs typeface="Times New Roman" panose="02020603050405020304"/>
            </a:endParaRPr>
          </a:p>
        </p:txBody>
      </p:sp>
      <p:sp>
        <p:nvSpPr>
          <p:cNvPr id="1968" name="object 1968"/>
          <p:cNvSpPr/>
          <p:nvPr/>
        </p:nvSpPr>
        <p:spPr>
          <a:xfrm>
            <a:off x="2883002"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FFFFFF"/>
          </a:solidFill>
        </p:spPr>
        <p:txBody>
          <a:bodyPr wrap="square" lIns="0" tIns="0" rIns="0" bIns="0" rtlCol="0"/>
          <a:lstStyle/>
          <a:p/>
        </p:txBody>
      </p:sp>
      <p:sp>
        <p:nvSpPr>
          <p:cNvPr id="1969" name="object 1969"/>
          <p:cNvSpPr/>
          <p:nvPr/>
        </p:nvSpPr>
        <p:spPr>
          <a:xfrm>
            <a:off x="2883002"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70" name="object 1970"/>
          <p:cNvSpPr/>
          <p:nvPr/>
        </p:nvSpPr>
        <p:spPr>
          <a:xfrm>
            <a:off x="2885197" y="2994679"/>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1" name="object 1971"/>
          <p:cNvSpPr/>
          <p:nvPr/>
        </p:nvSpPr>
        <p:spPr>
          <a:xfrm>
            <a:off x="2885197" y="302960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2" name="object 1972"/>
          <p:cNvSpPr/>
          <p:nvPr/>
        </p:nvSpPr>
        <p:spPr>
          <a:xfrm>
            <a:off x="2885197" y="306453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3" name="object 1973"/>
          <p:cNvSpPr/>
          <p:nvPr/>
        </p:nvSpPr>
        <p:spPr>
          <a:xfrm>
            <a:off x="2885197" y="3099427"/>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4" name="object 1974"/>
          <p:cNvSpPr/>
          <p:nvPr/>
        </p:nvSpPr>
        <p:spPr>
          <a:xfrm>
            <a:off x="2885197" y="3134415"/>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5" name="object 1975"/>
          <p:cNvSpPr/>
          <p:nvPr/>
        </p:nvSpPr>
        <p:spPr>
          <a:xfrm>
            <a:off x="2885197" y="3169341"/>
            <a:ext cx="497840" cy="0"/>
          </a:xfrm>
          <a:custGeom>
            <a:avLst/>
            <a:gdLst/>
            <a:ahLst/>
            <a:cxnLst/>
            <a:rect l="l" t="t" r="r" b="b"/>
            <a:pathLst>
              <a:path w="497839">
                <a:moveTo>
                  <a:pt x="0" y="0"/>
                </a:moveTo>
                <a:lnTo>
                  <a:pt x="497749" y="0"/>
                </a:lnTo>
              </a:path>
            </a:pathLst>
          </a:custGeom>
          <a:ln w="4363">
            <a:solidFill>
              <a:srgbClr val="000000"/>
            </a:solidFill>
          </a:ln>
        </p:spPr>
        <p:txBody>
          <a:bodyPr wrap="square" lIns="0" tIns="0" rIns="0" bIns="0" rtlCol="0"/>
          <a:lstStyle/>
          <a:p/>
        </p:txBody>
      </p:sp>
      <p:sp>
        <p:nvSpPr>
          <p:cNvPr id="1976" name="object 1976"/>
          <p:cNvSpPr/>
          <p:nvPr/>
        </p:nvSpPr>
        <p:spPr>
          <a:xfrm>
            <a:off x="2883002" y="2992515"/>
            <a:ext cx="502284" cy="192405"/>
          </a:xfrm>
          <a:custGeom>
            <a:avLst/>
            <a:gdLst/>
            <a:ahLst/>
            <a:cxnLst/>
            <a:rect l="l" t="t" r="r" b="b"/>
            <a:pathLst>
              <a:path w="502285" h="192405">
                <a:moveTo>
                  <a:pt x="0" y="0"/>
                </a:moveTo>
                <a:lnTo>
                  <a:pt x="502139" y="0"/>
                </a:lnTo>
                <a:lnTo>
                  <a:pt x="502139" y="192094"/>
                </a:lnTo>
                <a:lnTo>
                  <a:pt x="0" y="192094"/>
                </a:lnTo>
                <a:lnTo>
                  <a:pt x="0" y="0"/>
                </a:lnTo>
              </a:path>
            </a:pathLst>
          </a:custGeom>
          <a:ln w="4363">
            <a:solidFill>
              <a:srgbClr val="000000"/>
            </a:solidFill>
          </a:ln>
        </p:spPr>
        <p:txBody>
          <a:bodyPr wrap="square" lIns="0" tIns="0" rIns="0" bIns="0" rtlCol="0"/>
          <a:lstStyle/>
          <a:p/>
        </p:txBody>
      </p:sp>
      <p:sp>
        <p:nvSpPr>
          <p:cNvPr id="1977" name="object 1977"/>
          <p:cNvSpPr txBox="1"/>
          <p:nvPr/>
        </p:nvSpPr>
        <p:spPr>
          <a:xfrm>
            <a:off x="2564696" y="2639265"/>
            <a:ext cx="3970654" cy="1011555"/>
          </a:xfrm>
          <a:prstGeom prst="rect">
            <a:avLst/>
          </a:prstGeom>
        </p:spPr>
        <p:txBody>
          <a:bodyPr vert="horz" wrap="square" lIns="0" tIns="17145" rIns="0" bIns="0" rtlCol="0">
            <a:spAutoFit/>
          </a:bodyPr>
          <a:lstStyle/>
          <a:p>
            <a:pPr marL="883285">
              <a:lnSpc>
                <a:spcPct val="100000"/>
              </a:lnSpc>
              <a:spcBef>
                <a:spcPts val="135"/>
              </a:spcBef>
            </a:pPr>
            <a:r>
              <a:rPr sz="1750" spc="15" dirty="0">
                <a:latin typeface="Times New Roman" panose="02020603050405020304"/>
                <a:cs typeface="Times New Roman" panose="02020603050405020304"/>
              </a:rPr>
              <a:t>#&gt;16</a:t>
            </a:r>
            <a:endParaRPr sz="1750">
              <a:latin typeface="Times New Roman" panose="02020603050405020304"/>
              <a:cs typeface="Times New Roman" panose="02020603050405020304"/>
            </a:endParaRPr>
          </a:p>
          <a:p>
            <a:pPr marL="883285">
              <a:lnSpc>
                <a:spcPct val="100000"/>
              </a:lnSpc>
              <a:spcBef>
                <a:spcPts val="135"/>
              </a:spcBef>
            </a:pPr>
            <a:r>
              <a:rPr sz="1750" spc="15" dirty="0">
                <a:latin typeface="Times New Roman" panose="02020603050405020304"/>
                <a:cs typeface="Times New Roman" panose="02020603050405020304"/>
              </a:rPr>
              <a:t>#&gt;2</a:t>
            </a:r>
            <a:endParaRPr sz="1750">
              <a:latin typeface="Times New Roman" panose="02020603050405020304"/>
              <a:cs typeface="Times New Roman" panose="02020603050405020304"/>
            </a:endParaRPr>
          </a:p>
          <a:p>
            <a:pPr marL="12700">
              <a:lnSpc>
                <a:spcPct val="100000"/>
              </a:lnSpc>
              <a:spcBef>
                <a:spcPts val="1170"/>
              </a:spcBef>
              <a:tabLst>
                <a:tab pos="438150" algn="l"/>
                <a:tab pos="863600" algn="l"/>
                <a:tab pos="1287145" algn="l"/>
                <a:tab pos="1712595" algn="l"/>
                <a:tab pos="2138680" algn="l"/>
                <a:tab pos="2564130" algn="l"/>
                <a:tab pos="2987675" algn="l"/>
                <a:tab pos="3413760" algn="l"/>
                <a:tab pos="3839210" algn="l"/>
              </a:tabLst>
            </a:pPr>
            <a:r>
              <a:rPr sz="1850" dirty="0">
                <a:latin typeface="Times New Roman" panose="02020603050405020304"/>
                <a:cs typeface="Times New Roman" panose="02020603050405020304"/>
              </a:rPr>
              <a:t>0	1	2	3	4	5	6	7	8	9</a:t>
            </a:r>
            <a:endParaRPr sz="1850">
              <a:latin typeface="Times New Roman" panose="02020603050405020304"/>
              <a:cs typeface="Times New Roman" panose="02020603050405020304"/>
            </a:endParaRPr>
          </a:p>
        </p:txBody>
      </p:sp>
      <p:sp>
        <p:nvSpPr>
          <p:cNvPr id="1978" name="object 1978"/>
          <p:cNvSpPr/>
          <p:nvPr/>
        </p:nvSpPr>
        <p:spPr>
          <a:xfrm>
            <a:off x="4151397" y="2992496"/>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solidFill>
            <a:srgbClr val="C0C0C0"/>
          </a:solidFill>
        </p:spPr>
        <p:txBody>
          <a:bodyPr wrap="square" lIns="0" tIns="0" rIns="0" bIns="0" rtlCol="0"/>
          <a:lstStyle/>
          <a:p/>
        </p:txBody>
      </p:sp>
      <p:sp>
        <p:nvSpPr>
          <p:cNvPr id="1979" name="object 1979"/>
          <p:cNvSpPr/>
          <p:nvPr/>
        </p:nvSpPr>
        <p:spPr>
          <a:xfrm>
            <a:off x="4151398" y="2992497"/>
            <a:ext cx="502284" cy="192405"/>
          </a:xfrm>
          <a:custGeom>
            <a:avLst/>
            <a:gdLst/>
            <a:ahLst/>
            <a:cxnLst/>
            <a:rect l="l" t="t" r="r" b="b"/>
            <a:pathLst>
              <a:path w="502285" h="192405">
                <a:moveTo>
                  <a:pt x="0" y="192113"/>
                </a:moveTo>
                <a:lnTo>
                  <a:pt x="502108" y="192113"/>
                </a:lnTo>
                <a:lnTo>
                  <a:pt x="502108" y="0"/>
                </a:lnTo>
                <a:lnTo>
                  <a:pt x="0" y="0"/>
                </a:lnTo>
                <a:lnTo>
                  <a:pt x="0" y="192113"/>
                </a:lnTo>
                <a:close/>
              </a:path>
            </a:pathLst>
          </a:custGeom>
          <a:ln w="4363">
            <a:solidFill>
              <a:srgbClr val="000000"/>
            </a:solidFill>
          </a:ln>
        </p:spPr>
        <p:txBody>
          <a:bodyPr wrap="square" lIns="0" tIns="0" rIns="0" bIns="0" rtlCol="0"/>
          <a:lstStyle/>
          <a:p/>
        </p:txBody>
      </p:sp>
      <p:sp>
        <p:nvSpPr>
          <p:cNvPr id="1980" name="object 1980"/>
          <p:cNvSpPr/>
          <p:nvPr/>
        </p:nvSpPr>
        <p:spPr>
          <a:xfrm>
            <a:off x="4151410" y="2992497"/>
            <a:ext cx="502113" cy="192131"/>
          </a:xfrm>
          <a:prstGeom prst="rect">
            <a:avLst/>
          </a:prstGeom>
          <a:blipFill>
            <a:blip r:embed="rId4" cstate="print"/>
            <a:stretch>
              <a:fillRect/>
            </a:stretch>
          </a:blipFill>
        </p:spPr>
        <p:txBody>
          <a:bodyPr wrap="square" lIns="0" tIns="0" rIns="0" bIns="0" rtlCol="0"/>
          <a:lstStyle/>
          <a:p/>
        </p:txBody>
      </p:sp>
      <p:sp>
        <p:nvSpPr>
          <p:cNvPr id="1981" name="object 1981"/>
          <p:cNvSpPr/>
          <p:nvPr/>
        </p:nvSpPr>
        <p:spPr>
          <a:xfrm>
            <a:off x="4151398" y="2992515"/>
            <a:ext cx="502284" cy="192405"/>
          </a:xfrm>
          <a:custGeom>
            <a:avLst/>
            <a:gdLst/>
            <a:ahLst/>
            <a:cxnLst/>
            <a:rect l="l" t="t" r="r" b="b"/>
            <a:pathLst>
              <a:path w="502285" h="192405">
                <a:moveTo>
                  <a:pt x="0" y="0"/>
                </a:moveTo>
                <a:lnTo>
                  <a:pt x="502108" y="0"/>
                </a:lnTo>
                <a:lnTo>
                  <a:pt x="502108" y="192094"/>
                </a:lnTo>
                <a:lnTo>
                  <a:pt x="0" y="192094"/>
                </a:lnTo>
                <a:lnTo>
                  <a:pt x="0" y="0"/>
                </a:lnTo>
              </a:path>
            </a:pathLst>
          </a:custGeom>
          <a:ln w="4363">
            <a:solidFill>
              <a:srgbClr val="000000"/>
            </a:solidFill>
          </a:ln>
        </p:spPr>
        <p:txBody>
          <a:bodyPr wrap="square" lIns="0" tIns="0" rIns="0" bIns="0" rtlCol="0"/>
          <a:lstStyle/>
          <a:p/>
        </p:txBody>
      </p:sp>
      <p:sp>
        <p:nvSpPr>
          <p:cNvPr id="1982" name="object 1982"/>
          <p:cNvSpPr txBox="1"/>
          <p:nvPr/>
        </p:nvSpPr>
        <p:spPr>
          <a:xfrm>
            <a:off x="4704092" y="2639265"/>
            <a:ext cx="381000" cy="581660"/>
          </a:xfrm>
          <a:prstGeom prst="rect">
            <a:avLst/>
          </a:prstGeom>
        </p:spPr>
        <p:txBody>
          <a:bodyPr vert="horz" wrap="square" lIns="0" tIns="17145" rIns="0" bIns="0" rtlCol="0">
            <a:spAutoFit/>
          </a:bodyPr>
          <a:lstStyle/>
          <a:p>
            <a:pPr marL="12700">
              <a:lnSpc>
                <a:spcPct val="100000"/>
              </a:lnSpc>
              <a:spcBef>
                <a:spcPts val="135"/>
              </a:spcBef>
            </a:pPr>
            <a:r>
              <a:rPr sz="1750" spc="15" dirty="0">
                <a:latin typeface="Times New Roman" panose="02020603050405020304"/>
                <a:cs typeface="Times New Roman" panose="02020603050405020304"/>
              </a:rPr>
              <a:t>#&gt;8</a:t>
            </a:r>
            <a:endParaRPr sz="1750">
              <a:latin typeface="Times New Roman" panose="02020603050405020304"/>
              <a:cs typeface="Times New Roman" panose="02020603050405020304"/>
            </a:endParaRPr>
          </a:p>
          <a:p>
            <a:pPr marL="12700">
              <a:lnSpc>
                <a:spcPct val="100000"/>
              </a:lnSpc>
              <a:spcBef>
                <a:spcPts val="135"/>
              </a:spcBef>
            </a:pPr>
            <a:r>
              <a:rPr sz="1750" spc="15" dirty="0">
                <a:latin typeface="Times New Roman" panose="02020603050405020304"/>
                <a:cs typeface="Times New Roman" panose="02020603050405020304"/>
              </a:rPr>
              <a:t>#&gt;1</a:t>
            </a:r>
            <a:endParaRPr sz="1750">
              <a:latin typeface="Times New Roman" panose="02020603050405020304"/>
              <a:cs typeface="Times New Roman" panose="02020603050405020304"/>
            </a:endParaRPr>
          </a:p>
        </p:txBody>
      </p:sp>
      <p:sp>
        <p:nvSpPr>
          <p:cNvPr id="1984" name="object 1984"/>
          <p:cNvSpPr/>
          <p:nvPr/>
        </p:nvSpPr>
        <p:spPr>
          <a:xfrm>
            <a:off x="380364" y="5837174"/>
            <a:ext cx="8600440" cy="782320"/>
          </a:xfrm>
          <a:custGeom>
            <a:avLst/>
            <a:gdLst/>
            <a:ahLst/>
            <a:cxnLst/>
            <a:rect l="l" t="t" r="r" b="b"/>
            <a:pathLst>
              <a:path w="8600440" h="782320">
                <a:moveTo>
                  <a:pt x="0" y="130302"/>
                </a:moveTo>
                <a:lnTo>
                  <a:pt x="10240" y="79584"/>
                </a:lnTo>
                <a:lnTo>
                  <a:pt x="38166" y="38166"/>
                </a:lnTo>
                <a:lnTo>
                  <a:pt x="79584" y="10240"/>
                </a:lnTo>
                <a:lnTo>
                  <a:pt x="130301" y="0"/>
                </a:lnTo>
                <a:lnTo>
                  <a:pt x="8469630" y="0"/>
                </a:lnTo>
                <a:lnTo>
                  <a:pt x="8520368" y="10240"/>
                </a:lnTo>
                <a:lnTo>
                  <a:pt x="8561784" y="38166"/>
                </a:lnTo>
                <a:lnTo>
                  <a:pt x="8589698" y="79584"/>
                </a:lnTo>
                <a:lnTo>
                  <a:pt x="8599932" y="130302"/>
                </a:lnTo>
                <a:lnTo>
                  <a:pt x="8599932" y="651510"/>
                </a:lnTo>
                <a:lnTo>
                  <a:pt x="8589698" y="702226"/>
                </a:lnTo>
                <a:lnTo>
                  <a:pt x="8561784" y="743644"/>
                </a:lnTo>
                <a:lnTo>
                  <a:pt x="8520368" y="771570"/>
                </a:lnTo>
                <a:lnTo>
                  <a:pt x="8469630" y="781810"/>
                </a:lnTo>
                <a:lnTo>
                  <a:pt x="130301" y="781810"/>
                </a:lnTo>
                <a:lnTo>
                  <a:pt x="79584" y="771570"/>
                </a:lnTo>
                <a:lnTo>
                  <a:pt x="38166" y="743644"/>
                </a:lnTo>
                <a:lnTo>
                  <a:pt x="10240" y="702226"/>
                </a:lnTo>
                <a:lnTo>
                  <a:pt x="0" y="651510"/>
                </a:lnTo>
                <a:lnTo>
                  <a:pt x="0" y="130302"/>
                </a:lnTo>
                <a:close/>
              </a:path>
            </a:pathLst>
          </a:custGeom>
          <a:ln w="15240">
            <a:solidFill>
              <a:srgbClr val="FF0000"/>
            </a:solidFill>
            <a:prstDash val="sysDash"/>
          </a:ln>
        </p:spPr>
        <p:txBody>
          <a:bodyPr wrap="square" lIns="0" tIns="0" rIns="0" bIns="0" rtlCol="0"/>
          <a:lstStyle/>
          <a:p/>
        </p:txBody>
      </p:sp>
      <p:sp>
        <p:nvSpPr>
          <p:cNvPr id="1985" name="object 1985"/>
          <p:cNvSpPr/>
          <p:nvPr/>
        </p:nvSpPr>
        <p:spPr>
          <a:xfrm>
            <a:off x="7765432" y="57723"/>
            <a:ext cx="1355463" cy="931275"/>
          </a:xfrm>
          <a:prstGeom prst="rect">
            <a:avLst/>
          </a:prstGeom>
          <a:blipFill>
            <a:blip r:embed="rId5" cstate="print"/>
            <a:stretch>
              <a:fillRect/>
            </a:stretch>
          </a:blipFill>
        </p:spPr>
        <p:txBody>
          <a:bodyPr wrap="square" lIns="0" tIns="0" rIns="0" bIns="0" rtlCol="0"/>
          <a:lstStyle/>
          <a:p/>
        </p:txBody>
      </p:sp>
      <p:sp>
        <p:nvSpPr>
          <p:cNvPr id="1986" name="object 1986"/>
          <p:cNvSpPr/>
          <p:nvPr/>
        </p:nvSpPr>
        <p:spPr>
          <a:xfrm>
            <a:off x="183194" y="213985"/>
            <a:ext cx="891036" cy="376559"/>
          </a:xfrm>
          <a:prstGeom prst="rect">
            <a:avLst/>
          </a:prstGeom>
          <a:blipFill>
            <a:blip r:embed="rId6" cstate="print"/>
            <a:stretch>
              <a:fillRect/>
            </a:stretch>
          </a:blipFill>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45229" y="615772"/>
            <a:ext cx="1652905"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FF"/>
                </a:solidFill>
                <a:latin typeface="Arial" panose="020B0604020202020204"/>
                <a:cs typeface="Arial" panose="020B0604020202020204"/>
              </a:rPr>
              <a:t>Part</a:t>
            </a:r>
            <a:r>
              <a:rPr sz="4800" spc="-90" dirty="0">
                <a:solidFill>
                  <a:srgbClr val="0000FF"/>
                </a:solidFill>
                <a:latin typeface="Arial" panose="020B0604020202020204"/>
                <a:cs typeface="Arial" panose="020B0604020202020204"/>
              </a:rPr>
              <a:t> </a:t>
            </a:r>
            <a:r>
              <a:rPr sz="4800" dirty="0">
                <a:solidFill>
                  <a:srgbClr val="0000FF"/>
                </a:solidFill>
                <a:latin typeface="Arial" panose="020B0604020202020204"/>
                <a:cs typeface="Arial" panose="020B0604020202020204"/>
              </a:rPr>
              <a:t>2</a:t>
            </a:r>
            <a:endParaRPr sz="4800">
              <a:latin typeface="Arial" panose="020B0604020202020204"/>
              <a:cs typeface="Arial" panose="020B0604020202020204"/>
            </a:endParaRPr>
          </a:p>
        </p:txBody>
      </p:sp>
      <p:sp>
        <p:nvSpPr>
          <p:cNvPr id="3" name="object 3"/>
          <p:cNvSpPr txBox="1"/>
          <p:nvPr/>
        </p:nvSpPr>
        <p:spPr>
          <a:xfrm>
            <a:off x="3297682" y="3089859"/>
            <a:ext cx="262064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00FF"/>
                </a:solidFill>
                <a:latin typeface="Arial" panose="020B0604020202020204"/>
                <a:cs typeface="Arial" panose="020B0604020202020204"/>
              </a:rPr>
              <a:t>Related</a:t>
            </a:r>
            <a:r>
              <a:rPr sz="3200" b="1" spc="-114" dirty="0">
                <a:solidFill>
                  <a:srgbClr val="0000FF"/>
                </a:solidFill>
                <a:latin typeface="Arial" panose="020B0604020202020204"/>
                <a:cs typeface="Arial" panose="020B0604020202020204"/>
              </a:rPr>
              <a:t> </a:t>
            </a:r>
            <a:r>
              <a:rPr sz="3200" b="1" dirty="0">
                <a:solidFill>
                  <a:srgbClr val="0000FF"/>
                </a:solidFill>
                <a:latin typeface="Arial" panose="020B0604020202020204"/>
                <a:cs typeface="Arial" panose="020B0604020202020204"/>
              </a:rPr>
              <a:t>Work</a:t>
            </a:r>
            <a:endParaRPr sz="3200">
              <a:latin typeface="Arial" panose="020B0604020202020204"/>
              <a:cs typeface="Arial" panose="020B0604020202020204"/>
            </a:endParaRPr>
          </a:p>
        </p:txBody>
      </p:sp>
      <p:sp>
        <p:nvSpPr>
          <p:cNvPr id="4" name="object 4"/>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0120" y="791032"/>
            <a:ext cx="5681345" cy="452120"/>
          </a:xfrm>
          <a:prstGeom prst="rect">
            <a:avLst/>
          </a:prstGeom>
        </p:spPr>
        <p:txBody>
          <a:bodyPr vert="horz" wrap="square" lIns="0" tIns="12065" rIns="0" bIns="0" rtlCol="0">
            <a:spAutoFit/>
          </a:bodyPr>
          <a:lstStyle/>
          <a:p>
            <a:pPr marL="12700">
              <a:lnSpc>
                <a:spcPct val="100000"/>
              </a:lnSpc>
              <a:spcBef>
                <a:spcPts val="95"/>
              </a:spcBef>
            </a:pPr>
            <a:r>
              <a:rPr spc="-5" dirty="0"/>
              <a:t>Existing Graph </a:t>
            </a:r>
            <a:r>
              <a:rPr dirty="0"/>
              <a:t>Processing</a:t>
            </a:r>
            <a:r>
              <a:rPr spc="20" dirty="0"/>
              <a:t> </a:t>
            </a:r>
            <a:r>
              <a:rPr spc="-5" dirty="0"/>
              <a:t>Systems</a:t>
            </a:r>
            <a:endParaRPr spc="-5" dirty="0"/>
          </a:p>
        </p:txBody>
      </p:sp>
      <p:sp>
        <p:nvSpPr>
          <p:cNvPr id="3" name="object 3"/>
          <p:cNvSpPr txBox="1"/>
          <p:nvPr/>
        </p:nvSpPr>
        <p:spPr>
          <a:xfrm>
            <a:off x="515112" y="4652771"/>
            <a:ext cx="1248410" cy="544195"/>
          </a:xfrm>
          <a:prstGeom prst="rect">
            <a:avLst/>
          </a:prstGeom>
          <a:ln w="9144">
            <a:solidFill>
              <a:srgbClr val="2C2CFD"/>
            </a:solidFill>
          </a:ln>
        </p:spPr>
        <p:txBody>
          <a:bodyPr vert="horz" wrap="square" lIns="0" tIns="128270" rIns="0" bIns="0" rtlCol="0">
            <a:spAutoFit/>
          </a:bodyPr>
          <a:lstStyle/>
          <a:p>
            <a:pPr marL="128905">
              <a:lnSpc>
                <a:spcPct val="100000"/>
              </a:lnSpc>
              <a:spcBef>
                <a:spcPts val="1010"/>
              </a:spcBef>
            </a:pPr>
            <a:r>
              <a:rPr sz="1800" spc="-5" dirty="0">
                <a:latin typeface="Arial" panose="020B0604020202020204"/>
                <a:cs typeface="Arial" panose="020B0604020202020204"/>
              </a:rPr>
              <a:t>GraphChi</a:t>
            </a:r>
            <a:endParaRPr sz="1800">
              <a:latin typeface="Arial" panose="020B0604020202020204"/>
              <a:cs typeface="Arial" panose="020B0604020202020204"/>
            </a:endParaRPr>
          </a:p>
        </p:txBody>
      </p:sp>
      <p:sp>
        <p:nvSpPr>
          <p:cNvPr id="4" name="object 4"/>
          <p:cNvSpPr txBox="1"/>
          <p:nvPr/>
        </p:nvSpPr>
        <p:spPr>
          <a:xfrm>
            <a:off x="1915667" y="4652771"/>
            <a:ext cx="1249680" cy="544195"/>
          </a:xfrm>
          <a:prstGeom prst="rect">
            <a:avLst/>
          </a:prstGeom>
          <a:ln w="9144">
            <a:solidFill>
              <a:srgbClr val="2C2CFD"/>
            </a:solidFill>
          </a:ln>
        </p:spPr>
        <p:txBody>
          <a:bodyPr vert="horz" wrap="square" lIns="0" tIns="128270" rIns="0" bIns="0" rtlCol="0">
            <a:spAutoFit/>
          </a:bodyPr>
          <a:lstStyle/>
          <a:p>
            <a:pPr marL="136525">
              <a:lnSpc>
                <a:spcPct val="100000"/>
              </a:lnSpc>
              <a:spcBef>
                <a:spcPts val="1010"/>
              </a:spcBef>
            </a:pPr>
            <a:r>
              <a:rPr sz="1800" spc="-5" dirty="0">
                <a:latin typeface="Arial" panose="020B0604020202020204"/>
                <a:cs typeface="Arial" panose="020B0604020202020204"/>
              </a:rPr>
              <a:t>X-Stream</a:t>
            </a:r>
            <a:endParaRPr sz="1800">
              <a:latin typeface="Arial" panose="020B0604020202020204"/>
              <a:cs typeface="Arial" panose="020B0604020202020204"/>
            </a:endParaRPr>
          </a:p>
        </p:txBody>
      </p:sp>
      <p:sp>
        <p:nvSpPr>
          <p:cNvPr id="5" name="object 5"/>
          <p:cNvSpPr txBox="1"/>
          <p:nvPr/>
        </p:nvSpPr>
        <p:spPr>
          <a:xfrm>
            <a:off x="3308603" y="4652771"/>
            <a:ext cx="1249680" cy="544195"/>
          </a:xfrm>
          <a:prstGeom prst="rect">
            <a:avLst/>
          </a:prstGeom>
          <a:ln w="9144">
            <a:solidFill>
              <a:srgbClr val="2C2CFD"/>
            </a:solidFill>
          </a:ln>
        </p:spPr>
        <p:txBody>
          <a:bodyPr vert="horz" wrap="square" lIns="0" tIns="146685" rIns="0" bIns="0" rtlCol="0">
            <a:spAutoFit/>
          </a:bodyPr>
          <a:lstStyle/>
          <a:p>
            <a:pPr marL="120015">
              <a:lnSpc>
                <a:spcPct val="100000"/>
              </a:lnSpc>
              <a:spcBef>
                <a:spcPts val="1155"/>
              </a:spcBef>
            </a:pPr>
            <a:r>
              <a:rPr sz="1800" spc="-5" dirty="0">
                <a:latin typeface="Arial" panose="020B0604020202020204"/>
                <a:cs typeface="Arial" panose="020B0604020202020204"/>
              </a:rPr>
              <a:t>GridGraph</a:t>
            </a:r>
            <a:endParaRPr sz="1800">
              <a:latin typeface="Arial" panose="020B0604020202020204"/>
              <a:cs typeface="Arial" panose="020B0604020202020204"/>
            </a:endParaRPr>
          </a:p>
        </p:txBody>
      </p:sp>
      <p:sp>
        <p:nvSpPr>
          <p:cNvPr id="6" name="object 6"/>
          <p:cNvSpPr txBox="1"/>
          <p:nvPr/>
        </p:nvSpPr>
        <p:spPr>
          <a:xfrm>
            <a:off x="4788408" y="4652771"/>
            <a:ext cx="1248410" cy="544195"/>
          </a:xfrm>
          <a:prstGeom prst="rect">
            <a:avLst/>
          </a:prstGeom>
          <a:ln w="9144">
            <a:solidFill>
              <a:srgbClr val="2C2CFD"/>
            </a:solidFill>
          </a:ln>
        </p:spPr>
        <p:txBody>
          <a:bodyPr vert="horz" wrap="square" lIns="0" tIns="128270" rIns="0" bIns="0" rtlCol="0">
            <a:spAutoFit/>
          </a:bodyPr>
          <a:lstStyle/>
          <a:p>
            <a:pPr marL="160655">
              <a:lnSpc>
                <a:spcPct val="100000"/>
              </a:lnSpc>
              <a:spcBef>
                <a:spcPts val="1010"/>
              </a:spcBef>
            </a:pPr>
            <a:r>
              <a:rPr sz="1800" spc="-5" dirty="0">
                <a:latin typeface="Arial" panose="020B0604020202020204"/>
                <a:cs typeface="Arial" panose="020B0604020202020204"/>
              </a:rPr>
              <a:t>NXgraph</a:t>
            </a:r>
            <a:endParaRPr sz="1800">
              <a:latin typeface="Arial" panose="020B0604020202020204"/>
              <a:cs typeface="Arial" panose="020B0604020202020204"/>
            </a:endParaRPr>
          </a:p>
        </p:txBody>
      </p:sp>
      <p:sp>
        <p:nvSpPr>
          <p:cNvPr id="7" name="object 7"/>
          <p:cNvSpPr txBox="1"/>
          <p:nvPr/>
        </p:nvSpPr>
        <p:spPr>
          <a:xfrm>
            <a:off x="6298691" y="4652771"/>
            <a:ext cx="1249680" cy="544195"/>
          </a:xfrm>
          <a:prstGeom prst="rect">
            <a:avLst/>
          </a:prstGeom>
          <a:ln w="9144">
            <a:solidFill>
              <a:srgbClr val="2C2CFD"/>
            </a:solidFill>
          </a:ln>
        </p:spPr>
        <p:txBody>
          <a:bodyPr vert="horz" wrap="square" lIns="0" tIns="146050" rIns="0" bIns="0" rtlCol="0">
            <a:spAutoFit/>
          </a:bodyPr>
          <a:lstStyle/>
          <a:p>
            <a:pPr marL="403225">
              <a:lnSpc>
                <a:spcPct val="100000"/>
              </a:lnSpc>
              <a:spcBef>
                <a:spcPts val="1150"/>
              </a:spcBef>
            </a:pPr>
            <a:r>
              <a:rPr sz="1800" spc="-5" dirty="0">
                <a:latin typeface="Arial" panose="020B0604020202020204"/>
                <a:cs typeface="Arial" panose="020B0604020202020204"/>
              </a:rPr>
              <a:t>CLIP</a:t>
            </a:r>
            <a:endParaRPr sz="1800">
              <a:latin typeface="Arial" panose="020B0604020202020204"/>
              <a:cs typeface="Arial" panose="020B0604020202020204"/>
            </a:endParaRPr>
          </a:p>
        </p:txBody>
      </p:sp>
      <p:sp>
        <p:nvSpPr>
          <p:cNvPr id="8" name="object 8"/>
          <p:cNvSpPr txBox="1"/>
          <p:nvPr/>
        </p:nvSpPr>
        <p:spPr>
          <a:xfrm>
            <a:off x="7819770" y="4679441"/>
            <a:ext cx="28003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panose="020B0604020202020204"/>
                <a:cs typeface="Arial" panose="020B0604020202020204"/>
              </a:rPr>
              <a:t>…</a:t>
            </a:r>
            <a:endParaRPr sz="2000">
              <a:latin typeface="Arial" panose="020B0604020202020204"/>
              <a:cs typeface="Arial" panose="020B0604020202020204"/>
            </a:endParaRPr>
          </a:p>
        </p:txBody>
      </p:sp>
      <p:sp>
        <p:nvSpPr>
          <p:cNvPr id="9" name="object 9"/>
          <p:cNvSpPr/>
          <p:nvPr/>
        </p:nvSpPr>
        <p:spPr>
          <a:xfrm>
            <a:off x="467868" y="3994403"/>
            <a:ext cx="1586483" cy="126796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757552" y="4015994"/>
            <a:ext cx="255270" cy="589280"/>
          </a:xfrm>
          <a:custGeom>
            <a:avLst/>
            <a:gdLst/>
            <a:ahLst/>
            <a:cxnLst/>
            <a:rect l="l" t="t" r="r" b="b"/>
            <a:pathLst>
              <a:path w="255269" h="589279">
                <a:moveTo>
                  <a:pt x="0" y="588771"/>
                </a:moveTo>
                <a:lnTo>
                  <a:pt x="59182" y="329691"/>
                </a:lnTo>
                <a:lnTo>
                  <a:pt x="255270" y="0"/>
                </a:lnTo>
              </a:path>
            </a:pathLst>
          </a:custGeom>
          <a:ln w="9144">
            <a:solidFill>
              <a:srgbClr val="2C2CFD"/>
            </a:solidFill>
          </a:ln>
        </p:spPr>
        <p:txBody>
          <a:bodyPr wrap="square" lIns="0" tIns="0" rIns="0" bIns="0" rtlCol="0"/>
          <a:lstStyle/>
          <a:p/>
        </p:txBody>
      </p:sp>
      <p:sp>
        <p:nvSpPr>
          <p:cNvPr id="11" name="object 11"/>
          <p:cNvSpPr/>
          <p:nvPr/>
        </p:nvSpPr>
        <p:spPr>
          <a:xfrm>
            <a:off x="472440" y="3773449"/>
            <a:ext cx="8237220" cy="50137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515873" y="3899735"/>
            <a:ext cx="7945755" cy="212725"/>
          </a:xfrm>
          <a:custGeom>
            <a:avLst/>
            <a:gdLst/>
            <a:ahLst/>
            <a:cxnLst/>
            <a:rect l="l" t="t" r="r" b="b"/>
            <a:pathLst>
              <a:path w="7945755" h="212725">
                <a:moveTo>
                  <a:pt x="7851648" y="106098"/>
                </a:moveTo>
                <a:lnTo>
                  <a:pt x="7744968" y="168328"/>
                </a:lnTo>
                <a:lnTo>
                  <a:pt x="7738014" y="174585"/>
                </a:lnTo>
                <a:lnTo>
                  <a:pt x="7734109" y="182758"/>
                </a:lnTo>
                <a:lnTo>
                  <a:pt x="7733537" y="191813"/>
                </a:lnTo>
                <a:lnTo>
                  <a:pt x="7736585" y="200713"/>
                </a:lnTo>
                <a:lnTo>
                  <a:pt x="7742769" y="207668"/>
                </a:lnTo>
                <a:lnTo>
                  <a:pt x="7750905" y="211587"/>
                </a:lnTo>
                <a:lnTo>
                  <a:pt x="7759946" y="212197"/>
                </a:lnTo>
                <a:lnTo>
                  <a:pt x="7768844" y="209222"/>
                </a:lnTo>
                <a:lnTo>
                  <a:pt x="7905035" y="129720"/>
                </a:lnTo>
                <a:lnTo>
                  <a:pt x="7898765" y="129720"/>
                </a:lnTo>
                <a:lnTo>
                  <a:pt x="7898765" y="126545"/>
                </a:lnTo>
                <a:lnTo>
                  <a:pt x="7886700" y="126545"/>
                </a:lnTo>
                <a:lnTo>
                  <a:pt x="7851648" y="106098"/>
                </a:lnTo>
                <a:close/>
              </a:path>
              <a:path w="7945755" h="212725">
                <a:moveTo>
                  <a:pt x="7811153" y="82476"/>
                </a:moveTo>
                <a:lnTo>
                  <a:pt x="0" y="82476"/>
                </a:lnTo>
                <a:lnTo>
                  <a:pt x="0" y="129720"/>
                </a:lnTo>
                <a:lnTo>
                  <a:pt x="7811153" y="129720"/>
                </a:lnTo>
                <a:lnTo>
                  <a:pt x="7851648" y="106098"/>
                </a:lnTo>
                <a:lnTo>
                  <a:pt x="7811153" y="82476"/>
                </a:lnTo>
                <a:close/>
              </a:path>
              <a:path w="7945755" h="212725">
                <a:moveTo>
                  <a:pt x="7905035" y="82476"/>
                </a:moveTo>
                <a:lnTo>
                  <a:pt x="7898765" y="82476"/>
                </a:lnTo>
                <a:lnTo>
                  <a:pt x="7898765" y="129720"/>
                </a:lnTo>
                <a:lnTo>
                  <a:pt x="7905035" y="129720"/>
                </a:lnTo>
                <a:lnTo>
                  <a:pt x="7945501" y="106098"/>
                </a:lnTo>
                <a:lnTo>
                  <a:pt x="7905035" y="82476"/>
                </a:lnTo>
                <a:close/>
              </a:path>
              <a:path w="7945755" h="212725">
                <a:moveTo>
                  <a:pt x="7886700" y="85651"/>
                </a:moveTo>
                <a:lnTo>
                  <a:pt x="7851648" y="106098"/>
                </a:lnTo>
                <a:lnTo>
                  <a:pt x="7886700" y="126545"/>
                </a:lnTo>
                <a:lnTo>
                  <a:pt x="7886700" y="85651"/>
                </a:lnTo>
                <a:close/>
              </a:path>
              <a:path w="7945755" h="212725">
                <a:moveTo>
                  <a:pt x="7898765" y="85651"/>
                </a:moveTo>
                <a:lnTo>
                  <a:pt x="7886700" y="85651"/>
                </a:lnTo>
                <a:lnTo>
                  <a:pt x="7886700" y="126545"/>
                </a:lnTo>
                <a:lnTo>
                  <a:pt x="7898765" y="126545"/>
                </a:lnTo>
                <a:lnTo>
                  <a:pt x="7898765" y="85651"/>
                </a:lnTo>
                <a:close/>
              </a:path>
              <a:path w="7945755" h="212725">
                <a:moveTo>
                  <a:pt x="7759946" y="0"/>
                </a:moveTo>
                <a:lnTo>
                  <a:pt x="7750905" y="609"/>
                </a:lnTo>
                <a:lnTo>
                  <a:pt x="7742769" y="4528"/>
                </a:lnTo>
                <a:lnTo>
                  <a:pt x="7736585" y="11483"/>
                </a:lnTo>
                <a:lnTo>
                  <a:pt x="7733537" y="20383"/>
                </a:lnTo>
                <a:lnTo>
                  <a:pt x="7734109" y="29438"/>
                </a:lnTo>
                <a:lnTo>
                  <a:pt x="7738014" y="37611"/>
                </a:lnTo>
                <a:lnTo>
                  <a:pt x="7744968" y="43868"/>
                </a:lnTo>
                <a:lnTo>
                  <a:pt x="7851648" y="106098"/>
                </a:lnTo>
                <a:lnTo>
                  <a:pt x="7886700" y="85651"/>
                </a:lnTo>
                <a:lnTo>
                  <a:pt x="7898765" y="85651"/>
                </a:lnTo>
                <a:lnTo>
                  <a:pt x="7898765" y="82476"/>
                </a:lnTo>
                <a:lnTo>
                  <a:pt x="7905035" y="82476"/>
                </a:lnTo>
                <a:lnTo>
                  <a:pt x="7768844" y="2974"/>
                </a:lnTo>
                <a:lnTo>
                  <a:pt x="7759946" y="0"/>
                </a:lnTo>
                <a:close/>
              </a:path>
            </a:pathLst>
          </a:custGeom>
          <a:solidFill>
            <a:srgbClr val="3333FF"/>
          </a:solidFill>
        </p:spPr>
        <p:txBody>
          <a:bodyPr wrap="square" lIns="0" tIns="0" rIns="0" bIns="0" rtlCol="0"/>
          <a:lstStyle/>
          <a:p/>
        </p:txBody>
      </p:sp>
      <p:sp>
        <p:nvSpPr>
          <p:cNvPr id="13" name="object 13"/>
          <p:cNvSpPr/>
          <p:nvPr/>
        </p:nvSpPr>
        <p:spPr>
          <a:xfrm>
            <a:off x="1868423" y="3994403"/>
            <a:ext cx="1589531" cy="1267968"/>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3159632" y="4015994"/>
            <a:ext cx="255904" cy="589280"/>
          </a:xfrm>
          <a:custGeom>
            <a:avLst/>
            <a:gdLst/>
            <a:ahLst/>
            <a:cxnLst/>
            <a:rect l="l" t="t" r="r" b="b"/>
            <a:pathLst>
              <a:path w="255904" h="589279">
                <a:moveTo>
                  <a:pt x="0" y="588771"/>
                </a:moveTo>
                <a:lnTo>
                  <a:pt x="59181" y="329691"/>
                </a:lnTo>
                <a:lnTo>
                  <a:pt x="255651" y="0"/>
                </a:lnTo>
              </a:path>
            </a:pathLst>
          </a:custGeom>
          <a:ln w="9144">
            <a:solidFill>
              <a:srgbClr val="2C2CFD"/>
            </a:solidFill>
          </a:ln>
        </p:spPr>
        <p:txBody>
          <a:bodyPr wrap="square" lIns="0" tIns="0" rIns="0" bIns="0" rtlCol="0"/>
          <a:lstStyle/>
          <a:p/>
        </p:txBody>
      </p:sp>
      <p:sp>
        <p:nvSpPr>
          <p:cNvPr id="15" name="object 15"/>
          <p:cNvSpPr/>
          <p:nvPr/>
        </p:nvSpPr>
        <p:spPr>
          <a:xfrm>
            <a:off x="3261359" y="3994403"/>
            <a:ext cx="1589532" cy="1267968"/>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4552569" y="4015994"/>
            <a:ext cx="255904" cy="589280"/>
          </a:xfrm>
          <a:custGeom>
            <a:avLst/>
            <a:gdLst/>
            <a:ahLst/>
            <a:cxnLst/>
            <a:rect l="l" t="t" r="r" b="b"/>
            <a:pathLst>
              <a:path w="255904" h="589279">
                <a:moveTo>
                  <a:pt x="0" y="588771"/>
                </a:moveTo>
                <a:lnTo>
                  <a:pt x="59181" y="329691"/>
                </a:lnTo>
                <a:lnTo>
                  <a:pt x="255650" y="0"/>
                </a:lnTo>
              </a:path>
            </a:pathLst>
          </a:custGeom>
          <a:ln w="9144">
            <a:solidFill>
              <a:srgbClr val="2C2CFD"/>
            </a:solidFill>
          </a:ln>
        </p:spPr>
        <p:txBody>
          <a:bodyPr wrap="square" lIns="0" tIns="0" rIns="0" bIns="0" rtlCol="0"/>
          <a:lstStyle/>
          <a:p/>
        </p:txBody>
      </p:sp>
      <p:sp>
        <p:nvSpPr>
          <p:cNvPr id="17" name="object 17"/>
          <p:cNvSpPr/>
          <p:nvPr/>
        </p:nvSpPr>
        <p:spPr>
          <a:xfrm>
            <a:off x="4741164" y="3994403"/>
            <a:ext cx="1586484" cy="1267968"/>
          </a:xfrm>
          <a:prstGeom prst="rect">
            <a:avLst/>
          </a:prstGeom>
          <a:blipFill>
            <a:blip r:embed="rId1" cstate="print"/>
            <a:stretch>
              <a:fillRect/>
            </a:stretch>
          </a:blipFill>
        </p:spPr>
        <p:txBody>
          <a:bodyPr wrap="square" lIns="0" tIns="0" rIns="0" bIns="0" rtlCol="0"/>
          <a:lstStyle/>
          <a:p/>
        </p:txBody>
      </p:sp>
      <p:sp>
        <p:nvSpPr>
          <p:cNvPr id="18" name="object 18"/>
          <p:cNvSpPr/>
          <p:nvPr/>
        </p:nvSpPr>
        <p:spPr>
          <a:xfrm>
            <a:off x="6030848" y="4015994"/>
            <a:ext cx="255270" cy="589280"/>
          </a:xfrm>
          <a:custGeom>
            <a:avLst/>
            <a:gdLst/>
            <a:ahLst/>
            <a:cxnLst/>
            <a:rect l="l" t="t" r="r" b="b"/>
            <a:pathLst>
              <a:path w="255270" h="589279">
                <a:moveTo>
                  <a:pt x="0" y="588771"/>
                </a:moveTo>
                <a:lnTo>
                  <a:pt x="59181" y="329691"/>
                </a:lnTo>
                <a:lnTo>
                  <a:pt x="255270" y="0"/>
                </a:lnTo>
              </a:path>
            </a:pathLst>
          </a:custGeom>
          <a:ln w="9144">
            <a:solidFill>
              <a:srgbClr val="2C2CFD"/>
            </a:solidFill>
          </a:ln>
        </p:spPr>
        <p:txBody>
          <a:bodyPr wrap="square" lIns="0" tIns="0" rIns="0" bIns="0" rtlCol="0"/>
          <a:lstStyle/>
          <a:p/>
        </p:txBody>
      </p:sp>
      <p:sp>
        <p:nvSpPr>
          <p:cNvPr id="19" name="object 19"/>
          <p:cNvSpPr/>
          <p:nvPr/>
        </p:nvSpPr>
        <p:spPr>
          <a:xfrm>
            <a:off x="6251447" y="3994403"/>
            <a:ext cx="1589531" cy="1267968"/>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7542656" y="4015994"/>
            <a:ext cx="255904" cy="589280"/>
          </a:xfrm>
          <a:custGeom>
            <a:avLst/>
            <a:gdLst/>
            <a:ahLst/>
            <a:cxnLst/>
            <a:rect l="l" t="t" r="r" b="b"/>
            <a:pathLst>
              <a:path w="255904" h="589279">
                <a:moveTo>
                  <a:pt x="0" y="588771"/>
                </a:moveTo>
                <a:lnTo>
                  <a:pt x="59182" y="329691"/>
                </a:lnTo>
                <a:lnTo>
                  <a:pt x="255650" y="0"/>
                </a:lnTo>
              </a:path>
            </a:pathLst>
          </a:custGeom>
          <a:ln w="9144">
            <a:solidFill>
              <a:srgbClr val="2C2CFD"/>
            </a:solidFill>
          </a:ln>
        </p:spPr>
        <p:txBody>
          <a:bodyPr wrap="square" lIns="0" tIns="0" rIns="0" bIns="0" rtlCol="0"/>
          <a:lstStyle/>
          <a:p/>
        </p:txBody>
      </p:sp>
      <p:sp>
        <p:nvSpPr>
          <p:cNvPr id="21" name="object 21"/>
          <p:cNvSpPr/>
          <p:nvPr/>
        </p:nvSpPr>
        <p:spPr>
          <a:xfrm>
            <a:off x="1677923" y="2491739"/>
            <a:ext cx="1139952" cy="1331975"/>
          </a:xfrm>
          <a:prstGeom prst="rect">
            <a:avLst/>
          </a:prstGeom>
          <a:blipFill>
            <a:blip r:embed="rId4" cstate="print"/>
            <a:stretch>
              <a:fillRect/>
            </a:stretch>
          </a:blipFill>
        </p:spPr>
        <p:txBody>
          <a:bodyPr wrap="square" lIns="0" tIns="0" rIns="0" bIns="0" rtlCol="0"/>
          <a:lstStyle/>
          <a:p/>
        </p:txBody>
      </p:sp>
      <p:sp>
        <p:nvSpPr>
          <p:cNvPr id="22" name="object 22"/>
          <p:cNvSpPr txBox="1"/>
          <p:nvPr/>
        </p:nvSpPr>
        <p:spPr>
          <a:xfrm>
            <a:off x="996492" y="1943480"/>
            <a:ext cx="24739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Single graph</a:t>
            </a:r>
            <a:r>
              <a:rPr sz="1800" spc="-30" dirty="0">
                <a:latin typeface="Arial" panose="020B0604020202020204"/>
                <a:cs typeface="Arial" panose="020B0604020202020204"/>
              </a:rPr>
              <a:t> </a:t>
            </a:r>
            <a:r>
              <a:rPr sz="1800" spc="-5" dirty="0">
                <a:latin typeface="Arial" panose="020B0604020202020204"/>
                <a:cs typeface="Arial" panose="020B0604020202020204"/>
              </a:rPr>
              <a:t>processing</a:t>
            </a:r>
            <a:endParaRPr sz="1800">
              <a:latin typeface="Arial" panose="020B0604020202020204"/>
              <a:cs typeface="Arial" panose="020B0604020202020204"/>
            </a:endParaRPr>
          </a:p>
        </p:txBody>
      </p:sp>
      <p:sp>
        <p:nvSpPr>
          <p:cNvPr id="23" name="object 23"/>
          <p:cNvSpPr/>
          <p:nvPr/>
        </p:nvSpPr>
        <p:spPr>
          <a:xfrm>
            <a:off x="7765432" y="57723"/>
            <a:ext cx="1355463" cy="931275"/>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183194" y="213985"/>
            <a:ext cx="891036" cy="376559"/>
          </a:xfrm>
          <a:prstGeom prst="rect">
            <a:avLst/>
          </a:prstGeom>
          <a:blipFill>
            <a:blip r:embed="rId6"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0120" y="791032"/>
            <a:ext cx="5681345" cy="452120"/>
          </a:xfrm>
          <a:prstGeom prst="rect">
            <a:avLst/>
          </a:prstGeom>
        </p:spPr>
        <p:txBody>
          <a:bodyPr vert="horz" wrap="square" lIns="0" tIns="12065" rIns="0" bIns="0" rtlCol="0">
            <a:spAutoFit/>
          </a:bodyPr>
          <a:lstStyle/>
          <a:p>
            <a:pPr marL="12700">
              <a:lnSpc>
                <a:spcPct val="100000"/>
              </a:lnSpc>
              <a:spcBef>
                <a:spcPts val="95"/>
              </a:spcBef>
            </a:pPr>
            <a:r>
              <a:rPr spc="-5" dirty="0"/>
              <a:t>Existing Graph </a:t>
            </a:r>
            <a:r>
              <a:rPr dirty="0"/>
              <a:t>Processing</a:t>
            </a:r>
            <a:r>
              <a:rPr spc="20" dirty="0"/>
              <a:t> </a:t>
            </a:r>
            <a:r>
              <a:rPr spc="-5" dirty="0"/>
              <a:t>Systems</a:t>
            </a:r>
            <a:endParaRPr spc="-5" dirty="0"/>
          </a:p>
        </p:txBody>
      </p:sp>
      <p:sp>
        <p:nvSpPr>
          <p:cNvPr id="3" name="object 3"/>
          <p:cNvSpPr txBox="1"/>
          <p:nvPr/>
        </p:nvSpPr>
        <p:spPr>
          <a:xfrm>
            <a:off x="1361694" y="5328920"/>
            <a:ext cx="1752600" cy="566420"/>
          </a:xfrm>
          <a:prstGeom prst="rect">
            <a:avLst/>
          </a:prstGeom>
        </p:spPr>
        <p:txBody>
          <a:bodyPr vert="horz" wrap="square" lIns="0" tIns="12700" rIns="0" bIns="0" rtlCol="0">
            <a:spAutoFit/>
          </a:bodyPr>
          <a:lstStyle/>
          <a:p>
            <a:pPr marL="12065" marR="5080" algn="ctr">
              <a:lnSpc>
                <a:spcPct val="100000"/>
              </a:lnSpc>
              <a:spcBef>
                <a:spcPts val="100"/>
              </a:spcBef>
            </a:pPr>
            <a:r>
              <a:rPr sz="1800" b="1" dirty="0">
                <a:solidFill>
                  <a:srgbClr val="FF0000"/>
                </a:solidFill>
                <a:latin typeface="Arial" panose="020B0604020202020204"/>
                <a:cs typeface="Arial" panose="020B0604020202020204"/>
              </a:rPr>
              <a:t>主要关注单图处理工作</a:t>
            </a:r>
            <a:endParaRPr sz="1800" b="1" dirty="0">
              <a:solidFill>
                <a:srgbClr val="FF0000"/>
              </a:solidFill>
              <a:latin typeface="Arial" panose="020B0604020202020204"/>
              <a:cs typeface="Arial" panose="020B0604020202020204"/>
            </a:endParaRPr>
          </a:p>
        </p:txBody>
      </p:sp>
      <p:sp>
        <p:nvSpPr>
          <p:cNvPr id="4" name="object 4"/>
          <p:cNvSpPr txBox="1"/>
          <p:nvPr/>
        </p:nvSpPr>
        <p:spPr>
          <a:xfrm>
            <a:off x="515112" y="4652771"/>
            <a:ext cx="1248410" cy="544195"/>
          </a:xfrm>
          <a:prstGeom prst="rect">
            <a:avLst/>
          </a:prstGeom>
          <a:ln w="9144">
            <a:solidFill>
              <a:srgbClr val="2C2CFD"/>
            </a:solidFill>
          </a:ln>
        </p:spPr>
        <p:txBody>
          <a:bodyPr vert="horz" wrap="square" lIns="0" tIns="128270" rIns="0" bIns="0" rtlCol="0">
            <a:spAutoFit/>
          </a:bodyPr>
          <a:lstStyle/>
          <a:p>
            <a:pPr marL="128905">
              <a:lnSpc>
                <a:spcPct val="100000"/>
              </a:lnSpc>
              <a:spcBef>
                <a:spcPts val="1010"/>
              </a:spcBef>
            </a:pPr>
            <a:r>
              <a:rPr sz="1800" spc="-5" dirty="0">
                <a:latin typeface="Arial" panose="020B0604020202020204"/>
                <a:cs typeface="Arial" panose="020B0604020202020204"/>
              </a:rPr>
              <a:t>GraphChi</a:t>
            </a:r>
            <a:endParaRPr sz="1800">
              <a:latin typeface="Arial" panose="020B0604020202020204"/>
              <a:cs typeface="Arial" panose="020B0604020202020204"/>
            </a:endParaRPr>
          </a:p>
        </p:txBody>
      </p:sp>
      <p:sp>
        <p:nvSpPr>
          <p:cNvPr id="5" name="object 5"/>
          <p:cNvSpPr txBox="1"/>
          <p:nvPr/>
        </p:nvSpPr>
        <p:spPr>
          <a:xfrm>
            <a:off x="1915667" y="4652771"/>
            <a:ext cx="1249680" cy="544195"/>
          </a:xfrm>
          <a:prstGeom prst="rect">
            <a:avLst/>
          </a:prstGeom>
          <a:ln w="9144">
            <a:solidFill>
              <a:srgbClr val="2C2CFD"/>
            </a:solidFill>
          </a:ln>
        </p:spPr>
        <p:txBody>
          <a:bodyPr vert="horz" wrap="square" lIns="0" tIns="128270" rIns="0" bIns="0" rtlCol="0">
            <a:spAutoFit/>
          </a:bodyPr>
          <a:lstStyle/>
          <a:p>
            <a:pPr marL="136525">
              <a:lnSpc>
                <a:spcPct val="100000"/>
              </a:lnSpc>
              <a:spcBef>
                <a:spcPts val="1010"/>
              </a:spcBef>
            </a:pPr>
            <a:r>
              <a:rPr sz="1800" spc="-5" dirty="0">
                <a:latin typeface="Arial" panose="020B0604020202020204"/>
                <a:cs typeface="Arial" panose="020B0604020202020204"/>
              </a:rPr>
              <a:t>X-Stream</a:t>
            </a:r>
            <a:endParaRPr sz="1800">
              <a:latin typeface="Arial" panose="020B0604020202020204"/>
              <a:cs typeface="Arial" panose="020B0604020202020204"/>
            </a:endParaRPr>
          </a:p>
        </p:txBody>
      </p:sp>
      <p:sp>
        <p:nvSpPr>
          <p:cNvPr id="6" name="object 6"/>
          <p:cNvSpPr txBox="1"/>
          <p:nvPr/>
        </p:nvSpPr>
        <p:spPr>
          <a:xfrm>
            <a:off x="3308603" y="4652771"/>
            <a:ext cx="1249680" cy="544195"/>
          </a:xfrm>
          <a:prstGeom prst="rect">
            <a:avLst/>
          </a:prstGeom>
          <a:ln w="9144">
            <a:solidFill>
              <a:srgbClr val="2C2CFD"/>
            </a:solidFill>
          </a:ln>
        </p:spPr>
        <p:txBody>
          <a:bodyPr vert="horz" wrap="square" lIns="0" tIns="146685" rIns="0" bIns="0" rtlCol="0">
            <a:spAutoFit/>
          </a:bodyPr>
          <a:lstStyle/>
          <a:p>
            <a:pPr marL="120015">
              <a:lnSpc>
                <a:spcPct val="100000"/>
              </a:lnSpc>
              <a:spcBef>
                <a:spcPts val="1155"/>
              </a:spcBef>
            </a:pPr>
            <a:r>
              <a:rPr sz="1800" spc="-5" dirty="0">
                <a:latin typeface="Arial" panose="020B0604020202020204"/>
                <a:cs typeface="Arial" panose="020B0604020202020204"/>
              </a:rPr>
              <a:t>GridGraph</a:t>
            </a:r>
            <a:endParaRPr sz="1800">
              <a:latin typeface="Arial" panose="020B0604020202020204"/>
              <a:cs typeface="Arial" panose="020B0604020202020204"/>
            </a:endParaRPr>
          </a:p>
        </p:txBody>
      </p:sp>
      <p:sp>
        <p:nvSpPr>
          <p:cNvPr id="7" name="object 7"/>
          <p:cNvSpPr txBox="1"/>
          <p:nvPr/>
        </p:nvSpPr>
        <p:spPr>
          <a:xfrm>
            <a:off x="4788408" y="4652771"/>
            <a:ext cx="1248410" cy="544195"/>
          </a:xfrm>
          <a:prstGeom prst="rect">
            <a:avLst/>
          </a:prstGeom>
          <a:ln w="9144">
            <a:solidFill>
              <a:srgbClr val="2C2CFD"/>
            </a:solidFill>
          </a:ln>
        </p:spPr>
        <p:txBody>
          <a:bodyPr vert="horz" wrap="square" lIns="0" tIns="128270" rIns="0" bIns="0" rtlCol="0">
            <a:spAutoFit/>
          </a:bodyPr>
          <a:lstStyle/>
          <a:p>
            <a:pPr marL="160655">
              <a:lnSpc>
                <a:spcPct val="100000"/>
              </a:lnSpc>
              <a:spcBef>
                <a:spcPts val="1010"/>
              </a:spcBef>
            </a:pPr>
            <a:r>
              <a:rPr sz="1800" spc="-5" dirty="0">
                <a:latin typeface="Arial" panose="020B0604020202020204"/>
                <a:cs typeface="Arial" panose="020B0604020202020204"/>
              </a:rPr>
              <a:t>NXgraph</a:t>
            </a:r>
            <a:endParaRPr sz="1800">
              <a:latin typeface="Arial" panose="020B0604020202020204"/>
              <a:cs typeface="Arial" panose="020B0604020202020204"/>
            </a:endParaRPr>
          </a:p>
        </p:txBody>
      </p:sp>
      <p:sp>
        <p:nvSpPr>
          <p:cNvPr id="8" name="object 8"/>
          <p:cNvSpPr txBox="1"/>
          <p:nvPr/>
        </p:nvSpPr>
        <p:spPr>
          <a:xfrm>
            <a:off x="6298691" y="4652771"/>
            <a:ext cx="1249680" cy="544195"/>
          </a:xfrm>
          <a:prstGeom prst="rect">
            <a:avLst/>
          </a:prstGeom>
          <a:ln w="9144">
            <a:solidFill>
              <a:srgbClr val="2C2CFD"/>
            </a:solidFill>
          </a:ln>
        </p:spPr>
        <p:txBody>
          <a:bodyPr vert="horz" wrap="square" lIns="0" tIns="146050" rIns="0" bIns="0" rtlCol="0">
            <a:spAutoFit/>
          </a:bodyPr>
          <a:lstStyle/>
          <a:p>
            <a:pPr marL="403225">
              <a:lnSpc>
                <a:spcPct val="100000"/>
              </a:lnSpc>
              <a:spcBef>
                <a:spcPts val="1150"/>
              </a:spcBef>
            </a:pPr>
            <a:r>
              <a:rPr sz="1800" spc="-5" dirty="0">
                <a:latin typeface="Arial" panose="020B0604020202020204"/>
                <a:cs typeface="Arial" panose="020B0604020202020204"/>
              </a:rPr>
              <a:t>CLIP</a:t>
            </a:r>
            <a:endParaRPr sz="1800">
              <a:latin typeface="Arial" panose="020B0604020202020204"/>
              <a:cs typeface="Arial" panose="020B0604020202020204"/>
            </a:endParaRPr>
          </a:p>
        </p:txBody>
      </p:sp>
      <p:sp>
        <p:nvSpPr>
          <p:cNvPr id="9" name="object 9"/>
          <p:cNvSpPr txBox="1"/>
          <p:nvPr/>
        </p:nvSpPr>
        <p:spPr>
          <a:xfrm>
            <a:off x="7819770" y="4679441"/>
            <a:ext cx="28003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panose="020B0604020202020204"/>
                <a:cs typeface="Arial" panose="020B0604020202020204"/>
              </a:rPr>
              <a:t>…</a:t>
            </a:r>
            <a:endParaRPr sz="2000">
              <a:latin typeface="Arial" panose="020B0604020202020204"/>
              <a:cs typeface="Arial" panose="020B0604020202020204"/>
            </a:endParaRPr>
          </a:p>
        </p:txBody>
      </p:sp>
      <p:sp>
        <p:nvSpPr>
          <p:cNvPr id="10" name="object 10"/>
          <p:cNvSpPr/>
          <p:nvPr/>
        </p:nvSpPr>
        <p:spPr>
          <a:xfrm>
            <a:off x="467868" y="3994403"/>
            <a:ext cx="1586483" cy="1267968"/>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1757552" y="4015994"/>
            <a:ext cx="255270" cy="589280"/>
          </a:xfrm>
          <a:custGeom>
            <a:avLst/>
            <a:gdLst/>
            <a:ahLst/>
            <a:cxnLst/>
            <a:rect l="l" t="t" r="r" b="b"/>
            <a:pathLst>
              <a:path w="255269" h="589279">
                <a:moveTo>
                  <a:pt x="0" y="588771"/>
                </a:moveTo>
                <a:lnTo>
                  <a:pt x="59182" y="329691"/>
                </a:lnTo>
                <a:lnTo>
                  <a:pt x="255270" y="0"/>
                </a:lnTo>
              </a:path>
            </a:pathLst>
          </a:custGeom>
          <a:ln w="9144">
            <a:solidFill>
              <a:srgbClr val="2C2CFD"/>
            </a:solidFill>
          </a:ln>
        </p:spPr>
        <p:txBody>
          <a:bodyPr wrap="square" lIns="0" tIns="0" rIns="0" bIns="0" rtlCol="0"/>
          <a:lstStyle/>
          <a:p/>
        </p:txBody>
      </p:sp>
      <p:sp>
        <p:nvSpPr>
          <p:cNvPr id="12" name="object 12"/>
          <p:cNvSpPr/>
          <p:nvPr/>
        </p:nvSpPr>
        <p:spPr>
          <a:xfrm>
            <a:off x="472440" y="3773449"/>
            <a:ext cx="8237220" cy="50137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515873" y="3899735"/>
            <a:ext cx="7945755" cy="212725"/>
          </a:xfrm>
          <a:custGeom>
            <a:avLst/>
            <a:gdLst/>
            <a:ahLst/>
            <a:cxnLst/>
            <a:rect l="l" t="t" r="r" b="b"/>
            <a:pathLst>
              <a:path w="7945755" h="212725">
                <a:moveTo>
                  <a:pt x="7851648" y="106098"/>
                </a:moveTo>
                <a:lnTo>
                  <a:pt x="7744968" y="168328"/>
                </a:lnTo>
                <a:lnTo>
                  <a:pt x="7738014" y="174585"/>
                </a:lnTo>
                <a:lnTo>
                  <a:pt x="7734109" y="182758"/>
                </a:lnTo>
                <a:lnTo>
                  <a:pt x="7733537" y="191813"/>
                </a:lnTo>
                <a:lnTo>
                  <a:pt x="7736585" y="200713"/>
                </a:lnTo>
                <a:lnTo>
                  <a:pt x="7742769" y="207668"/>
                </a:lnTo>
                <a:lnTo>
                  <a:pt x="7750905" y="211587"/>
                </a:lnTo>
                <a:lnTo>
                  <a:pt x="7759946" y="212197"/>
                </a:lnTo>
                <a:lnTo>
                  <a:pt x="7768844" y="209222"/>
                </a:lnTo>
                <a:lnTo>
                  <a:pt x="7905035" y="129720"/>
                </a:lnTo>
                <a:lnTo>
                  <a:pt x="7898765" y="129720"/>
                </a:lnTo>
                <a:lnTo>
                  <a:pt x="7898765" y="126545"/>
                </a:lnTo>
                <a:lnTo>
                  <a:pt x="7886700" y="126545"/>
                </a:lnTo>
                <a:lnTo>
                  <a:pt x="7851648" y="106098"/>
                </a:lnTo>
                <a:close/>
              </a:path>
              <a:path w="7945755" h="212725">
                <a:moveTo>
                  <a:pt x="7811153" y="82476"/>
                </a:moveTo>
                <a:lnTo>
                  <a:pt x="0" y="82476"/>
                </a:lnTo>
                <a:lnTo>
                  <a:pt x="0" y="129720"/>
                </a:lnTo>
                <a:lnTo>
                  <a:pt x="7811153" y="129720"/>
                </a:lnTo>
                <a:lnTo>
                  <a:pt x="7851648" y="106098"/>
                </a:lnTo>
                <a:lnTo>
                  <a:pt x="7811153" y="82476"/>
                </a:lnTo>
                <a:close/>
              </a:path>
              <a:path w="7945755" h="212725">
                <a:moveTo>
                  <a:pt x="7905035" y="82476"/>
                </a:moveTo>
                <a:lnTo>
                  <a:pt x="7898765" y="82476"/>
                </a:lnTo>
                <a:lnTo>
                  <a:pt x="7898765" y="129720"/>
                </a:lnTo>
                <a:lnTo>
                  <a:pt x="7905035" y="129720"/>
                </a:lnTo>
                <a:lnTo>
                  <a:pt x="7945501" y="106098"/>
                </a:lnTo>
                <a:lnTo>
                  <a:pt x="7905035" y="82476"/>
                </a:lnTo>
                <a:close/>
              </a:path>
              <a:path w="7945755" h="212725">
                <a:moveTo>
                  <a:pt x="7886700" y="85651"/>
                </a:moveTo>
                <a:lnTo>
                  <a:pt x="7851648" y="106098"/>
                </a:lnTo>
                <a:lnTo>
                  <a:pt x="7886700" y="126545"/>
                </a:lnTo>
                <a:lnTo>
                  <a:pt x="7886700" y="85651"/>
                </a:lnTo>
                <a:close/>
              </a:path>
              <a:path w="7945755" h="212725">
                <a:moveTo>
                  <a:pt x="7898765" y="85651"/>
                </a:moveTo>
                <a:lnTo>
                  <a:pt x="7886700" y="85651"/>
                </a:lnTo>
                <a:lnTo>
                  <a:pt x="7886700" y="126545"/>
                </a:lnTo>
                <a:lnTo>
                  <a:pt x="7898765" y="126545"/>
                </a:lnTo>
                <a:lnTo>
                  <a:pt x="7898765" y="85651"/>
                </a:lnTo>
                <a:close/>
              </a:path>
              <a:path w="7945755" h="212725">
                <a:moveTo>
                  <a:pt x="7759946" y="0"/>
                </a:moveTo>
                <a:lnTo>
                  <a:pt x="7750905" y="609"/>
                </a:lnTo>
                <a:lnTo>
                  <a:pt x="7742769" y="4528"/>
                </a:lnTo>
                <a:lnTo>
                  <a:pt x="7736585" y="11483"/>
                </a:lnTo>
                <a:lnTo>
                  <a:pt x="7733537" y="20383"/>
                </a:lnTo>
                <a:lnTo>
                  <a:pt x="7734109" y="29438"/>
                </a:lnTo>
                <a:lnTo>
                  <a:pt x="7738014" y="37611"/>
                </a:lnTo>
                <a:lnTo>
                  <a:pt x="7744968" y="43868"/>
                </a:lnTo>
                <a:lnTo>
                  <a:pt x="7851648" y="106098"/>
                </a:lnTo>
                <a:lnTo>
                  <a:pt x="7886700" y="85651"/>
                </a:lnTo>
                <a:lnTo>
                  <a:pt x="7898765" y="85651"/>
                </a:lnTo>
                <a:lnTo>
                  <a:pt x="7898765" y="82476"/>
                </a:lnTo>
                <a:lnTo>
                  <a:pt x="7905035" y="82476"/>
                </a:lnTo>
                <a:lnTo>
                  <a:pt x="7768844" y="2974"/>
                </a:lnTo>
                <a:lnTo>
                  <a:pt x="7759946" y="0"/>
                </a:lnTo>
                <a:close/>
              </a:path>
            </a:pathLst>
          </a:custGeom>
          <a:solidFill>
            <a:srgbClr val="3333FF"/>
          </a:solidFill>
        </p:spPr>
        <p:txBody>
          <a:bodyPr wrap="square" lIns="0" tIns="0" rIns="0" bIns="0" rtlCol="0"/>
          <a:lstStyle/>
          <a:p/>
        </p:txBody>
      </p:sp>
      <p:sp>
        <p:nvSpPr>
          <p:cNvPr id="14" name="object 14"/>
          <p:cNvSpPr/>
          <p:nvPr/>
        </p:nvSpPr>
        <p:spPr>
          <a:xfrm>
            <a:off x="1868423" y="3994403"/>
            <a:ext cx="1589531" cy="1267968"/>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3159632" y="4015994"/>
            <a:ext cx="255904" cy="589280"/>
          </a:xfrm>
          <a:custGeom>
            <a:avLst/>
            <a:gdLst/>
            <a:ahLst/>
            <a:cxnLst/>
            <a:rect l="l" t="t" r="r" b="b"/>
            <a:pathLst>
              <a:path w="255904" h="589279">
                <a:moveTo>
                  <a:pt x="0" y="588771"/>
                </a:moveTo>
                <a:lnTo>
                  <a:pt x="59181" y="329691"/>
                </a:lnTo>
                <a:lnTo>
                  <a:pt x="255651" y="0"/>
                </a:lnTo>
              </a:path>
            </a:pathLst>
          </a:custGeom>
          <a:ln w="9144">
            <a:solidFill>
              <a:srgbClr val="2C2CFD"/>
            </a:solidFill>
          </a:ln>
        </p:spPr>
        <p:txBody>
          <a:bodyPr wrap="square" lIns="0" tIns="0" rIns="0" bIns="0" rtlCol="0"/>
          <a:lstStyle/>
          <a:p/>
        </p:txBody>
      </p:sp>
      <p:sp>
        <p:nvSpPr>
          <p:cNvPr id="16" name="object 16"/>
          <p:cNvSpPr/>
          <p:nvPr/>
        </p:nvSpPr>
        <p:spPr>
          <a:xfrm>
            <a:off x="3261359" y="3994403"/>
            <a:ext cx="1589532" cy="1267968"/>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4552569" y="4015994"/>
            <a:ext cx="255904" cy="589280"/>
          </a:xfrm>
          <a:custGeom>
            <a:avLst/>
            <a:gdLst/>
            <a:ahLst/>
            <a:cxnLst/>
            <a:rect l="l" t="t" r="r" b="b"/>
            <a:pathLst>
              <a:path w="255904" h="589279">
                <a:moveTo>
                  <a:pt x="0" y="588771"/>
                </a:moveTo>
                <a:lnTo>
                  <a:pt x="59181" y="329691"/>
                </a:lnTo>
                <a:lnTo>
                  <a:pt x="255650" y="0"/>
                </a:lnTo>
              </a:path>
            </a:pathLst>
          </a:custGeom>
          <a:ln w="9144">
            <a:solidFill>
              <a:srgbClr val="2C2CFD"/>
            </a:solidFill>
          </a:ln>
        </p:spPr>
        <p:txBody>
          <a:bodyPr wrap="square" lIns="0" tIns="0" rIns="0" bIns="0" rtlCol="0"/>
          <a:lstStyle/>
          <a:p/>
        </p:txBody>
      </p:sp>
      <p:sp>
        <p:nvSpPr>
          <p:cNvPr id="18" name="object 18"/>
          <p:cNvSpPr/>
          <p:nvPr/>
        </p:nvSpPr>
        <p:spPr>
          <a:xfrm>
            <a:off x="4741164" y="3994403"/>
            <a:ext cx="1586484" cy="1267968"/>
          </a:xfrm>
          <a:prstGeom prst="rect">
            <a:avLst/>
          </a:prstGeom>
          <a:blipFill>
            <a:blip r:embed="rId1" cstate="print"/>
            <a:stretch>
              <a:fillRect/>
            </a:stretch>
          </a:blipFill>
        </p:spPr>
        <p:txBody>
          <a:bodyPr wrap="square" lIns="0" tIns="0" rIns="0" bIns="0" rtlCol="0"/>
          <a:lstStyle/>
          <a:p/>
        </p:txBody>
      </p:sp>
      <p:sp>
        <p:nvSpPr>
          <p:cNvPr id="19" name="object 19"/>
          <p:cNvSpPr/>
          <p:nvPr/>
        </p:nvSpPr>
        <p:spPr>
          <a:xfrm>
            <a:off x="6030848" y="4015994"/>
            <a:ext cx="255270" cy="589280"/>
          </a:xfrm>
          <a:custGeom>
            <a:avLst/>
            <a:gdLst/>
            <a:ahLst/>
            <a:cxnLst/>
            <a:rect l="l" t="t" r="r" b="b"/>
            <a:pathLst>
              <a:path w="255270" h="589279">
                <a:moveTo>
                  <a:pt x="0" y="588771"/>
                </a:moveTo>
                <a:lnTo>
                  <a:pt x="59181" y="329691"/>
                </a:lnTo>
                <a:lnTo>
                  <a:pt x="255270" y="0"/>
                </a:lnTo>
              </a:path>
            </a:pathLst>
          </a:custGeom>
          <a:ln w="9144">
            <a:solidFill>
              <a:srgbClr val="2C2CFD"/>
            </a:solidFill>
          </a:ln>
        </p:spPr>
        <p:txBody>
          <a:bodyPr wrap="square" lIns="0" tIns="0" rIns="0" bIns="0" rtlCol="0"/>
          <a:lstStyle/>
          <a:p/>
        </p:txBody>
      </p:sp>
      <p:sp>
        <p:nvSpPr>
          <p:cNvPr id="20" name="object 20"/>
          <p:cNvSpPr/>
          <p:nvPr/>
        </p:nvSpPr>
        <p:spPr>
          <a:xfrm>
            <a:off x="6251447" y="3994403"/>
            <a:ext cx="1589531" cy="1267968"/>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7542656" y="4015994"/>
            <a:ext cx="255904" cy="589280"/>
          </a:xfrm>
          <a:custGeom>
            <a:avLst/>
            <a:gdLst/>
            <a:ahLst/>
            <a:cxnLst/>
            <a:rect l="l" t="t" r="r" b="b"/>
            <a:pathLst>
              <a:path w="255904" h="589279">
                <a:moveTo>
                  <a:pt x="0" y="588771"/>
                </a:moveTo>
                <a:lnTo>
                  <a:pt x="59182" y="329691"/>
                </a:lnTo>
                <a:lnTo>
                  <a:pt x="255650" y="0"/>
                </a:lnTo>
              </a:path>
            </a:pathLst>
          </a:custGeom>
          <a:ln w="9144">
            <a:solidFill>
              <a:srgbClr val="2C2CFD"/>
            </a:solidFill>
          </a:ln>
        </p:spPr>
        <p:txBody>
          <a:bodyPr wrap="square" lIns="0" tIns="0" rIns="0" bIns="0" rtlCol="0"/>
          <a:lstStyle/>
          <a:p/>
        </p:txBody>
      </p:sp>
      <p:sp>
        <p:nvSpPr>
          <p:cNvPr id="22" name="object 22"/>
          <p:cNvSpPr/>
          <p:nvPr/>
        </p:nvSpPr>
        <p:spPr>
          <a:xfrm>
            <a:off x="1677923" y="2491739"/>
            <a:ext cx="1139952" cy="1331975"/>
          </a:xfrm>
          <a:prstGeom prst="rect">
            <a:avLst/>
          </a:prstGeom>
          <a:blipFill>
            <a:blip r:embed="rId4" cstate="print"/>
            <a:stretch>
              <a:fillRect/>
            </a:stretch>
          </a:blipFill>
        </p:spPr>
        <p:txBody>
          <a:bodyPr wrap="square" lIns="0" tIns="0" rIns="0" bIns="0" rtlCol="0"/>
          <a:lstStyle/>
          <a:p/>
        </p:txBody>
      </p:sp>
      <p:sp>
        <p:nvSpPr>
          <p:cNvPr id="23" name="object 23"/>
          <p:cNvSpPr txBox="1"/>
          <p:nvPr/>
        </p:nvSpPr>
        <p:spPr>
          <a:xfrm>
            <a:off x="996492" y="1943480"/>
            <a:ext cx="24739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Single graph</a:t>
            </a:r>
            <a:r>
              <a:rPr sz="1800" spc="-30" dirty="0">
                <a:latin typeface="Arial" panose="020B0604020202020204"/>
                <a:cs typeface="Arial" panose="020B0604020202020204"/>
              </a:rPr>
              <a:t> </a:t>
            </a:r>
            <a:r>
              <a:rPr sz="1800" spc="-5" dirty="0">
                <a:latin typeface="Arial" panose="020B0604020202020204"/>
                <a:cs typeface="Arial" panose="020B0604020202020204"/>
              </a:rPr>
              <a:t>processing</a:t>
            </a:r>
            <a:endParaRPr sz="1800">
              <a:latin typeface="Arial" panose="020B0604020202020204"/>
              <a:cs typeface="Arial" panose="020B0604020202020204"/>
            </a:endParaRPr>
          </a:p>
        </p:txBody>
      </p:sp>
      <p:sp>
        <p:nvSpPr>
          <p:cNvPr id="24" name="object 24"/>
          <p:cNvSpPr/>
          <p:nvPr/>
        </p:nvSpPr>
        <p:spPr>
          <a:xfrm>
            <a:off x="7765432" y="57723"/>
            <a:ext cx="1355463" cy="931275"/>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183194" y="213985"/>
            <a:ext cx="891036" cy="376559"/>
          </a:xfrm>
          <a:prstGeom prst="rect">
            <a:avLst/>
          </a:prstGeom>
          <a:blipFill>
            <a:blip r:embed="rId6" cstate="print"/>
            <a:stretch>
              <a:fillRect/>
            </a:stretch>
          </a:blipFill>
        </p:spPr>
        <p:txBody>
          <a:bodyPr wrap="square" lIns="0" tIns="0" rIns="0" bIns="0" rtlCol="0"/>
          <a:lstStyle/>
          <a:p/>
        </p:txBody>
      </p:sp>
      <p:sp>
        <p:nvSpPr>
          <p:cNvPr id="26" name="object 26"/>
          <p:cNvSpPr txBox="1"/>
          <p:nvPr/>
        </p:nvSpPr>
        <p:spPr>
          <a:xfrm>
            <a:off x="3633596" y="5257291"/>
            <a:ext cx="4076700" cy="843280"/>
          </a:xfrm>
          <a:prstGeom prst="rect">
            <a:avLst/>
          </a:prstGeom>
        </p:spPr>
        <p:txBody>
          <a:bodyPr vert="horz" wrap="square" lIns="0" tIns="12700" rIns="0" bIns="0" rtlCol="0">
            <a:spAutoFit/>
          </a:bodyPr>
          <a:lstStyle/>
          <a:p>
            <a:pPr marL="299085" indent="-286385">
              <a:lnSpc>
                <a:spcPct val="100000"/>
              </a:lnSpc>
              <a:spcBef>
                <a:spcPts val="100"/>
              </a:spcBef>
              <a:buChar char="•"/>
              <a:tabLst>
                <a:tab pos="299085" algn="l"/>
                <a:tab pos="299720" algn="l"/>
              </a:tabLst>
            </a:pPr>
            <a:r>
              <a:rPr sz="1800" dirty="0">
                <a:latin typeface="Arial" panose="020B0604020202020204"/>
                <a:cs typeface="Arial" panose="020B0604020202020204"/>
              </a:rPr>
              <a:t>更高顺序存储器带宽</a:t>
            </a:r>
            <a:endParaRPr sz="1800" dirty="0">
              <a:latin typeface="Arial" panose="020B0604020202020204"/>
              <a:cs typeface="Arial" panose="020B0604020202020204"/>
            </a:endParaRPr>
          </a:p>
          <a:p>
            <a:pPr marL="299085" indent="-286385">
              <a:lnSpc>
                <a:spcPct val="100000"/>
              </a:lnSpc>
              <a:buChar char="•"/>
              <a:tabLst>
                <a:tab pos="299085" algn="l"/>
                <a:tab pos="299720" algn="l"/>
              </a:tabLst>
            </a:pPr>
            <a:r>
              <a:rPr sz="1800" dirty="0">
                <a:latin typeface="Arial" panose="020B0604020202020204"/>
                <a:cs typeface="Arial" panose="020B0604020202020204"/>
              </a:rPr>
              <a:t>更好的数据位置</a:t>
            </a:r>
            <a:endParaRPr sz="1800" dirty="0">
              <a:latin typeface="Arial" panose="020B0604020202020204"/>
              <a:cs typeface="Arial" panose="020B0604020202020204"/>
            </a:endParaRPr>
          </a:p>
          <a:p>
            <a:pPr marL="299085" indent="-286385">
              <a:lnSpc>
                <a:spcPct val="100000"/>
              </a:lnSpc>
              <a:buChar char="•"/>
              <a:tabLst>
                <a:tab pos="299085" algn="l"/>
                <a:tab pos="299720" algn="l"/>
              </a:tabLst>
            </a:pPr>
            <a:r>
              <a:rPr sz="1800" dirty="0">
                <a:latin typeface="Arial" panose="020B0604020202020204"/>
                <a:cs typeface="Arial" panose="020B0604020202020204"/>
              </a:rPr>
              <a:t>减少冗余数据访问</a:t>
            </a:r>
            <a:endParaRPr sz="1800" dirty="0">
              <a:latin typeface="Arial" panose="020B0604020202020204"/>
              <a:cs typeface="Arial" panose="020B0604020202020204"/>
            </a:endParaRPr>
          </a:p>
        </p:txBody>
      </p:sp>
      <p:sp>
        <p:nvSpPr>
          <p:cNvPr id="27" name="object 27"/>
          <p:cNvSpPr txBox="1"/>
          <p:nvPr/>
        </p:nvSpPr>
        <p:spPr>
          <a:xfrm>
            <a:off x="3633596" y="6080556"/>
            <a:ext cx="3041650" cy="289560"/>
          </a:xfrm>
          <a:prstGeom prst="rect">
            <a:avLst/>
          </a:prstGeom>
        </p:spPr>
        <p:txBody>
          <a:bodyPr vert="horz" wrap="square" lIns="0" tIns="12700" rIns="0" bIns="0" rtlCol="0">
            <a:spAutoFit/>
          </a:bodyPr>
          <a:lstStyle/>
          <a:p>
            <a:pPr marL="299085" indent="-286385">
              <a:lnSpc>
                <a:spcPct val="100000"/>
              </a:lnSpc>
              <a:spcBef>
                <a:spcPts val="100"/>
              </a:spcBef>
              <a:buChar char="•"/>
              <a:tabLst>
                <a:tab pos="299085" algn="l"/>
                <a:tab pos="299720" algn="l"/>
              </a:tabLst>
            </a:pPr>
            <a:r>
              <a:rPr sz="1800" dirty="0">
                <a:latin typeface="Arial" panose="020B0604020202020204"/>
                <a:cs typeface="Arial" panose="020B0604020202020204"/>
              </a:rPr>
              <a:t>减少内存消耗</a:t>
            </a:r>
            <a:endParaRPr sz="1800" dirty="0">
              <a:latin typeface="Arial" panose="020B0604020202020204"/>
              <a:cs typeface="Arial" panose="020B0604020202020204"/>
            </a:endParaRPr>
          </a:p>
        </p:txBody>
      </p:sp>
      <p:sp>
        <p:nvSpPr>
          <p:cNvPr id="28" name="object 28"/>
          <p:cNvSpPr txBox="1"/>
          <p:nvPr/>
        </p:nvSpPr>
        <p:spPr>
          <a:xfrm>
            <a:off x="3633596" y="6246672"/>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panose="020B0604020202020204"/>
                <a:cs typeface="Arial" panose="020B0604020202020204"/>
              </a:rPr>
              <a:t>…</a:t>
            </a:r>
            <a:endParaRPr sz="2400">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0120" y="791032"/>
            <a:ext cx="5681345" cy="452120"/>
          </a:xfrm>
          <a:prstGeom prst="rect">
            <a:avLst/>
          </a:prstGeom>
        </p:spPr>
        <p:txBody>
          <a:bodyPr vert="horz" wrap="square" lIns="0" tIns="12065" rIns="0" bIns="0" rtlCol="0">
            <a:spAutoFit/>
          </a:bodyPr>
          <a:lstStyle/>
          <a:p>
            <a:pPr marL="12700">
              <a:lnSpc>
                <a:spcPct val="100000"/>
              </a:lnSpc>
              <a:spcBef>
                <a:spcPts val="95"/>
              </a:spcBef>
            </a:pPr>
            <a:r>
              <a:rPr spc="-5" dirty="0"/>
              <a:t>Existing Graph </a:t>
            </a:r>
            <a:r>
              <a:rPr dirty="0"/>
              <a:t>Processing</a:t>
            </a:r>
            <a:r>
              <a:rPr spc="20" dirty="0"/>
              <a:t> </a:t>
            </a:r>
            <a:r>
              <a:rPr spc="-5" dirty="0"/>
              <a:t>Systems</a:t>
            </a:r>
            <a:endParaRPr spc="-5" dirty="0"/>
          </a:p>
        </p:txBody>
      </p:sp>
      <p:sp>
        <p:nvSpPr>
          <p:cNvPr id="3" name="object 3"/>
          <p:cNvSpPr txBox="1"/>
          <p:nvPr/>
        </p:nvSpPr>
        <p:spPr>
          <a:xfrm>
            <a:off x="515112" y="4652771"/>
            <a:ext cx="1248410" cy="544195"/>
          </a:xfrm>
          <a:prstGeom prst="rect">
            <a:avLst/>
          </a:prstGeom>
          <a:ln w="9144">
            <a:solidFill>
              <a:srgbClr val="2C2CFD"/>
            </a:solidFill>
          </a:ln>
        </p:spPr>
        <p:txBody>
          <a:bodyPr vert="horz" wrap="square" lIns="0" tIns="128270" rIns="0" bIns="0" rtlCol="0">
            <a:spAutoFit/>
          </a:bodyPr>
          <a:lstStyle/>
          <a:p>
            <a:pPr marL="128905">
              <a:lnSpc>
                <a:spcPct val="100000"/>
              </a:lnSpc>
              <a:spcBef>
                <a:spcPts val="1010"/>
              </a:spcBef>
            </a:pPr>
            <a:r>
              <a:rPr sz="1800" spc="-5" dirty="0">
                <a:latin typeface="Arial" panose="020B0604020202020204"/>
                <a:cs typeface="Arial" panose="020B0604020202020204"/>
              </a:rPr>
              <a:t>GraphChi</a:t>
            </a:r>
            <a:endParaRPr sz="1800">
              <a:latin typeface="Arial" panose="020B0604020202020204"/>
              <a:cs typeface="Arial" panose="020B0604020202020204"/>
            </a:endParaRPr>
          </a:p>
        </p:txBody>
      </p:sp>
      <p:sp>
        <p:nvSpPr>
          <p:cNvPr id="4" name="object 4"/>
          <p:cNvSpPr txBox="1"/>
          <p:nvPr/>
        </p:nvSpPr>
        <p:spPr>
          <a:xfrm>
            <a:off x="1915667" y="4652771"/>
            <a:ext cx="1249680" cy="544195"/>
          </a:xfrm>
          <a:prstGeom prst="rect">
            <a:avLst/>
          </a:prstGeom>
          <a:ln w="9144">
            <a:solidFill>
              <a:srgbClr val="2C2CFD"/>
            </a:solidFill>
          </a:ln>
        </p:spPr>
        <p:txBody>
          <a:bodyPr vert="horz" wrap="square" lIns="0" tIns="128270" rIns="0" bIns="0" rtlCol="0">
            <a:spAutoFit/>
          </a:bodyPr>
          <a:lstStyle/>
          <a:p>
            <a:pPr marL="136525">
              <a:lnSpc>
                <a:spcPct val="100000"/>
              </a:lnSpc>
              <a:spcBef>
                <a:spcPts val="1010"/>
              </a:spcBef>
            </a:pPr>
            <a:r>
              <a:rPr sz="1800" spc="-5" dirty="0">
                <a:latin typeface="Arial" panose="020B0604020202020204"/>
                <a:cs typeface="Arial" panose="020B0604020202020204"/>
              </a:rPr>
              <a:t>X-Stream</a:t>
            </a:r>
            <a:endParaRPr sz="1800">
              <a:latin typeface="Arial" panose="020B0604020202020204"/>
              <a:cs typeface="Arial" panose="020B0604020202020204"/>
            </a:endParaRPr>
          </a:p>
        </p:txBody>
      </p:sp>
      <p:sp>
        <p:nvSpPr>
          <p:cNvPr id="5" name="object 5"/>
          <p:cNvSpPr txBox="1"/>
          <p:nvPr/>
        </p:nvSpPr>
        <p:spPr>
          <a:xfrm>
            <a:off x="3308603" y="4652771"/>
            <a:ext cx="1249680" cy="544195"/>
          </a:xfrm>
          <a:prstGeom prst="rect">
            <a:avLst/>
          </a:prstGeom>
          <a:ln w="9144">
            <a:solidFill>
              <a:srgbClr val="2C2CFD"/>
            </a:solidFill>
          </a:ln>
        </p:spPr>
        <p:txBody>
          <a:bodyPr vert="horz" wrap="square" lIns="0" tIns="146685" rIns="0" bIns="0" rtlCol="0">
            <a:spAutoFit/>
          </a:bodyPr>
          <a:lstStyle/>
          <a:p>
            <a:pPr marL="120015">
              <a:lnSpc>
                <a:spcPct val="100000"/>
              </a:lnSpc>
              <a:spcBef>
                <a:spcPts val="1155"/>
              </a:spcBef>
            </a:pPr>
            <a:r>
              <a:rPr sz="1800" spc="-5" dirty="0">
                <a:latin typeface="Arial" panose="020B0604020202020204"/>
                <a:cs typeface="Arial" panose="020B0604020202020204"/>
              </a:rPr>
              <a:t>GridGraph</a:t>
            </a:r>
            <a:endParaRPr sz="1800">
              <a:latin typeface="Arial" panose="020B0604020202020204"/>
              <a:cs typeface="Arial" panose="020B0604020202020204"/>
            </a:endParaRPr>
          </a:p>
        </p:txBody>
      </p:sp>
      <p:sp>
        <p:nvSpPr>
          <p:cNvPr id="6" name="object 6"/>
          <p:cNvSpPr txBox="1"/>
          <p:nvPr/>
        </p:nvSpPr>
        <p:spPr>
          <a:xfrm>
            <a:off x="4788408" y="4652771"/>
            <a:ext cx="1248410" cy="544195"/>
          </a:xfrm>
          <a:prstGeom prst="rect">
            <a:avLst/>
          </a:prstGeom>
          <a:ln w="9144">
            <a:solidFill>
              <a:srgbClr val="2C2CFD"/>
            </a:solidFill>
          </a:ln>
        </p:spPr>
        <p:txBody>
          <a:bodyPr vert="horz" wrap="square" lIns="0" tIns="128270" rIns="0" bIns="0" rtlCol="0">
            <a:spAutoFit/>
          </a:bodyPr>
          <a:lstStyle/>
          <a:p>
            <a:pPr marL="160655">
              <a:lnSpc>
                <a:spcPct val="100000"/>
              </a:lnSpc>
              <a:spcBef>
                <a:spcPts val="1010"/>
              </a:spcBef>
            </a:pPr>
            <a:r>
              <a:rPr sz="1800" spc="-5" dirty="0">
                <a:latin typeface="Arial" panose="020B0604020202020204"/>
                <a:cs typeface="Arial" panose="020B0604020202020204"/>
              </a:rPr>
              <a:t>NXgraph</a:t>
            </a:r>
            <a:endParaRPr sz="1800">
              <a:latin typeface="Arial" panose="020B0604020202020204"/>
              <a:cs typeface="Arial" panose="020B0604020202020204"/>
            </a:endParaRPr>
          </a:p>
        </p:txBody>
      </p:sp>
      <p:sp>
        <p:nvSpPr>
          <p:cNvPr id="7" name="object 7"/>
          <p:cNvSpPr txBox="1"/>
          <p:nvPr/>
        </p:nvSpPr>
        <p:spPr>
          <a:xfrm>
            <a:off x="6298691" y="4652771"/>
            <a:ext cx="1249680" cy="544195"/>
          </a:xfrm>
          <a:prstGeom prst="rect">
            <a:avLst/>
          </a:prstGeom>
          <a:ln w="9144">
            <a:solidFill>
              <a:srgbClr val="2C2CFD"/>
            </a:solidFill>
          </a:ln>
        </p:spPr>
        <p:txBody>
          <a:bodyPr vert="horz" wrap="square" lIns="0" tIns="146050" rIns="0" bIns="0" rtlCol="0">
            <a:spAutoFit/>
          </a:bodyPr>
          <a:lstStyle/>
          <a:p>
            <a:pPr marL="403225">
              <a:lnSpc>
                <a:spcPct val="100000"/>
              </a:lnSpc>
              <a:spcBef>
                <a:spcPts val="1150"/>
              </a:spcBef>
            </a:pPr>
            <a:r>
              <a:rPr sz="1800" spc="-5" dirty="0">
                <a:latin typeface="Arial" panose="020B0604020202020204"/>
                <a:cs typeface="Arial" panose="020B0604020202020204"/>
              </a:rPr>
              <a:t>CLIP</a:t>
            </a:r>
            <a:endParaRPr sz="1800">
              <a:latin typeface="Arial" panose="020B0604020202020204"/>
              <a:cs typeface="Arial" panose="020B0604020202020204"/>
            </a:endParaRPr>
          </a:p>
        </p:txBody>
      </p:sp>
      <p:sp>
        <p:nvSpPr>
          <p:cNvPr id="8" name="object 8"/>
          <p:cNvSpPr txBox="1"/>
          <p:nvPr/>
        </p:nvSpPr>
        <p:spPr>
          <a:xfrm>
            <a:off x="7819770" y="4679441"/>
            <a:ext cx="28003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panose="020B0604020202020204"/>
                <a:cs typeface="Arial" panose="020B0604020202020204"/>
              </a:rPr>
              <a:t>…</a:t>
            </a:r>
            <a:endParaRPr sz="2000">
              <a:latin typeface="Arial" panose="020B0604020202020204"/>
              <a:cs typeface="Arial" panose="020B0604020202020204"/>
            </a:endParaRPr>
          </a:p>
        </p:txBody>
      </p:sp>
      <p:sp>
        <p:nvSpPr>
          <p:cNvPr id="9" name="object 9"/>
          <p:cNvSpPr/>
          <p:nvPr/>
        </p:nvSpPr>
        <p:spPr>
          <a:xfrm>
            <a:off x="467868" y="3994403"/>
            <a:ext cx="1586483" cy="126796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757552" y="4015994"/>
            <a:ext cx="255270" cy="589280"/>
          </a:xfrm>
          <a:custGeom>
            <a:avLst/>
            <a:gdLst/>
            <a:ahLst/>
            <a:cxnLst/>
            <a:rect l="l" t="t" r="r" b="b"/>
            <a:pathLst>
              <a:path w="255269" h="589279">
                <a:moveTo>
                  <a:pt x="0" y="588771"/>
                </a:moveTo>
                <a:lnTo>
                  <a:pt x="59182" y="329691"/>
                </a:lnTo>
                <a:lnTo>
                  <a:pt x="255270" y="0"/>
                </a:lnTo>
              </a:path>
            </a:pathLst>
          </a:custGeom>
          <a:ln w="9144">
            <a:solidFill>
              <a:srgbClr val="2C2CFD"/>
            </a:solidFill>
          </a:ln>
        </p:spPr>
        <p:txBody>
          <a:bodyPr wrap="square" lIns="0" tIns="0" rIns="0" bIns="0" rtlCol="0"/>
          <a:lstStyle/>
          <a:p/>
        </p:txBody>
      </p:sp>
      <p:sp>
        <p:nvSpPr>
          <p:cNvPr id="11" name="object 11"/>
          <p:cNvSpPr/>
          <p:nvPr/>
        </p:nvSpPr>
        <p:spPr>
          <a:xfrm>
            <a:off x="472440" y="3773449"/>
            <a:ext cx="8237220" cy="50137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515873" y="3899735"/>
            <a:ext cx="7945755" cy="212725"/>
          </a:xfrm>
          <a:custGeom>
            <a:avLst/>
            <a:gdLst/>
            <a:ahLst/>
            <a:cxnLst/>
            <a:rect l="l" t="t" r="r" b="b"/>
            <a:pathLst>
              <a:path w="7945755" h="212725">
                <a:moveTo>
                  <a:pt x="7851648" y="106098"/>
                </a:moveTo>
                <a:lnTo>
                  <a:pt x="7744968" y="168328"/>
                </a:lnTo>
                <a:lnTo>
                  <a:pt x="7738014" y="174585"/>
                </a:lnTo>
                <a:lnTo>
                  <a:pt x="7734109" y="182758"/>
                </a:lnTo>
                <a:lnTo>
                  <a:pt x="7733537" y="191813"/>
                </a:lnTo>
                <a:lnTo>
                  <a:pt x="7736585" y="200713"/>
                </a:lnTo>
                <a:lnTo>
                  <a:pt x="7742769" y="207668"/>
                </a:lnTo>
                <a:lnTo>
                  <a:pt x="7750905" y="211587"/>
                </a:lnTo>
                <a:lnTo>
                  <a:pt x="7759946" y="212197"/>
                </a:lnTo>
                <a:lnTo>
                  <a:pt x="7768844" y="209222"/>
                </a:lnTo>
                <a:lnTo>
                  <a:pt x="7905035" y="129720"/>
                </a:lnTo>
                <a:lnTo>
                  <a:pt x="7898765" y="129720"/>
                </a:lnTo>
                <a:lnTo>
                  <a:pt x="7898765" y="126545"/>
                </a:lnTo>
                <a:lnTo>
                  <a:pt x="7886700" y="126545"/>
                </a:lnTo>
                <a:lnTo>
                  <a:pt x="7851648" y="106098"/>
                </a:lnTo>
                <a:close/>
              </a:path>
              <a:path w="7945755" h="212725">
                <a:moveTo>
                  <a:pt x="7811153" y="82476"/>
                </a:moveTo>
                <a:lnTo>
                  <a:pt x="0" y="82476"/>
                </a:lnTo>
                <a:lnTo>
                  <a:pt x="0" y="129720"/>
                </a:lnTo>
                <a:lnTo>
                  <a:pt x="7811153" y="129720"/>
                </a:lnTo>
                <a:lnTo>
                  <a:pt x="7851648" y="106098"/>
                </a:lnTo>
                <a:lnTo>
                  <a:pt x="7811153" y="82476"/>
                </a:lnTo>
                <a:close/>
              </a:path>
              <a:path w="7945755" h="212725">
                <a:moveTo>
                  <a:pt x="7905035" y="82476"/>
                </a:moveTo>
                <a:lnTo>
                  <a:pt x="7898765" y="82476"/>
                </a:lnTo>
                <a:lnTo>
                  <a:pt x="7898765" y="129720"/>
                </a:lnTo>
                <a:lnTo>
                  <a:pt x="7905035" y="129720"/>
                </a:lnTo>
                <a:lnTo>
                  <a:pt x="7945501" y="106098"/>
                </a:lnTo>
                <a:lnTo>
                  <a:pt x="7905035" y="82476"/>
                </a:lnTo>
                <a:close/>
              </a:path>
              <a:path w="7945755" h="212725">
                <a:moveTo>
                  <a:pt x="7886700" y="85651"/>
                </a:moveTo>
                <a:lnTo>
                  <a:pt x="7851648" y="106098"/>
                </a:lnTo>
                <a:lnTo>
                  <a:pt x="7886700" y="126545"/>
                </a:lnTo>
                <a:lnTo>
                  <a:pt x="7886700" y="85651"/>
                </a:lnTo>
                <a:close/>
              </a:path>
              <a:path w="7945755" h="212725">
                <a:moveTo>
                  <a:pt x="7898765" y="85651"/>
                </a:moveTo>
                <a:lnTo>
                  <a:pt x="7886700" y="85651"/>
                </a:lnTo>
                <a:lnTo>
                  <a:pt x="7886700" y="126545"/>
                </a:lnTo>
                <a:lnTo>
                  <a:pt x="7898765" y="126545"/>
                </a:lnTo>
                <a:lnTo>
                  <a:pt x="7898765" y="85651"/>
                </a:lnTo>
                <a:close/>
              </a:path>
              <a:path w="7945755" h="212725">
                <a:moveTo>
                  <a:pt x="7759946" y="0"/>
                </a:moveTo>
                <a:lnTo>
                  <a:pt x="7750905" y="609"/>
                </a:lnTo>
                <a:lnTo>
                  <a:pt x="7742769" y="4528"/>
                </a:lnTo>
                <a:lnTo>
                  <a:pt x="7736585" y="11483"/>
                </a:lnTo>
                <a:lnTo>
                  <a:pt x="7733537" y="20383"/>
                </a:lnTo>
                <a:lnTo>
                  <a:pt x="7734109" y="29438"/>
                </a:lnTo>
                <a:lnTo>
                  <a:pt x="7738014" y="37611"/>
                </a:lnTo>
                <a:lnTo>
                  <a:pt x="7744968" y="43868"/>
                </a:lnTo>
                <a:lnTo>
                  <a:pt x="7851648" y="106098"/>
                </a:lnTo>
                <a:lnTo>
                  <a:pt x="7886700" y="85651"/>
                </a:lnTo>
                <a:lnTo>
                  <a:pt x="7898765" y="85651"/>
                </a:lnTo>
                <a:lnTo>
                  <a:pt x="7898765" y="82476"/>
                </a:lnTo>
                <a:lnTo>
                  <a:pt x="7905035" y="82476"/>
                </a:lnTo>
                <a:lnTo>
                  <a:pt x="7768844" y="2974"/>
                </a:lnTo>
                <a:lnTo>
                  <a:pt x="7759946" y="0"/>
                </a:lnTo>
                <a:close/>
              </a:path>
            </a:pathLst>
          </a:custGeom>
          <a:solidFill>
            <a:srgbClr val="3333FF"/>
          </a:solidFill>
        </p:spPr>
        <p:txBody>
          <a:bodyPr wrap="square" lIns="0" tIns="0" rIns="0" bIns="0" rtlCol="0"/>
          <a:lstStyle/>
          <a:p/>
        </p:txBody>
      </p:sp>
      <p:sp>
        <p:nvSpPr>
          <p:cNvPr id="13" name="object 13"/>
          <p:cNvSpPr/>
          <p:nvPr/>
        </p:nvSpPr>
        <p:spPr>
          <a:xfrm>
            <a:off x="1868423" y="3994403"/>
            <a:ext cx="1589531" cy="1267968"/>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3159632" y="4015994"/>
            <a:ext cx="255904" cy="589280"/>
          </a:xfrm>
          <a:custGeom>
            <a:avLst/>
            <a:gdLst/>
            <a:ahLst/>
            <a:cxnLst/>
            <a:rect l="l" t="t" r="r" b="b"/>
            <a:pathLst>
              <a:path w="255904" h="589279">
                <a:moveTo>
                  <a:pt x="0" y="588771"/>
                </a:moveTo>
                <a:lnTo>
                  <a:pt x="59181" y="329691"/>
                </a:lnTo>
                <a:lnTo>
                  <a:pt x="255651" y="0"/>
                </a:lnTo>
              </a:path>
            </a:pathLst>
          </a:custGeom>
          <a:ln w="9144">
            <a:solidFill>
              <a:srgbClr val="2C2CFD"/>
            </a:solidFill>
          </a:ln>
        </p:spPr>
        <p:txBody>
          <a:bodyPr wrap="square" lIns="0" tIns="0" rIns="0" bIns="0" rtlCol="0"/>
          <a:lstStyle/>
          <a:p/>
        </p:txBody>
      </p:sp>
      <p:sp>
        <p:nvSpPr>
          <p:cNvPr id="15" name="object 15"/>
          <p:cNvSpPr/>
          <p:nvPr/>
        </p:nvSpPr>
        <p:spPr>
          <a:xfrm>
            <a:off x="3261359" y="3994403"/>
            <a:ext cx="1589532" cy="1267968"/>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4552569" y="4015994"/>
            <a:ext cx="255904" cy="589280"/>
          </a:xfrm>
          <a:custGeom>
            <a:avLst/>
            <a:gdLst/>
            <a:ahLst/>
            <a:cxnLst/>
            <a:rect l="l" t="t" r="r" b="b"/>
            <a:pathLst>
              <a:path w="255904" h="589279">
                <a:moveTo>
                  <a:pt x="0" y="588771"/>
                </a:moveTo>
                <a:lnTo>
                  <a:pt x="59181" y="329691"/>
                </a:lnTo>
                <a:lnTo>
                  <a:pt x="255650" y="0"/>
                </a:lnTo>
              </a:path>
            </a:pathLst>
          </a:custGeom>
          <a:ln w="9144">
            <a:solidFill>
              <a:srgbClr val="2C2CFD"/>
            </a:solidFill>
          </a:ln>
        </p:spPr>
        <p:txBody>
          <a:bodyPr wrap="square" lIns="0" tIns="0" rIns="0" bIns="0" rtlCol="0"/>
          <a:lstStyle/>
          <a:p/>
        </p:txBody>
      </p:sp>
      <p:sp>
        <p:nvSpPr>
          <p:cNvPr id="17" name="object 17"/>
          <p:cNvSpPr/>
          <p:nvPr/>
        </p:nvSpPr>
        <p:spPr>
          <a:xfrm>
            <a:off x="4741164" y="3994403"/>
            <a:ext cx="1586484" cy="1267968"/>
          </a:xfrm>
          <a:prstGeom prst="rect">
            <a:avLst/>
          </a:prstGeom>
          <a:blipFill>
            <a:blip r:embed="rId1" cstate="print"/>
            <a:stretch>
              <a:fillRect/>
            </a:stretch>
          </a:blipFill>
        </p:spPr>
        <p:txBody>
          <a:bodyPr wrap="square" lIns="0" tIns="0" rIns="0" bIns="0" rtlCol="0"/>
          <a:lstStyle/>
          <a:p/>
        </p:txBody>
      </p:sp>
      <p:sp>
        <p:nvSpPr>
          <p:cNvPr id="18" name="object 18"/>
          <p:cNvSpPr/>
          <p:nvPr/>
        </p:nvSpPr>
        <p:spPr>
          <a:xfrm>
            <a:off x="6030848" y="4015994"/>
            <a:ext cx="255270" cy="589280"/>
          </a:xfrm>
          <a:custGeom>
            <a:avLst/>
            <a:gdLst/>
            <a:ahLst/>
            <a:cxnLst/>
            <a:rect l="l" t="t" r="r" b="b"/>
            <a:pathLst>
              <a:path w="255270" h="589279">
                <a:moveTo>
                  <a:pt x="0" y="588771"/>
                </a:moveTo>
                <a:lnTo>
                  <a:pt x="59181" y="329691"/>
                </a:lnTo>
                <a:lnTo>
                  <a:pt x="255270" y="0"/>
                </a:lnTo>
              </a:path>
            </a:pathLst>
          </a:custGeom>
          <a:ln w="9144">
            <a:solidFill>
              <a:srgbClr val="2C2CFD"/>
            </a:solidFill>
          </a:ln>
        </p:spPr>
        <p:txBody>
          <a:bodyPr wrap="square" lIns="0" tIns="0" rIns="0" bIns="0" rtlCol="0"/>
          <a:lstStyle/>
          <a:p/>
        </p:txBody>
      </p:sp>
      <p:sp>
        <p:nvSpPr>
          <p:cNvPr id="19" name="object 19"/>
          <p:cNvSpPr/>
          <p:nvPr/>
        </p:nvSpPr>
        <p:spPr>
          <a:xfrm>
            <a:off x="6251447" y="3994403"/>
            <a:ext cx="1589531" cy="1267968"/>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7542656" y="4015994"/>
            <a:ext cx="255904" cy="589280"/>
          </a:xfrm>
          <a:custGeom>
            <a:avLst/>
            <a:gdLst/>
            <a:ahLst/>
            <a:cxnLst/>
            <a:rect l="l" t="t" r="r" b="b"/>
            <a:pathLst>
              <a:path w="255904" h="589279">
                <a:moveTo>
                  <a:pt x="0" y="588771"/>
                </a:moveTo>
                <a:lnTo>
                  <a:pt x="59182" y="329691"/>
                </a:lnTo>
                <a:lnTo>
                  <a:pt x="255650" y="0"/>
                </a:lnTo>
              </a:path>
            </a:pathLst>
          </a:custGeom>
          <a:ln w="9144">
            <a:solidFill>
              <a:srgbClr val="2C2CFD"/>
            </a:solidFill>
          </a:ln>
        </p:spPr>
        <p:txBody>
          <a:bodyPr wrap="square" lIns="0" tIns="0" rIns="0" bIns="0" rtlCol="0"/>
          <a:lstStyle/>
          <a:p/>
        </p:txBody>
      </p:sp>
      <p:sp>
        <p:nvSpPr>
          <p:cNvPr id="21" name="object 21"/>
          <p:cNvSpPr/>
          <p:nvPr/>
        </p:nvSpPr>
        <p:spPr>
          <a:xfrm>
            <a:off x="1677923" y="2491739"/>
            <a:ext cx="1139952" cy="1331975"/>
          </a:xfrm>
          <a:prstGeom prst="rect">
            <a:avLst/>
          </a:prstGeom>
          <a:blipFill>
            <a:blip r:embed="rId4" cstate="print"/>
            <a:stretch>
              <a:fillRect/>
            </a:stretch>
          </a:blipFill>
        </p:spPr>
        <p:txBody>
          <a:bodyPr wrap="square" lIns="0" tIns="0" rIns="0" bIns="0" rtlCol="0"/>
          <a:lstStyle/>
          <a:p/>
        </p:txBody>
      </p:sp>
      <p:sp>
        <p:nvSpPr>
          <p:cNvPr id="22" name="object 22"/>
          <p:cNvSpPr txBox="1"/>
          <p:nvPr/>
        </p:nvSpPr>
        <p:spPr>
          <a:xfrm>
            <a:off x="996492" y="1943480"/>
            <a:ext cx="24739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Single graph</a:t>
            </a:r>
            <a:r>
              <a:rPr sz="1800" spc="-30" dirty="0">
                <a:latin typeface="Arial" panose="020B0604020202020204"/>
                <a:cs typeface="Arial" panose="020B0604020202020204"/>
              </a:rPr>
              <a:t> </a:t>
            </a:r>
            <a:r>
              <a:rPr sz="1800" spc="-5" dirty="0">
                <a:latin typeface="Arial" panose="020B0604020202020204"/>
                <a:cs typeface="Arial" panose="020B0604020202020204"/>
              </a:rPr>
              <a:t>processing</a:t>
            </a:r>
            <a:endParaRPr sz="1800">
              <a:latin typeface="Arial" panose="020B0604020202020204"/>
              <a:cs typeface="Arial" panose="020B0604020202020204"/>
            </a:endParaRPr>
          </a:p>
        </p:txBody>
      </p:sp>
      <p:sp>
        <p:nvSpPr>
          <p:cNvPr id="23" name="object 23"/>
          <p:cNvSpPr txBox="1"/>
          <p:nvPr/>
        </p:nvSpPr>
        <p:spPr>
          <a:xfrm>
            <a:off x="5372227" y="2006549"/>
            <a:ext cx="297307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Concurrent graph</a:t>
            </a:r>
            <a:r>
              <a:rPr sz="1800" spc="5" dirty="0">
                <a:latin typeface="Arial" panose="020B0604020202020204"/>
                <a:cs typeface="Arial" panose="020B0604020202020204"/>
              </a:rPr>
              <a:t> </a:t>
            </a:r>
            <a:r>
              <a:rPr sz="1800" spc="-5" dirty="0">
                <a:latin typeface="Arial" panose="020B0604020202020204"/>
                <a:cs typeface="Arial" panose="020B0604020202020204"/>
              </a:rPr>
              <a:t>processing</a:t>
            </a:r>
            <a:endParaRPr sz="1800">
              <a:latin typeface="Arial" panose="020B0604020202020204"/>
              <a:cs typeface="Arial" panose="020B0604020202020204"/>
            </a:endParaRPr>
          </a:p>
        </p:txBody>
      </p:sp>
      <p:sp>
        <p:nvSpPr>
          <p:cNvPr id="24" name="object 24"/>
          <p:cNvSpPr/>
          <p:nvPr/>
        </p:nvSpPr>
        <p:spPr>
          <a:xfrm>
            <a:off x="6227064" y="2407920"/>
            <a:ext cx="1461515" cy="1452371"/>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7765432" y="57723"/>
            <a:ext cx="1355463" cy="931275"/>
          </a:xfrm>
          <a:prstGeom prst="rect">
            <a:avLst/>
          </a:prstGeom>
          <a:blipFill>
            <a:blip r:embed="rId6" cstate="print"/>
            <a:stretch>
              <a:fillRect/>
            </a:stretch>
          </a:blipFill>
        </p:spPr>
        <p:txBody>
          <a:bodyPr wrap="square" lIns="0" tIns="0" rIns="0" bIns="0" rtlCol="0"/>
          <a:lstStyle/>
          <a:p/>
        </p:txBody>
      </p:sp>
      <p:sp>
        <p:nvSpPr>
          <p:cNvPr id="26" name="object 26"/>
          <p:cNvSpPr/>
          <p:nvPr/>
        </p:nvSpPr>
        <p:spPr>
          <a:xfrm>
            <a:off x="183194" y="213985"/>
            <a:ext cx="891036" cy="376559"/>
          </a:xfrm>
          <a:prstGeom prst="rect">
            <a:avLst/>
          </a:prstGeom>
          <a:blipFill>
            <a:blip r:embed="rId7" cstate="print"/>
            <a:stretch>
              <a:fillRect/>
            </a:stretch>
          </a:blipFill>
        </p:spPr>
        <p:txBody>
          <a:bodyPr wrap="square" lIns="0" tIns="0" rIns="0" bIns="0" rtlCol="0"/>
          <a:lstStyle/>
          <a:p/>
        </p:txBody>
      </p:sp>
      <p:sp>
        <p:nvSpPr>
          <p:cNvPr id="27" name="object 27"/>
          <p:cNvSpPr txBox="1"/>
          <p:nvPr/>
        </p:nvSpPr>
        <p:spPr>
          <a:xfrm>
            <a:off x="1361694" y="5328920"/>
            <a:ext cx="1752600" cy="566420"/>
          </a:xfrm>
          <a:prstGeom prst="rect">
            <a:avLst/>
          </a:prstGeom>
        </p:spPr>
        <p:txBody>
          <a:bodyPr vert="horz" wrap="square" lIns="0" tIns="12700" rIns="0" bIns="0" rtlCol="0">
            <a:spAutoFit/>
          </a:bodyPr>
          <a:lstStyle/>
          <a:p>
            <a:pPr marL="12065" marR="5080" algn="ctr">
              <a:lnSpc>
                <a:spcPct val="100000"/>
              </a:lnSpc>
              <a:spcBef>
                <a:spcPts val="100"/>
              </a:spcBef>
            </a:pPr>
            <a:r>
              <a:rPr b="1" dirty="0">
                <a:solidFill>
                  <a:srgbClr val="FF0000"/>
                </a:solidFill>
                <a:latin typeface="Arial" panose="020B0604020202020204"/>
                <a:cs typeface="Arial" panose="020B0604020202020204"/>
                <a:sym typeface="+mn-ea"/>
              </a:rPr>
              <a:t>主要关注单图处理工作</a:t>
            </a:r>
            <a:endParaRPr sz="1800">
              <a:latin typeface="Arial" panose="020B0604020202020204"/>
              <a:cs typeface="Arial" panose="020B0604020202020204"/>
            </a:endParaRPr>
          </a:p>
        </p:txBody>
      </p:sp>
      <p:sp>
        <p:nvSpPr>
          <p:cNvPr id="28" name="object 28"/>
          <p:cNvSpPr txBox="1"/>
          <p:nvPr/>
        </p:nvSpPr>
        <p:spPr>
          <a:xfrm>
            <a:off x="3633596" y="5257291"/>
            <a:ext cx="4076700" cy="855980"/>
          </a:xfrm>
          <a:prstGeom prst="rect">
            <a:avLst/>
          </a:prstGeom>
        </p:spPr>
        <p:txBody>
          <a:bodyPr vert="horz" wrap="square" lIns="0" tIns="12700" rIns="0" bIns="0" rtlCol="0">
            <a:spAutoFit/>
          </a:bodyPr>
          <a:lstStyle/>
          <a:p>
            <a:pPr marL="299085" indent="-286385">
              <a:lnSpc>
                <a:spcPct val="100000"/>
              </a:lnSpc>
              <a:spcBef>
                <a:spcPts val="100"/>
              </a:spcBef>
              <a:buChar char="•"/>
              <a:tabLst>
                <a:tab pos="299085" algn="l"/>
                <a:tab pos="299720" algn="l"/>
              </a:tabLst>
            </a:pPr>
            <a:r>
              <a:rPr sz="1800" dirty="0">
                <a:latin typeface="Arial" panose="020B0604020202020204"/>
                <a:cs typeface="Arial" panose="020B0604020202020204"/>
              </a:rPr>
              <a:t>更高顺序存储器带宽</a:t>
            </a:r>
            <a:endParaRPr sz="1800" dirty="0">
              <a:latin typeface="Arial" panose="020B0604020202020204"/>
              <a:cs typeface="Arial" panose="020B0604020202020204"/>
            </a:endParaRPr>
          </a:p>
          <a:p>
            <a:pPr marL="299085" indent="-286385">
              <a:lnSpc>
                <a:spcPct val="100000"/>
              </a:lnSpc>
              <a:spcBef>
                <a:spcPts val="100"/>
              </a:spcBef>
              <a:buChar char="•"/>
              <a:tabLst>
                <a:tab pos="299085" algn="l"/>
                <a:tab pos="299720" algn="l"/>
              </a:tabLst>
            </a:pPr>
            <a:r>
              <a:rPr sz="1800" dirty="0">
                <a:latin typeface="Arial" panose="020B0604020202020204"/>
                <a:cs typeface="Arial" panose="020B0604020202020204"/>
              </a:rPr>
              <a:t>更好的数据位置</a:t>
            </a:r>
            <a:endParaRPr sz="1800" dirty="0">
              <a:latin typeface="Arial" panose="020B0604020202020204"/>
              <a:cs typeface="Arial" panose="020B0604020202020204"/>
            </a:endParaRPr>
          </a:p>
          <a:p>
            <a:pPr marL="299085" indent="-286385">
              <a:lnSpc>
                <a:spcPct val="100000"/>
              </a:lnSpc>
              <a:buChar char="•"/>
              <a:tabLst>
                <a:tab pos="299085" algn="l"/>
                <a:tab pos="299720" algn="l"/>
              </a:tabLst>
            </a:pPr>
            <a:r>
              <a:rPr dirty="0">
                <a:latin typeface="Arial" panose="020B0604020202020204"/>
                <a:cs typeface="Arial" panose="020B0604020202020204"/>
                <a:sym typeface="+mn-ea"/>
              </a:rPr>
              <a:t>减少冗余数据访问</a:t>
            </a:r>
            <a:endParaRPr sz="1800">
              <a:latin typeface="Arial" panose="020B0604020202020204"/>
              <a:cs typeface="Arial" panose="020B0604020202020204"/>
            </a:endParaRPr>
          </a:p>
        </p:txBody>
      </p:sp>
      <p:sp>
        <p:nvSpPr>
          <p:cNvPr id="29" name="object 29"/>
          <p:cNvSpPr txBox="1"/>
          <p:nvPr/>
        </p:nvSpPr>
        <p:spPr>
          <a:xfrm>
            <a:off x="3633596" y="6080556"/>
            <a:ext cx="3041650" cy="289560"/>
          </a:xfrm>
          <a:prstGeom prst="rect">
            <a:avLst/>
          </a:prstGeom>
        </p:spPr>
        <p:txBody>
          <a:bodyPr vert="horz" wrap="square" lIns="0" tIns="12700" rIns="0" bIns="0" rtlCol="0">
            <a:spAutoFit/>
          </a:bodyPr>
          <a:lstStyle/>
          <a:p>
            <a:pPr marL="299085" indent="-286385">
              <a:lnSpc>
                <a:spcPct val="100000"/>
              </a:lnSpc>
              <a:spcBef>
                <a:spcPts val="100"/>
              </a:spcBef>
              <a:buChar char="•"/>
              <a:tabLst>
                <a:tab pos="299085" algn="l"/>
                <a:tab pos="299720" algn="l"/>
              </a:tabLst>
            </a:pPr>
            <a:r>
              <a:rPr dirty="0">
                <a:latin typeface="Arial" panose="020B0604020202020204"/>
                <a:cs typeface="Arial" panose="020B0604020202020204"/>
                <a:sym typeface="+mn-ea"/>
              </a:rPr>
              <a:t>减少内存消耗</a:t>
            </a:r>
            <a:endParaRPr sz="1800">
              <a:latin typeface="Arial" panose="020B0604020202020204"/>
              <a:cs typeface="Arial" panose="020B0604020202020204"/>
            </a:endParaRPr>
          </a:p>
        </p:txBody>
      </p:sp>
      <p:sp>
        <p:nvSpPr>
          <p:cNvPr id="30" name="object 30"/>
          <p:cNvSpPr txBox="1"/>
          <p:nvPr/>
        </p:nvSpPr>
        <p:spPr>
          <a:xfrm>
            <a:off x="3633596" y="6246672"/>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panose="020B0604020202020204"/>
                <a:cs typeface="Arial" panose="020B0604020202020204"/>
              </a:rPr>
              <a:t>…</a:t>
            </a:r>
            <a:endParaRPr sz="240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5229" y="615772"/>
            <a:ext cx="1652905" cy="757555"/>
          </a:xfrm>
          <a:prstGeom prst="rect">
            <a:avLst/>
          </a:prstGeom>
        </p:spPr>
        <p:txBody>
          <a:bodyPr vert="horz" wrap="square" lIns="0" tIns="12700" rIns="0" bIns="0" rtlCol="0">
            <a:spAutoFit/>
          </a:bodyPr>
          <a:lstStyle/>
          <a:p>
            <a:pPr marL="12700">
              <a:lnSpc>
                <a:spcPct val="100000"/>
              </a:lnSpc>
              <a:spcBef>
                <a:spcPts val="100"/>
              </a:spcBef>
            </a:pPr>
            <a:r>
              <a:rPr sz="4800" dirty="0"/>
              <a:t>Part</a:t>
            </a:r>
            <a:r>
              <a:rPr sz="4800" spc="-90" dirty="0"/>
              <a:t> </a:t>
            </a:r>
            <a:r>
              <a:rPr sz="4800" dirty="0"/>
              <a:t>3</a:t>
            </a:r>
            <a:endParaRPr sz="4800"/>
          </a:p>
        </p:txBody>
      </p:sp>
      <p:sp>
        <p:nvSpPr>
          <p:cNvPr id="3" name="object 3"/>
          <p:cNvSpPr txBox="1"/>
          <p:nvPr/>
        </p:nvSpPr>
        <p:spPr>
          <a:xfrm>
            <a:off x="1361947" y="2199719"/>
            <a:ext cx="6572250" cy="2655570"/>
          </a:xfrm>
          <a:prstGeom prst="rect">
            <a:avLst/>
          </a:prstGeom>
        </p:spPr>
        <p:txBody>
          <a:bodyPr vert="horz" wrap="square" lIns="0" tIns="255904" rIns="0" bIns="0" rtlCol="0">
            <a:spAutoFit/>
          </a:bodyPr>
          <a:lstStyle/>
          <a:p>
            <a:pPr marL="1794510">
              <a:lnSpc>
                <a:spcPct val="100000"/>
              </a:lnSpc>
              <a:spcBef>
                <a:spcPts val="2015"/>
              </a:spcBef>
            </a:pPr>
            <a:r>
              <a:rPr sz="3200" b="1" dirty="0">
                <a:solidFill>
                  <a:srgbClr val="0000FF"/>
                </a:solidFill>
                <a:latin typeface="Arial" panose="020B0604020202020204"/>
                <a:cs typeface="Arial" panose="020B0604020202020204"/>
              </a:rPr>
              <a:t>Our</a:t>
            </a:r>
            <a:r>
              <a:rPr sz="3200" b="1" spc="-20" dirty="0">
                <a:solidFill>
                  <a:srgbClr val="0000FF"/>
                </a:solidFill>
                <a:latin typeface="Arial" panose="020B0604020202020204"/>
                <a:cs typeface="Arial" panose="020B0604020202020204"/>
              </a:rPr>
              <a:t> </a:t>
            </a:r>
            <a:r>
              <a:rPr sz="3200" b="1" dirty="0">
                <a:solidFill>
                  <a:srgbClr val="0000FF"/>
                </a:solidFill>
                <a:latin typeface="Arial" panose="020B0604020202020204"/>
                <a:cs typeface="Arial" panose="020B0604020202020204"/>
              </a:rPr>
              <a:t>Approach:</a:t>
            </a:r>
            <a:endParaRPr sz="3200">
              <a:latin typeface="Arial" panose="020B0604020202020204"/>
              <a:cs typeface="Arial" panose="020B0604020202020204"/>
            </a:endParaRPr>
          </a:p>
          <a:p>
            <a:pPr marL="12700" marR="5080" algn="ctr">
              <a:lnSpc>
                <a:spcPct val="100000"/>
              </a:lnSpc>
              <a:spcBef>
                <a:spcPts val="1920"/>
              </a:spcBef>
            </a:pPr>
            <a:r>
              <a:rPr sz="3200" b="1" dirty="0">
                <a:solidFill>
                  <a:srgbClr val="0000FF"/>
                </a:solidFill>
                <a:latin typeface="Arial" panose="020B0604020202020204"/>
                <a:cs typeface="Arial" panose="020B0604020202020204"/>
              </a:rPr>
              <a:t>A Correlations-aware</a:t>
            </a:r>
            <a:r>
              <a:rPr sz="3200" b="1" spc="-140" dirty="0">
                <a:solidFill>
                  <a:srgbClr val="0000FF"/>
                </a:solidFill>
                <a:latin typeface="Arial" panose="020B0604020202020204"/>
                <a:cs typeface="Arial" panose="020B0604020202020204"/>
              </a:rPr>
              <a:t> </a:t>
            </a:r>
            <a:r>
              <a:rPr sz="3200" b="1" dirty="0">
                <a:solidFill>
                  <a:srgbClr val="0000FF"/>
                </a:solidFill>
                <a:latin typeface="Arial" panose="020B0604020202020204"/>
                <a:cs typeface="Arial" panose="020B0604020202020204"/>
              </a:rPr>
              <a:t>Data-centric  </a:t>
            </a:r>
            <a:r>
              <a:rPr sz="3200" b="1" spc="-5" dirty="0">
                <a:solidFill>
                  <a:srgbClr val="0000FF"/>
                </a:solidFill>
                <a:latin typeface="Arial" panose="020B0604020202020204"/>
                <a:cs typeface="Arial" panose="020B0604020202020204"/>
              </a:rPr>
              <a:t>Execution</a:t>
            </a:r>
            <a:r>
              <a:rPr sz="3200" b="1" spc="-35" dirty="0">
                <a:solidFill>
                  <a:srgbClr val="0000FF"/>
                </a:solidFill>
                <a:latin typeface="Arial" panose="020B0604020202020204"/>
                <a:cs typeface="Arial" panose="020B0604020202020204"/>
              </a:rPr>
              <a:t> </a:t>
            </a:r>
            <a:r>
              <a:rPr sz="3200" b="1" spc="-5" dirty="0">
                <a:solidFill>
                  <a:srgbClr val="0000FF"/>
                </a:solidFill>
                <a:latin typeface="Arial" panose="020B0604020202020204"/>
                <a:cs typeface="Arial" panose="020B0604020202020204"/>
              </a:rPr>
              <a:t>Model</a:t>
            </a:r>
            <a:endParaRPr sz="3200" b="1" spc="-5" dirty="0">
              <a:solidFill>
                <a:srgbClr val="0000FF"/>
              </a:solidFill>
              <a:latin typeface="Arial" panose="020B0604020202020204"/>
              <a:cs typeface="Arial" panose="020B0604020202020204"/>
            </a:endParaRPr>
          </a:p>
          <a:p>
            <a:pPr marL="12700" marR="5080" algn="ctr">
              <a:lnSpc>
                <a:spcPct val="100000"/>
              </a:lnSpc>
              <a:spcBef>
                <a:spcPts val="1920"/>
              </a:spcBef>
            </a:pPr>
            <a:r>
              <a:rPr lang="zh-CN" sz="2800" b="1" spc="-5" dirty="0">
                <a:solidFill>
                  <a:srgbClr val="0000FF"/>
                </a:solidFill>
                <a:latin typeface="Arial" panose="020B0604020202020204"/>
                <a:cs typeface="Arial" panose="020B0604020202020204"/>
              </a:rPr>
              <a:t>支持相关关系的以数据为中心的执行模型</a:t>
            </a:r>
            <a:endParaRPr lang="zh-CN" sz="2800" b="1" spc="-5" dirty="0">
              <a:solidFill>
                <a:srgbClr val="0000FF"/>
              </a:solidFill>
              <a:latin typeface="Arial" panose="020B0604020202020204"/>
              <a:cs typeface="Arial" panose="020B0604020202020204"/>
            </a:endParaRPr>
          </a:p>
        </p:txBody>
      </p:sp>
      <p:sp>
        <p:nvSpPr>
          <p:cNvPr id="4" name="object 4"/>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8361" y="791032"/>
            <a:ext cx="1825625" cy="442595"/>
          </a:xfrm>
          <a:prstGeom prst="rect">
            <a:avLst/>
          </a:prstGeom>
        </p:spPr>
        <p:txBody>
          <a:bodyPr vert="horz" wrap="square" lIns="0" tIns="12065" rIns="0" bIns="0" rtlCol="0">
            <a:spAutoFit/>
          </a:bodyPr>
          <a:lstStyle/>
          <a:p>
            <a:pPr marL="12700">
              <a:lnSpc>
                <a:spcPct val="100000"/>
              </a:lnSpc>
              <a:spcBef>
                <a:spcPts val="95"/>
              </a:spcBef>
            </a:pPr>
            <a:r>
              <a:rPr dirty="0"/>
              <a:t>主要目标</a:t>
            </a:r>
            <a:endParaRPr dirty="0"/>
          </a:p>
        </p:txBody>
      </p:sp>
      <p:sp>
        <p:nvSpPr>
          <p:cNvPr id="3" name="object 3"/>
          <p:cNvSpPr txBox="1"/>
          <p:nvPr/>
        </p:nvSpPr>
        <p:spPr>
          <a:xfrm>
            <a:off x="397560" y="1870709"/>
            <a:ext cx="8350250" cy="1120140"/>
          </a:xfrm>
          <a:prstGeom prst="rect">
            <a:avLst/>
          </a:prstGeom>
        </p:spPr>
        <p:txBody>
          <a:bodyPr vert="horz" wrap="square" lIns="0" tIns="12700" rIns="0" bIns="0" rtlCol="0">
            <a:spAutoFit/>
          </a:bodyPr>
          <a:lstStyle/>
          <a:p>
            <a:pPr marL="12065" marR="5080" algn="l">
              <a:lnSpc>
                <a:spcPct val="100000"/>
              </a:lnSpc>
              <a:spcBef>
                <a:spcPts val="100"/>
              </a:spcBef>
            </a:pPr>
            <a:r>
              <a:rPr sz="2400" b="1" dirty="0">
                <a:solidFill>
                  <a:srgbClr val="3333FF"/>
                </a:solidFill>
              </a:rPr>
              <a:t>通过</a:t>
            </a:r>
            <a:r>
              <a:rPr sz="2400" b="1" dirty="0">
                <a:solidFill>
                  <a:srgbClr val="FF0000"/>
                </a:solidFill>
              </a:rPr>
              <a:t>充分利用</a:t>
            </a:r>
            <a:r>
              <a:rPr sz="2400" b="1" dirty="0">
                <a:solidFill>
                  <a:srgbClr val="3333FF"/>
                </a:solidFill>
              </a:rPr>
              <a:t>CGP作业之间的</a:t>
            </a:r>
            <a:r>
              <a:rPr sz="2400" b="1" dirty="0">
                <a:solidFill>
                  <a:srgbClr val="FF0000"/>
                </a:solidFill>
              </a:rPr>
              <a:t>空间/时间相关性</a:t>
            </a:r>
            <a:r>
              <a:rPr sz="2400" dirty="0">
                <a:solidFill>
                  <a:srgbClr val="3333FF"/>
                </a:solidFill>
              </a:rPr>
              <a:t>，</a:t>
            </a:r>
            <a:r>
              <a:rPr sz="2400" b="1" dirty="0">
                <a:solidFill>
                  <a:srgbClr val="3333FF"/>
                </a:solidFill>
              </a:rPr>
              <a:t>最大限度地减少共享图结构数据的冗余访问和存储成本（占每个作业总内存的70％以上）</a:t>
            </a:r>
            <a:r>
              <a:rPr sz="2400" b="1" dirty="0">
                <a:solidFill>
                  <a:srgbClr val="3333FF"/>
                </a:solidFill>
                <a:latin typeface="Arial" panose="020B0604020202020204"/>
                <a:cs typeface="Arial" panose="020B0604020202020204"/>
              </a:rPr>
              <a:t> </a:t>
            </a:r>
            <a:endParaRPr sz="2400" b="1">
              <a:latin typeface="Arial" panose="020B0604020202020204"/>
              <a:cs typeface="Arial" panose="020B0604020202020204"/>
            </a:endParaRPr>
          </a:p>
        </p:txBody>
      </p:sp>
      <p:sp>
        <p:nvSpPr>
          <p:cNvPr id="4" name="object 4"/>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45229" y="615772"/>
            <a:ext cx="1652905"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FF"/>
                </a:solidFill>
                <a:latin typeface="Arial" panose="020B0604020202020204"/>
                <a:cs typeface="Arial" panose="020B0604020202020204"/>
              </a:rPr>
              <a:t>Part</a:t>
            </a:r>
            <a:r>
              <a:rPr sz="4800" spc="-90" dirty="0">
                <a:solidFill>
                  <a:srgbClr val="0000FF"/>
                </a:solidFill>
                <a:latin typeface="Arial" panose="020B0604020202020204"/>
                <a:cs typeface="Arial" panose="020B0604020202020204"/>
              </a:rPr>
              <a:t> </a:t>
            </a:r>
            <a:r>
              <a:rPr sz="4800" dirty="0">
                <a:solidFill>
                  <a:srgbClr val="0000FF"/>
                </a:solidFill>
                <a:latin typeface="Arial" panose="020B0604020202020204"/>
                <a:cs typeface="Arial" panose="020B0604020202020204"/>
              </a:rPr>
              <a:t>1</a:t>
            </a:r>
            <a:endParaRPr sz="4800">
              <a:latin typeface="Arial" panose="020B0604020202020204"/>
              <a:cs typeface="Arial" panose="020B0604020202020204"/>
            </a:endParaRPr>
          </a:p>
        </p:txBody>
      </p:sp>
      <p:sp>
        <p:nvSpPr>
          <p:cNvPr id="3" name="object 3"/>
          <p:cNvSpPr txBox="1"/>
          <p:nvPr/>
        </p:nvSpPr>
        <p:spPr>
          <a:xfrm>
            <a:off x="1819148" y="2874391"/>
            <a:ext cx="5507355"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00FF"/>
                </a:solidFill>
                <a:latin typeface="Arial" panose="020B0604020202020204"/>
                <a:cs typeface="Arial" panose="020B0604020202020204"/>
              </a:rPr>
              <a:t>Background and</a:t>
            </a:r>
            <a:r>
              <a:rPr sz="3200" b="1" spc="-105" dirty="0">
                <a:solidFill>
                  <a:srgbClr val="0000FF"/>
                </a:solidFill>
                <a:latin typeface="Arial" panose="020B0604020202020204"/>
                <a:cs typeface="Arial" panose="020B0604020202020204"/>
              </a:rPr>
              <a:t> </a:t>
            </a:r>
            <a:r>
              <a:rPr sz="3200" b="1" spc="-5" dirty="0">
                <a:solidFill>
                  <a:srgbClr val="0000FF"/>
                </a:solidFill>
                <a:latin typeface="Arial" panose="020B0604020202020204"/>
                <a:cs typeface="Arial" panose="020B0604020202020204"/>
              </a:rPr>
              <a:t>Challenges</a:t>
            </a:r>
            <a:endParaRPr sz="3200">
              <a:latin typeface="Arial" panose="020B0604020202020204"/>
              <a:cs typeface="Arial" panose="020B0604020202020204"/>
            </a:endParaRPr>
          </a:p>
        </p:txBody>
      </p:sp>
      <p:sp>
        <p:nvSpPr>
          <p:cNvPr id="4" name="object 4"/>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9407" y="791032"/>
            <a:ext cx="5424170" cy="452120"/>
          </a:xfrm>
          <a:prstGeom prst="rect">
            <a:avLst/>
          </a:prstGeom>
        </p:spPr>
        <p:txBody>
          <a:bodyPr vert="horz" wrap="square" lIns="0" tIns="12065" rIns="0" bIns="0" rtlCol="0">
            <a:spAutoFit/>
          </a:bodyPr>
          <a:lstStyle/>
          <a:p>
            <a:pPr marL="12700">
              <a:lnSpc>
                <a:spcPct val="100000"/>
              </a:lnSpc>
              <a:spcBef>
                <a:spcPts val="95"/>
              </a:spcBef>
            </a:pPr>
            <a:r>
              <a:rPr dirty="0"/>
              <a:t>Data-centric </a:t>
            </a:r>
            <a:r>
              <a:rPr spc="-5" dirty="0"/>
              <a:t>LTP </a:t>
            </a:r>
            <a:r>
              <a:rPr dirty="0"/>
              <a:t>Execution</a:t>
            </a:r>
            <a:r>
              <a:rPr spc="-50" dirty="0"/>
              <a:t> </a:t>
            </a:r>
            <a:r>
              <a:rPr spc="-5" dirty="0"/>
              <a:t>Model</a:t>
            </a:r>
            <a:endParaRPr spc="-5" dirty="0"/>
          </a:p>
        </p:txBody>
      </p:sp>
      <p:sp>
        <p:nvSpPr>
          <p:cNvPr id="3" name="object 3"/>
          <p:cNvSpPr/>
          <p:nvPr/>
        </p:nvSpPr>
        <p:spPr>
          <a:xfrm>
            <a:off x="580644" y="1784604"/>
            <a:ext cx="2196084" cy="36880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83691" y="2284476"/>
            <a:ext cx="2196084" cy="36880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06551" y="2958083"/>
            <a:ext cx="2097024" cy="39014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698414" y="2686304"/>
            <a:ext cx="309880" cy="280035"/>
          </a:xfrm>
          <a:prstGeom prst="rect">
            <a:avLst/>
          </a:prstGeom>
        </p:spPr>
        <p:txBody>
          <a:bodyPr vert="vert" wrap="square" lIns="0" tIns="0" rIns="0" bIns="0" rtlCol="0">
            <a:spAutoFit/>
          </a:bodyPr>
          <a:lstStyle/>
          <a:p>
            <a:pPr marL="12700">
              <a:lnSpc>
                <a:spcPts val="2315"/>
              </a:lnSpc>
            </a:pPr>
            <a:r>
              <a:rPr sz="2000" b="1" dirty="0">
                <a:latin typeface="Arial" panose="020B0604020202020204"/>
                <a:cs typeface="Arial" panose="020B0604020202020204"/>
              </a:rPr>
              <a:t>…</a:t>
            </a:r>
            <a:endParaRPr sz="2000">
              <a:latin typeface="Arial" panose="020B0604020202020204"/>
              <a:cs typeface="Arial" panose="020B0604020202020204"/>
            </a:endParaRPr>
          </a:p>
        </p:txBody>
      </p:sp>
      <p:sp>
        <p:nvSpPr>
          <p:cNvPr id="7" name="object 7"/>
          <p:cNvSpPr/>
          <p:nvPr/>
        </p:nvSpPr>
        <p:spPr>
          <a:xfrm>
            <a:off x="1559813" y="1757933"/>
            <a:ext cx="276225" cy="1598930"/>
          </a:xfrm>
          <a:custGeom>
            <a:avLst/>
            <a:gdLst/>
            <a:ahLst/>
            <a:cxnLst/>
            <a:rect l="l" t="t" r="r" b="b"/>
            <a:pathLst>
              <a:path w="276225" h="1598929">
                <a:moveTo>
                  <a:pt x="0" y="1598676"/>
                </a:moveTo>
                <a:lnTo>
                  <a:pt x="275844" y="1598676"/>
                </a:lnTo>
                <a:lnTo>
                  <a:pt x="275844" y="0"/>
                </a:lnTo>
                <a:lnTo>
                  <a:pt x="0" y="0"/>
                </a:lnTo>
                <a:lnTo>
                  <a:pt x="0" y="1598676"/>
                </a:lnTo>
                <a:close/>
              </a:path>
            </a:pathLst>
          </a:custGeom>
          <a:ln w="19812">
            <a:solidFill>
              <a:srgbClr val="FF0000"/>
            </a:solidFill>
            <a:prstDash val="sysDash"/>
          </a:ln>
        </p:spPr>
        <p:txBody>
          <a:bodyPr wrap="square" lIns="0" tIns="0" rIns="0" bIns="0" rtlCol="0"/>
          <a:lstStyle/>
          <a:p/>
        </p:txBody>
      </p:sp>
      <p:sp>
        <p:nvSpPr>
          <p:cNvPr id="8" name="object 8"/>
          <p:cNvSpPr txBox="1"/>
          <p:nvPr/>
        </p:nvSpPr>
        <p:spPr>
          <a:xfrm>
            <a:off x="636219" y="1368678"/>
            <a:ext cx="7738109" cy="1339215"/>
          </a:xfrm>
          <a:prstGeom prst="rect">
            <a:avLst/>
          </a:prstGeom>
        </p:spPr>
        <p:txBody>
          <a:bodyPr vert="horz" wrap="square" lIns="0" tIns="12700" rIns="0" bIns="0" rtlCol="0">
            <a:spAutoFit/>
          </a:bodyPr>
          <a:lstStyle/>
          <a:p>
            <a:pPr marL="299085" indent="-286385">
              <a:lnSpc>
                <a:spcPct val="100000"/>
              </a:lnSpc>
              <a:spcBef>
                <a:spcPts val="100"/>
              </a:spcBef>
              <a:buFont typeface="Wingdings" panose="05000000000000000000"/>
              <a:buChar char=""/>
              <a:tabLst>
                <a:tab pos="299720" algn="l"/>
              </a:tabLst>
            </a:pPr>
            <a:r>
              <a:rPr sz="1800" b="1" dirty="0">
                <a:latin typeface="Arial" panose="020B0604020202020204"/>
                <a:cs typeface="Arial" panose="020B0604020202020204"/>
              </a:rPr>
              <a:t>传统方法</a:t>
            </a:r>
            <a:r>
              <a:rPr sz="1800" dirty="0">
                <a:latin typeface="Arial" panose="020B0604020202020204"/>
                <a:cs typeface="Arial" panose="020B0604020202020204"/>
              </a:rPr>
              <a:t>:</a:t>
            </a:r>
            <a:endParaRPr sz="1800">
              <a:latin typeface="Arial" panose="020B0604020202020204"/>
              <a:cs typeface="Arial" panose="020B0604020202020204"/>
            </a:endParaRPr>
          </a:p>
          <a:p>
            <a:pPr>
              <a:lnSpc>
                <a:spcPct val="100000"/>
              </a:lnSpc>
            </a:pPr>
            <a:endParaRPr sz="2000">
              <a:latin typeface="Times New Roman" panose="02020603050405020304"/>
              <a:cs typeface="Times New Roman" panose="02020603050405020304"/>
            </a:endParaRPr>
          </a:p>
          <a:p>
            <a:pPr marL="2609850" marR="5080">
              <a:lnSpc>
                <a:spcPct val="100000"/>
              </a:lnSpc>
              <a:spcBef>
                <a:spcPts val="1465"/>
              </a:spcBef>
            </a:pPr>
            <a:r>
              <a:rPr sz="1800" dirty="0">
                <a:latin typeface="Arial" panose="020B0604020202020204"/>
                <a:cs typeface="Arial" panose="020B0604020202020204"/>
              </a:rPr>
              <a:t>大多数图结构数据</a:t>
            </a:r>
            <a:r>
              <a:rPr sz="1800" spc="-5" dirty="0">
                <a:latin typeface="Arial" panose="020B0604020202020204"/>
                <a:cs typeface="Arial" panose="020B0604020202020204"/>
              </a:rPr>
              <a:t> </a:t>
            </a:r>
            <a:r>
              <a:rPr sz="1800" spc="-35" dirty="0">
                <a:latin typeface="Arial" panose="020B0604020202020204"/>
                <a:cs typeface="Arial" panose="020B0604020202020204"/>
              </a:rPr>
              <a:t>G=(V, </a:t>
            </a:r>
            <a:r>
              <a:rPr sz="1800" spc="-5" dirty="0">
                <a:latin typeface="Arial" panose="020B0604020202020204"/>
                <a:cs typeface="Arial" panose="020B0604020202020204"/>
              </a:rPr>
              <a:t>E, </a:t>
            </a:r>
            <a:r>
              <a:rPr sz="1800" dirty="0">
                <a:latin typeface="Arial" panose="020B0604020202020204"/>
                <a:cs typeface="Arial" panose="020B0604020202020204"/>
              </a:rPr>
              <a:t>W) 对于不同的CGP作业是相同的</a:t>
            </a:r>
            <a:endParaRPr sz="1800" dirty="0">
              <a:latin typeface="Arial" panose="020B0604020202020204"/>
              <a:cs typeface="Arial" panose="020B0604020202020204"/>
            </a:endParaRPr>
          </a:p>
        </p:txBody>
      </p:sp>
      <p:sp>
        <p:nvSpPr>
          <p:cNvPr id="9" name="object 9"/>
          <p:cNvSpPr/>
          <p:nvPr/>
        </p:nvSpPr>
        <p:spPr>
          <a:xfrm>
            <a:off x="7765432" y="57723"/>
            <a:ext cx="1355463" cy="931275"/>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83194" y="213985"/>
            <a:ext cx="891036" cy="376559"/>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9407" y="791032"/>
            <a:ext cx="5424170" cy="452120"/>
          </a:xfrm>
          <a:prstGeom prst="rect">
            <a:avLst/>
          </a:prstGeom>
        </p:spPr>
        <p:txBody>
          <a:bodyPr vert="horz" wrap="square" lIns="0" tIns="12065" rIns="0" bIns="0" rtlCol="0">
            <a:spAutoFit/>
          </a:bodyPr>
          <a:lstStyle/>
          <a:p>
            <a:pPr marL="12700">
              <a:lnSpc>
                <a:spcPct val="100000"/>
              </a:lnSpc>
              <a:spcBef>
                <a:spcPts val="95"/>
              </a:spcBef>
            </a:pPr>
            <a:r>
              <a:rPr dirty="0"/>
              <a:t>Data-centric </a:t>
            </a:r>
            <a:r>
              <a:rPr spc="-5" dirty="0"/>
              <a:t>LTP </a:t>
            </a:r>
            <a:r>
              <a:rPr dirty="0"/>
              <a:t>Execution</a:t>
            </a:r>
            <a:r>
              <a:rPr spc="-50" dirty="0"/>
              <a:t> </a:t>
            </a:r>
            <a:r>
              <a:rPr spc="-5" dirty="0"/>
              <a:t>Model</a:t>
            </a:r>
            <a:endParaRPr spc="-5" dirty="0"/>
          </a:p>
        </p:txBody>
      </p:sp>
      <p:sp>
        <p:nvSpPr>
          <p:cNvPr id="3" name="object 3"/>
          <p:cNvSpPr/>
          <p:nvPr/>
        </p:nvSpPr>
        <p:spPr>
          <a:xfrm>
            <a:off x="580644" y="1784604"/>
            <a:ext cx="2196084" cy="36880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83691" y="2284476"/>
            <a:ext cx="2196084" cy="36880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06551" y="2958083"/>
            <a:ext cx="2097024" cy="39014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698414" y="2686304"/>
            <a:ext cx="309880" cy="280035"/>
          </a:xfrm>
          <a:prstGeom prst="rect">
            <a:avLst/>
          </a:prstGeom>
        </p:spPr>
        <p:txBody>
          <a:bodyPr vert="vert" wrap="square" lIns="0" tIns="0" rIns="0" bIns="0" rtlCol="0">
            <a:spAutoFit/>
          </a:bodyPr>
          <a:lstStyle/>
          <a:p>
            <a:pPr marL="12700">
              <a:lnSpc>
                <a:spcPts val="2315"/>
              </a:lnSpc>
            </a:pPr>
            <a:r>
              <a:rPr sz="2000" b="1" dirty="0">
                <a:latin typeface="Arial" panose="020B0604020202020204"/>
                <a:cs typeface="Arial" panose="020B0604020202020204"/>
              </a:rPr>
              <a:t>…</a:t>
            </a:r>
            <a:endParaRPr sz="2000">
              <a:latin typeface="Arial" panose="020B0604020202020204"/>
              <a:cs typeface="Arial" panose="020B0604020202020204"/>
            </a:endParaRPr>
          </a:p>
        </p:txBody>
      </p:sp>
      <p:sp>
        <p:nvSpPr>
          <p:cNvPr id="7" name="object 7"/>
          <p:cNvSpPr/>
          <p:nvPr/>
        </p:nvSpPr>
        <p:spPr>
          <a:xfrm>
            <a:off x="1559813" y="1757933"/>
            <a:ext cx="276225" cy="1598930"/>
          </a:xfrm>
          <a:custGeom>
            <a:avLst/>
            <a:gdLst/>
            <a:ahLst/>
            <a:cxnLst/>
            <a:rect l="l" t="t" r="r" b="b"/>
            <a:pathLst>
              <a:path w="276225" h="1598929">
                <a:moveTo>
                  <a:pt x="0" y="1598676"/>
                </a:moveTo>
                <a:lnTo>
                  <a:pt x="275844" y="1598676"/>
                </a:lnTo>
                <a:lnTo>
                  <a:pt x="275844" y="0"/>
                </a:lnTo>
                <a:lnTo>
                  <a:pt x="0" y="0"/>
                </a:lnTo>
                <a:lnTo>
                  <a:pt x="0" y="1598676"/>
                </a:lnTo>
                <a:close/>
              </a:path>
            </a:pathLst>
          </a:custGeom>
          <a:ln w="19812">
            <a:solidFill>
              <a:srgbClr val="FF0000"/>
            </a:solidFill>
            <a:prstDash val="sysDash"/>
          </a:ln>
        </p:spPr>
        <p:txBody>
          <a:bodyPr wrap="square" lIns="0" tIns="0" rIns="0" bIns="0" rtlCol="0"/>
          <a:lstStyle/>
          <a:p/>
        </p:txBody>
      </p:sp>
      <p:sp>
        <p:nvSpPr>
          <p:cNvPr id="8" name="object 8"/>
          <p:cNvSpPr/>
          <p:nvPr/>
        </p:nvSpPr>
        <p:spPr>
          <a:xfrm>
            <a:off x="4369308" y="5841491"/>
            <a:ext cx="1458467" cy="388619"/>
          </a:xfrm>
          <a:prstGeom prst="rect">
            <a:avLst/>
          </a:prstGeom>
          <a:blipFill>
            <a:blip r:embed="rId4" cstate="print"/>
            <a:stretch>
              <a:fillRect/>
            </a:stretch>
          </a:blipFill>
        </p:spPr>
        <p:txBody>
          <a:bodyPr wrap="square" lIns="0" tIns="0" rIns="0" bIns="0" rtlCol="0"/>
          <a:lstStyle/>
          <a:p/>
        </p:txBody>
      </p:sp>
      <p:sp>
        <p:nvSpPr>
          <p:cNvPr id="9" name="object 9"/>
          <p:cNvSpPr txBox="1"/>
          <p:nvPr/>
        </p:nvSpPr>
        <p:spPr>
          <a:xfrm>
            <a:off x="875791" y="5879998"/>
            <a:ext cx="21120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G = </a:t>
            </a:r>
            <a:r>
              <a:rPr sz="1800" spc="-60" dirty="0">
                <a:latin typeface="Arial" panose="020B0604020202020204"/>
                <a:cs typeface="Arial" panose="020B0604020202020204"/>
              </a:rPr>
              <a:t>(V, </a:t>
            </a:r>
            <a:r>
              <a:rPr sz="1800" dirty="0">
                <a:latin typeface="Arial" panose="020B0604020202020204"/>
                <a:cs typeface="Arial" panose="020B0604020202020204"/>
              </a:rPr>
              <a:t>E, W),</a:t>
            </a:r>
            <a:r>
              <a:rPr sz="1800" spc="-25" dirty="0">
                <a:latin typeface="Arial" panose="020B0604020202020204"/>
                <a:cs typeface="Arial" panose="020B0604020202020204"/>
              </a:rPr>
              <a:t> </a:t>
            </a:r>
            <a:r>
              <a:rPr sz="1800" spc="-15" dirty="0">
                <a:latin typeface="Arial" panose="020B0604020202020204"/>
                <a:cs typeface="Arial" panose="020B0604020202020204"/>
              </a:rPr>
              <a:t>where</a:t>
            </a:r>
            <a:endParaRPr sz="1800">
              <a:latin typeface="Arial" panose="020B0604020202020204"/>
              <a:cs typeface="Arial" panose="020B0604020202020204"/>
            </a:endParaRPr>
          </a:p>
        </p:txBody>
      </p:sp>
      <p:sp>
        <p:nvSpPr>
          <p:cNvPr id="10" name="object 10"/>
          <p:cNvSpPr/>
          <p:nvPr/>
        </p:nvSpPr>
        <p:spPr>
          <a:xfrm>
            <a:off x="3059196" y="5852159"/>
            <a:ext cx="952068" cy="308443"/>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475232" y="4997183"/>
            <a:ext cx="1301495" cy="1018044"/>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1632966" y="5019547"/>
            <a:ext cx="1106805" cy="821690"/>
          </a:xfrm>
          <a:custGeom>
            <a:avLst/>
            <a:gdLst/>
            <a:ahLst/>
            <a:cxnLst/>
            <a:rect l="l" t="t" r="r" b="b"/>
            <a:pathLst>
              <a:path w="1106805" h="821689">
                <a:moveTo>
                  <a:pt x="54736" y="709015"/>
                </a:moveTo>
                <a:lnTo>
                  <a:pt x="47116" y="712050"/>
                </a:lnTo>
                <a:lnTo>
                  <a:pt x="44322" y="718616"/>
                </a:lnTo>
                <a:lnTo>
                  <a:pt x="0" y="821664"/>
                </a:lnTo>
                <a:lnTo>
                  <a:pt x="44730" y="816813"/>
                </a:lnTo>
                <a:lnTo>
                  <a:pt x="28320" y="816813"/>
                </a:lnTo>
                <a:lnTo>
                  <a:pt x="12953" y="795972"/>
                </a:lnTo>
                <a:lnTo>
                  <a:pt x="51422" y="767564"/>
                </a:lnTo>
                <a:lnTo>
                  <a:pt x="68071" y="728865"/>
                </a:lnTo>
                <a:lnTo>
                  <a:pt x="70992" y="722299"/>
                </a:lnTo>
                <a:lnTo>
                  <a:pt x="67944" y="714679"/>
                </a:lnTo>
                <a:lnTo>
                  <a:pt x="54736" y="709015"/>
                </a:lnTo>
                <a:close/>
              </a:path>
              <a:path w="1106805" h="821689">
                <a:moveTo>
                  <a:pt x="51422" y="767564"/>
                </a:moveTo>
                <a:lnTo>
                  <a:pt x="12953" y="795972"/>
                </a:lnTo>
                <a:lnTo>
                  <a:pt x="28320" y="816813"/>
                </a:lnTo>
                <a:lnTo>
                  <a:pt x="35493" y="811517"/>
                </a:lnTo>
                <a:lnTo>
                  <a:pt x="32511" y="811517"/>
                </a:lnTo>
                <a:lnTo>
                  <a:pt x="19176" y="793508"/>
                </a:lnTo>
                <a:lnTo>
                  <a:pt x="41290" y="791114"/>
                </a:lnTo>
                <a:lnTo>
                  <a:pt x="51422" y="767564"/>
                </a:lnTo>
                <a:close/>
              </a:path>
              <a:path w="1106805" h="821689">
                <a:moveTo>
                  <a:pt x="115823" y="783043"/>
                </a:moveTo>
                <a:lnTo>
                  <a:pt x="66875" y="788343"/>
                </a:lnTo>
                <a:lnTo>
                  <a:pt x="28320" y="816813"/>
                </a:lnTo>
                <a:lnTo>
                  <a:pt x="44730" y="816813"/>
                </a:lnTo>
                <a:lnTo>
                  <a:pt x="118617" y="808799"/>
                </a:lnTo>
                <a:lnTo>
                  <a:pt x="123697" y="802411"/>
                </a:lnTo>
                <a:lnTo>
                  <a:pt x="122173" y="788187"/>
                </a:lnTo>
                <a:lnTo>
                  <a:pt x="115823" y="783043"/>
                </a:lnTo>
                <a:close/>
              </a:path>
              <a:path w="1106805" h="821689">
                <a:moveTo>
                  <a:pt x="41290" y="791114"/>
                </a:moveTo>
                <a:lnTo>
                  <a:pt x="19176" y="793508"/>
                </a:lnTo>
                <a:lnTo>
                  <a:pt x="32511" y="811517"/>
                </a:lnTo>
                <a:lnTo>
                  <a:pt x="41290" y="791114"/>
                </a:lnTo>
                <a:close/>
              </a:path>
              <a:path w="1106805" h="821689">
                <a:moveTo>
                  <a:pt x="66875" y="788343"/>
                </a:moveTo>
                <a:lnTo>
                  <a:pt x="41290" y="791114"/>
                </a:lnTo>
                <a:lnTo>
                  <a:pt x="32511" y="811517"/>
                </a:lnTo>
                <a:lnTo>
                  <a:pt x="35493" y="811517"/>
                </a:lnTo>
                <a:lnTo>
                  <a:pt x="66875" y="788343"/>
                </a:lnTo>
                <a:close/>
              </a:path>
              <a:path w="1106805" h="821689">
                <a:moveTo>
                  <a:pt x="1090802" y="0"/>
                </a:moveTo>
                <a:lnTo>
                  <a:pt x="51422" y="767564"/>
                </a:lnTo>
                <a:lnTo>
                  <a:pt x="41290" y="791114"/>
                </a:lnTo>
                <a:lnTo>
                  <a:pt x="66875" y="788343"/>
                </a:lnTo>
                <a:lnTo>
                  <a:pt x="1106296" y="20827"/>
                </a:lnTo>
                <a:lnTo>
                  <a:pt x="1090802" y="0"/>
                </a:lnTo>
                <a:close/>
              </a:path>
            </a:pathLst>
          </a:custGeom>
          <a:solidFill>
            <a:srgbClr val="3333FF"/>
          </a:solidFill>
        </p:spPr>
        <p:txBody>
          <a:bodyPr wrap="square" lIns="0" tIns="0" rIns="0" bIns="0" rtlCol="0"/>
          <a:lstStyle/>
          <a:p/>
        </p:txBody>
      </p:sp>
      <p:sp>
        <p:nvSpPr>
          <p:cNvPr id="13" name="object 13"/>
          <p:cNvSpPr/>
          <p:nvPr/>
        </p:nvSpPr>
        <p:spPr>
          <a:xfrm>
            <a:off x="2846832" y="4954511"/>
            <a:ext cx="2406396" cy="1060729"/>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2890139" y="4976748"/>
            <a:ext cx="2209800" cy="883919"/>
          </a:xfrm>
          <a:custGeom>
            <a:avLst/>
            <a:gdLst/>
            <a:ahLst/>
            <a:cxnLst/>
            <a:rect l="l" t="t" r="r" b="b"/>
            <a:pathLst>
              <a:path w="2209800" h="883920">
                <a:moveTo>
                  <a:pt x="2136432" y="850116"/>
                </a:moveTo>
                <a:lnTo>
                  <a:pt x="2087880" y="857910"/>
                </a:lnTo>
                <a:lnTo>
                  <a:pt x="2083053" y="864552"/>
                </a:lnTo>
                <a:lnTo>
                  <a:pt x="2085339" y="878674"/>
                </a:lnTo>
                <a:lnTo>
                  <a:pt x="2091944" y="883488"/>
                </a:lnTo>
                <a:lnTo>
                  <a:pt x="2192307" y="867384"/>
                </a:lnTo>
                <a:lnTo>
                  <a:pt x="2181098" y="867384"/>
                </a:lnTo>
                <a:lnTo>
                  <a:pt x="2136432" y="850116"/>
                </a:lnTo>
                <a:close/>
              </a:path>
              <a:path w="2209800" h="883920">
                <a:moveTo>
                  <a:pt x="2161798" y="846044"/>
                </a:moveTo>
                <a:lnTo>
                  <a:pt x="2136432" y="850116"/>
                </a:lnTo>
                <a:lnTo>
                  <a:pt x="2181098" y="867384"/>
                </a:lnTo>
                <a:lnTo>
                  <a:pt x="2182654" y="863384"/>
                </a:lnTo>
                <a:lnTo>
                  <a:pt x="2175637" y="863384"/>
                </a:lnTo>
                <a:lnTo>
                  <a:pt x="2161798" y="846044"/>
                </a:lnTo>
                <a:close/>
              </a:path>
              <a:path w="2209800" h="883920">
                <a:moveTo>
                  <a:pt x="2127123" y="770394"/>
                </a:moveTo>
                <a:lnTo>
                  <a:pt x="2115947" y="779322"/>
                </a:lnTo>
                <a:lnTo>
                  <a:pt x="2115058" y="787476"/>
                </a:lnTo>
                <a:lnTo>
                  <a:pt x="2145744" y="825928"/>
                </a:lnTo>
                <a:lnTo>
                  <a:pt x="2190496" y="843229"/>
                </a:lnTo>
                <a:lnTo>
                  <a:pt x="2181098" y="867384"/>
                </a:lnTo>
                <a:lnTo>
                  <a:pt x="2192307" y="867384"/>
                </a:lnTo>
                <a:lnTo>
                  <a:pt x="2209800" y="864577"/>
                </a:lnTo>
                <a:lnTo>
                  <a:pt x="2135378" y="771309"/>
                </a:lnTo>
                <a:lnTo>
                  <a:pt x="2127123" y="770394"/>
                </a:lnTo>
                <a:close/>
              </a:path>
              <a:path w="2209800" h="883920">
                <a:moveTo>
                  <a:pt x="2183765" y="842517"/>
                </a:moveTo>
                <a:lnTo>
                  <a:pt x="2161798" y="846044"/>
                </a:lnTo>
                <a:lnTo>
                  <a:pt x="2175637" y="863384"/>
                </a:lnTo>
                <a:lnTo>
                  <a:pt x="2183765" y="842517"/>
                </a:lnTo>
                <a:close/>
              </a:path>
              <a:path w="2209800" h="883920">
                <a:moveTo>
                  <a:pt x="2188656" y="842517"/>
                </a:moveTo>
                <a:lnTo>
                  <a:pt x="2183765" y="842517"/>
                </a:lnTo>
                <a:lnTo>
                  <a:pt x="2175637" y="863384"/>
                </a:lnTo>
                <a:lnTo>
                  <a:pt x="2182654" y="863384"/>
                </a:lnTo>
                <a:lnTo>
                  <a:pt x="2190496" y="843229"/>
                </a:lnTo>
                <a:lnTo>
                  <a:pt x="2188656" y="842517"/>
                </a:lnTo>
                <a:close/>
              </a:path>
              <a:path w="2209800" h="883920">
                <a:moveTo>
                  <a:pt x="9398" y="0"/>
                </a:moveTo>
                <a:lnTo>
                  <a:pt x="0" y="24130"/>
                </a:lnTo>
                <a:lnTo>
                  <a:pt x="2136432" y="850116"/>
                </a:lnTo>
                <a:lnTo>
                  <a:pt x="2161798" y="846044"/>
                </a:lnTo>
                <a:lnTo>
                  <a:pt x="2145744" y="825928"/>
                </a:lnTo>
                <a:lnTo>
                  <a:pt x="9398" y="0"/>
                </a:lnTo>
                <a:close/>
              </a:path>
              <a:path w="2209800" h="883920">
                <a:moveTo>
                  <a:pt x="2145744" y="825928"/>
                </a:moveTo>
                <a:lnTo>
                  <a:pt x="2161798" y="846044"/>
                </a:lnTo>
                <a:lnTo>
                  <a:pt x="2183765" y="842517"/>
                </a:lnTo>
                <a:lnTo>
                  <a:pt x="2188656" y="842517"/>
                </a:lnTo>
                <a:lnTo>
                  <a:pt x="2145744" y="825928"/>
                </a:lnTo>
                <a:close/>
              </a:path>
            </a:pathLst>
          </a:custGeom>
          <a:solidFill>
            <a:srgbClr val="3333FF"/>
          </a:solidFill>
        </p:spPr>
        <p:txBody>
          <a:bodyPr wrap="square" lIns="0" tIns="0" rIns="0" bIns="0" rtlCol="0"/>
          <a:lstStyle/>
          <a:p/>
        </p:txBody>
      </p:sp>
      <p:sp>
        <p:nvSpPr>
          <p:cNvPr id="15" name="object 15"/>
          <p:cNvSpPr txBox="1"/>
          <p:nvPr/>
        </p:nvSpPr>
        <p:spPr>
          <a:xfrm>
            <a:off x="710590" y="4084066"/>
            <a:ext cx="5402580" cy="861060"/>
          </a:xfrm>
          <a:prstGeom prst="rect">
            <a:avLst/>
          </a:prstGeom>
        </p:spPr>
        <p:txBody>
          <a:bodyPr vert="horz" wrap="square" lIns="0" tIns="12700" rIns="0" bIns="0" rtlCol="0">
            <a:spAutoFit/>
          </a:bodyPr>
          <a:lstStyle/>
          <a:p>
            <a:pPr marL="299085" indent="-286385">
              <a:lnSpc>
                <a:spcPct val="100000"/>
              </a:lnSpc>
              <a:spcBef>
                <a:spcPts val="100"/>
              </a:spcBef>
              <a:buFont typeface="Wingdings" panose="05000000000000000000"/>
              <a:buChar char=""/>
              <a:tabLst>
                <a:tab pos="299720" algn="l"/>
              </a:tabLst>
            </a:pPr>
            <a:r>
              <a:rPr sz="1800" b="1" spc="-5" dirty="0">
                <a:latin typeface="Arial" panose="020B0604020202020204"/>
                <a:cs typeface="Arial" panose="020B0604020202020204"/>
              </a:rPr>
              <a:t>Load-Trigger-Pushing </a:t>
            </a:r>
            <a:r>
              <a:rPr sz="1800" b="1" dirty="0">
                <a:latin typeface="Arial" panose="020B0604020202020204"/>
                <a:cs typeface="Arial" panose="020B0604020202020204"/>
              </a:rPr>
              <a:t>(denoted by </a:t>
            </a:r>
            <a:r>
              <a:rPr sz="1800" b="1" spc="-35" dirty="0">
                <a:latin typeface="Arial" panose="020B0604020202020204"/>
                <a:cs typeface="Arial" panose="020B0604020202020204"/>
              </a:rPr>
              <a:t>LTP)</a:t>
            </a:r>
            <a:r>
              <a:rPr sz="1800" b="1" spc="-95" dirty="0">
                <a:latin typeface="Arial" panose="020B0604020202020204"/>
                <a:cs typeface="Arial" panose="020B0604020202020204"/>
              </a:rPr>
              <a:t> </a:t>
            </a:r>
            <a:r>
              <a:rPr sz="1800" b="1" dirty="0">
                <a:latin typeface="Arial" panose="020B0604020202020204"/>
                <a:cs typeface="Arial" panose="020B0604020202020204"/>
              </a:rPr>
              <a:t>model</a:t>
            </a:r>
            <a:r>
              <a:rPr sz="1800" dirty="0">
                <a:latin typeface="Arial" panose="020B0604020202020204"/>
                <a:cs typeface="Arial" panose="020B0604020202020204"/>
              </a:rPr>
              <a:t>:</a:t>
            </a:r>
            <a:endParaRPr sz="1800">
              <a:latin typeface="Arial" panose="020B0604020202020204"/>
              <a:cs typeface="Arial" panose="020B0604020202020204"/>
            </a:endParaRPr>
          </a:p>
          <a:p>
            <a:pPr>
              <a:lnSpc>
                <a:spcPct val="100000"/>
              </a:lnSpc>
              <a:spcBef>
                <a:spcPts val="15"/>
              </a:spcBef>
            </a:pPr>
            <a:endParaRPr sz="1950">
              <a:latin typeface="Times New Roman" panose="02020603050405020304"/>
              <a:cs typeface="Times New Roman" panose="02020603050405020304"/>
            </a:endParaRPr>
          </a:p>
          <a:p>
            <a:pPr marL="1368425">
              <a:lnSpc>
                <a:spcPct val="100000"/>
              </a:lnSpc>
            </a:pPr>
            <a:r>
              <a:rPr sz="1800" spc="-5" dirty="0">
                <a:latin typeface="Arial" panose="020B0604020202020204"/>
                <a:cs typeface="Arial" panose="020B0604020202020204"/>
              </a:rPr>
              <a:t>D </a:t>
            </a:r>
            <a:r>
              <a:rPr sz="1800" dirty="0">
                <a:latin typeface="Arial" panose="020B0604020202020204"/>
                <a:cs typeface="Arial" panose="020B0604020202020204"/>
              </a:rPr>
              <a:t>= </a:t>
            </a:r>
            <a:r>
              <a:rPr sz="1800" spc="-60" dirty="0">
                <a:latin typeface="Arial" panose="020B0604020202020204"/>
                <a:cs typeface="Arial" panose="020B0604020202020204"/>
              </a:rPr>
              <a:t>(V, </a:t>
            </a:r>
            <a:r>
              <a:rPr sz="1800" dirty="0">
                <a:latin typeface="Arial" panose="020B0604020202020204"/>
                <a:cs typeface="Arial" panose="020B0604020202020204"/>
              </a:rPr>
              <a:t>S, E,</a:t>
            </a:r>
            <a:r>
              <a:rPr sz="1800" spc="35" dirty="0">
                <a:latin typeface="Arial" panose="020B0604020202020204"/>
                <a:cs typeface="Arial" panose="020B0604020202020204"/>
              </a:rPr>
              <a:t> </a:t>
            </a:r>
            <a:r>
              <a:rPr sz="1800" dirty="0">
                <a:latin typeface="Arial" panose="020B0604020202020204"/>
                <a:cs typeface="Arial" panose="020B0604020202020204"/>
              </a:rPr>
              <a:t>W)</a:t>
            </a:r>
            <a:endParaRPr sz="1800">
              <a:latin typeface="Arial" panose="020B0604020202020204"/>
              <a:cs typeface="Arial" panose="020B0604020202020204"/>
            </a:endParaRPr>
          </a:p>
        </p:txBody>
      </p:sp>
      <p:sp>
        <p:nvSpPr>
          <p:cNvPr id="16" name="object 16"/>
          <p:cNvSpPr txBox="1"/>
          <p:nvPr/>
        </p:nvSpPr>
        <p:spPr>
          <a:xfrm>
            <a:off x="636219" y="1368678"/>
            <a:ext cx="7738109" cy="1339215"/>
          </a:xfrm>
          <a:prstGeom prst="rect">
            <a:avLst/>
          </a:prstGeom>
        </p:spPr>
        <p:txBody>
          <a:bodyPr vert="horz" wrap="square" lIns="0" tIns="12700" rIns="0" bIns="0" rtlCol="0">
            <a:spAutoFit/>
          </a:bodyPr>
          <a:lstStyle/>
          <a:p>
            <a:pPr>
              <a:lnSpc>
                <a:spcPct val="100000"/>
              </a:lnSpc>
            </a:pPr>
            <a:r>
              <a:rPr b="1" dirty="0">
                <a:latin typeface="Arial" panose="020B0604020202020204"/>
                <a:cs typeface="Arial" panose="020B0604020202020204"/>
                <a:sym typeface="+mn-ea"/>
              </a:rPr>
              <a:t>传统方法</a:t>
            </a:r>
            <a:r>
              <a:rPr dirty="0">
                <a:latin typeface="Arial" panose="020B0604020202020204"/>
                <a:cs typeface="Arial" panose="020B0604020202020204"/>
                <a:sym typeface="+mn-ea"/>
              </a:rPr>
              <a:t>:</a:t>
            </a:r>
            <a:endParaRPr>
              <a:latin typeface="Arial" panose="020B0604020202020204"/>
              <a:cs typeface="Arial" panose="020B0604020202020204"/>
            </a:endParaRPr>
          </a:p>
          <a:p>
            <a:pPr>
              <a:lnSpc>
                <a:spcPct val="100000"/>
              </a:lnSpc>
            </a:pPr>
            <a:endParaRPr sz="2000">
              <a:latin typeface="Times New Roman" panose="02020603050405020304"/>
              <a:cs typeface="Times New Roman" panose="02020603050405020304"/>
            </a:endParaRPr>
          </a:p>
          <a:p>
            <a:pPr marL="2609850" marR="5080">
              <a:lnSpc>
                <a:spcPct val="100000"/>
              </a:lnSpc>
              <a:spcBef>
                <a:spcPts val="1465"/>
              </a:spcBef>
            </a:pPr>
            <a:r>
              <a:rPr dirty="0">
                <a:latin typeface="Arial" panose="020B0604020202020204"/>
                <a:cs typeface="Arial" panose="020B0604020202020204"/>
                <a:sym typeface="+mn-ea"/>
              </a:rPr>
              <a:t>大多数图结构数据</a:t>
            </a:r>
            <a:r>
              <a:rPr spc="-5" dirty="0">
                <a:latin typeface="Arial" panose="020B0604020202020204"/>
                <a:cs typeface="Arial" panose="020B0604020202020204"/>
                <a:sym typeface="+mn-ea"/>
              </a:rPr>
              <a:t> </a:t>
            </a:r>
            <a:r>
              <a:rPr spc="-35" dirty="0">
                <a:latin typeface="Arial" panose="020B0604020202020204"/>
                <a:cs typeface="Arial" panose="020B0604020202020204"/>
                <a:sym typeface="+mn-ea"/>
              </a:rPr>
              <a:t>G=(V, </a:t>
            </a:r>
            <a:r>
              <a:rPr spc="-5" dirty="0">
                <a:latin typeface="Arial" panose="020B0604020202020204"/>
                <a:cs typeface="Arial" panose="020B0604020202020204"/>
                <a:sym typeface="+mn-ea"/>
              </a:rPr>
              <a:t>E, </a:t>
            </a:r>
            <a:r>
              <a:rPr dirty="0">
                <a:latin typeface="Arial" panose="020B0604020202020204"/>
                <a:cs typeface="Arial" panose="020B0604020202020204"/>
                <a:sym typeface="+mn-ea"/>
              </a:rPr>
              <a:t>W) 对于不同的CGP作业是相同的</a:t>
            </a:r>
            <a:endParaRPr sz="1800">
              <a:latin typeface="Arial" panose="020B0604020202020204"/>
              <a:cs typeface="Arial" panose="020B0604020202020204"/>
            </a:endParaRPr>
          </a:p>
        </p:txBody>
      </p:sp>
      <p:sp>
        <p:nvSpPr>
          <p:cNvPr id="17" name="object 17"/>
          <p:cNvSpPr/>
          <p:nvPr/>
        </p:nvSpPr>
        <p:spPr>
          <a:xfrm>
            <a:off x="7765432" y="57723"/>
            <a:ext cx="1355463" cy="931275"/>
          </a:xfrm>
          <a:prstGeom prst="rect">
            <a:avLst/>
          </a:prstGeom>
          <a:blipFill>
            <a:blip r:embed="rId8" cstate="print"/>
            <a:stretch>
              <a:fillRect/>
            </a:stretch>
          </a:blipFill>
        </p:spPr>
        <p:txBody>
          <a:bodyPr wrap="square" lIns="0" tIns="0" rIns="0" bIns="0" rtlCol="0"/>
          <a:lstStyle/>
          <a:p/>
        </p:txBody>
      </p:sp>
      <p:sp>
        <p:nvSpPr>
          <p:cNvPr id="18" name="object 18"/>
          <p:cNvSpPr/>
          <p:nvPr/>
        </p:nvSpPr>
        <p:spPr>
          <a:xfrm>
            <a:off x="183194" y="213985"/>
            <a:ext cx="891036" cy="376559"/>
          </a:xfrm>
          <a:prstGeom prst="rect">
            <a:avLst/>
          </a:prstGeom>
          <a:blipFill>
            <a:blip r:embed="rId9" cstate="print"/>
            <a:stretch>
              <a:fillRect/>
            </a:stretch>
          </a:blipFill>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4291584" y="3465550"/>
            <a:ext cx="4651248" cy="440461"/>
          </a:xfrm>
          <a:prstGeom prst="rect">
            <a:avLst/>
          </a:prstGeom>
          <a:blipFill>
            <a:blip r:embed="rId1" cstate="print"/>
            <a:stretch>
              <a:fillRect/>
            </a:stretch>
          </a:blipFill>
        </p:spPr>
        <p:txBody>
          <a:bodyPr wrap="square" lIns="0" tIns="0" rIns="0" bIns="0" rtlCol="0"/>
          <a:lstStyle/>
          <a:p/>
        </p:txBody>
      </p:sp>
      <p:sp>
        <p:nvSpPr>
          <p:cNvPr id="7" name="object 7"/>
          <p:cNvSpPr txBox="1"/>
          <p:nvPr/>
        </p:nvSpPr>
        <p:spPr>
          <a:xfrm>
            <a:off x="4341876" y="3493008"/>
            <a:ext cx="4555490" cy="281940"/>
          </a:xfrm>
          <a:prstGeom prst="rect">
            <a:avLst/>
          </a:prstGeom>
          <a:ln w="15240">
            <a:solidFill>
              <a:srgbClr val="000000"/>
            </a:solidFill>
          </a:ln>
        </p:spPr>
        <p:txBody>
          <a:bodyPr vert="horz" wrap="square" lIns="0" tIns="97790" rIns="0" bIns="0" rtlCol="0">
            <a:spAutoFit/>
          </a:bodyPr>
          <a:lstStyle/>
          <a:p>
            <a:pPr marL="411480" algn="ctr">
              <a:lnSpc>
                <a:spcPct val="100000"/>
              </a:lnSpc>
              <a:spcBef>
                <a:spcPts val="770"/>
              </a:spcBef>
            </a:pPr>
            <a:r>
              <a:rPr sz="1200" b="1" dirty="0">
                <a:latin typeface="Arial" panose="020B0604020202020204"/>
                <a:cs typeface="Arial" panose="020B0604020202020204"/>
              </a:rPr>
              <a:t>全局空间（存储共享图结构数据）</a:t>
            </a:r>
            <a:endParaRPr sz="1200" b="1" dirty="0">
              <a:latin typeface="Arial" panose="020B0604020202020204"/>
              <a:cs typeface="Arial" panose="020B0604020202020204"/>
            </a:endParaRPr>
          </a:p>
        </p:txBody>
      </p:sp>
      <p:sp>
        <p:nvSpPr>
          <p:cNvPr id="2" name="object 2"/>
          <p:cNvSpPr txBox="1">
            <a:spLocks noGrp="1"/>
          </p:cNvSpPr>
          <p:nvPr>
            <p:ph type="title"/>
          </p:nvPr>
        </p:nvSpPr>
        <p:spPr>
          <a:xfrm>
            <a:off x="1859407" y="791032"/>
            <a:ext cx="5424170" cy="452120"/>
          </a:xfrm>
          <a:prstGeom prst="rect">
            <a:avLst/>
          </a:prstGeom>
        </p:spPr>
        <p:txBody>
          <a:bodyPr vert="horz" wrap="square" lIns="0" tIns="12065" rIns="0" bIns="0" rtlCol="0">
            <a:spAutoFit/>
          </a:bodyPr>
          <a:lstStyle/>
          <a:p>
            <a:pPr marL="12700">
              <a:lnSpc>
                <a:spcPct val="100000"/>
              </a:lnSpc>
              <a:spcBef>
                <a:spcPts val="95"/>
              </a:spcBef>
            </a:pPr>
            <a:r>
              <a:rPr dirty="0"/>
              <a:t>Data-centric </a:t>
            </a:r>
            <a:r>
              <a:rPr spc="-5" dirty="0"/>
              <a:t>LTP </a:t>
            </a:r>
            <a:r>
              <a:rPr dirty="0"/>
              <a:t>Execution</a:t>
            </a:r>
            <a:r>
              <a:rPr spc="-50" dirty="0"/>
              <a:t> </a:t>
            </a:r>
            <a:r>
              <a:rPr spc="-5" dirty="0"/>
              <a:t>Model</a:t>
            </a:r>
            <a:endParaRPr spc="-5" dirty="0"/>
          </a:p>
        </p:txBody>
      </p:sp>
      <p:sp>
        <p:nvSpPr>
          <p:cNvPr id="3" name="object 3"/>
          <p:cNvSpPr/>
          <p:nvPr/>
        </p:nvSpPr>
        <p:spPr>
          <a:xfrm>
            <a:off x="947317" y="2455164"/>
            <a:ext cx="2079346" cy="38465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4355591" y="4236720"/>
            <a:ext cx="4555490" cy="344805"/>
          </a:xfrm>
          <a:prstGeom prst="rect">
            <a:avLst/>
          </a:prstGeom>
          <a:ln w="15240">
            <a:solidFill>
              <a:srgbClr val="000000"/>
            </a:solidFill>
          </a:ln>
        </p:spPr>
        <p:txBody>
          <a:bodyPr vert="horz" wrap="square" lIns="0" tIns="85090" rIns="0" bIns="0" rtlCol="0">
            <a:spAutoFit/>
          </a:bodyPr>
          <a:lstStyle/>
          <a:p>
            <a:pPr marR="271145" algn="ctr">
              <a:lnSpc>
                <a:spcPct val="100000"/>
              </a:lnSpc>
              <a:spcBef>
                <a:spcPts val="670"/>
              </a:spcBef>
            </a:pPr>
            <a:r>
              <a:rPr sz="1200" spc="-5" dirty="0">
                <a:latin typeface="Arial" panose="020B0604020202020204"/>
                <a:cs typeface="Arial" panose="020B0604020202020204"/>
              </a:rPr>
              <a:t>Memory/Disk</a:t>
            </a:r>
            <a:endParaRPr sz="1200">
              <a:latin typeface="Arial" panose="020B0604020202020204"/>
              <a:cs typeface="Arial" panose="020B0604020202020204"/>
            </a:endParaRPr>
          </a:p>
        </p:txBody>
      </p:sp>
      <p:sp>
        <p:nvSpPr>
          <p:cNvPr id="5" name="object 5"/>
          <p:cNvSpPr/>
          <p:nvPr/>
        </p:nvSpPr>
        <p:spPr>
          <a:xfrm>
            <a:off x="4305300" y="4209262"/>
            <a:ext cx="4651248" cy="440461"/>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762114" y="3909314"/>
            <a:ext cx="1935480" cy="19685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panose="020B0604020202020204"/>
                <a:cs typeface="Arial" panose="020B0604020202020204"/>
              </a:rPr>
              <a:t>加载图形结构数据</a:t>
            </a:r>
            <a:endParaRPr sz="1200" b="1" dirty="0">
              <a:latin typeface="Arial" panose="020B0604020202020204"/>
              <a:cs typeface="Arial" panose="020B0604020202020204"/>
            </a:endParaRPr>
          </a:p>
        </p:txBody>
      </p:sp>
      <p:sp>
        <p:nvSpPr>
          <p:cNvPr id="9" name="object 9"/>
          <p:cNvSpPr/>
          <p:nvPr/>
        </p:nvSpPr>
        <p:spPr>
          <a:xfrm>
            <a:off x="6268211" y="3878541"/>
            <a:ext cx="333756" cy="34903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6329171" y="3909059"/>
            <a:ext cx="216535" cy="250190"/>
          </a:xfrm>
          <a:custGeom>
            <a:avLst/>
            <a:gdLst/>
            <a:ahLst/>
            <a:cxnLst/>
            <a:rect l="l" t="t" r="r" b="b"/>
            <a:pathLst>
              <a:path w="216534" h="250189">
                <a:moveTo>
                  <a:pt x="0" y="108203"/>
                </a:moveTo>
                <a:lnTo>
                  <a:pt x="108203" y="0"/>
                </a:lnTo>
                <a:lnTo>
                  <a:pt x="216407" y="108203"/>
                </a:lnTo>
                <a:lnTo>
                  <a:pt x="162305" y="108203"/>
                </a:lnTo>
                <a:lnTo>
                  <a:pt x="162305" y="249935"/>
                </a:lnTo>
                <a:lnTo>
                  <a:pt x="54101" y="249935"/>
                </a:lnTo>
                <a:lnTo>
                  <a:pt x="54101" y="108203"/>
                </a:lnTo>
                <a:lnTo>
                  <a:pt x="0" y="108203"/>
                </a:lnTo>
                <a:close/>
              </a:path>
            </a:pathLst>
          </a:custGeom>
          <a:ln w="15240">
            <a:solidFill>
              <a:srgbClr val="000000"/>
            </a:solidFill>
          </a:ln>
        </p:spPr>
        <p:txBody>
          <a:bodyPr wrap="square" lIns="0" tIns="0" rIns="0" bIns="0" rtlCol="0"/>
          <a:lstStyle/>
          <a:p/>
        </p:txBody>
      </p:sp>
      <p:sp>
        <p:nvSpPr>
          <p:cNvPr id="11" name="object 11"/>
          <p:cNvSpPr/>
          <p:nvPr/>
        </p:nvSpPr>
        <p:spPr>
          <a:xfrm>
            <a:off x="7765432" y="57723"/>
            <a:ext cx="1355463" cy="931275"/>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183194" y="213985"/>
            <a:ext cx="891036" cy="376559"/>
          </a:xfrm>
          <a:prstGeom prst="rect">
            <a:avLst/>
          </a:prstGeom>
          <a:blipFill>
            <a:blip r:embed="rId5" cstate="print"/>
            <a:stretch>
              <a:fillRect/>
            </a:stretch>
          </a:blipFill>
        </p:spPr>
        <p:txBody>
          <a:bodyPr wrap="square" lIns="0" tIns="0" rIns="0" bIns="0" rtlCol="0"/>
          <a:lstStyle/>
          <a:p/>
        </p:txBody>
      </p:sp>
      <p:sp>
        <p:nvSpPr>
          <p:cNvPr id="13" name="object 13"/>
          <p:cNvSpPr txBox="1"/>
          <p:nvPr/>
        </p:nvSpPr>
        <p:spPr>
          <a:xfrm>
            <a:off x="329590" y="1656079"/>
            <a:ext cx="5402580" cy="774700"/>
          </a:xfrm>
          <a:prstGeom prst="rect">
            <a:avLst/>
          </a:prstGeom>
        </p:spPr>
        <p:txBody>
          <a:bodyPr vert="horz" wrap="square" lIns="0" tIns="12700" rIns="0" bIns="0" rtlCol="0">
            <a:spAutoFit/>
          </a:bodyPr>
          <a:lstStyle/>
          <a:p>
            <a:pPr marL="299085" indent="-286385">
              <a:lnSpc>
                <a:spcPct val="100000"/>
              </a:lnSpc>
              <a:spcBef>
                <a:spcPts val="100"/>
              </a:spcBef>
              <a:buFont typeface="Wingdings" panose="05000000000000000000"/>
              <a:buChar char=""/>
              <a:tabLst>
                <a:tab pos="299720" algn="l"/>
              </a:tabLst>
            </a:pPr>
            <a:r>
              <a:rPr sz="1800" b="1" spc="-5" dirty="0">
                <a:latin typeface="Arial" panose="020B0604020202020204"/>
                <a:cs typeface="Arial" panose="020B0604020202020204"/>
              </a:rPr>
              <a:t>Load-Trigger-Pushing </a:t>
            </a:r>
            <a:r>
              <a:rPr sz="1800" b="1" dirty="0">
                <a:latin typeface="Arial" panose="020B0604020202020204"/>
                <a:cs typeface="Arial" panose="020B0604020202020204"/>
              </a:rPr>
              <a:t>(denoted by </a:t>
            </a:r>
            <a:r>
              <a:rPr sz="1800" b="1" spc="-35" dirty="0">
                <a:latin typeface="Arial" panose="020B0604020202020204"/>
                <a:cs typeface="Arial" panose="020B0604020202020204"/>
              </a:rPr>
              <a:t>LTP)</a:t>
            </a:r>
            <a:r>
              <a:rPr sz="1800" b="1" spc="-95" dirty="0">
                <a:latin typeface="Arial" panose="020B0604020202020204"/>
                <a:cs typeface="Arial" panose="020B0604020202020204"/>
              </a:rPr>
              <a:t> </a:t>
            </a:r>
            <a:r>
              <a:rPr sz="1800" b="1" dirty="0">
                <a:latin typeface="Arial" panose="020B0604020202020204"/>
                <a:cs typeface="Arial" panose="020B0604020202020204"/>
              </a:rPr>
              <a:t>model</a:t>
            </a:r>
            <a:r>
              <a:rPr sz="1800" dirty="0">
                <a:latin typeface="Arial" panose="020B0604020202020204"/>
                <a:cs typeface="Arial" panose="020B0604020202020204"/>
              </a:rPr>
              <a:t>:</a:t>
            </a:r>
            <a:endParaRPr sz="1800">
              <a:latin typeface="Arial" panose="020B0604020202020204"/>
              <a:cs typeface="Arial" panose="020B0604020202020204"/>
            </a:endParaRPr>
          </a:p>
          <a:p>
            <a:pPr marL="569595" lvl="1" indent="-412750">
              <a:lnSpc>
                <a:spcPct val="100000"/>
              </a:lnSpc>
              <a:spcBef>
                <a:spcPts val="1580"/>
              </a:spcBef>
              <a:buChar char="•"/>
              <a:tabLst>
                <a:tab pos="569595" algn="l"/>
                <a:tab pos="570230" algn="l"/>
              </a:tabLst>
            </a:pPr>
            <a:r>
              <a:rPr sz="1800" spc="-5" dirty="0">
                <a:latin typeface="Arial" panose="020B0604020202020204"/>
                <a:cs typeface="Arial" panose="020B0604020202020204"/>
              </a:rPr>
              <a:t>Graph</a:t>
            </a:r>
            <a:r>
              <a:rPr sz="1800" spc="5" dirty="0">
                <a:latin typeface="Arial" panose="020B0604020202020204"/>
                <a:cs typeface="Arial" panose="020B0604020202020204"/>
              </a:rPr>
              <a:t> </a:t>
            </a:r>
            <a:r>
              <a:rPr sz="1800" b="1" spc="-5" dirty="0">
                <a:solidFill>
                  <a:srgbClr val="FF0000"/>
                </a:solidFill>
                <a:latin typeface="Arial" panose="020B0604020202020204"/>
                <a:cs typeface="Arial" panose="020B0604020202020204"/>
              </a:rPr>
              <a:t>L</a:t>
            </a:r>
            <a:r>
              <a:rPr sz="1800" spc="-5" dirty="0">
                <a:latin typeface="Arial" panose="020B0604020202020204"/>
                <a:cs typeface="Arial" panose="020B0604020202020204"/>
              </a:rPr>
              <a:t>oading:</a:t>
            </a:r>
            <a:endParaRPr sz="1800">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4291584" y="3465550"/>
            <a:ext cx="4651248" cy="440461"/>
          </a:xfrm>
          <a:prstGeom prst="rect">
            <a:avLst/>
          </a:prstGeom>
          <a:blipFill>
            <a:blip r:embed="rId1" cstate="print"/>
            <a:stretch>
              <a:fillRect/>
            </a:stretch>
          </a:blipFill>
        </p:spPr>
        <p:txBody>
          <a:bodyPr wrap="square" lIns="0" tIns="0" rIns="0" bIns="0" rtlCol="0"/>
          <a:lstStyle/>
          <a:p/>
        </p:txBody>
      </p:sp>
      <p:sp>
        <p:nvSpPr>
          <p:cNvPr id="2" name="object 2"/>
          <p:cNvSpPr txBox="1">
            <a:spLocks noGrp="1"/>
          </p:cNvSpPr>
          <p:nvPr>
            <p:ph type="title"/>
          </p:nvPr>
        </p:nvSpPr>
        <p:spPr>
          <a:xfrm>
            <a:off x="1859407" y="791032"/>
            <a:ext cx="5424170" cy="452120"/>
          </a:xfrm>
          <a:prstGeom prst="rect">
            <a:avLst/>
          </a:prstGeom>
        </p:spPr>
        <p:txBody>
          <a:bodyPr vert="horz" wrap="square" lIns="0" tIns="12065" rIns="0" bIns="0" rtlCol="0">
            <a:spAutoFit/>
          </a:bodyPr>
          <a:lstStyle/>
          <a:p>
            <a:pPr marL="12700">
              <a:lnSpc>
                <a:spcPct val="100000"/>
              </a:lnSpc>
              <a:spcBef>
                <a:spcPts val="95"/>
              </a:spcBef>
            </a:pPr>
            <a:r>
              <a:rPr dirty="0"/>
              <a:t>Data-centric </a:t>
            </a:r>
            <a:r>
              <a:rPr spc="-5" dirty="0"/>
              <a:t>LTP </a:t>
            </a:r>
            <a:r>
              <a:rPr dirty="0"/>
              <a:t>Execution</a:t>
            </a:r>
            <a:r>
              <a:rPr spc="-50" dirty="0"/>
              <a:t> </a:t>
            </a:r>
            <a:r>
              <a:rPr spc="-5" dirty="0"/>
              <a:t>Model</a:t>
            </a:r>
            <a:endParaRPr spc="-5" dirty="0"/>
          </a:p>
        </p:txBody>
      </p:sp>
      <p:sp>
        <p:nvSpPr>
          <p:cNvPr id="3" name="object 3"/>
          <p:cNvSpPr txBox="1"/>
          <p:nvPr/>
        </p:nvSpPr>
        <p:spPr>
          <a:xfrm>
            <a:off x="478942" y="3015488"/>
            <a:ext cx="3500120" cy="299720"/>
          </a:xfrm>
          <a:prstGeom prst="rect">
            <a:avLst/>
          </a:prstGeom>
        </p:spPr>
        <p:txBody>
          <a:bodyPr vert="horz" wrap="square" lIns="0" tIns="12700" rIns="0" bIns="0" rtlCol="0">
            <a:spAutoFit/>
          </a:bodyPr>
          <a:lstStyle/>
          <a:p>
            <a:pPr marL="363220" indent="-350520">
              <a:lnSpc>
                <a:spcPct val="100000"/>
              </a:lnSpc>
              <a:spcBef>
                <a:spcPts val="100"/>
              </a:spcBef>
              <a:buClr>
                <a:srgbClr val="000000"/>
              </a:buClr>
              <a:buFont typeface="Arial" panose="020B0604020202020204"/>
              <a:buChar char="•"/>
              <a:tabLst>
                <a:tab pos="362585" algn="l"/>
                <a:tab pos="363220" algn="l"/>
              </a:tabLst>
            </a:pPr>
            <a:r>
              <a:rPr sz="1800" b="1" spc="-5" dirty="0">
                <a:solidFill>
                  <a:srgbClr val="FF0000"/>
                </a:solidFill>
                <a:latin typeface="Arial" panose="020B0604020202020204"/>
                <a:cs typeface="Arial" panose="020B0604020202020204"/>
              </a:rPr>
              <a:t>T</a:t>
            </a:r>
            <a:r>
              <a:rPr sz="1800" spc="-5" dirty="0">
                <a:latin typeface="Arial" panose="020B0604020202020204"/>
                <a:cs typeface="Arial" panose="020B0604020202020204"/>
              </a:rPr>
              <a:t>rigger and Parallel</a:t>
            </a:r>
            <a:r>
              <a:rPr sz="1800" spc="5" dirty="0">
                <a:latin typeface="Arial" panose="020B0604020202020204"/>
                <a:cs typeface="Arial" panose="020B0604020202020204"/>
              </a:rPr>
              <a:t> </a:t>
            </a:r>
            <a:r>
              <a:rPr sz="1800" spc="-5" dirty="0">
                <a:latin typeface="Arial" panose="020B0604020202020204"/>
                <a:cs typeface="Arial" panose="020B0604020202020204"/>
              </a:rPr>
              <a:t>Execution:</a:t>
            </a:r>
            <a:endParaRPr sz="1800">
              <a:latin typeface="Arial" panose="020B0604020202020204"/>
              <a:cs typeface="Arial" panose="020B0604020202020204"/>
            </a:endParaRPr>
          </a:p>
        </p:txBody>
      </p:sp>
      <p:sp>
        <p:nvSpPr>
          <p:cNvPr id="4" name="object 4"/>
          <p:cNvSpPr/>
          <p:nvPr/>
        </p:nvSpPr>
        <p:spPr>
          <a:xfrm>
            <a:off x="945518" y="3351276"/>
            <a:ext cx="2061498" cy="36576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4355591" y="4236720"/>
            <a:ext cx="4555490" cy="344805"/>
          </a:xfrm>
          <a:prstGeom prst="rect">
            <a:avLst/>
          </a:prstGeom>
          <a:ln w="15240">
            <a:solidFill>
              <a:srgbClr val="000000"/>
            </a:solidFill>
          </a:ln>
        </p:spPr>
        <p:txBody>
          <a:bodyPr vert="horz" wrap="square" lIns="0" tIns="85090" rIns="0" bIns="0" rtlCol="0">
            <a:spAutoFit/>
          </a:bodyPr>
          <a:lstStyle/>
          <a:p>
            <a:pPr marR="271145" algn="ctr">
              <a:lnSpc>
                <a:spcPct val="100000"/>
              </a:lnSpc>
              <a:spcBef>
                <a:spcPts val="670"/>
              </a:spcBef>
            </a:pPr>
            <a:r>
              <a:rPr sz="1200" spc="-5" dirty="0">
                <a:latin typeface="Arial" panose="020B0604020202020204"/>
                <a:cs typeface="Arial" panose="020B0604020202020204"/>
              </a:rPr>
              <a:t>Memory/Disk</a:t>
            </a:r>
            <a:endParaRPr sz="1200">
              <a:latin typeface="Arial" panose="020B0604020202020204"/>
              <a:cs typeface="Arial" panose="020B0604020202020204"/>
            </a:endParaRPr>
          </a:p>
        </p:txBody>
      </p:sp>
      <p:sp>
        <p:nvSpPr>
          <p:cNvPr id="6" name="object 6"/>
          <p:cNvSpPr/>
          <p:nvPr/>
        </p:nvSpPr>
        <p:spPr>
          <a:xfrm>
            <a:off x="4291330" y="4227677"/>
            <a:ext cx="4651248" cy="440461"/>
          </a:xfrm>
          <a:prstGeom prst="rect">
            <a:avLst/>
          </a:prstGeom>
          <a:blipFill>
            <a:blip r:embed="rId1" cstate="print"/>
            <a:stretch>
              <a:fillRect/>
            </a:stretch>
          </a:blipFill>
        </p:spPr>
        <p:txBody>
          <a:bodyPr wrap="square" lIns="0" tIns="0" rIns="0" bIns="0" rtlCol="0"/>
          <a:lstStyle/>
          <a:p/>
        </p:txBody>
      </p:sp>
      <p:sp>
        <p:nvSpPr>
          <p:cNvPr id="7" name="object 7"/>
          <p:cNvSpPr txBox="1"/>
          <p:nvPr/>
        </p:nvSpPr>
        <p:spPr>
          <a:xfrm>
            <a:off x="6671309" y="3943604"/>
            <a:ext cx="1935480" cy="19685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panose="020B0604020202020204"/>
                <a:cs typeface="Arial" panose="020B0604020202020204"/>
                <a:sym typeface="+mn-ea"/>
              </a:rPr>
              <a:t>加载图形结构数据</a:t>
            </a:r>
            <a:endParaRPr sz="1200">
              <a:latin typeface="Arial" panose="020B0604020202020204"/>
              <a:cs typeface="Arial" panose="020B0604020202020204"/>
            </a:endParaRPr>
          </a:p>
        </p:txBody>
      </p:sp>
      <p:sp>
        <p:nvSpPr>
          <p:cNvPr id="8" name="object 8"/>
          <p:cNvSpPr txBox="1"/>
          <p:nvPr/>
        </p:nvSpPr>
        <p:spPr>
          <a:xfrm>
            <a:off x="4316476" y="3508248"/>
            <a:ext cx="4555490" cy="281940"/>
          </a:xfrm>
          <a:prstGeom prst="rect">
            <a:avLst/>
          </a:prstGeom>
          <a:ln w="15240">
            <a:solidFill>
              <a:srgbClr val="000000"/>
            </a:solidFill>
          </a:ln>
        </p:spPr>
        <p:txBody>
          <a:bodyPr vert="horz" wrap="square" lIns="0" tIns="97790" rIns="0" bIns="0" rtlCol="0">
            <a:spAutoFit/>
          </a:bodyPr>
          <a:lstStyle/>
          <a:p>
            <a:pPr marL="411480" algn="ctr">
              <a:lnSpc>
                <a:spcPct val="100000"/>
              </a:lnSpc>
              <a:spcBef>
                <a:spcPts val="770"/>
              </a:spcBef>
            </a:pPr>
            <a:r>
              <a:rPr sz="1200" b="1" dirty="0">
                <a:latin typeface="Arial" panose="020B0604020202020204"/>
                <a:cs typeface="Arial" panose="020B0604020202020204"/>
                <a:sym typeface="+mn-ea"/>
              </a:rPr>
              <a:t>全局空间（存储共享图结构数据）</a:t>
            </a:r>
            <a:endParaRPr sz="1200">
              <a:latin typeface="Arial" panose="020B0604020202020204"/>
              <a:cs typeface="Arial" panose="020B0604020202020204"/>
            </a:endParaRPr>
          </a:p>
        </p:txBody>
      </p:sp>
      <p:sp>
        <p:nvSpPr>
          <p:cNvPr id="10" name="object 10"/>
          <p:cNvSpPr/>
          <p:nvPr/>
        </p:nvSpPr>
        <p:spPr>
          <a:xfrm>
            <a:off x="6268211" y="3878541"/>
            <a:ext cx="333756" cy="349034"/>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6329171" y="3909059"/>
            <a:ext cx="216535" cy="250190"/>
          </a:xfrm>
          <a:custGeom>
            <a:avLst/>
            <a:gdLst/>
            <a:ahLst/>
            <a:cxnLst/>
            <a:rect l="l" t="t" r="r" b="b"/>
            <a:pathLst>
              <a:path w="216534" h="250189">
                <a:moveTo>
                  <a:pt x="0" y="108203"/>
                </a:moveTo>
                <a:lnTo>
                  <a:pt x="108203" y="0"/>
                </a:lnTo>
                <a:lnTo>
                  <a:pt x="216407" y="108203"/>
                </a:lnTo>
                <a:lnTo>
                  <a:pt x="162305" y="108203"/>
                </a:lnTo>
                <a:lnTo>
                  <a:pt x="162305" y="249935"/>
                </a:lnTo>
                <a:lnTo>
                  <a:pt x="54101" y="249935"/>
                </a:lnTo>
                <a:lnTo>
                  <a:pt x="54101" y="108203"/>
                </a:lnTo>
                <a:lnTo>
                  <a:pt x="0" y="108203"/>
                </a:lnTo>
                <a:close/>
              </a:path>
            </a:pathLst>
          </a:custGeom>
          <a:ln w="15240">
            <a:solidFill>
              <a:srgbClr val="000000"/>
            </a:solidFill>
          </a:ln>
        </p:spPr>
        <p:txBody>
          <a:bodyPr wrap="square" lIns="0" tIns="0" rIns="0" bIns="0" rtlCol="0"/>
          <a:lstStyle/>
          <a:p/>
        </p:txBody>
      </p:sp>
      <p:sp>
        <p:nvSpPr>
          <p:cNvPr id="12" name="object 12"/>
          <p:cNvSpPr txBox="1"/>
          <p:nvPr/>
        </p:nvSpPr>
        <p:spPr>
          <a:xfrm>
            <a:off x="6746493" y="2590038"/>
            <a:ext cx="1002665" cy="819785"/>
          </a:xfrm>
          <a:prstGeom prst="rect">
            <a:avLst/>
          </a:prstGeom>
        </p:spPr>
        <p:txBody>
          <a:bodyPr vert="horz" wrap="square" lIns="0" tIns="12700" rIns="0" bIns="0" rtlCol="0">
            <a:spAutoFit/>
          </a:bodyPr>
          <a:lstStyle/>
          <a:p>
            <a:pPr marL="484505">
              <a:lnSpc>
                <a:spcPct val="100000"/>
              </a:lnSpc>
              <a:spcBef>
                <a:spcPts val="100"/>
              </a:spcBef>
            </a:pPr>
            <a:r>
              <a:rPr sz="2400" dirty="0">
                <a:latin typeface="Arial" panose="020B0604020202020204"/>
                <a:cs typeface="Arial" panose="020B0604020202020204"/>
              </a:rPr>
              <a:t>...</a:t>
            </a:r>
            <a:endParaRPr sz="2400">
              <a:latin typeface="Arial" panose="020B0604020202020204"/>
              <a:cs typeface="Arial" panose="020B0604020202020204"/>
            </a:endParaRPr>
          </a:p>
          <a:p>
            <a:pPr marL="12700">
              <a:lnSpc>
                <a:spcPct val="100000"/>
              </a:lnSpc>
              <a:spcBef>
                <a:spcPts val="1930"/>
              </a:spcBef>
            </a:pPr>
            <a:r>
              <a:rPr sz="1200" spc="-5" dirty="0">
                <a:latin typeface="Arial" panose="020B0604020202020204"/>
                <a:cs typeface="Arial" panose="020B0604020202020204"/>
              </a:rPr>
              <a:t>Parallel</a:t>
            </a:r>
            <a:r>
              <a:rPr sz="1200" spc="-80" dirty="0">
                <a:latin typeface="Arial" panose="020B0604020202020204"/>
                <a:cs typeface="Arial" panose="020B0604020202020204"/>
              </a:rPr>
              <a:t> </a:t>
            </a:r>
            <a:r>
              <a:rPr sz="1200" spc="-5" dirty="0">
                <a:latin typeface="Arial" panose="020B0604020202020204"/>
                <a:cs typeface="Arial" panose="020B0604020202020204"/>
              </a:rPr>
              <a:t>trigger</a:t>
            </a:r>
            <a:endParaRPr sz="1200">
              <a:latin typeface="Arial" panose="020B0604020202020204"/>
              <a:cs typeface="Arial" panose="020B0604020202020204"/>
            </a:endParaRPr>
          </a:p>
        </p:txBody>
      </p:sp>
      <p:sp>
        <p:nvSpPr>
          <p:cNvPr id="13" name="object 13"/>
          <p:cNvSpPr/>
          <p:nvPr/>
        </p:nvSpPr>
        <p:spPr>
          <a:xfrm>
            <a:off x="8188452" y="3168370"/>
            <a:ext cx="333755" cy="350545"/>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8249411" y="3198876"/>
            <a:ext cx="216535" cy="251460"/>
          </a:xfrm>
          <a:custGeom>
            <a:avLst/>
            <a:gdLst/>
            <a:ahLst/>
            <a:cxnLst/>
            <a:rect l="l" t="t" r="r" b="b"/>
            <a:pathLst>
              <a:path w="216534" h="251460">
                <a:moveTo>
                  <a:pt x="0" y="108203"/>
                </a:moveTo>
                <a:lnTo>
                  <a:pt x="108204" y="0"/>
                </a:lnTo>
                <a:lnTo>
                  <a:pt x="216408" y="108203"/>
                </a:lnTo>
                <a:lnTo>
                  <a:pt x="162306" y="108203"/>
                </a:lnTo>
                <a:lnTo>
                  <a:pt x="162306" y="251460"/>
                </a:lnTo>
                <a:lnTo>
                  <a:pt x="54102" y="251460"/>
                </a:lnTo>
                <a:lnTo>
                  <a:pt x="54102" y="108203"/>
                </a:lnTo>
                <a:lnTo>
                  <a:pt x="0" y="108203"/>
                </a:lnTo>
                <a:close/>
              </a:path>
            </a:pathLst>
          </a:custGeom>
          <a:ln w="15240">
            <a:solidFill>
              <a:srgbClr val="000000"/>
            </a:solidFill>
          </a:ln>
        </p:spPr>
        <p:txBody>
          <a:bodyPr wrap="square" lIns="0" tIns="0" rIns="0" bIns="0" rtlCol="0"/>
          <a:lstStyle/>
          <a:p/>
        </p:txBody>
      </p:sp>
      <p:sp>
        <p:nvSpPr>
          <p:cNvPr id="15" name="object 15"/>
          <p:cNvSpPr/>
          <p:nvPr/>
        </p:nvSpPr>
        <p:spPr>
          <a:xfrm>
            <a:off x="6327647" y="3159213"/>
            <a:ext cx="332257" cy="349034"/>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6388608" y="3189732"/>
            <a:ext cx="215265" cy="250190"/>
          </a:xfrm>
          <a:custGeom>
            <a:avLst/>
            <a:gdLst/>
            <a:ahLst/>
            <a:cxnLst/>
            <a:rect l="l" t="t" r="r" b="b"/>
            <a:pathLst>
              <a:path w="215265" h="250189">
                <a:moveTo>
                  <a:pt x="0" y="107441"/>
                </a:moveTo>
                <a:lnTo>
                  <a:pt x="107441" y="0"/>
                </a:lnTo>
                <a:lnTo>
                  <a:pt x="214884" y="107441"/>
                </a:lnTo>
                <a:lnTo>
                  <a:pt x="161162" y="107441"/>
                </a:lnTo>
                <a:lnTo>
                  <a:pt x="161162" y="249935"/>
                </a:lnTo>
                <a:lnTo>
                  <a:pt x="53720" y="249935"/>
                </a:lnTo>
                <a:lnTo>
                  <a:pt x="53720" y="107441"/>
                </a:lnTo>
                <a:lnTo>
                  <a:pt x="0" y="107441"/>
                </a:lnTo>
                <a:close/>
              </a:path>
            </a:pathLst>
          </a:custGeom>
          <a:ln w="15239">
            <a:solidFill>
              <a:srgbClr val="000000"/>
            </a:solidFill>
          </a:ln>
        </p:spPr>
        <p:txBody>
          <a:bodyPr wrap="square" lIns="0" tIns="0" rIns="0" bIns="0" rtlCol="0"/>
          <a:lstStyle/>
          <a:p/>
        </p:txBody>
      </p:sp>
      <p:sp>
        <p:nvSpPr>
          <p:cNvPr id="17" name="object 17"/>
          <p:cNvSpPr/>
          <p:nvPr/>
        </p:nvSpPr>
        <p:spPr>
          <a:xfrm>
            <a:off x="4779264" y="3159213"/>
            <a:ext cx="333756" cy="349034"/>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4840223" y="3189732"/>
            <a:ext cx="216535" cy="250190"/>
          </a:xfrm>
          <a:custGeom>
            <a:avLst/>
            <a:gdLst/>
            <a:ahLst/>
            <a:cxnLst/>
            <a:rect l="l" t="t" r="r" b="b"/>
            <a:pathLst>
              <a:path w="216535" h="250189">
                <a:moveTo>
                  <a:pt x="0" y="108203"/>
                </a:moveTo>
                <a:lnTo>
                  <a:pt x="108203" y="0"/>
                </a:lnTo>
                <a:lnTo>
                  <a:pt x="216408" y="108203"/>
                </a:lnTo>
                <a:lnTo>
                  <a:pt x="162305" y="108203"/>
                </a:lnTo>
                <a:lnTo>
                  <a:pt x="162305" y="249935"/>
                </a:lnTo>
                <a:lnTo>
                  <a:pt x="54101" y="249935"/>
                </a:lnTo>
                <a:lnTo>
                  <a:pt x="54101" y="108203"/>
                </a:lnTo>
                <a:lnTo>
                  <a:pt x="0" y="108203"/>
                </a:lnTo>
                <a:close/>
              </a:path>
            </a:pathLst>
          </a:custGeom>
          <a:ln w="15240">
            <a:solidFill>
              <a:srgbClr val="000000"/>
            </a:solidFill>
          </a:ln>
        </p:spPr>
        <p:txBody>
          <a:bodyPr wrap="square" lIns="0" tIns="0" rIns="0" bIns="0" rtlCol="0"/>
          <a:lstStyle/>
          <a:p/>
        </p:txBody>
      </p:sp>
      <p:sp>
        <p:nvSpPr>
          <p:cNvPr id="19" name="object 19"/>
          <p:cNvSpPr/>
          <p:nvPr/>
        </p:nvSpPr>
        <p:spPr>
          <a:xfrm>
            <a:off x="4316984" y="2550667"/>
            <a:ext cx="1262888" cy="596900"/>
          </a:xfrm>
          <a:prstGeom prst="rect">
            <a:avLst/>
          </a:prstGeom>
          <a:blipFill>
            <a:blip r:embed="rId6" cstate="print"/>
            <a:stretch>
              <a:fillRect/>
            </a:stretch>
          </a:blipFill>
        </p:spPr>
        <p:txBody>
          <a:bodyPr wrap="square" lIns="0" tIns="0" rIns="0" bIns="0" rtlCol="0"/>
          <a:lstStyle/>
          <a:p/>
        </p:txBody>
      </p:sp>
      <p:sp>
        <p:nvSpPr>
          <p:cNvPr id="20" name="object 20"/>
          <p:cNvSpPr/>
          <p:nvPr/>
        </p:nvSpPr>
        <p:spPr>
          <a:xfrm>
            <a:off x="5845555" y="2550667"/>
            <a:ext cx="1264411" cy="596900"/>
          </a:xfrm>
          <a:prstGeom prst="rect">
            <a:avLst/>
          </a:prstGeom>
          <a:blipFill>
            <a:blip r:embed="rId7" cstate="print"/>
            <a:stretch>
              <a:fillRect/>
            </a:stretch>
          </a:blipFill>
        </p:spPr>
        <p:txBody>
          <a:bodyPr wrap="square" lIns="0" tIns="0" rIns="0" bIns="0" rtlCol="0"/>
          <a:lstStyle/>
          <a:p/>
        </p:txBody>
      </p:sp>
      <p:sp>
        <p:nvSpPr>
          <p:cNvPr id="21" name="object 21"/>
          <p:cNvSpPr/>
          <p:nvPr/>
        </p:nvSpPr>
        <p:spPr>
          <a:xfrm>
            <a:off x="7636256" y="2550667"/>
            <a:ext cx="1262888" cy="596900"/>
          </a:xfrm>
          <a:prstGeom prst="rect">
            <a:avLst/>
          </a:prstGeom>
          <a:blipFill>
            <a:blip r:embed="rId8" cstate="print"/>
            <a:stretch>
              <a:fillRect/>
            </a:stretch>
          </a:blipFill>
        </p:spPr>
        <p:txBody>
          <a:bodyPr wrap="square" lIns="0" tIns="0" rIns="0" bIns="0" rtlCol="0"/>
          <a:lstStyle/>
          <a:p/>
        </p:txBody>
      </p:sp>
      <p:sp>
        <p:nvSpPr>
          <p:cNvPr id="22" name="object 22"/>
          <p:cNvSpPr/>
          <p:nvPr/>
        </p:nvSpPr>
        <p:spPr>
          <a:xfrm>
            <a:off x="947317" y="2455164"/>
            <a:ext cx="2079346" cy="384650"/>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7765432" y="57723"/>
            <a:ext cx="1355463" cy="931275"/>
          </a:xfrm>
          <a:prstGeom prst="rect">
            <a:avLst/>
          </a:prstGeom>
          <a:blipFill>
            <a:blip r:embed="rId10" cstate="print"/>
            <a:stretch>
              <a:fillRect/>
            </a:stretch>
          </a:blipFill>
        </p:spPr>
        <p:txBody>
          <a:bodyPr wrap="square" lIns="0" tIns="0" rIns="0" bIns="0" rtlCol="0"/>
          <a:lstStyle/>
          <a:p/>
        </p:txBody>
      </p:sp>
      <p:sp>
        <p:nvSpPr>
          <p:cNvPr id="24" name="object 24"/>
          <p:cNvSpPr/>
          <p:nvPr/>
        </p:nvSpPr>
        <p:spPr>
          <a:xfrm>
            <a:off x="183194" y="213985"/>
            <a:ext cx="891036" cy="376559"/>
          </a:xfrm>
          <a:prstGeom prst="rect">
            <a:avLst/>
          </a:prstGeom>
          <a:blipFill>
            <a:blip r:embed="rId11" cstate="print"/>
            <a:stretch>
              <a:fillRect/>
            </a:stretch>
          </a:blipFill>
        </p:spPr>
        <p:txBody>
          <a:bodyPr wrap="square" lIns="0" tIns="0" rIns="0" bIns="0" rtlCol="0"/>
          <a:lstStyle/>
          <a:p/>
        </p:txBody>
      </p:sp>
      <p:sp>
        <p:nvSpPr>
          <p:cNvPr id="25" name="object 25"/>
          <p:cNvSpPr txBox="1"/>
          <p:nvPr/>
        </p:nvSpPr>
        <p:spPr>
          <a:xfrm>
            <a:off x="329590" y="1656079"/>
            <a:ext cx="5402580" cy="774700"/>
          </a:xfrm>
          <a:prstGeom prst="rect">
            <a:avLst/>
          </a:prstGeom>
        </p:spPr>
        <p:txBody>
          <a:bodyPr vert="horz" wrap="square" lIns="0" tIns="12700" rIns="0" bIns="0" rtlCol="0">
            <a:spAutoFit/>
          </a:bodyPr>
          <a:lstStyle/>
          <a:p>
            <a:pPr marL="299085" indent="-286385">
              <a:lnSpc>
                <a:spcPct val="100000"/>
              </a:lnSpc>
              <a:spcBef>
                <a:spcPts val="100"/>
              </a:spcBef>
              <a:buFont typeface="Wingdings" panose="05000000000000000000"/>
              <a:buChar char=""/>
              <a:tabLst>
                <a:tab pos="299720" algn="l"/>
              </a:tabLst>
            </a:pPr>
            <a:r>
              <a:rPr sz="1800" b="1" spc="-5" dirty="0">
                <a:latin typeface="Arial" panose="020B0604020202020204"/>
                <a:cs typeface="Arial" panose="020B0604020202020204"/>
              </a:rPr>
              <a:t>Load-Trigger-Pushing </a:t>
            </a:r>
            <a:r>
              <a:rPr sz="1800" b="1" dirty="0">
                <a:latin typeface="Arial" panose="020B0604020202020204"/>
                <a:cs typeface="Arial" panose="020B0604020202020204"/>
              </a:rPr>
              <a:t>(denoted by </a:t>
            </a:r>
            <a:r>
              <a:rPr sz="1800" b="1" spc="-35" dirty="0">
                <a:latin typeface="Arial" panose="020B0604020202020204"/>
                <a:cs typeface="Arial" panose="020B0604020202020204"/>
              </a:rPr>
              <a:t>LTP)</a:t>
            </a:r>
            <a:r>
              <a:rPr sz="1800" b="1" spc="-95" dirty="0">
                <a:latin typeface="Arial" panose="020B0604020202020204"/>
                <a:cs typeface="Arial" panose="020B0604020202020204"/>
              </a:rPr>
              <a:t> </a:t>
            </a:r>
            <a:r>
              <a:rPr sz="1800" b="1" dirty="0">
                <a:latin typeface="Arial" panose="020B0604020202020204"/>
                <a:cs typeface="Arial" panose="020B0604020202020204"/>
              </a:rPr>
              <a:t>model</a:t>
            </a:r>
            <a:r>
              <a:rPr sz="1800" dirty="0">
                <a:latin typeface="Arial" panose="020B0604020202020204"/>
                <a:cs typeface="Arial" panose="020B0604020202020204"/>
              </a:rPr>
              <a:t>:</a:t>
            </a:r>
            <a:endParaRPr sz="1800">
              <a:latin typeface="Arial" panose="020B0604020202020204"/>
              <a:cs typeface="Arial" panose="020B0604020202020204"/>
            </a:endParaRPr>
          </a:p>
          <a:p>
            <a:pPr marL="569595" lvl="1" indent="-412750">
              <a:lnSpc>
                <a:spcPct val="100000"/>
              </a:lnSpc>
              <a:spcBef>
                <a:spcPts val="1580"/>
              </a:spcBef>
              <a:buChar char="•"/>
              <a:tabLst>
                <a:tab pos="569595" algn="l"/>
                <a:tab pos="570230" algn="l"/>
              </a:tabLst>
            </a:pPr>
            <a:r>
              <a:rPr sz="1800" spc="-5" dirty="0">
                <a:latin typeface="Arial" panose="020B0604020202020204"/>
                <a:cs typeface="Arial" panose="020B0604020202020204"/>
              </a:rPr>
              <a:t>Graph</a:t>
            </a:r>
            <a:r>
              <a:rPr sz="1800" spc="5" dirty="0">
                <a:latin typeface="Arial" panose="020B0604020202020204"/>
                <a:cs typeface="Arial" panose="020B0604020202020204"/>
              </a:rPr>
              <a:t> </a:t>
            </a:r>
            <a:r>
              <a:rPr sz="1800" b="1" spc="-5" dirty="0">
                <a:solidFill>
                  <a:srgbClr val="FF0000"/>
                </a:solidFill>
                <a:latin typeface="Arial" panose="020B0604020202020204"/>
                <a:cs typeface="Arial" panose="020B0604020202020204"/>
              </a:rPr>
              <a:t>L</a:t>
            </a:r>
            <a:r>
              <a:rPr sz="1800" spc="-5" dirty="0">
                <a:latin typeface="Arial" panose="020B0604020202020204"/>
                <a:cs typeface="Arial" panose="020B0604020202020204"/>
              </a:rPr>
              <a:t>oading:</a:t>
            </a:r>
            <a:endParaRPr sz="1800">
              <a:latin typeface="Arial" panose="020B0604020202020204"/>
              <a:cs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4291584" y="3465550"/>
            <a:ext cx="4651248" cy="440461"/>
          </a:xfrm>
          <a:prstGeom prst="rect">
            <a:avLst/>
          </a:prstGeom>
          <a:blipFill>
            <a:blip r:embed="rId1" cstate="print"/>
            <a:stretch>
              <a:fillRect/>
            </a:stretch>
          </a:blipFill>
        </p:spPr>
        <p:txBody>
          <a:bodyPr wrap="square" lIns="0" tIns="0" rIns="0" bIns="0" rtlCol="0"/>
          <a:lstStyle/>
          <a:p/>
        </p:txBody>
      </p:sp>
      <p:sp>
        <p:nvSpPr>
          <p:cNvPr id="2" name="object 2"/>
          <p:cNvSpPr txBox="1">
            <a:spLocks noGrp="1"/>
          </p:cNvSpPr>
          <p:nvPr>
            <p:ph type="title"/>
          </p:nvPr>
        </p:nvSpPr>
        <p:spPr>
          <a:xfrm>
            <a:off x="1859407" y="791032"/>
            <a:ext cx="5424170" cy="452120"/>
          </a:xfrm>
          <a:prstGeom prst="rect">
            <a:avLst/>
          </a:prstGeom>
        </p:spPr>
        <p:txBody>
          <a:bodyPr vert="horz" wrap="square" lIns="0" tIns="12065" rIns="0" bIns="0" rtlCol="0">
            <a:spAutoFit/>
          </a:bodyPr>
          <a:lstStyle/>
          <a:p>
            <a:pPr marL="12700">
              <a:lnSpc>
                <a:spcPct val="100000"/>
              </a:lnSpc>
              <a:spcBef>
                <a:spcPts val="95"/>
              </a:spcBef>
            </a:pPr>
            <a:r>
              <a:rPr dirty="0"/>
              <a:t>Data-centric </a:t>
            </a:r>
            <a:r>
              <a:rPr spc="-5" dirty="0"/>
              <a:t>LTP </a:t>
            </a:r>
            <a:r>
              <a:rPr dirty="0"/>
              <a:t>Execution</a:t>
            </a:r>
            <a:r>
              <a:rPr spc="-50" dirty="0"/>
              <a:t> </a:t>
            </a:r>
            <a:r>
              <a:rPr spc="-5" dirty="0"/>
              <a:t>Model</a:t>
            </a:r>
            <a:endParaRPr spc="-5" dirty="0"/>
          </a:p>
        </p:txBody>
      </p:sp>
      <p:sp>
        <p:nvSpPr>
          <p:cNvPr id="3" name="object 3"/>
          <p:cNvSpPr txBox="1"/>
          <p:nvPr/>
        </p:nvSpPr>
        <p:spPr>
          <a:xfrm>
            <a:off x="478942" y="3807714"/>
            <a:ext cx="1859280" cy="299720"/>
          </a:xfrm>
          <a:prstGeom prst="rect">
            <a:avLst/>
          </a:prstGeom>
        </p:spPr>
        <p:txBody>
          <a:bodyPr vert="horz" wrap="square" lIns="0" tIns="12700" rIns="0" bIns="0" rtlCol="0">
            <a:spAutoFit/>
          </a:bodyPr>
          <a:lstStyle/>
          <a:p>
            <a:pPr marL="363220" indent="-350520">
              <a:lnSpc>
                <a:spcPct val="100000"/>
              </a:lnSpc>
              <a:spcBef>
                <a:spcPts val="100"/>
              </a:spcBef>
              <a:buChar char="•"/>
              <a:tabLst>
                <a:tab pos="362585" algn="l"/>
                <a:tab pos="363220" algn="l"/>
              </a:tabLst>
            </a:pPr>
            <a:r>
              <a:rPr sz="1800" dirty="0">
                <a:latin typeface="Arial" panose="020B0604020202020204"/>
                <a:cs typeface="Arial" panose="020B0604020202020204"/>
              </a:rPr>
              <a:t>State</a:t>
            </a:r>
            <a:r>
              <a:rPr sz="1800" spc="-85" dirty="0">
                <a:latin typeface="Arial" panose="020B0604020202020204"/>
                <a:cs typeface="Arial" panose="020B0604020202020204"/>
              </a:rPr>
              <a:t> </a:t>
            </a:r>
            <a:r>
              <a:rPr sz="1800" b="1" spc="-5" dirty="0">
                <a:solidFill>
                  <a:srgbClr val="FF0000"/>
                </a:solidFill>
                <a:latin typeface="Arial" panose="020B0604020202020204"/>
                <a:cs typeface="Arial" panose="020B0604020202020204"/>
              </a:rPr>
              <a:t>P</a:t>
            </a:r>
            <a:r>
              <a:rPr sz="1800" spc="-5" dirty="0">
                <a:latin typeface="Arial" panose="020B0604020202020204"/>
                <a:cs typeface="Arial" panose="020B0604020202020204"/>
              </a:rPr>
              <a:t>ushing:</a:t>
            </a:r>
            <a:endParaRPr sz="1800">
              <a:latin typeface="Arial" panose="020B0604020202020204"/>
              <a:cs typeface="Arial" panose="020B0604020202020204"/>
            </a:endParaRPr>
          </a:p>
        </p:txBody>
      </p:sp>
      <p:sp>
        <p:nvSpPr>
          <p:cNvPr id="4" name="object 4"/>
          <p:cNvSpPr/>
          <p:nvPr/>
        </p:nvSpPr>
        <p:spPr>
          <a:xfrm>
            <a:off x="977730" y="4137659"/>
            <a:ext cx="1280837" cy="370331"/>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4355591" y="4236720"/>
            <a:ext cx="4555490" cy="344805"/>
          </a:xfrm>
          <a:prstGeom prst="rect">
            <a:avLst/>
          </a:prstGeom>
          <a:ln w="15240">
            <a:solidFill>
              <a:srgbClr val="000000"/>
            </a:solidFill>
          </a:ln>
        </p:spPr>
        <p:txBody>
          <a:bodyPr vert="horz" wrap="square" lIns="0" tIns="85090" rIns="0" bIns="0" rtlCol="0">
            <a:spAutoFit/>
          </a:bodyPr>
          <a:lstStyle/>
          <a:p>
            <a:pPr marR="271145" algn="ctr">
              <a:lnSpc>
                <a:spcPct val="100000"/>
              </a:lnSpc>
              <a:spcBef>
                <a:spcPts val="670"/>
              </a:spcBef>
            </a:pPr>
            <a:r>
              <a:rPr sz="1200" spc="-5" dirty="0">
                <a:latin typeface="Arial" panose="020B0604020202020204"/>
                <a:cs typeface="Arial" panose="020B0604020202020204"/>
              </a:rPr>
              <a:t>Memory/Disk</a:t>
            </a:r>
            <a:endParaRPr sz="1200">
              <a:latin typeface="Arial" panose="020B0604020202020204"/>
              <a:cs typeface="Arial" panose="020B0604020202020204"/>
            </a:endParaRPr>
          </a:p>
        </p:txBody>
      </p:sp>
      <p:sp>
        <p:nvSpPr>
          <p:cNvPr id="6" name="object 6"/>
          <p:cNvSpPr/>
          <p:nvPr/>
        </p:nvSpPr>
        <p:spPr>
          <a:xfrm>
            <a:off x="4305300" y="4209262"/>
            <a:ext cx="4651248" cy="440461"/>
          </a:xfrm>
          <a:prstGeom prst="rect">
            <a:avLst/>
          </a:prstGeom>
          <a:blipFill>
            <a:blip r:embed="rId1" cstate="print"/>
            <a:stretch>
              <a:fillRect/>
            </a:stretch>
          </a:blipFill>
        </p:spPr>
        <p:txBody>
          <a:bodyPr wrap="square" lIns="0" tIns="0" rIns="0" bIns="0" rtlCol="0"/>
          <a:lstStyle/>
          <a:p/>
        </p:txBody>
      </p:sp>
      <p:sp>
        <p:nvSpPr>
          <p:cNvPr id="7" name="object 7"/>
          <p:cNvSpPr txBox="1"/>
          <p:nvPr/>
        </p:nvSpPr>
        <p:spPr>
          <a:xfrm>
            <a:off x="6671309" y="3943604"/>
            <a:ext cx="1935480" cy="19685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panose="020B0604020202020204"/>
                <a:cs typeface="Arial" panose="020B0604020202020204"/>
                <a:sym typeface="+mn-ea"/>
              </a:rPr>
              <a:t>加载图形结构数据</a:t>
            </a:r>
            <a:endParaRPr sz="1200">
              <a:latin typeface="Arial" panose="020B0604020202020204"/>
              <a:cs typeface="Arial" panose="020B0604020202020204"/>
            </a:endParaRPr>
          </a:p>
        </p:txBody>
      </p:sp>
      <p:sp>
        <p:nvSpPr>
          <p:cNvPr id="8" name="object 8"/>
          <p:cNvSpPr txBox="1"/>
          <p:nvPr/>
        </p:nvSpPr>
        <p:spPr>
          <a:xfrm>
            <a:off x="4341876" y="3493008"/>
            <a:ext cx="4555490" cy="281940"/>
          </a:xfrm>
          <a:prstGeom prst="rect">
            <a:avLst/>
          </a:prstGeom>
          <a:ln w="15240">
            <a:solidFill>
              <a:srgbClr val="000000"/>
            </a:solidFill>
          </a:ln>
        </p:spPr>
        <p:txBody>
          <a:bodyPr vert="horz" wrap="square" lIns="0" tIns="97790" rIns="0" bIns="0" rtlCol="0">
            <a:spAutoFit/>
          </a:bodyPr>
          <a:lstStyle/>
          <a:p>
            <a:pPr marL="411480" algn="ctr">
              <a:lnSpc>
                <a:spcPct val="100000"/>
              </a:lnSpc>
              <a:spcBef>
                <a:spcPts val="770"/>
              </a:spcBef>
            </a:pPr>
            <a:r>
              <a:rPr sz="1200" b="1" dirty="0">
                <a:latin typeface="Arial" panose="020B0604020202020204"/>
                <a:cs typeface="Arial" panose="020B0604020202020204"/>
                <a:sym typeface="+mn-ea"/>
              </a:rPr>
              <a:t>全局空间（存储共享图结构数据）</a:t>
            </a:r>
            <a:endParaRPr sz="1200">
              <a:latin typeface="Arial" panose="020B0604020202020204"/>
              <a:cs typeface="Arial" panose="020B0604020202020204"/>
            </a:endParaRPr>
          </a:p>
        </p:txBody>
      </p:sp>
      <p:sp>
        <p:nvSpPr>
          <p:cNvPr id="10" name="object 10"/>
          <p:cNvSpPr/>
          <p:nvPr/>
        </p:nvSpPr>
        <p:spPr>
          <a:xfrm>
            <a:off x="6268211" y="3878541"/>
            <a:ext cx="333756" cy="349034"/>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6329171" y="3909059"/>
            <a:ext cx="216535" cy="250190"/>
          </a:xfrm>
          <a:custGeom>
            <a:avLst/>
            <a:gdLst/>
            <a:ahLst/>
            <a:cxnLst/>
            <a:rect l="l" t="t" r="r" b="b"/>
            <a:pathLst>
              <a:path w="216534" h="250189">
                <a:moveTo>
                  <a:pt x="0" y="108203"/>
                </a:moveTo>
                <a:lnTo>
                  <a:pt x="108203" y="0"/>
                </a:lnTo>
                <a:lnTo>
                  <a:pt x="216407" y="108203"/>
                </a:lnTo>
                <a:lnTo>
                  <a:pt x="162305" y="108203"/>
                </a:lnTo>
                <a:lnTo>
                  <a:pt x="162305" y="249935"/>
                </a:lnTo>
                <a:lnTo>
                  <a:pt x="54101" y="249935"/>
                </a:lnTo>
                <a:lnTo>
                  <a:pt x="54101" y="108203"/>
                </a:lnTo>
                <a:lnTo>
                  <a:pt x="0" y="108203"/>
                </a:lnTo>
                <a:close/>
              </a:path>
            </a:pathLst>
          </a:custGeom>
          <a:ln w="15240">
            <a:solidFill>
              <a:srgbClr val="000000"/>
            </a:solidFill>
          </a:ln>
        </p:spPr>
        <p:txBody>
          <a:bodyPr wrap="square" lIns="0" tIns="0" rIns="0" bIns="0" rtlCol="0"/>
          <a:lstStyle/>
          <a:p/>
        </p:txBody>
      </p:sp>
      <p:sp>
        <p:nvSpPr>
          <p:cNvPr id="12" name="object 12"/>
          <p:cNvSpPr txBox="1"/>
          <p:nvPr/>
        </p:nvSpPr>
        <p:spPr>
          <a:xfrm>
            <a:off x="6746493" y="2590038"/>
            <a:ext cx="1002665" cy="819785"/>
          </a:xfrm>
          <a:prstGeom prst="rect">
            <a:avLst/>
          </a:prstGeom>
        </p:spPr>
        <p:txBody>
          <a:bodyPr vert="horz" wrap="square" lIns="0" tIns="12700" rIns="0" bIns="0" rtlCol="0">
            <a:spAutoFit/>
          </a:bodyPr>
          <a:lstStyle/>
          <a:p>
            <a:pPr marL="484505">
              <a:lnSpc>
                <a:spcPct val="100000"/>
              </a:lnSpc>
              <a:spcBef>
                <a:spcPts val="100"/>
              </a:spcBef>
            </a:pPr>
            <a:r>
              <a:rPr sz="2400" dirty="0">
                <a:latin typeface="Arial" panose="020B0604020202020204"/>
                <a:cs typeface="Arial" panose="020B0604020202020204"/>
              </a:rPr>
              <a:t>...</a:t>
            </a:r>
            <a:endParaRPr sz="2400">
              <a:latin typeface="Arial" panose="020B0604020202020204"/>
              <a:cs typeface="Arial" panose="020B0604020202020204"/>
            </a:endParaRPr>
          </a:p>
          <a:p>
            <a:pPr marL="12700">
              <a:lnSpc>
                <a:spcPct val="100000"/>
              </a:lnSpc>
              <a:spcBef>
                <a:spcPts val="1930"/>
              </a:spcBef>
            </a:pPr>
            <a:r>
              <a:rPr sz="1200" spc="-5" dirty="0">
                <a:latin typeface="Arial" panose="020B0604020202020204"/>
                <a:cs typeface="Arial" panose="020B0604020202020204"/>
              </a:rPr>
              <a:t>Parallel</a:t>
            </a:r>
            <a:r>
              <a:rPr sz="1200" spc="-80" dirty="0">
                <a:latin typeface="Arial" panose="020B0604020202020204"/>
                <a:cs typeface="Arial" panose="020B0604020202020204"/>
              </a:rPr>
              <a:t> </a:t>
            </a:r>
            <a:r>
              <a:rPr sz="1200" spc="-5" dirty="0">
                <a:latin typeface="Arial" panose="020B0604020202020204"/>
                <a:cs typeface="Arial" panose="020B0604020202020204"/>
              </a:rPr>
              <a:t>trigger</a:t>
            </a:r>
            <a:endParaRPr sz="1200">
              <a:latin typeface="Arial" panose="020B0604020202020204"/>
              <a:cs typeface="Arial" panose="020B0604020202020204"/>
            </a:endParaRPr>
          </a:p>
        </p:txBody>
      </p:sp>
      <p:sp>
        <p:nvSpPr>
          <p:cNvPr id="13" name="object 13"/>
          <p:cNvSpPr/>
          <p:nvPr/>
        </p:nvSpPr>
        <p:spPr>
          <a:xfrm>
            <a:off x="8188452" y="3168370"/>
            <a:ext cx="333755" cy="350545"/>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8249411" y="3198876"/>
            <a:ext cx="216535" cy="251460"/>
          </a:xfrm>
          <a:custGeom>
            <a:avLst/>
            <a:gdLst/>
            <a:ahLst/>
            <a:cxnLst/>
            <a:rect l="l" t="t" r="r" b="b"/>
            <a:pathLst>
              <a:path w="216534" h="251460">
                <a:moveTo>
                  <a:pt x="0" y="108203"/>
                </a:moveTo>
                <a:lnTo>
                  <a:pt x="108204" y="0"/>
                </a:lnTo>
                <a:lnTo>
                  <a:pt x="216408" y="108203"/>
                </a:lnTo>
                <a:lnTo>
                  <a:pt x="162306" y="108203"/>
                </a:lnTo>
                <a:lnTo>
                  <a:pt x="162306" y="251460"/>
                </a:lnTo>
                <a:lnTo>
                  <a:pt x="54102" y="251460"/>
                </a:lnTo>
                <a:lnTo>
                  <a:pt x="54102" y="108203"/>
                </a:lnTo>
                <a:lnTo>
                  <a:pt x="0" y="108203"/>
                </a:lnTo>
                <a:close/>
              </a:path>
            </a:pathLst>
          </a:custGeom>
          <a:ln w="15240">
            <a:solidFill>
              <a:srgbClr val="000000"/>
            </a:solidFill>
          </a:ln>
        </p:spPr>
        <p:txBody>
          <a:bodyPr wrap="square" lIns="0" tIns="0" rIns="0" bIns="0" rtlCol="0"/>
          <a:lstStyle/>
          <a:p/>
        </p:txBody>
      </p:sp>
      <p:sp>
        <p:nvSpPr>
          <p:cNvPr id="15" name="object 15"/>
          <p:cNvSpPr/>
          <p:nvPr/>
        </p:nvSpPr>
        <p:spPr>
          <a:xfrm>
            <a:off x="6327647" y="3159213"/>
            <a:ext cx="332257" cy="349034"/>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6388608" y="3189732"/>
            <a:ext cx="215265" cy="250190"/>
          </a:xfrm>
          <a:custGeom>
            <a:avLst/>
            <a:gdLst/>
            <a:ahLst/>
            <a:cxnLst/>
            <a:rect l="l" t="t" r="r" b="b"/>
            <a:pathLst>
              <a:path w="215265" h="250189">
                <a:moveTo>
                  <a:pt x="0" y="107441"/>
                </a:moveTo>
                <a:lnTo>
                  <a:pt x="107441" y="0"/>
                </a:lnTo>
                <a:lnTo>
                  <a:pt x="214884" y="107441"/>
                </a:lnTo>
                <a:lnTo>
                  <a:pt x="161162" y="107441"/>
                </a:lnTo>
                <a:lnTo>
                  <a:pt x="161162" y="249935"/>
                </a:lnTo>
                <a:lnTo>
                  <a:pt x="53720" y="249935"/>
                </a:lnTo>
                <a:lnTo>
                  <a:pt x="53720" y="107441"/>
                </a:lnTo>
                <a:lnTo>
                  <a:pt x="0" y="107441"/>
                </a:lnTo>
                <a:close/>
              </a:path>
            </a:pathLst>
          </a:custGeom>
          <a:ln w="15239">
            <a:solidFill>
              <a:srgbClr val="000000"/>
            </a:solidFill>
          </a:ln>
        </p:spPr>
        <p:txBody>
          <a:bodyPr wrap="square" lIns="0" tIns="0" rIns="0" bIns="0" rtlCol="0"/>
          <a:lstStyle/>
          <a:p/>
        </p:txBody>
      </p:sp>
      <p:sp>
        <p:nvSpPr>
          <p:cNvPr id="17" name="object 17"/>
          <p:cNvSpPr/>
          <p:nvPr/>
        </p:nvSpPr>
        <p:spPr>
          <a:xfrm>
            <a:off x="4779264" y="3159213"/>
            <a:ext cx="333756" cy="349034"/>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4840223" y="3189732"/>
            <a:ext cx="216535" cy="250190"/>
          </a:xfrm>
          <a:custGeom>
            <a:avLst/>
            <a:gdLst/>
            <a:ahLst/>
            <a:cxnLst/>
            <a:rect l="l" t="t" r="r" b="b"/>
            <a:pathLst>
              <a:path w="216535" h="250189">
                <a:moveTo>
                  <a:pt x="0" y="108203"/>
                </a:moveTo>
                <a:lnTo>
                  <a:pt x="108203" y="0"/>
                </a:lnTo>
                <a:lnTo>
                  <a:pt x="216408" y="108203"/>
                </a:lnTo>
                <a:lnTo>
                  <a:pt x="162305" y="108203"/>
                </a:lnTo>
                <a:lnTo>
                  <a:pt x="162305" y="249935"/>
                </a:lnTo>
                <a:lnTo>
                  <a:pt x="54101" y="249935"/>
                </a:lnTo>
                <a:lnTo>
                  <a:pt x="54101" y="108203"/>
                </a:lnTo>
                <a:lnTo>
                  <a:pt x="0" y="108203"/>
                </a:lnTo>
                <a:close/>
              </a:path>
            </a:pathLst>
          </a:custGeom>
          <a:ln w="15240">
            <a:solidFill>
              <a:srgbClr val="000000"/>
            </a:solidFill>
          </a:ln>
        </p:spPr>
        <p:txBody>
          <a:bodyPr wrap="square" lIns="0" tIns="0" rIns="0" bIns="0" rtlCol="0"/>
          <a:lstStyle/>
          <a:p/>
        </p:txBody>
      </p:sp>
      <p:sp>
        <p:nvSpPr>
          <p:cNvPr id="19" name="object 19"/>
          <p:cNvSpPr/>
          <p:nvPr/>
        </p:nvSpPr>
        <p:spPr>
          <a:xfrm>
            <a:off x="4316984" y="2550667"/>
            <a:ext cx="1262888" cy="596900"/>
          </a:xfrm>
          <a:prstGeom prst="rect">
            <a:avLst/>
          </a:prstGeom>
          <a:blipFill>
            <a:blip r:embed="rId6" cstate="print"/>
            <a:stretch>
              <a:fillRect/>
            </a:stretch>
          </a:blipFill>
        </p:spPr>
        <p:txBody>
          <a:bodyPr wrap="square" lIns="0" tIns="0" rIns="0" bIns="0" rtlCol="0"/>
          <a:lstStyle/>
          <a:p/>
        </p:txBody>
      </p:sp>
      <p:sp>
        <p:nvSpPr>
          <p:cNvPr id="20" name="object 20"/>
          <p:cNvSpPr/>
          <p:nvPr/>
        </p:nvSpPr>
        <p:spPr>
          <a:xfrm>
            <a:off x="5845555" y="2550667"/>
            <a:ext cx="1264411" cy="596900"/>
          </a:xfrm>
          <a:prstGeom prst="rect">
            <a:avLst/>
          </a:prstGeom>
          <a:blipFill>
            <a:blip r:embed="rId7" cstate="print"/>
            <a:stretch>
              <a:fillRect/>
            </a:stretch>
          </a:blipFill>
        </p:spPr>
        <p:txBody>
          <a:bodyPr wrap="square" lIns="0" tIns="0" rIns="0" bIns="0" rtlCol="0"/>
          <a:lstStyle/>
          <a:p/>
        </p:txBody>
      </p:sp>
      <p:sp>
        <p:nvSpPr>
          <p:cNvPr id="21" name="object 21"/>
          <p:cNvSpPr/>
          <p:nvPr/>
        </p:nvSpPr>
        <p:spPr>
          <a:xfrm>
            <a:off x="7636256" y="2550667"/>
            <a:ext cx="1262888" cy="596900"/>
          </a:xfrm>
          <a:prstGeom prst="rect">
            <a:avLst/>
          </a:prstGeom>
          <a:blipFill>
            <a:blip r:embed="rId8" cstate="print"/>
            <a:stretch>
              <a:fillRect/>
            </a:stretch>
          </a:blipFill>
        </p:spPr>
        <p:txBody>
          <a:bodyPr wrap="square" lIns="0" tIns="0" rIns="0" bIns="0" rtlCol="0"/>
          <a:lstStyle/>
          <a:p/>
        </p:txBody>
      </p:sp>
      <p:sp>
        <p:nvSpPr>
          <p:cNvPr id="22" name="object 22"/>
          <p:cNvSpPr/>
          <p:nvPr/>
        </p:nvSpPr>
        <p:spPr>
          <a:xfrm>
            <a:off x="4623815" y="2225001"/>
            <a:ext cx="635508" cy="312458"/>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4674108" y="2252472"/>
            <a:ext cx="539750" cy="216535"/>
          </a:xfrm>
          <a:custGeom>
            <a:avLst/>
            <a:gdLst/>
            <a:ahLst/>
            <a:cxnLst/>
            <a:rect l="l" t="t" r="r" b="b"/>
            <a:pathLst>
              <a:path w="539750" h="216535">
                <a:moveTo>
                  <a:pt x="259968" y="1524"/>
                </a:moveTo>
                <a:lnTo>
                  <a:pt x="211616" y="11661"/>
                </a:lnTo>
                <a:lnTo>
                  <a:pt x="167837" y="30462"/>
                </a:lnTo>
                <a:lnTo>
                  <a:pt x="129676" y="56841"/>
                </a:lnTo>
                <a:lnTo>
                  <a:pt x="98179" y="89711"/>
                </a:lnTo>
                <a:lnTo>
                  <a:pt x="74387" y="127987"/>
                </a:lnTo>
                <a:lnTo>
                  <a:pt x="59347" y="170581"/>
                </a:lnTo>
                <a:lnTo>
                  <a:pt x="54101" y="216407"/>
                </a:lnTo>
                <a:lnTo>
                  <a:pt x="0" y="216407"/>
                </a:lnTo>
                <a:lnTo>
                  <a:pt x="4731" y="172797"/>
                </a:lnTo>
                <a:lnTo>
                  <a:pt x="18301" y="132177"/>
                </a:lnTo>
                <a:lnTo>
                  <a:pt x="39775" y="95417"/>
                </a:lnTo>
                <a:lnTo>
                  <a:pt x="68214" y="63388"/>
                </a:lnTo>
                <a:lnTo>
                  <a:pt x="102685" y="36962"/>
                </a:lnTo>
                <a:lnTo>
                  <a:pt x="142249" y="17008"/>
                </a:lnTo>
                <a:lnTo>
                  <a:pt x="185972" y="4397"/>
                </a:lnTo>
                <a:lnTo>
                  <a:pt x="232917" y="0"/>
                </a:lnTo>
                <a:lnTo>
                  <a:pt x="287019" y="0"/>
                </a:lnTo>
                <a:lnTo>
                  <a:pt x="338803" y="5390"/>
                </a:lnTo>
                <a:lnTo>
                  <a:pt x="386874" y="20856"/>
                </a:lnTo>
                <a:lnTo>
                  <a:pt x="429767" y="45338"/>
                </a:lnTo>
                <a:lnTo>
                  <a:pt x="466014" y="77780"/>
                </a:lnTo>
                <a:lnTo>
                  <a:pt x="494147" y="117122"/>
                </a:lnTo>
                <a:lnTo>
                  <a:pt x="512699" y="162305"/>
                </a:lnTo>
                <a:lnTo>
                  <a:pt x="539750" y="162305"/>
                </a:lnTo>
                <a:lnTo>
                  <a:pt x="493013" y="216407"/>
                </a:lnTo>
                <a:lnTo>
                  <a:pt x="431545" y="162305"/>
                </a:lnTo>
                <a:lnTo>
                  <a:pt x="458596" y="162305"/>
                </a:lnTo>
                <a:lnTo>
                  <a:pt x="440046" y="117122"/>
                </a:lnTo>
                <a:lnTo>
                  <a:pt x="411917" y="77780"/>
                </a:lnTo>
                <a:lnTo>
                  <a:pt x="375681" y="45339"/>
                </a:lnTo>
                <a:lnTo>
                  <a:pt x="332810" y="20856"/>
                </a:lnTo>
                <a:lnTo>
                  <a:pt x="284774" y="5390"/>
                </a:lnTo>
                <a:lnTo>
                  <a:pt x="233044" y="0"/>
                </a:lnTo>
              </a:path>
            </a:pathLst>
          </a:custGeom>
          <a:ln w="15240">
            <a:solidFill>
              <a:srgbClr val="000000"/>
            </a:solidFill>
          </a:ln>
        </p:spPr>
        <p:txBody>
          <a:bodyPr wrap="square" lIns="0" tIns="0" rIns="0" bIns="0" rtlCol="0"/>
          <a:lstStyle/>
          <a:p/>
        </p:txBody>
      </p:sp>
      <p:sp>
        <p:nvSpPr>
          <p:cNvPr id="24" name="object 24"/>
          <p:cNvSpPr/>
          <p:nvPr/>
        </p:nvSpPr>
        <p:spPr>
          <a:xfrm>
            <a:off x="6220967" y="2234145"/>
            <a:ext cx="635508" cy="312458"/>
          </a:xfrm>
          <a:prstGeom prst="rect">
            <a:avLst/>
          </a:prstGeom>
          <a:blipFill>
            <a:blip r:embed="rId9" cstate="print"/>
            <a:stretch>
              <a:fillRect/>
            </a:stretch>
          </a:blipFill>
        </p:spPr>
        <p:txBody>
          <a:bodyPr wrap="square" lIns="0" tIns="0" rIns="0" bIns="0" rtlCol="0"/>
          <a:lstStyle/>
          <a:p/>
        </p:txBody>
      </p:sp>
      <p:sp>
        <p:nvSpPr>
          <p:cNvPr id="25" name="object 25"/>
          <p:cNvSpPr/>
          <p:nvPr/>
        </p:nvSpPr>
        <p:spPr>
          <a:xfrm>
            <a:off x="6271259" y="2261616"/>
            <a:ext cx="539750" cy="216535"/>
          </a:xfrm>
          <a:custGeom>
            <a:avLst/>
            <a:gdLst/>
            <a:ahLst/>
            <a:cxnLst/>
            <a:rect l="l" t="t" r="r" b="b"/>
            <a:pathLst>
              <a:path w="539750" h="216535">
                <a:moveTo>
                  <a:pt x="260095" y="1524"/>
                </a:moveTo>
                <a:lnTo>
                  <a:pt x="211696" y="11661"/>
                </a:lnTo>
                <a:lnTo>
                  <a:pt x="167883" y="30462"/>
                </a:lnTo>
                <a:lnTo>
                  <a:pt x="129700" y="56841"/>
                </a:lnTo>
                <a:lnTo>
                  <a:pt x="98189" y="89711"/>
                </a:lnTo>
                <a:lnTo>
                  <a:pt x="74390" y="127987"/>
                </a:lnTo>
                <a:lnTo>
                  <a:pt x="59347" y="170581"/>
                </a:lnTo>
                <a:lnTo>
                  <a:pt x="54101" y="216408"/>
                </a:lnTo>
                <a:lnTo>
                  <a:pt x="0" y="216408"/>
                </a:lnTo>
                <a:lnTo>
                  <a:pt x="4731" y="172797"/>
                </a:lnTo>
                <a:lnTo>
                  <a:pt x="18301" y="132177"/>
                </a:lnTo>
                <a:lnTo>
                  <a:pt x="39775" y="95417"/>
                </a:lnTo>
                <a:lnTo>
                  <a:pt x="68214" y="63388"/>
                </a:lnTo>
                <a:lnTo>
                  <a:pt x="102685" y="36962"/>
                </a:lnTo>
                <a:lnTo>
                  <a:pt x="142249" y="17008"/>
                </a:lnTo>
                <a:lnTo>
                  <a:pt x="185972" y="4397"/>
                </a:lnTo>
                <a:lnTo>
                  <a:pt x="232917" y="0"/>
                </a:lnTo>
                <a:lnTo>
                  <a:pt x="287019" y="0"/>
                </a:lnTo>
                <a:lnTo>
                  <a:pt x="338803" y="5390"/>
                </a:lnTo>
                <a:lnTo>
                  <a:pt x="386874" y="20856"/>
                </a:lnTo>
                <a:lnTo>
                  <a:pt x="429768" y="45338"/>
                </a:lnTo>
                <a:lnTo>
                  <a:pt x="466014" y="77780"/>
                </a:lnTo>
                <a:lnTo>
                  <a:pt x="494147" y="117122"/>
                </a:lnTo>
                <a:lnTo>
                  <a:pt x="512698" y="162306"/>
                </a:lnTo>
                <a:lnTo>
                  <a:pt x="539749" y="162306"/>
                </a:lnTo>
                <a:lnTo>
                  <a:pt x="493013" y="216408"/>
                </a:lnTo>
                <a:lnTo>
                  <a:pt x="431545" y="162306"/>
                </a:lnTo>
                <a:lnTo>
                  <a:pt x="458596" y="162306"/>
                </a:lnTo>
                <a:lnTo>
                  <a:pt x="440046" y="117122"/>
                </a:lnTo>
                <a:lnTo>
                  <a:pt x="411917" y="77780"/>
                </a:lnTo>
                <a:lnTo>
                  <a:pt x="375681" y="45338"/>
                </a:lnTo>
                <a:lnTo>
                  <a:pt x="332810" y="20856"/>
                </a:lnTo>
                <a:lnTo>
                  <a:pt x="284774" y="5390"/>
                </a:lnTo>
                <a:lnTo>
                  <a:pt x="233044" y="0"/>
                </a:lnTo>
              </a:path>
            </a:pathLst>
          </a:custGeom>
          <a:ln w="15239">
            <a:solidFill>
              <a:srgbClr val="000000"/>
            </a:solidFill>
          </a:ln>
        </p:spPr>
        <p:txBody>
          <a:bodyPr wrap="square" lIns="0" tIns="0" rIns="0" bIns="0" rtlCol="0"/>
          <a:lstStyle/>
          <a:p/>
        </p:txBody>
      </p:sp>
      <p:sp>
        <p:nvSpPr>
          <p:cNvPr id="26" name="object 26"/>
          <p:cNvSpPr/>
          <p:nvPr/>
        </p:nvSpPr>
        <p:spPr>
          <a:xfrm>
            <a:off x="8011668" y="2269197"/>
            <a:ext cx="635507" cy="312458"/>
          </a:xfrm>
          <a:prstGeom prst="rect">
            <a:avLst/>
          </a:prstGeom>
          <a:blipFill>
            <a:blip r:embed="rId9" cstate="print"/>
            <a:stretch>
              <a:fillRect/>
            </a:stretch>
          </a:blipFill>
        </p:spPr>
        <p:txBody>
          <a:bodyPr wrap="square" lIns="0" tIns="0" rIns="0" bIns="0" rtlCol="0"/>
          <a:lstStyle/>
          <a:p/>
        </p:txBody>
      </p:sp>
      <p:sp>
        <p:nvSpPr>
          <p:cNvPr id="27" name="object 27"/>
          <p:cNvSpPr/>
          <p:nvPr/>
        </p:nvSpPr>
        <p:spPr>
          <a:xfrm>
            <a:off x="8061959" y="2296667"/>
            <a:ext cx="539750" cy="216535"/>
          </a:xfrm>
          <a:custGeom>
            <a:avLst/>
            <a:gdLst/>
            <a:ahLst/>
            <a:cxnLst/>
            <a:rect l="l" t="t" r="r" b="b"/>
            <a:pathLst>
              <a:path w="539750" h="216535">
                <a:moveTo>
                  <a:pt x="259969" y="1524"/>
                </a:moveTo>
                <a:lnTo>
                  <a:pt x="211616" y="11661"/>
                </a:lnTo>
                <a:lnTo>
                  <a:pt x="167837" y="30462"/>
                </a:lnTo>
                <a:lnTo>
                  <a:pt x="129676" y="56841"/>
                </a:lnTo>
                <a:lnTo>
                  <a:pt x="98179" y="89711"/>
                </a:lnTo>
                <a:lnTo>
                  <a:pt x="74387" y="127987"/>
                </a:lnTo>
                <a:lnTo>
                  <a:pt x="59347" y="170581"/>
                </a:lnTo>
                <a:lnTo>
                  <a:pt x="54101" y="216408"/>
                </a:lnTo>
                <a:lnTo>
                  <a:pt x="0" y="216408"/>
                </a:lnTo>
                <a:lnTo>
                  <a:pt x="4731" y="172797"/>
                </a:lnTo>
                <a:lnTo>
                  <a:pt x="18301" y="132177"/>
                </a:lnTo>
                <a:lnTo>
                  <a:pt x="39775" y="95417"/>
                </a:lnTo>
                <a:lnTo>
                  <a:pt x="68214" y="63388"/>
                </a:lnTo>
                <a:lnTo>
                  <a:pt x="102685" y="36962"/>
                </a:lnTo>
                <a:lnTo>
                  <a:pt x="142249" y="17008"/>
                </a:lnTo>
                <a:lnTo>
                  <a:pt x="185972" y="4397"/>
                </a:lnTo>
                <a:lnTo>
                  <a:pt x="232918" y="0"/>
                </a:lnTo>
                <a:lnTo>
                  <a:pt x="287020" y="0"/>
                </a:lnTo>
                <a:lnTo>
                  <a:pt x="338803" y="5390"/>
                </a:lnTo>
                <a:lnTo>
                  <a:pt x="386874" y="20856"/>
                </a:lnTo>
                <a:lnTo>
                  <a:pt x="429768" y="45339"/>
                </a:lnTo>
                <a:lnTo>
                  <a:pt x="466014" y="77780"/>
                </a:lnTo>
                <a:lnTo>
                  <a:pt x="494147" y="117122"/>
                </a:lnTo>
                <a:lnTo>
                  <a:pt x="512699" y="162306"/>
                </a:lnTo>
                <a:lnTo>
                  <a:pt x="539750" y="162306"/>
                </a:lnTo>
                <a:lnTo>
                  <a:pt x="493014" y="216408"/>
                </a:lnTo>
                <a:lnTo>
                  <a:pt x="431546" y="162306"/>
                </a:lnTo>
                <a:lnTo>
                  <a:pt x="458597" y="162306"/>
                </a:lnTo>
                <a:lnTo>
                  <a:pt x="440045" y="117122"/>
                </a:lnTo>
                <a:lnTo>
                  <a:pt x="411912" y="77780"/>
                </a:lnTo>
                <a:lnTo>
                  <a:pt x="375666" y="45338"/>
                </a:lnTo>
                <a:lnTo>
                  <a:pt x="332772" y="20856"/>
                </a:lnTo>
                <a:lnTo>
                  <a:pt x="284701" y="5390"/>
                </a:lnTo>
                <a:lnTo>
                  <a:pt x="232918" y="0"/>
                </a:lnTo>
              </a:path>
            </a:pathLst>
          </a:custGeom>
          <a:ln w="15240">
            <a:solidFill>
              <a:srgbClr val="000000"/>
            </a:solidFill>
          </a:ln>
        </p:spPr>
        <p:txBody>
          <a:bodyPr wrap="square" lIns="0" tIns="0" rIns="0" bIns="0" rtlCol="0"/>
          <a:lstStyle/>
          <a:p/>
        </p:txBody>
      </p:sp>
      <p:sp>
        <p:nvSpPr>
          <p:cNvPr id="28" name="object 28"/>
          <p:cNvSpPr txBox="1"/>
          <p:nvPr/>
        </p:nvSpPr>
        <p:spPr>
          <a:xfrm>
            <a:off x="6151626" y="2014473"/>
            <a:ext cx="75438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State</a:t>
            </a:r>
            <a:r>
              <a:rPr sz="1200" spc="-75" dirty="0">
                <a:latin typeface="Arial" panose="020B0604020202020204"/>
                <a:cs typeface="Arial" panose="020B0604020202020204"/>
              </a:rPr>
              <a:t> </a:t>
            </a:r>
            <a:r>
              <a:rPr sz="1200" spc="-5" dirty="0">
                <a:latin typeface="Arial" panose="020B0604020202020204"/>
                <a:cs typeface="Arial" panose="020B0604020202020204"/>
              </a:rPr>
              <a:t>push</a:t>
            </a:r>
            <a:endParaRPr sz="1200">
              <a:latin typeface="Arial" panose="020B0604020202020204"/>
              <a:cs typeface="Arial" panose="020B0604020202020204"/>
            </a:endParaRPr>
          </a:p>
        </p:txBody>
      </p:sp>
      <p:sp>
        <p:nvSpPr>
          <p:cNvPr id="29" name="object 29"/>
          <p:cNvSpPr txBox="1"/>
          <p:nvPr/>
        </p:nvSpPr>
        <p:spPr>
          <a:xfrm>
            <a:off x="7880731" y="2060194"/>
            <a:ext cx="75438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State</a:t>
            </a:r>
            <a:r>
              <a:rPr sz="1200" spc="-75" dirty="0">
                <a:latin typeface="Arial" panose="020B0604020202020204"/>
                <a:cs typeface="Arial" panose="020B0604020202020204"/>
              </a:rPr>
              <a:t> </a:t>
            </a:r>
            <a:r>
              <a:rPr sz="1200" spc="-5" dirty="0">
                <a:latin typeface="Arial" panose="020B0604020202020204"/>
                <a:cs typeface="Arial" panose="020B0604020202020204"/>
              </a:rPr>
              <a:t>push</a:t>
            </a:r>
            <a:endParaRPr sz="1200">
              <a:latin typeface="Arial" panose="020B0604020202020204"/>
              <a:cs typeface="Arial" panose="020B0604020202020204"/>
            </a:endParaRPr>
          </a:p>
        </p:txBody>
      </p:sp>
      <p:sp>
        <p:nvSpPr>
          <p:cNvPr id="30" name="object 30"/>
          <p:cNvSpPr txBox="1"/>
          <p:nvPr/>
        </p:nvSpPr>
        <p:spPr>
          <a:xfrm>
            <a:off x="478942" y="3015488"/>
            <a:ext cx="3500120" cy="299720"/>
          </a:xfrm>
          <a:prstGeom prst="rect">
            <a:avLst/>
          </a:prstGeom>
        </p:spPr>
        <p:txBody>
          <a:bodyPr vert="horz" wrap="square" lIns="0" tIns="12700" rIns="0" bIns="0" rtlCol="0">
            <a:spAutoFit/>
          </a:bodyPr>
          <a:lstStyle/>
          <a:p>
            <a:pPr marL="363220" indent="-350520">
              <a:lnSpc>
                <a:spcPct val="100000"/>
              </a:lnSpc>
              <a:spcBef>
                <a:spcPts val="100"/>
              </a:spcBef>
              <a:buClr>
                <a:srgbClr val="000000"/>
              </a:buClr>
              <a:buFont typeface="Arial" panose="020B0604020202020204"/>
              <a:buChar char="•"/>
              <a:tabLst>
                <a:tab pos="362585" algn="l"/>
                <a:tab pos="363220" algn="l"/>
              </a:tabLst>
            </a:pPr>
            <a:r>
              <a:rPr sz="1800" b="1" spc="-5" dirty="0">
                <a:solidFill>
                  <a:srgbClr val="FF0000"/>
                </a:solidFill>
                <a:latin typeface="Arial" panose="020B0604020202020204"/>
                <a:cs typeface="Arial" panose="020B0604020202020204"/>
              </a:rPr>
              <a:t>T</a:t>
            </a:r>
            <a:r>
              <a:rPr sz="1800" spc="-5" dirty="0">
                <a:latin typeface="Arial" panose="020B0604020202020204"/>
                <a:cs typeface="Arial" panose="020B0604020202020204"/>
              </a:rPr>
              <a:t>rigger and Parallel</a:t>
            </a:r>
            <a:r>
              <a:rPr sz="1800" spc="5" dirty="0">
                <a:latin typeface="Arial" panose="020B0604020202020204"/>
                <a:cs typeface="Arial" panose="020B0604020202020204"/>
              </a:rPr>
              <a:t> </a:t>
            </a:r>
            <a:r>
              <a:rPr sz="1800" spc="-5" dirty="0">
                <a:latin typeface="Arial" panose="020B0604020202020204"/>
                <a:cs typeface="Arial" panose="020B0604020202020204"/>
              </a:rPr>
              <a:t>Execution:</a:t>
            </a:r>
            <a:endParaRPr sz="1800">
              <a:latin typeface="Arial" panose="020B0604020202020204"/>
              <a:cs typeface="Arial" panose="020B0604020202020204"/>
            </a:endParaRPr>
          </a:p>
        </p:txBody>
      </p:sp>
      <p:sp>
        <p:nvSpPr>
          <p:cNvPr id="31" name="object 31"/>
          <p:cNvSpPr/>
          <p:nvPr/>
        </p:nvSpPr>
        <p:spPr>
          <a:xfrm>
            <a:off x="945518" y="3351276"/>
            <a:ext cx="2061498" cy="365760"/>
          </a:xfrm>
          <a:prstGeom prst="rect">
            <a:avLst/>
          </a:prstGeom>
          <a:blipFill>
            <a:blip r:embed="rId10" cstate="print"/>
            <a:stretch>
              <a:fillRect/>
            </a:stretch>
          </a:blipFill>
        </p:spPr>
        <p:txBody>
          <a:bodyPr wrap="square" lIns="0" tIns="0" rIns="0" bIns="0" rtlCol="0"/>
          <a:lstStyle/>
          <a:p/>
        </p:txBody>
      </p:sp>
      <p:sp>
        <p:nvSpPr>
          <p:cNvPr id="32" name="object 32"/>
          <p:cNvSpPr/>
          <p:nvPr/>
        </p:nvSpPr>
        <p:spPr>
          <a:xfrm>
            <a:off x="947317" y="2455164"/>
            <a:ext cx="2079346" cy="384650"/>
          </a:xfrm>
          <a:prstGeom prst="rect">
            <a:avLst/>
          </a:prstGeom>
          <a:blipFill>
            <a:blip r:embed="rId11" cstate="print"/>
            <a:stretch>
              <a:fillRect/>
            </a:stretch>
          </a:blipFill>
        </p:spPr>
        <p:txBody>
          <a:bodyPr wrap="square" lIns="0" tIns="0" rIns="0" bIns="0" rtlCol="0"/>
          <a:lstStyle/>
          <a:p/>
        </p:txBody>
      </p:sp>
      <p:sp>
        <p:nvSpPr>
          <p:cNvPr id="33" name="object 33"/>
          <p:cNvSpPr/>
          <p:nvPr/>
        </p:nvSpPr>
        <p:spPr>
          <a:xfrm>
            <a:off x="7765432" y="57723"/>
            <a:ext cx="1355463" cy="931275"/>
          </a:xfrm>
          <a:prstGeom prst="rect">
            <a:avLst/>
          </a:prstGeom>
          <a:blipFill>
            <a:blip r:embed="rId12" cstate="print"/>
            <a:stretch>
              <a:fillRect/>
            </a:stretch>
          </a:blipFill>
        </p:spPr>
        <p:txBody>
          <a:bodyPr wrap="square" lIns="0" tIns="0" rIns="0" bIns="0" rtlCol="0"/>
          <a:lstStyle/>
          <a:p/>
        </p:txBody>
      </p:sp>
      <p:sp>
        <p:nvSpPr>
          <p:cNvPr id="34" name="object 34"/>
          <p:cNvSpPr/>
          <p:nvPr/>
        </p:nvSpPr>
        <p:spPr>
          <a:xfrm>
            <a:off x="183194" y="213985"/>
            <a:ext cx="891036" cy="376559"/>
          </a:xfrm>
          <a:prstGeom prst="rect">
            <a:avLst/>
          </a:prstGeom>
          <a:blipFill>
            <a:blip r:embed="rId13" cstate="print"/>
            <a:stretch>
              <a:fillRect/>
            </a:stretch>
          </a:blipFill>
        </p:spPr>
        <p:txBody>
          <a:bodyPr wrap="square" lIns="0" tIns="0" rIns="0" bIns="0" rtlCol="0"/>
          <a:lstStyle/>
          <a:p/>
        </p:txBody>
      </p:sp>
      <p:sp>
        <p:nvSpPr>
          <p:cNvPr id="35" name="object 35"/>
          <p:cNvSpPr txBox="1"/>
          <p:nvPr/>
        </p:nvSpPr>
        <p:spPr>
          <a:xfrm>
            <a:off x="329590" y="1567306"/>
            <a:ext cx="5402580" cy="863600"/>
          </a:xfrm>
          <a:prstGeom prst="rect">
            <a:avLst/>
          </a:prstGeom>
        </p:spPr>
        <p:txBody>
          <a:bodyPr vert="horz" wrap="square" lIns="0" tIns="101600" rIns="0" bIns="0" rtlCol="0">
            <a:spAutoFit/>
          </a:bodyPr>
          <a:lstStyle/>
          <a:p>
            <a:pPr marL="299085" indent="-286385">
              <a:lnSpc>
                <a:spcPct val="100000"/>
              </a:lnSpc>
              <a:spcBef>
                <a:spcPts val="800"/>
              </a:spcBef>
              <a:buFont typeface="Wingdings" panose="05000000000000000000"/>
              <a:buChar char=""/>
              <a:tabLst>
                <a:tab pos="299720" algn="l"/>
              </a:tabLst>
            </a:pPr>
            <a:r>
              <a:rPr sz="1800" b="1" spc="-5" dirty="0">
                <a:latin typeface="Arial" panose="020B0604020202020204"/>
                <a:cs typeface="Arial" panose="020B0604020202020204"/>
              </a:rPr>
              <a:t>Load-Trigger-Pushing </a:t>
            </a:r>
            <a:r>
              <a:rPr sz="1800" b="1" dirty="0">
                <a:latin typeface="Arial" panose="020B0604020202020204"/>
                <a:cs typeface="Arial" panose="020B0604020202020204"/>
              </a:rPr>
              <a:t>(denoted by </a:t>
            </a:r>
            <a:r>
              <a:rPr sz="1800" b="1" spc="-35" dirty="0">
                <a:latin typeface="Arial" panose="020B0604020202020204"/>
                <a:cs typeface="Arial" panose="020B0604020202020204"/>
              </a:rPr>
              <a:t>LTP)</a:t>
            </a:r>
            <a:r>
              <a:rPr sz="1800" b="1" spc="-95" dirty="0">
                <a:latin typeface="Arial" panose="020B0604020202020204"/>
                <a:cs typeface="Arial" panose="020B0604020202020204"/>
              </a:rPr>
              <a:t> </a:t>
            </a:r>
            <a:r>
              <a:rPr sz="1800" b="1" dirty="0">
                <a:latin typeface="Arial" panose="020B0604020202020204"/>
                <a:cs typeface="Arial" panose="020B0604020202020204"/>
              </a:rPr>
              <a:t>model</a:t>
            </a:r>
            <a:r>
              <a:rPr sz="1800" dirty="0">
                <a:latin typeface="Arial" panose="020B0604020202020204"/>
                <a:cs typeface="Arial" panose="020B0604020202020204"/>
              </a:rPr>
              <a:t>:</a:t>
            </a:r>
            <a:endParaRPr sz="1800">
              <a:latin typeface="Arial" panose="020B0604020202020204"/>
              <a:cs typeface="Arial" panose="020B0604020202020204"/>
            </a:endParaRPr>
          </a:p>
          <a:p>
            <a:pPr marR="399415" algn="r">
              <a:lnSpc>
                <a:spcPts val="1275"/>
              </a:lnSpc>
              <a:spcBef>
                <a:spcPts val="465"/>
              </a:spcBef>
            </a:pPr>
            <a:r>
              <a:rPr sz="1200" dirty="0">
                <a:latin typeface="Arial" panose="020B0604020202020204"/>
                <a:cs typeface="Arial" panose="020B0604020202020204"/>
              </a:rPr>
              <a:t>State</a:t>
            </a:r>
            <a:r>
              <a:rPr sz="1200" spc="-100" dirty="0">
                <a:latin typeface="Arial" panose="020B0604020202020204"/>
                <a:cs typeface="Arial" panose="020B0604020202020204"/>
              </a:rPr>
              <a:t> </a:t>
            </a:r>
            <a:r>
              <a:rPr sz="1200" spc="-5" dirty="0">
                <a:latin typeface="Arial" panose="020B0604020202020204"/>
                <a:cs typeface="Arial" panose="020B0604020202020204"/>
              </a:rPr>
              <a:t>push</a:t>
            </a:r>
            <a:endParaRPr sz="1200">
              <a:latin typeface="Arial" panose="020B0604020202020204"/>
              <a:cs typeface="Arial" panose="020B0604020202020204"/>
            </a:endParaRPr>
          </a:p>
          <a:p>
            <a:pPr marL="569595" lvl="1" indent="-412750">
              <a:lnSpc>
                <a:spcPts val="1995"/>
              </a:lnSpc>
              <a:buChar char="•"/>
              <a:tabLst>
                <a:tab pos="569595" algn="l"/>
                <a:tab pos="570230" algn="l"/>
              </a:tabLst>
            </a:pPr>
            <a:r>
              <a:rPr sz="1800" spc="-5" dirty="0">
                <a:latin typeface="Arial" panose="020B0604020202020204"/>
                <a:cs typeface="Arial" panose="020B0604020202020204"/>
              </a:rPr>
              <a:t>Graph</a:t>
            </a:r>
            <a:r>
              <a:rPr sz="1800" spc="5" dirty="0">
                <a:latin typeface="Arial" panose="020B0604020202020204"/>
                <a:cs typeface="Arial" panose="020B0604020202020204"/>
              </a:rPr>
              <a:t> </a:t>
            </a:r>
            <a:r>
              <a:rPr sz="1800" b="1" spc="-5" dirty="0">
                <a:solidFill>
                  <a:srgbClr val="FF0000"/>
                </a:solidFill>
                <a:latin typeface="Arial" panose="020B0604020202020204"/>
                <a:cs typeface="Arial" panose="020B0604020202020204"/>
              </a:rPr>
              <a:t>L</a:t>
            </a:r>
            <a:r>
              <a:rPr sz="1800" spc="-5" dirty="0">
                <a:latin typeface="Arial" panose="020B0604020202020204"/>
                <a:cs typeface="Arial" panose="020B0604020202020204"/>
              </a:rPr>
              <a:t>oading:</a:t>
            </a:r>
            <a:endParaRPr sz="1800">
              <a:latin typeface="Arial" panose="020B0604020202020204"/>
              <a:cs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4001" y="872490"/>
            <a:ext cx="4556125" cy="452120"/>
          </a:xfrm>
          <a:prstGeom prst="rect">
            <a:avLst/>
          </a:prstGeom>
        </p:spPr>
        <p:txBody>
          <a:bodyPr vert="horz" wrap="square" lIns="0" tIns="12065" rIns="0" bIns="0" rtlCol="0">
            <a:spAutoFit/>
          </a:bodyPr>
          <a:lstStyle/>
          <a:p>
            <a:pPr marL="12700">
              <a:lnSpc>
                <a:spcPct val="100000"/>
              </a:lnSpc>
              <a:spcBef>
                <a:spcPts val="95"/>
              </a:spcBef>
            </a:pPr>
            <a:r>
              <a:rPr dirty="0"/>
              <a:t>Illustration </a:t>
            </a:r>
            <a:r>
              <a:rPr spc="-5" dirty="0"/>
              <a:t>of Our LTP</a:t>
            </a:r>
            <a:r>
              <a:rPr spc="-45" dirty="0"/>
              <a:t> </a:t>
            </a:r>
            <a:r>
              <a:rPr dirty="0"/>
              <a:t>Model</a:t>
            </a:r>
            <a:endParaRPr dirty="0"/>
          </a:p>
        </p:txBody>
      </p:sp>
      <p:sp>
        <p:nvSpPr>
          <p:cNvPr id="3" name="object 3"/>
          <p:cNvSpPr/>
          <p:nvPr/>
        </p:nvSpPr>
        <p:spPr>
          <a:xfrm>
            <a:off x="1804077" y="3308719"/>
            <a:ext cx="5393690" cy="1707514"/>
          </a:xfrm>
          <a:custGeom>
            <a:avLst/>
            <a:gdLst/>
            <a:ahLst/>
            <a:cxnLst/>
            <a:rect l="l" t="t" r="r" b="b"/>
            <a:pathLst>
              <a:path w="5393690" h="1707514">
                <a:moveTo>
                  <a:pt x="0" y="1707294"/>
                </a:moveTo>
                <a:lnTo>
                  <a:pt x="5393381" y="1707294"/>
                </a:lnTo>
                <a:lnTo>
                  <a:pt x="5393381" y="0"/>
                </a:lnTo>
                <a:lnTo>
                  <a:pt x="0" y="0"/>
                </a:lnTo>
                <a:lnTo>
                  <a:pt x="0" y="1707294"/>
                </a:lnTo>
                <a:close/>
              </a:path>
            </a:pathLst>
          </a:custGeom>
          <a:solidFill>
            <a:srgbClr val="F1F1F1"/>
          </a:solidFill>
        </p:spPr>
        <p:txBody>
          <a:bodyPr wrap="square" lIns="0" tIns="0" rIns="0" bIns="0" rtlCol="0"/>
          <a:lstStyle/>
          <a:p/>
        </p:txBody>
      </p:sp>
      <p:sp>
        <p:nvSpPr>
          <p:cNvPr id="4" name="object 4"/>
          <p:cNvSpPr/>
          <p:nvPr/>
        </p:nvSpPr>
        <p:spPr>
          <a:xfrm>
            <a:off x="1804077" y="3308719"/>
            <a:ext cx="5393690" cy="1707514"/>
          </a:xfrm>
          <a:custGeom>
            <a:avLst/>
            <a:gdLst/>
            <a:ahLst/>
            <a:cxnLst/>
            <a:rect l="l" t="t" r="r" b="b"/>
            <a:pathLst>
              <a:path w="5393690" h="1707514">
                <a:moveTo>
                  <a:pt x="0" y="1707294"/>
                </a:moveTo>
                <a:lnTo>
                  <a:pt x="5393381" y="1707294"/>
                </a:lnTo>
                <a:lnTo>
                  <a:pt x="5393381" y="0"/>
                </a:lnTo>
                <a:lnTo>
                  <a:pt x="0" y="0"/>
                </a:lnTo>
                <a:lnTo>
                  <a:pt x="0" y="1707294"/>
                </a:lnTo>
                <a:close/>
              </a:path>
            </a:pathLst>
          </a:custGeom>
          <a:ln w="12925">
            <a:solidFill>
              <a:srgbClr val="000000"/>
            </a:solidFill>
          </a:ln>
        </p:spPr>
        <p:txBody>
          <a:bodyPr wrap="square" lIns="0" tIns="0" rIns="0" bIns="0" rtlCol="0"/>
          <a:lstStyle/>
          <a:p/>
        </p:txBody>
      </p:sp>
      <p:sp>
        <p:nvSpPr>
          <p:cNvPr id="5" name="object 5"/>
          <p:cNvSpPr/>
          <p:nvPr/>
        </p:nvSpPr>
        <p:spPr>
          <a:xfrm>
            <a:off x="3863452" y="3389478"/>
            <a:ext cx="1337945" cy="1262380"/>
          </a:xfrm>
          <a:custGeom>
            <a:avLst/>
            <a:gdLst/>
            <a:ahLst/>
            <a:cxnLst/>
            <a:rect l="l" t="t" r="r" b="b"/>
            <a:pathLst>
              <a:path w="1337945" h="1262379">
                <a:moveTo>
                  <a:pt x="0" y="1262165"/>
                </a:moveTo>
                <a:lnTo>
                  <a:pt x="1337560" y="1262165"/>
                </a:lnTo>
                <a:lnTo>
                  <a:pt x="1337560" y="0"/>
                </a:lnTo>
                <a:lnTo>
                  <a:pt x="0" y="0"/>
                </a:lnTo>
                <a:lnTo>
                  <a:pt x="0" y="1262165"/>
                </a:lnTo>
                <a:close/>
              </a:path>
            </a:pathLst>
          </a:custGeom>
          <a:solidFill>
            <a:srgbClr val="DEEBF6"/>
          </a:solidFill>
        </p:spPr>
        <p:txBody>
          <a:bodyPr wrap="square" lIns="0" tIns="0" rIns="0" bIns="0" rtlCol="0"/>
          <a:lstStyle/>
          <a:p/>
        </p:txBody>
      </p:sp>
      <p:sp>
        <p:nvSpPr>
          <p:cNvPr id="6" name="object 6"/>
          <p:cNvSpPr/>
          <p:nvPr/>
        </p:nvSpPr>
        <p:spPr>
          <a:xfrm>
            <a:off x="6112334" y="5061145"/>
            <a:ext cx="209100" cy="208060"/>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1794162" y="5301296"/>
            <a:ext cx="2941955" cy="1262380"/>
          </a:xfrm>
          <a:custGeom>
            <a:avLst/>
            <a:gdLst/>
            <a:ahLst/>
            <a:cxnLst/>
            <a:rect l="l" t="t" r="r" b="b"/>
            <a:pathLst>
              <a:path w="2941954" h="1262379">
                <a:moveTo>
                  <a:pt x="0" y="1262165"/>
                </a:moveTo>
                <a:lnTo>
                  <a:pt x="2941875" y="1262165"/>
                </a:lnTo>
                <a:lnTo>
                  <a:pt x="2941875" y="0"/>
                </a:lnTo>
                <a:lnTo>
                  <a:pt x="0" y="0"/>
                </a:lnTo>
                <a:lnTo>
                  <a:pt x="0" y="1262165"/>
                </a:lnTo>
                <a:close/>
              </a:path>
            </a:pathLst>
          </a:custGeom>
          <a:solidFill>
            <a:srgbClr val="F1F1F1"/>
          </a:solidFill>
        </p:spPr>
        <p:txBody>
          <a:bodyPr wrap="square" lIns="0" tIns="0" rIns="0" bIns="0" rtlCol="0"/>
          <a:lstStyle/>
          <a:p/>
        </p:txBody>
      </p:sp>
      <p:sp>
        <p:nvSpPr>
          <p:cNvPr id="8" name="object 8"/>
          <p:cNvSpPr txBox="1"/>
          <p:nvPr/>
        </p:nvSpPr>
        <p:spPr>
          <a:xfrm>
            <a:off x="2104606" y="6039172"/>
            <a:ext cx="1834514" cy="227329"/>
          </a:xfrm>
          <a:prstGeom prst="rect">
            <a:avLst/>
          </a:prstGeom>
        </p:spPr>
        <p:txBody>
          <a:bodyPr vert="horz" wrap="square" lIns="0" tIns="15875" rIns="0" bIns="0" rtlCol="0">
            <a:spAutoFit/>
          </a:bodyPr>
          <a:lstStyle/>
          <a:p>
            <a:pPr>
              <a:lnSpc>
                <a:spcPct val="100000"/>
              </a:lnSpc>
              <a:spcBef>
                <a:spcPts val="125"/>
              </a:spcBef>
              <a:tabLst>
                <a:tab pos="1096010" algn="l"/>
              </a:tabLst>
            </a:pPr>
            <a:r>
              <a:rPr sz="1300" spc="15" dirty="0">
                <a:latin typeface="Times New Roman" panose="02020603050405020304"/>
                <a:cs typeface="Times New Roman" panose="02020603050405020304"/>
              </a:rPr>
              <a:t>Partition</a:t>
            </a:r>
            <a:r>
              <a:rPr sz="1300" spc="60"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1	Partition</a:t>
            </a:r>
            <a:r>
              <a:rPr sz="1300" spc="10"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2</a:t>
            </a:r>
            <a:endParaRPr sz="1300">
              <a:latin typeface="Times New Roman" panose="02020603050405020304"/>
              <a:cs typeface="Times New Roman" panose="02020603050405020304"/>
            </a:endParaRPr>
          </a:p>
        </p:txBody>
      </p:sp>
      <p:sp>
        <p:nvSpPr>
          <p:cNvPr id="9" name="object 9"/>
          <p:cNvSpPr txBox="1"/>
          <p:nvPr/>
        </p:nvSpPr>
        <p:spPr>
          <a:xfrm>
            <a:off x="1794162" y="5301296"/>
            <a:ext cx="2941955" cy="1262380"/>
          </a:xfrm>
          <a:prstGeom prst="rect">
            <a:avLst/>
          </a:prstGeom>
          <a:ln w="12929">
            <a:solidFill>
              <a:srgbClr val="000000"/>
            </a:solidFill>
          </a:ln>
        </p:spPr>
        <p:txBody>
          <a:bodyPr vert="horz" wrap="square" lIns="0" tIns="635" rIns="0" bIns="0" rtlCol="0">
            <a:spAutoFit/>
          </a:bodyPr>
          <a:lstStyle/>
          <a:p>
            <a:pPr>
              <a:lnSpc>
                <a:spcPct val="100000"/>
              </a:lnSpc>
              <a:spcBef>
                <a:spcPts val="5"/>
              </a:spcBef>
            </a:pPr>
            <a:endParaRPr sz="2300">
              <a:latin typeface="Times New Roman" panose="02020603050405020304"/>
              <a:cs typeface="Times New Roman" panose="02020603050405020304"/>
            </a:endParaRPr>
          </a:p>
          <a:p>
            <a:pPr marR="220345" algn="r">
              <a:lnSpc>
                <a:spcPct val="100000"/>
              </a:lnSpc>
            </a:pPr>
            <a:r>
              <a:rPr sz="2450" spc="-285" dirty="0">
                <a:latin typeface="Trebuchet MS" panose="020B0603020202020204"/>
                <a:cs typeface="Trebuchet MS" panose="020B0603020202020204"/>
              </a:rPr>
              <a:t>...</a:t>
            </a:r>
            <a:endParaRPr sz="2450">
              <a:latin typeface="Trebuchet MS" panose="020B0603020202020204"/>
              <a:cs typeface="Trebuchet MS" panose="020B0603020202020204"/>
            </a:endParaRPr>
          </a:p>
          <a:p>
            <a:pPr>
              <a:lnSpc>
                <a:spcPct val="100000"/>
              </a:lnSpc>
              <a:spcBef>
                <a:spcPts val="10"/>
              </a:spcBef>
            </a:pPr>
            <a:endParaRPr sz="2150">
              <a:latin typeface="Times New Roman" panose="02020603050405020304"/>
              <a:cs typeface="Times New Roman" panose="02020603050405020304"/>
            </a:endParaRPr>
          </a:p>
          <a:p>
            <a:pPr marL="939165">
              <a:lnSpc>
                <a:spcPct val="100000"/>
              </a:lnSpc>
            </a:pPr>
            <a:r>
              <a:rPr sz="1300" b="1" spc="30" dirty="0">
                <a:latin typeface="Times New Roman" panose="02020603050405020304"/>
                <a:cs typeface="Times New Roman" panose="02020603050405020304"/>
              </a:rPr>
              <a:t>Memory/Disk</a:t>
            </a:r>
            <a:endParaRPr sz="1300">
              <a:latin typeface="Times New Roman" panose="02020603050405020304"/>
              <a:cs typeface="Times New Roman" panose="02020603050405020304"/>
            </a:endParaRPr>
          </a:p>
        </p:txBody>
      </p:sp>
      <p:sp>
        <p:nvSpPr>
          <p:cNvPr id="10" name="object 10"/>
          <p:cNvSpPr txBox="1"/>
          <p:nvPr/>
        </p:nvSpPr>
        <p:spPr>
          <a:xfrm>
            <a:off x="5272986" y="5290415"/>
            <a:ext cx="1887855" cy="1062355"/>
          </a:xfrm>
          <a:prstGeom prst="rect">
            <a:avLst/>
          </a:prstGeom>
          <a:solidFill>
            <a:srgbClr val="F1F1F1"/>
          </a:solidFill>
          <a:ln w="12939">
            <a:solidFill>
              <a:srgbClr val="000000"/>
            </a:solidFill>
          </a:ln>
        </p:spPr>
        <p:txBody>
          <a:bodyPr vert="horz" wrap="square" lIns="0" tIns="0" rIns="0" bIns="0" rtlCol="0">
            <a:spAutoFit/>
          </a:bodyPr>
          <a:lstStyle/>
          <a:p>
            <a:pPr>
              <a:lnSpc>
                <a:spcPct val="100000"/>
              </a:lnSpc>
            </a:pPr>
            <a:endParaRPr sz="1400">
              <a:latin typeface="Times New Roman" panose="02020603050405020304"/>
              <a:cs typeface="Times New Roman" panose="02020603050405020304"/>
            </a:endParaRPr>
          </a:p>
          <a:p>
            <a:pPr marL="94615" marR="62230" algn="ctr">
              <a:lnSpc>
                <a:spcPct val="105000"/>
              </a:lnSpc>
              <a:spcBef>
                <a:spcPts val="850"/>
              </a:spcBef>
            </a:pPr>
            <a:r>
              <a:rPr sz="1300" dirty="0">
                <a:latin typeface="Times New Roman" panose="02020603050405020304"/>
                <a:cs typeface="Times New Roman" panose="02020603050405020304"/>
              </a:rPr>
              <a:t>调度程序（排列图结构分区的加载顺序）</a:t>
            </a:r>
            <a:endParaRPr sz="1300" dirty="0">
              <a:latin typeface="Times New Roman" panose="02020603050405020304"/>
              <a:cs typeface="Times New Roman" panose="02020603050405020304"/>
            </a:endParaRPr>
          </a:p>
          <a:p>
            <a:pPr marL="94615" marR="62230" algn="ctr">
              <a:lnSpc>
                <a:spcPct val="105000"/>
              </a:lnSpc>
              <a:spcBef>
                <a:spcPts val="850"/>
              </a:spcBef>
            </a:pPr>
            <a:endParaRPr sz="1300" dirty="0">
              <a:latin typeface="Times New Roman" panose="02020603050405020304"/>
              <a:cs typeface="Times New Roman" panose="02020603050405020304"/>
            </a:endParaRPr>
          </a:p>
        </p:txBody>
      </p:sp>
      <p:sp>
        <p:nvSpPr>
          <p:cNvPr id="11" name="object 11"/>
          <p:cNvSpPr/>
          <p:nvPr/>
        </p:nvSpPr>
        <p:spPr>
          <a:xfrm>
            <a:off x="4861070" y="5816974"/>
            <a:ext cx="240057" cy="208056"/>
          </a:xfrm>
          <a:prstGeom prst="rect">
            <a:avLst/>
          </a:prstGeom>
          <a:blipFill>
            <a:blip r:embed="rId2" cstate="print"/>
            <a:stretch>
              <a:fillRect/>
            </a:stretch>
          </a:blipFill>
        </p:spPr>
        <p:txBody>
          <a:bodyPr wrap="square" lIns="0" tIns="0" rIns="0" bIns="0" rtlCol="0"/>
          <a:lstStyle/>
          <a:p/>
        </p:txBody>
      </p:sp>
      <p:sp>
        <p:nvSpPr>
          <p:cNvPr id="12" name="object 12"/>
          <p:cNvSpPr txBox="1"/>
          <p:nvPr/>
        </p:nvSpPr>
        <p:spPr>
          <a:xfrm>
            <a:off x="3863452" y="3389478"/>
            <a:ext cx="1337945" cy="1262380"/>
          </a:xfrm>
          <a:prstGeom prst="rect">
            <a:avLst/>
          </a:prstGeom>
          <a:ln w="12950">
            <a:solidFill>
              <a:srgbClr val="000000"/>
            </a:solidFill>
          </a:ln>
        </p:spPr>
        <p:txBody>
          <a:bodyPr vert="horz" wrap="square" lIns="0" tIns="0" rIns="0" bIns="0" rtlCol="0">
            <a:spAutoFit/>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spcBef>
                <a:spcPts val="35"/>
              </a:spcBef>
            </a:pPr>
            <a:endParaRPr sz="1550">
              <a:latin typeface="Times New Roman" panose="02020603050405020304"/>
              <a:cs typeface="Times New Roman" panose="02020603050405020304"/>
            </a:endParaRPr>
          </a:p>
          <a:p>
            <a:pPr marL="245745">
              <a:lnSpc>
                <a:spcPct val="100000"/>
              </a:lnSpc>
            </a:pPr>
            <a:r>
              <a:rPr sz="1300" spc="30" dirty="0">
                <a:latin typeface="Times New Roman" panose="02020603050405020304"/>
                <a:cs typeface="Times New Roman" panose="02020603050405020304"/>
              </a:rPr>
              <a:t>Global</a:t>
            </a:r>
            <a:r>
              <a:rPr sz="1300" spc="10" dirty="0">
                <a:latin typeface="Times New Roman" panose="02020603050405020304"/>
                <a:cs typeface="Times New Roman" panose="02020603050405020304"/>
              </a:rPr>
              <a:t> </a:t>
            </a:r>
            <a:r>
              <a:rPr sz="1300" spc="25" dirty="0">
                <a:latin typeface="Times New Roman" panose="02020603050405020304"/>
                <a:cs typeface="Times New Roman" panose="02020603050405020304"/>
              </a:rPr>
              <a:t>Space</a:t>
            </a:r>
            <a:endParaRPr sz="1300">
              <a:latin typeface="Times New Roman" panose="02020603050405020304"/>
              <a:cs typeface="Times New Roman" panose="02020603050405020304"/>
            </a:endParaRPr>
          </a:p>
        </p:txBody>
      </p:sp>
      <p:sp>
        <p:nvSpPr>
          <p:cNvPr id="13" name="object 13"/>
          <p:cNvSpPr/>
          <p:nvPr/>
        </p:nvSpPr>
        <p:spPr>
          <a:xfrm>
            <a:off x="4037501" y="3460724"/>
            <a:ext cx="1024890" cy="960755"/>
          </a:xfrm>
          <a:custGeom>
            <a:avLst/>
            <a:gdLst/>
            <a:ahLst/>
            <a:cxnLst/>
            <a:rect l="l" t="t" r="r" b="b"/>
            <a:pathLst>
              <a:path w="1024889" h="960754">
                <a:moveTo>
                  <a:pt x="0" y="960583"/>
                </a:moveTo>
                <a:lnTo>
                  <a:pt x="1024702" y="960583"/>
                </a:lnTo>
                <a:lnTo>
                  <a:pt x="1024702" y="0"/>
                </a:lnTo>
                <a:lnTo>
                  <a:pt x="0" y="0"/>
                </a:lnTo>
                <a:lnTo>
                  <a:pt x="0" y="960583"/>
                </a:lnTo>
                <a:close/>
              </a:path>
            </a:pathLst>
          </a:custGeom>
          <a:ln w="18710">
            <a:solidFill>
              <a:srgbClr val="000000"/>
            </a:solidFill>
            <a:prstDash val="sysDash"/>
          </a:ln>
        </p:spPr>
        <p:txBody>
          <a:bodyPr wrap="square" lIns="0" tIns="0" rIns="0" bIns="0" rtlCol="0"/>
          <a:lstStyle/>
          <a:p/>
        </p:txBody>
      </p:sp>
      <p:sp>
        <p:nvSpPr>
          <p:cNvPr id="14" name="object 14"/>
          <p:cNvSpPr/>
          <p:nvPr/>
        </p:nvSpPr>
        <p:spPr>
          <a:xfrm>
            <a:off x="4619381" y="3685578"/>
            <a:ext cx="203200" cy="246379"/>
          </a:xfrm>
          <a:custGeom>
            <a:avLst/>
            <a:gdLst/>
            <a:ahLst/>
            <a:cxnLst/>
            <a:rect l="l" t="t" r="r" b="b"/>
            <a:pathLst>
              <a:path w="203200" h="246379">
                <a:moveTo>
                  <a:pt x="118766" y="205577"/>
                </a:moveTo>
                <a:lnTo>
                  <a:pt x="116277" y="206702"/>
                </a:lnTo>
                <a:lnTo>
                  <a:pt x="114593" y="211165"/>
                </a:lnTo>
                <a:lnTo>
                  <a:pt x="115736" y="213642"/>
                </a:lnTo>
                <a:lnTo>
                  <a:pt x="203172" y="246188"/>
                </a:lnTo>
                <a:lnTo>
                  <a:pt x="202553" y="242287"/>
                </a:lnTo>
                <a:lnTo>
                  <a:pt x="194380" y="242287"/>
                </a:lnTo>
                <a:lnTo>
                  <a:pt x="184250" y="229945"/>
                </a:lnTo>
                <a:lnTo>
                  <a:pt x="118766" y="205577"/>
                </a:lnTo>
                <a:close/>
              </a:path>
              <a:path w="203200" h="246379">
                <a:moveTo>
                  <a:pt x="184250" y="229945"/>
                </a:moveTo>
                <a:lnTo>
                  <a:pt x="194380" y="242287"/>
                </a:lnTo>
                <a:lnTo>
                  <a:pt x="196902" y="240241"/>
                </a:lnTo>
                <a:lnTo>
                  <a:pt x="193466" y="240241"/>
                </a:lnTo>
                <a:lnTo>
                  <a:pt x="192307" y="232943"/>
                </a:lnTo>
                <a:lnTo>
                  <a:pt x="184250" y="229945"/>
                </a:lnTo>
                <a:close/>
              </a:path>
              <a:path w="203200" h="246379">
                <a:moveTo>
                  <a:pt x="186394" y="152846"/>
                </a:moveTo>
                <a:lnTo>
                  <a:pt x="181668" y="153588"/>
                </a:lnTo>
                <a:lnTo>
                  <a:pt x="180056" y="155789"/>
                </a:lnTo>
                <a:lnTo>
                  <a:pt x="190968" y="224508"/>
                </a:lnTo>
                <a:lnTo>
                  <a:pt x="201091" y="236843"/>
                </a:lnTo>
                <a:lnTo>
                  <a:pt x="194380" y="242287"/>
                </a:lnTo>
                <a:lnTo>
                  <a:pt x="202553" y="242287"/>
                </a:lnTo>
                <a:lnTo>
                  <a:pt x="188607" y="154449"/>
                </a:lnTo>
                <a:lnTo>
                  <a:pt x="186394" y="152846"/>
                </a:lnTo>
                <a:close/>
              </a:path>
              <a:path w="203200" h="246379">
                <a:moveTo>
                  <a:pt x="192307" y="232943"/>
                </a:moveTo>
                <a:lnTo>
                  <a:pt x="193466" y="240241"/>
                </a:lnTo>
                <a:lnTo>
                  <a:pt x="199251" y="235527"/>
                </a:lnTo>
                <a:lnTo>
                  <a:pt x="192307" y="232943"/>
                </a:lnTo>
                <a:close/>
              </a:path>
              <a:path w="203200" h="246379">
                <a:moveTo>
                  <a:pt x="190968" y="224508"/>
                </a:moveTo>
                <a:lnTo>
                  <a:pt x="192307" y="232943"/>
                </a:lnTo>
                <a:lnTo>
                  <a:pt x="199251" y="235527"/>
                </a:lnTo>
                <a:lnTo>
                  <a:pt x="193466" y="240241"/>
                </a:lnTo>
                <a:lnTo>
                  <a:pt x="196902" y="240241"/>
                </a:lnTo>
                <a:lnTo>
                  <a:pt x="201091" y="236843"/>
                </a:lnTo>
                <a:lnTo>
                  <a:pt x="190968" y="224508"/>
                </a:lnTo>
                <a:close/>
              </a:path>
              <a:path w="203200" h="246379">
                <a:moveTo>
                  <a:pt x="6711" y="0"/>
                </a:moveTo>
                <a:lnTo>
                  <a:pt x="0" y="5456"/>
                </a:lnTo>
                <a:lnTo>
                  <a:pt x="184250" y="229945"/>
                </a:lnTo>
                <a:lnTo>
                  <a:pt x="192307" y="232943"/>
                </a:lnTo>
                <a:lnTo>
                  <a:pt x="190968" y="224508"/>
                </a:lnTo>
                <a:lnTo>
                  <a:pt x="6711" y="0"/>
                </a:lnTo>
                <a:close/>
              </a:path>
            </a:pathLst>
          </a:custGeom>
          <a:solidFill>
            <a:srgbClr val="000000"/>
          </a:solidFill>
        </p:spPr>
        <p:txBody>
          <a:bodyPr wrap="square" lIns="0" tIns="0" rIns="0" bIns="0" rtlCol="0"/>
          <a:lstStyle/>
          <a:p/>
        </p:txBody>
      </p:sp>
      <p:sp>
        <p:nvSpPr>
          <p:cNvPr id="15" name="object 15"/>
          <p:cNvSpPr/>
          <p:nvPr/>
        </p:nvSpPr>
        <p:spPr>
          <a:xfrm>
            <a:off x="4461093" y="3505953"/>
            <a:ext cx="189230" cy="213995"/>
          </a:xfrm>
          <a:custGeom>
            <a:avLst/>
            <a:gdLst/>
            <a:ahLst/>
            <a:cxnLst/>
            <a:rect l="l" t="t" r="r" b="b"/>
            <a:pathLst>
              <a:path w="189229" h="213995">
                <a:moveTo>
                  <a:pt x="94532" y="0"/>
                </a:moveTo>
                <a:lnTo>
                  <a:pt x="57735" y="8407"/>
                </a:lnTo>
                <a:lnTo>
                  <a:pt x="27687" y="31332"/>
                </a:lnTo>
                <a:lnTo>
                  <a:pt x="7428" y="65335"/>
                </a:lnTo>
                <a:lnTo>
                  <a:pt x="0" y="106970"/>
                </a:lnTo>
                <a:lnTo>
                  <a:pt x="7428" y="148606"/>
                </a:lnTo>
                <a:lnTo>
                  <a:pt x="27687" y="182608"/>
                </a:lnTo>
                <a:lnTo>
                  <a:pt x="57735" y="205534"/>
                </a:lnTo>
                <a:lnTo>
                  <a:pt x="94532" y="213941"/>
                </a:lnTo>
                <a:lnTo>
                  <a:pt x="131328" y="205534"/>
                </a:lnTo>
                <a:lnTo>
                  <a:pt x="161377" y="182608"/>
                </a:lnTo>
                <a:lnTo>
                  <a:pt x="181636" y="148606"/>
                </a:lnTo>
                <a:lnTo>
                  <a:pt x="189064" y="106970"/>
                </a:lnTo>
                <a:lnTo>
                  <a:pt x="181636" y="65335"/>
                </a:lnTo>
                <a:lnTo>
                  <a:pt x="161377" y="31332"/>
                </a:lnTo>
                <a:lnTo>
                  <a:pt x="131328" y="8407"/>
                </a:lnTo>
                <a:lnTo>
                  <a:pt x="94532" y="0"/>
                </a:lnTo>
                <a:close/>
              </a:path>
            </a:pathLst>
          </a:custGeom>
          <a:solidFill>
            <a:srgbClr val="FFFFFF"/>
          </a:solidFill>
        </p:spPr>
        <p:txBody>
          <a:bodyPr wrap="square" lIns="0" tIns="0" rIns="0" bIns="0" rtlCol="0"/>
          <a:lstStyle/>
          <a:p/>
        </p:txBody>
      </p:sp>
      <p:sp>
        <p:nvSpPr>
          <p:cNvPr id="16" name="object 16"/>
          <p:cNvSpPr/>
          <p:nvPr/>
        </p:nvSpPr>
        <p:spPr>
          <a:xfrm>
            <a:off x="4461093" y="3505953"/>
            <a:ext cx="189230" cy="213995"/>
          </a:xfrm>
          <a:custGeom>
            <a:avLst/>
            <a:gdLst/>
            <a:ahLst/>
            <a:cxnLst/>
            <a:rect l="l" t="t" r="r" b="b"/>
            <a:pathLst>
              <a:path w="189229" h="213995">
                <a:moveTo>
                  <a:pt x="0" y="106970"/>
                </a:moveTo>
                <a:lnTo>
                  <a:pt x="7428" y="65335"/>
                </a:lnTo>
                <a:lnTo>
                  <a:pt x="27687" y="31332"/>
                </a:lnTo>
                <a:lnTo>
                  <a:pt x="57735" y="8407"/>
                </a:lnTo>
                <a:lnTo>
                  <a:pt x="94532" y="0"/>
                </a:lnTo>
                <a:lnTo>
                  <a:pt x="131328" y="8407"/>
                </a:lnTo>
                <a:lnTo>
                  <a:pt x="161377" y="31332"/>
                </a:lnTo>
                <a:lnTo>
                  <a:pt x="181636" y="65335"/>
                </a:lnTo>
                <a:lnTo>
                  <a:pt x="189064" y="106970"/>
                </a:lnTo>
                <a:lnTo>
                  <a:pt x="181636" y="148606"/>
                </a:lnTo>
                <a:lnTo>
                  <a:pt x="161377" y="182608"/>
                </a:lnTo>
                <a:lnTo>
                  <a:pt x="131328" y="205534"/>
                </a:lnTo>
                <a:lnTo>
                  <a:pt x="94532" y="213941"/>
                </a:lnTo>
                <a:lnTo>
                  <a:pt x="57735" y="205534"/>
                </a:lnTo>
                <a:lnTo>
                  <a:pt x="27687" y="182608"/>
                </a:lnTo>
                <a:lnTo>
                  <a:pt x="7428" y="148606"/>
                </a:lnTo>
                <a:lnTo>
                  <a:pt x="0" y="106970"/>
                </a:lnTo>
                <a:close/>
              </a:path>
            </a:pathLst>
          </a:custGeom>
          <a:ln w="8640">
            <a:solidFill>
              <a:srgbClr val="000000"/>
            </a:solidFill>
          </a:ln>
        </p:spPr>
        <p:txBody>
          <a:bodyPr wrap="square" lIns="0" tIns="0" rIns="0" bIns="0" rtlCol="0"/>
          <a:lstStyle/>
          <a:p/>
        </p:txBody>
      </p:sp>
      <p:sp>
        <p:nvSpPr>
          <p:cNvPr id="17" name="object 17"/>
          <p:cNvSpPr txBox="1"/>
          <p:nvPr/>
        </p:nvSpPr>
        <p:spPr>
          <a:xfrm>
            <a:off x="4499483" y="3496412"/>
            <a:ext cx="157480" cy="198120"/>
          </a:xfrm>
          <a:prstGeom prst="rect">
            <a:avLst/>
          </a:prstGeom>
        </p:spPr>
        <p:txBody>
          <a:bodyPr vert="horz" wrap="square" lIns="0" tIns="16510" rIns="0" bIns="0" rtlCol="0">
            <a:spAutoFit/>
          </a:bodyPr>
          <a:lstStyle/>
          <a:p>
            <a:pPr>
              <a:lnSpc>
                <a:spcPct val="100000"/>
              </a:lnSpc>
              <a:spcBef>
                <a:spcPts val="130"/>
              </a:spcBef>
            </a:pPr>
            <a:r>
              <a:rPr sz="1100" spc="10" dirty="0">
                <a:latin typeface="Times New Roman" panose="02020603050405020304"/>
                <a:cs typeface="Times New Roman" panose="02020603050405020304"/>
              </a:rPr>
              <a:t>v1</a:t>
            </a:r>
            <a:endParaRPr sz="1100">
              <a:latin typeface="Times New Roman" panose="02020603050405020304"/>
              <a:cs typeface="Times New Roman" panose="02020603050405020304"/>
            </a:endParaRPr>
          </a:p>
        </p:txBody>
      </p:sp>
      <p:sp>
        <p:nvSpPr>
          <p:cNvPr id="18" name="object 18"/>
          <p:cNvSpPr/>
          <p:nvPr/>
        </p:nvSpPr>
        <p:spPr>
          <a:xfrm>
            <a:off x="4104612" y="3892197"/>
            <a:ext cx="191135" cy="213995"/>
          </a:xfrm>
          <a:custGeom>
            <a:avLst/>
            <a:gdLst/>
            <a:ahLst/>
            <a:cxnLst/>
            <a:rect l="l" t="t" r="r" b="b"/>
            <a:pathLst>
              <a:path w="191135" h="213995">
                <a:moveTo>
                  <a:pt x="95254" y="0"/>
                </a:moveTo>
                <a:lnTo>
                  <a:pt x="58176" y="8407"/>
                </a:lnTo>
                <a:lnTo>
                  <a:pt x="27899" y="31332"/>
                </a:lnTo>
                <a:lnTo>
                  <a:pt x="7485" y="65335"/>
                </a:lnTo>
                <a:lnTo>
                  <a:pt x="0" y="106970"/>
                </a:lnTo>
                <a:lnTo>
                  <a:pt x="7485" y="148606"/>
                </a:lnTo>
                <a:lnTo>
                  <a:pt x="27899" y="182608"/>
                </a:lnTo>
                <a:lnTo>
                  <a:pt x="58176" y="205534"/>
                </a:lnTo>
                <a:lnTo>
                  <a:pt x="95254" y="213941"/>
                </a:lnTo>
                <a:lnTo>
                  <a:pt x="132330" y="205534"/>
                </a:lnTo>
                <a:lnTo>
                  <a:pt x="162608" y="182608"/>
                </a:lnTo>
                <a:lnTo>
                  <a:pt x="183022" y="148606"/>
                </a:lnTo>
                <a:lnTo>
                  <a:pt x="190508" y="106970"/>
                </a:lnTo>
                <a:lnTo>
                  <a:pt x="183022" y="65335"/>
                </a:lnTo>
                <a:lnTo>
                  <a:pt x="162608" y="31332"/>
                </a:lnTo>
                <a:lnTo>
                  <a:pt x="132330" y="8407"/>
                </a:lnTo>
                <a:lnTo>
                  <a:pt x="95254" y="0"/>
                </a:lnTo>
                <a:close/>
              </a:path>
            </a:pathLst>
          </a:custGeom>
          <a:solidFill>
            <a:srgbClr val="FFFFFF"/>
          </a:solidFill>
        </p:spPr>
        <p:txBody>
          <a:bodyPr wrap="square" lIns="0" tIns="0" rIns="0" bIns="0" rtlCol="0"/>
          <a:lstStyle/>
          <a:p/>
        </p:txBody>
      </p:sp>
      <p:sp>
        <p:nvSpPr>
          <p:cNvPr id="19" name="object 19"/>
          <p:cNvSpPr/>
          <p:nvPr/>
        </p:nvSpPr>
        <p:spPr>
          <a:xfrm>
            <a:off x="4104612" y="3892197"/>
            <a:ext cx="191135" cy="213995"/>
          </a:xfrm>
          <a:custGeom>
            <a:avLst/>
            <a:gdLst/>
            <a:ahLst/>
            <a:cxnLst/>
            <a:rect l="l" t="t" r="r" b="b"/>
            <a:pathLst>
              <a:path w="191135" h="213995">
                <a:moveTo>
                  <a:pt x="0" y="106970"/>
                </a:moveTo>
                <a:lnTo>
                  <a:pt x="7485" y="65335"/>
                </a:lnTo>
                <a:lnTo>
                  <a:pt x="27899" y="31332"/>
                </a:lnTo>
                <a:lnTo>
                  <a:pt x="58176" y="8407"/>
                </a:lnTo>
                <a:lnTo>
                  <a:pt x="95254" y="0"/>
                </a:lnTo>
                <a:lnTo>
                  <a:pt x="132330" y="8407"/>
                </a:lnTo>
                <a:lnTo>
                  <a:pt x="162608" y="31332"/>
                </a:lnTo>
                <a:lnTo>
                  <a:pt x="183022" y="65335"/>
                </a:lnTo>
                <a:lnTo>
                  <a:pt x="190508" y="106970"/>
                </a:lnTo>
                <a:lnTo>
                  <a:pt x="183022" y="148606"/>
                </a:lnTo>
                <a:lnTo>
                  <a:pt x="162608" y="182608"/>
                </a:lnTo>
                <a:lnTo>
                  <a:pt x="132330" y="205534"/>
                </a:lnTo>
                <a:lnTo>
                  <a:pt x="95254" y="213941"/>
                </a:lnTo>
                <a:lnTo>
                  <a:pt x="58176" y="205534"/>
                </a:lnTo>
                <a:lnTo>
                  <a:pt x="27899" y="182608"/>
                </a:lnTo>
                <a:lnTo>
                  <a:pt x="7485" y="148606"/>
                </a:lnTo>
                <a:lnTo>
                  <a:pt x="0" y="106970"/>
                </a:lnTo>
                <a:close/>
              </a:path>
            </a:pathLst>
          </a:custGeom>
          <a:ln w="8639">
            <a:solidFill>
              <a:srgbClr val="000000"/>
            </a:solidFill>
          </a:ln>
        </p:spPr>
        <p:txBody>
          <a:bodyPr wrap="square" lIns="0" tIns="0" rIns="0" bIns="0" rtlCol="0"/>
          <a:lstStyle/>
          <a:p/>
        </p:txBody>
      </p:sp>
      <p:sp>
        <p:nvSpPr>
          <p:cNvPr id="20" name="object 20"/>
          <p:cNvSpPr/>
          <p:nvPr/>
        </p:nvSpPr>
        <p:spPr>
          <a:xfrm>
            <a:off x="4794482" y="3900812"/>
            <a:ext cx="191135" cy="213995"/>
          </a:xfrm>
          <a:custGeom>
            <a:avLst/>
            <a:gdLst/>
            <a:ahLst/>
            <a:cxnLst/>
            <a:rect l="l" t="t" r="r" b="b"/>
            <a:pathLst>
              <a:path w="191135" h="213995">
                <a:moveTo>
                  <a:pt x="95254" y="0"/>
                </a:moveTo>
                <a:lnTo>
                  <a:pt x="58177" y="8407"/>
                </a:lnTo>
                <a:lnTo>
                  <a:pt x="27899" y="31332"/>
                </a:lnTo>
                <a:lnTo>
                  <a:pt x="7485" y="65335"/>
                </a:lnTo>
                <a:lnTo>
                  <a:pt x="0" y="106970"/>
                </a:lnTo>
                <a:lnTo>
                  <a:pt x="7485" y="148606"/>
                </a:lnTo>
                <a:lnTo>
                  <a:pt x="27899" y="182608"/>
                </a:lnTo>
                <a:lnTo>
                  <a:pt x="58177" y="205534"/>
                </a:lnTo>
                <a:lnTo>
                  <a:pt x="95254" y="213941"/>
                </a:lnTo>
                <a:lnTo>
                  <a:pt x="132330" y="205534"/>
                </a:lnTo>
                <a:lnTo>
                  <a:pt x="162608" y="182608"/>
                </a:lnTo>
                <a:lnTo>
                  <a:pt x="183022" y="148606"/>
                </a:lnTo>
                <a:lnTo>
                  <a:pt x="190508" y="106970"/>
                </a:lnTo>
                <a:lnTo>
                  <a:pt x="183022" y="65335"/>
                </a:lnTo>
                <a:lnTo>
                  <a:pt x="162608" y="31332"/>
                </a:lnTo>
                <a:lnTo>
                  <a:pt x="132330" y="8407"/>
                </a:lnTo>
                <a:lnTo>
                  <a:pt x="95254" y="0"/>
                </a:lnTo>
                <a:close/>
              </a:path>
            </a:pathLst>
          </a:custGeom>
          <a:solidFill>
            <a:srgbClr val="FFFFFF"/>
          </a:solidFill>
        </p:spPr>
        <p:txBody>
          <a:bodyPr wrap="square" lIns="0" tIns="0" rIns="0" bIns="0" rtlCol="0"/>
          <a:lstStyle/>
          <a:p/>
        </p:txBody>
      </p:sp>
      <p:sp>
        <p:nvSpPr>
          <p:cNvPr id="21" name="object 21"/>
          <p:cNvSpPr/>
          <p:nvPr/>
        </p:nvSpPr>
        <p:spPr>
          <a:xfrm>
            <a:off x="4794482" y="3900812"/>
            <a:ext cx="191135" cy="213995"/>
          </a:xfrm>
          <a:custGeom>
            <a:avLst/>
            <a:gdLst/>
            <a:ahLst/>
            <a:cxnLst/>
            <a:rect l="l" t="t" r="r" b="b"/>
            <a:pathLst>
              <a:path w="191135" h="213995">
                <a:moveTo>
                  <a:pt x="0" y="106970"/>
                </a:moveTo>
                <a:lnTo>
                  <a:pt x="7485" y="65335"/>
                </a:lnTo>
                <a:lnTo>
                  <a:pt x="27899" y="31332"/>
                </a:lnTo>
                <a:lnTo>
                  <a:pt x="58177" y="8407"/>
                </a:lnTo>
                <a:lnTo>
                  <a:pt x="95254" y="0"/>
                </a:lnTo>
                <a:lnTo>
                  <a:pt x="132330" y="8407"/>
                </a:lnTo>
                <a:lnTo>
                  <a:pt x="162608" y="31332"/>
                </a:lnTo>
                <a:lnTo>
                  <a:pt x="183022" y="65335"/>
                </a:lnTo>
                <a:lnTo>
                  <a:pt x="190508" y="106970"/>
                </a:lnTo>
                <a:lnTo>
                  <a:pt x="183022" y="148606"/>
                </a:lnTo>
                <a:lnTo>
                  <a:pt x="162608" y="182608"/>
                </a:lnTo>
                <a:lnTo>
                  <a:pt x="132330" y="205534"/>
                </a:lnTo>
                <a:lnTo>
                  <a:pt x="95254" y="213941"/>
                </a:lnTo>
                <a:lnTo>
                  <a:pt x="58177" y="205534"/>
                </a:lnTo>
                <a:lnTo>
                  <a:pt x="27899" y="182608"/>
                </a:lnTo>
                <a:lnTo>
                  <a:pt x="7485" y="148606"/>
                </a:lnTo>
                <a:lnTo>
                  <a:pt x="0" y="106970"/>
                </a:lnTo>
                <a:close/>
              </a:path>
            </a:pathLst>
          </a:custGeom>
          <a:ln w="8639">
            <a:solidFill>
              <a:srgbClr val="000000"/>
            </a:solidFill>
          </a:ln>
        </p:spPr>
        <p:txBody>
          <a:bodyPr wrap="square" lIns="0" tIns="0" rIns="0" bIns="0" rtlCol="0"/>
          <a:lstStyle/>
          <a:p/>
        </p:txBody>
      </p:sp>
      <p:sp>
        <p:nvSpPr>
          <p:cNvPr id="22" name="object 22"/>
          <p:cNvSpPr/>
          <p:nvPr/>
        </p:nvSpPr>
        <p:spPr>
          <a:xfrm>
            <a:off x="4264547" y="3688294"/>
            <a:ext cx="225425" cy="238125"/>
          </a:xfrm>
          <a:custGeom>
            <a:avLst/>
            <a:gdLst/>
            <a:ahLst/>
            <a:cxnLst/>
            <a:rect l="l" t="t" r="r" b="b"/>
            <a:pathLst>
              <a:path w="225425" h="238125">
                <a:moveTo>
                  <a:pt x="213557" y="12448"/>
                </a:moveTo>
                <a:lnTo>
                  <a:pt x="205336" y="14873"/>
                </a:lnTo>
                <a:lnTo>
                  <a:pt x="0" y="232152"/>
                </a:lnTo>
                <a:lnTo>
                  <a:pt x="6302" y="238051"/>
                </a:lnTo>
                <a:lnTo>
                  <a:pt x="211627" y="20784"/>
                </a:lnTo>
                <a:lnTo>
                  <a:pt x="213557" y="12448"/>
                </a:lnTo>
                <a:close/>
              </a:path>
              <a:path w="225425" h="238125">
                <a:moveTo>
                  <a:pt x="224578" y="3278"/>
                </a:moveTo>
                <a:lnTo>
                  <a:pt x="216294" y="3278"/>
                </a:lnTo>
                <a:lnTo>
                  <a:pt x="222596" y="9177"/>
                </a:lnTo>
                <a:lnTo>
                  <a:pt x="211627" y="20784"/>
                </a:lnTo>
                <a:lnTo>
                  <a:pt x="195932" y="88567"/>
                </a:lnTo>
                <a:lnTo>
                  <a:pt x="197387" y="90877"/>
                </a:lnTo>
                <a:lnTo>
                  <a:pt x="202041" y="91954"/>
                </a:lnTo>
                <a:lnTo>
                  <a:pt x="204363" y="90506"/>
                </a:lnTo>
                <a:lnTo>
                  <a:pt x="224578" y="3278"/>
                </a:lnTo>
                <a:close/>
              </a:path>
              <a:path w="225425" h="238125">
                <a:moveTo>
                  <a:pt x="225338" y="0"/>
                </a:moveTo>
                <a:lnTo>
                  <a:pt x="135821" y="26395"/>
                </a:lnTo>
                <a:lnTo>
                  <a:pt x="134522" y="28788"/>
                </a:lnTo>
                <a:lnTo>
                  <a:pt x="135881" y="33347"/>
                </a:lnTo>
                <a:lnTo>
                  <a:pt x="138286" y="34651"/>
                </a:lnTo>
                <a:lnTo>
                  <a:pt x="205336" y="14873"/>
                </a:lnTo>
                <a:lnTo>
                  <a:pt x="216294" y="3278"/>
                </a:lnTo>
                <a:lnTo>
                  <a:pt x="224578" y="3278"/>
                </a:lnTo>
                <a:lnTo>
                  <a:pt x="225338" y="0"/>
                </a:lnTo>
                <a:close/>
              </a:path>
              <a:path w="225425" h="238125">
                <a:moveTo>
                  <a:pt x="218403" y="5252"/>
                </a:moveTo>
                <a:lnTo>
                  <a:pt x="215223" y="5252"/>
                </a:lnTo>
                <a:lnTo>
                  <a:pt x="220671" y="10350"/>
                </a:lnTo>
                <a:lnTo>
                  <a:pt x="213557" y="12448"/>
                </a:lnTo>
                <a:lnTo>
                  <a:pt x="211627" y="20784"/>
                </a:lnTo>
                <a:lnTo>
                  <a:pt x="222596" y="9177"/>
                </a:lnTo>
                <a:lnTo>
                  <a:pt x="218403" y="5252"/>
                </a:lnTo>
                <a:close/>
              </a:path>
              <a:path w="225425" h="238125">
                <a:moveTo>
                  <a:pt x="216294" y="3278"/>
                </a:moveTo>
                <a:lnTo>
                  <a:pt x="205336" y="14873"/>
                </a:lnTo>
                <a:lnTo>
                  <a:pt x="213557" y="12448"/>
                </a:lnTo>
                <a:lnTo>
                  <a:pt x="215223" y="5252"/>
                </a:lnTo>
                <a:lnTo>
                  <a:pt x="218403" y="5252"/>
                </a:lnTo>
                <a:lnTo>
                  <a:pt x="216294" y="3278"/>
                </a:lnTo>
                <a:close/>
              </a:path>
              <a:path w="225425" h="238125">
                <a:moveTo>
                  <a:pt x="215223" y="5252"/>
                </a:moveTo>
                <a:lnTo>
                  <a:pt x="213557" y="12448"/>
                </a:lnTo>
                <a:lnTo>
                  <a:pt x="220671" y="10350"/>
                </a:lnTo>
                <a:lnTo>
                  <a:pt x="215223" y="5252"/>
                </a:lnTo>
                <a:close/>
              </a:path>
            </a:pathLst>
          </a:custGeom>
          <a:solidFill>
            <a:srgbClr val="000000"/>
          </a:solidFill>
        </p:spPr>
        <p:txBody>
          <a:bodyPr wrap="square" lIns="0" tIns="0" rIns="0" bIns="0" rtlCol="0"/>
          <a:lstStyle/>
          <a:p/>
        </p:txBody>
      </p:sp>
      <p:sp>
        <p:nvSpPr>
          <p:cNvPr id="23" name="object 23"/>
          <p:cNvSpPr txBox="1"/>
          <p:nvPr/>
        </p:nvSpPr>
        <p:spPr>
          <a:xfrm>
            <a:off x="4125395" y="3891558"/>
            <a:ext cx="862965" cy="198120"/>
          </a:xfrm>
          <a:prstGeom prst="rect">
            <a:avLst/>
          </a:prstGeom>
        </p:spPr>
        <p:txBody>
          <a:bodyPr vert="horz" wrap="square" lIns="0" tIns="16510" rIns="0" bIns="0" rtlCol="0">
            <a:spAutoFit/>
          </a:bodyPr>
          <a:lstStyle/>
          <a:p>
            <a:pPr>
              <a:lnSpc>
                <a:spcPct val="100000"/>
              </a:lnSpc>
              <a:spcBef>
                <a:spcPts val="130"/>
              </a:spcBef>
              <a:tabLst>
                <a:tab pos="704215" algn="l"/>
              </a:tabLst>
            </a:pPr>
            <a:r>
              <a:rPr sz="1650" spc="15" baseline="3000" dirty="0">
                <a:latin typeface="Times New Roman" panose="02020603050405020304"/>
                <a:cs typeface="Times New Roman" panose="02020603050405020304"/>
              </a:rPr>
              <a:t>v</a:t>
            </a:r>
            <a:r>
              <a:rPr sz="1650" spc="22" baseline="3000" dirty="0">
                <a:latin typeface="Times New Roman" panose="02020603050405020304"/>
                <a:cs typeface="Times New Roman" panose="02020603050405020304"/>
              </a:rPr>
              <a:t>2</a:t>
            </a:r>
            <a:r>
              <a:rPr sz="1650" baseline="300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v3</a:t>
            </a:r>
            <a:endParaRPr sz="1100">
              <a:latin typeface="Times New Roman" panose="02020603050405020304"/>
              <a:cs typeface="Times New Roman" panose="02020603050405020304"/>
            </a:endParaRPr>
          </a:p>
        </p:txBody>
      </p:sp>
      <p:sp>
        <p:nvSpPr>
          <p:cNvPr id="24" name="object 24"/>
          <p:cNvSpPr/>
          <p:nvPr/>
        </p:nvSpPr>
        <p:spPr>
          <a:xfrm>
            <a:off x="4295048" y="3958664"/>
            <a:ext cx="501015" cy="93980"/>
          </a:xfrm>
          <a:custGeom>
            <a:avLst/>
            <a:gdLst/>
            <a:ahLst/>
            <a:cxnLst/>
            <a:rect l="l" t="t" r="r" b="b"/>
            <a:pathLst>
              <a:path w="501014" h="93979">
                <a:moveTo>
                  <a:pt x="475843" y="52033"/>
                </a:moveTo>
                <a:lnTo>
                  <a:pt x="414872" y="86067"/>
                </a:lnTo>
                <a:lnTo>
                  <a:pt x="414138" y="88699"/>
                </a:lnTo>
                <a:lnTo>
                  <a:pt x="416471" y="92839"/>
                </a:lnTo>
                <a:lnTo>
                  <a:pt x="419117" y="93581"/>
                </a:lnTo>
                <a:lnTo>
                  <a:pt x="493069" y="52300"/>
                </a:lnTo>
                <a:lnTo>
                  <a:pt x="491869" y="52300"/>
                </a:lnTo>
                <a:lnTo>
                  <a:pt x="475843" y="52033"/>
                </a:lnTo>
                <a:close/>
              </a:path>
              <a:path w="501014" h="93979">
                <a:moveTo>
                  <a:pt x="483340" y="47848"/>
                </a:moveTo>
                <a:lnTo>
                  <a:pt x="475843" y="52033"/>
                </a:lnTo>
                <a:lnTo>
                  <a:pt x="491869" y="52300"/>
                </a:lnTo>
                <a:lnTo>
                  <a:pt x="491879" y="51678"/>
                </a:lnTo>
                <a:lnTo>
                  <a:pt x="489692" y="51678"/>
                </a:lnTo>
                <a:lnTo>
                  <a:pt x="483340" y="47848"/>
                </a:lnTo>
                <a:close/>
              </a:path>
              <a:path w="501014" h="93979">
                <a:moveTo>
                  <a:pt x="420693" y="0"/>
                </a:moveTo>
                <a:lnTo>
                  <a:pt x="418023" y="646"/>
                </a:lnTo>
                <a:lnTo>
                  <a:pt x="415545" y="4714"/>
                </a:lnTo>
                <a:lnTo>
                  <a:pt x="416207" y="7370"/>
                </a:lnTo>
                <a:lnTo>
                  <a:pt x="475992" y="43418"/>
                </a:lnTo>
                <a:lnTo>
                  <a:pt x="492013" y="43685"/>
                </a:lnTo>
                <a:lnTo>
                  <a:pt x="491869" y="52300"/>
                </a:lnTo>
                <a:lnTo>
                  <a:pt x="493069" y="52300"/>
                </a:lnTo>
                <a:lnTo>
                  <a:pt x="500528" y="48136"/>
                </a:lnTo>
                <a:lnTo>
                  <a:pt x="420693" y="0"/>
                </a:lnTo>
                <a:close/>
              </a:path>
              <a:path w="501014" h="93979">
                <a:moveTo>
                  <a:pt x="144" y="35477"/>
                </a:moveTo>
                <a:lnTo>
                  <a:pt x="0" y="44092"/>
                </a:lnTo>
                <a:lnTo>
                  <a:pt x="475843" y="52033"/>
                </a:lnTo>
                <a:lnTo>
                  <a:pt x="483340" y="47848"/>
                </a:lnTo>
                <a:lnTo>
                  <a:pt x="475992" y="43418"/>
                </a:lnTo>
                <a:lnTo>
                  <a:pt x="144" y="35477"/>
                </a:lnTo>
                <a:close/>
              </a:path>
              <a:path w="501014" h="93979">
                <a:moveTo>
                  <a:pt x="489812" y="44236"/>
                </a:moveTo>
                <a:lnTo>
                  <a:pt x="483340" y="47848"/>
                </a:lnTo>
                <a:lnTo>
                  <a:pt x="489692" y="51678"/>
                </a:lnTo>
                <a:lnTo>
                  <a:pt x="489812" y="44236"/>
                </a:lnTo>
                <a:close/>
              </a:path>
              <a:path w="501014" h="93979">
                <a:moveTo>
                  <a:pt x="492004" y="44236"/>
                </a:moveTo>
                <a:lnTo>
                  <a:pt x="489812" y="44236"/>
                </a:lnTo>
                <a:lnTo>
                  <a:pt x="489692" y="51678"/>
                </a:lnTo>
                <a:lnTo>
                  <a:pt x="491879" y="51678"/>
                </a:lnTo>
                <a:lnTo>
                  <a:pt x="492004" y="44236"/>
                </a:lnTo>
                <a:close/>
              </a:path>
              <a:path w="501014" h="93979">
                <a:moveTo>
                  <a:pt x="475992" y="43418"/>
                </a:moveTo>
                <a:lnTo>
                  <a:pt x="483340" y="47848"/>
                </a:lnTo>
                <a:lnTo>
                  <a:pt x="489812" y="44236"/>
                </a:lnTo>
                <a:lnTo>
                  <a:pt x="492004" y="44236"/>
                </a:lnTo>
                <a:lnTo>
                  <a:pt x="492013" y="43685"/>
                </a:lnTo>
                <a:lnTo>
                  <a:pt x="475992" y="43418"/>
                </a:lnTo>
                <a:close/>
              </a:path>
            </a:pathLst>
          </a:custGeom>
          <a:solidFill>
            <a:srgbClr val="000000"/>
          </a:solidFill>
        </p:spPr>
        <p:txBody>
          <a:bodyPr wrap="square" lIns="0" tIns="0" rIns="0" bIns="0" rtlCol="0"/>
          <a:lstStyle/>
          <a:p/>
        </p:txBody>
      </p:sp>
      <p:sp>
        <p:nvSpPr>
          <p:cNvPr id="25" name="object 25"/>
          <p:cNvSpPr/>
          <p:nvPr/>
        </p:nvSpPr>
        <p:spPr>
          <a:xfrm>
            <a:off x="4239471" y="3681629"/>
            <a:ext cx="137769" cy="138032"/>
          </a:xfrm>
          <a:prstGeom prst="rect">
            <a:avLst/>
          </a:prstGeom>
          <a:blipFill>
            <a:blip r:embed="rId3" cstate="print"/>
            <a:stretch>
              <a:fillRect/>
            </a:stretch>
          </a:blipFill>
        </p:spPr>
        <p:txBody>
          <a:bodyPr wrap="square" lIns="0" tIns="0" rIns="0" bIns="0" rtlCol="0"/>
          <a:lstStyle/>
          <a:p/>
        </p:txBody>
      </p:sp>
      <p:sp>
        <p:nvSpPr>
          <p:cNvPr id="26" name="object 26"/>
          <p:cNvSpPr txBox="1"/>
          <p:nvPr/>
        </p:nvSpPr>
        <p:spPr>
          <a:xfrm>
            <a:off x="4453588" y="3977421"/>
            <a:ext cx="165100" cy="168910"/>
          </a:xfrm>
          <a:prstGeom prst="rect">
            <a:avLst/>
          </a:prstGeom>
        </p:spPr>
        <p:txBody>
          <a:bodyPr vert="horz" wrap="square" lIns="0" tIns="11430" rIns="0" bIns="0" rtlCol="0">
            <a:spAutoFit/>
          </a:bodyPr>
          <a:lstStyle/>
          <a:p>
            <a:pPr>
              <a:lnSpc>
                <a:spcPct val="100000"/>
              </a:lnSpc>
              <a:spcBef>
                <a:spcPts val="90"/>
              </a:spcBef>
            </a:pPr>
            <a:r>
              <a:rPr sz="950" spc="-50" dirty="0">
                <a:latin typeface="Trebuchet MS" panose="020B0603020202020204"/>
                <a:cs typeface="Trebuchet MS" panose="020B0603020202020204"/>
              </a:rPr>
              <a:t>2.9</a:t>
            </a:r>
            <a:endParaRPr sz="950">
              <a:latin typeface="Trebuchet MS" panose="020B0603020202020204"/>
              <a:cs typeface="Trebuchet MS" panose="020B0603020202020204"/>
            </a:endParaRPr>
          </a:p>
        </p:txBody>
      </p:sp>
      <p:sp>
        <p:nvSpPr>
          <p:cNvPr id="27" name="object 27"/>
          <p:cNvSpPr/>
          <p:nvPr/>
        </p:nvSpPr>
        <p:spPr>
          <a:xfrm>
            <a:off x="4715994" y="3667809"/>
            <a:ext cx="132249" cy="142579"/>
          </a:xfrm>
          <a:prstGeom prst="rect">
            <a:avLst/>
          </a:prstGeom>
          <a:blipFill>
            <a:blip r:embed="rId4" cstate="print"/>
            <a:stretch>
              <a:fillRect/>
            </a:stretch>
          </a:blipFill>
        </p:spPr>
        <p:txBody>
          <a:bodyPr wrap="square" lIns="0" tIns="0" rIns="0" bIns="0" rtlCol="0"/>
          <a:lstStyle/>
          <a:p/>
        </p:txBody>
      </p:sp>
      <p:sp>
        <p:nvSpPr>
          <p:cNvPr id="28" name="object 28"/>
          <p:cNvSpPr txBox="1"/>
          <p:nvPr/>
        </p:nvSpPr>
        <p:spPr>
          <a:xfrm>
            <a:off x="4218733" y="4125532"/>
            <a:ext cx="749300" cy="227329"/>
          </a:xfrm>
          <a:prstGeom prst="rect">
            <a:avLst/>
          </a:prstGeom>
        </p:spPr>
        <p:txBody>
          <a:bodyPr vert="horz" wrap="square" lIns="0" tIns="15875" rIns="0" bIns="0" rtlCol="0">
            <a:spAutoFit/>
          </a:bodyPr>
          <a:lstStyle/>
          <a:p>
            <a:pPr>
              <a:lnSpc>
                <a:spcPct val="100000"/>
              </a:lnSpc>
              <a:spcBef>
                <a:spcPts val="125"/>
              </a:spcBef>
            </a:pPr>
            <a:r>
              <a:rPr sz="1300" spc="-40" dirty="0">
                <a:latin typeface="Trebuchet MS" panose="020B0603020202020204"/>
                <a:cs typeface="Trebuchet MS" panose="020B0603020202020204"/>
              </a:rPr>
              <a:t>Partition</a:t>
            </a:r>
            <a:r>
              <a:rPr sz="1300" spc="-105" dirty="0">
                <a:latin typeface="Trebuchet MS" panose="020B0603020202020204"/>
                <a:cs typeface="Trebuchet MS" panose="020B0603020202020204"/>
              </a:rPr>
              <a:t> </a:t>
            </a:r>
            <a:r>
              <a:rPr sz="1300" spc="-10" dirty="0">
                <a:latin typeface="Trebuchet MS" panose="020B0603020202020204"/>
                <a:cs typeface="Trebuchet MS" panose="020B0603020202020204"/>
              </a:rPr>
              <a:t>1</a:t>
            </a:r>
            <a:endParaRPr sz="1300">
              <a:latin typeface="Trebuchet MS" panose="020B0603020202020204"/>
              <a:cs typeface="Trebuchet MS" panose="020B0603020202020204"/>
            </a:endParaRPr>
          </a:p>
        </p:txBody>
      </p:sp>
      <p:sp>
        <p:nvSpPr>
          <p:cNvPr id="29" name="object 29"/>
          <p:cNvSpPr/>
          <p:nvPr/>
        </p:nvSpPr>
        <p:spPr>
          <a:xfrm>
            <a:off x="5449589" y="3385004"/>
            <a:ext cx="1569085" cy="1262380"/>
          </a:xfrm>
          <a:custGeom>
            <a:avLst/>
            <a:gdLst/>
            <a:ahLst/>
            <a:cxnLst/>
            <a:rect l="l" t="t" r="r" b="b"/>
            <a:pathLst>
              <a:path w="1569084" h="1262379">
                <a:moveTo>
                  <a:pt x="0" y="1262165"/>
                </a:moveTo>
                <a:lnTo>
                  <a:pt x="1568994" y="1262165"/>
                </a:lnTo>
                <a:lnTo>
                  <a:pt x="1568994" y="0"/>
                </a:lnTo>
                <a:lnTo>
                  <a:pt x="0" y="0"/>
                </a:lnTo>
                <a:lnTo>
                  <a:pt x="0" y="1262165"/>
                </a:lnTo>
                <a:close/>
              </a:path>
            </a:pathLst>
          </a:custGeom>
          <a:solidFill>
            <a:srgbClr val="DEEBF6"/>
          </a:solidFill>
        </p:spPr>
        <p:txBody>
          <a:bodyPr wrap="square" lIns="0" tIns="0" rIns="0" bIns="0" rtlCol="0"/>
          <a:lstStyle/>
          <a:p/>
        </p:txBody>
      </p:sp>
      <p:sp>
        <p:nvSpPr>
          <p:cNvPr id="30" name="object 30"/>
          <p:cNvSpPr/>
          <p:nvPr/>
        </p:nvSpPr>
        <p:spPr>
          <a:xfrm>
            <a:off x="5449589" y="3385004"/>
            <a:ext cx="1569085" cy="1262380"/>
          </a:xfrm>
          <a:custGeom>
            <a:avLst/>
            <a:gdLst/>
            <a:ahLst/>
            <a:cxnLst/>
            <a:rect l="l" t="t" r="r" b="b"/>
            <a:pathLst>
              <a:path w="1569084" h="1262379">
                <a:moveTo>
                  <a:pt x="0" y="1262165"/>
                </a:moveTo>
                <a:lnTo>
                  <a:pt x="1568994" y="1262165"/>
                </a:lnTo>
                <a:lnTo>
                  <a:pt x="1568994" y="0"/>
                </a:lnTo>
                <a:lnTo>
                  <a:pt x="0" y="0"/>
                </a:lnTo>
                <a:lnTo>
                  <a:pt x="0" y="1262165"/>
                </a:lnTo>
                <a:close/>
              </a:path>
            </a:pathLst>
          </a:custGeom>
          <a:ln w="12945">
            <a:solidFill>
              <a:srgbClr val="000000"/>
            </a:solidFill>
          </a:ln>
        </p:spPr>
        <p:txBody>
          <a:bodyPr wrap="square" lIns="0" tIns="0" rIns="0" bIns="0" rtlCol="0"/>
          <a:lstStyle/>
          <a:p/>
        </p:txBody>
      </p:sp>
      <p:sp>
        <p:nvSpPr>
          <p:cNvPr id="31" name="object 31"/>
          <p:cNvSpPr txBox="1"/>
          <p:nvPr/>
        </p:nvSpPr>
        <p:spPr>
          <a:xfrm>
            <a:off x="2492332" y="1603645"/>
            <a:ext cx="3945254" cy="227329"/>
          </a:xfrm>
          <a:prstGeom prst="rect">
            <a:avLst/>
          </a:prstGeom>
        </p:spPr>
        <p:txBody>
          <a:bodyPr vert="horz" wrap="square" lIns="0" tIns="15875" rIns="0" bIns="0" rtlCol="0">
            <a:spAutoFit/>
          </a:bodyPr>
          <a:lstStyle/>
          <a:p>
            <a:pPr marL="12700">
              <a:lnSpc>
                <a:spcPct val="100000"/>
              </a:lnSpc>
              <a:spcBef>
                <a:spcPts val="125"/>
              </a:spcBef>
              <a:tabLst>
                <a:tab pos="3287395" algn="l"/>
              </a:tabLst>
            </a:pPr>
            <a:r>
              <a:rPr sz="1950" spc="30" baseline="2000" dirty="0">
                <a:solidFill>
                  <a:srgbClr val="EA6F0D"/>
                </a:solidFill>
                <a:latin typeface="Times New Roman" panose="02020603050405020304"/>
                <a:cs typeface="Times New Roman" panose="02020603050405020304"/>
              </a:rPr>
              <a:t>PageRank</a:t>
            </a:r>
            <a:r>
              <a:rPr sz="1950" spc="44" baseline="2000" dirty="0">
                <a:solidFill>
                  <a:srgbClr val="EA6F0D"/>
                </a:solidFill>
                <a:latin typeface="Times New Roman" panose="02020603050405020304"/>
                <a:cs typeface="Times New Roman" panose="02020603050405020304"/>
              </a:rPr>
              <a:t> </a:t>
            </a:r>
            <a:r>
              <a:rPr sz="1950" spc="60" baseline="2000" dirty="0">
                <a:solidFill>
                  <a:srgbClr val="EA6F0D"/>
                </a:solidFill>
                <a:latin typeface="Times New Roman" panose="02020603050405020304"/>
                <a:cs typeface="Times New Roman" panose="02020603050405020304"/>
              </a:rPr>
              <a:t>job	</a:t>
            </a:r>
            <a:r>
              <a:rPr sz="1300" spc="20" dirty="0">
                <a:solidFill>
                  <a:srgbClr val="789340"/>
                </a:solidFill>
                <a:latin typeface="Times New Roman" panose="02020603050405020304"/>
                <a:cs typeface="Times New Roman" panose="02020603050405020304"/>
              </a:rPr>
              <a:t>SSSP</a:t>
            </a:r>
            <a:r>
              <a:rPr sz="1300" spc="-5" dirty="0">
                <a:solidFill>
                  <a:srgbClr val="789340"/>
                </a:solidFill>
                <a:latin typeface="Times New Roman" panose="02020603050405020304"/>
                <a:cs typeface="Times New Roman" panose="02020603050405020304"/>
              </a:rPr>
              <a:t> </a:t>
            </a:r>
            <a:r>
              <a:rPr sz="1300" spc="5" dirty="0">
                <a:solidFill>
                  <a:srgbClr val="789340"/>
                </a:solidFill>
                <a:latin typeface="Times New Roman" panose="02020603050405020304"/>
                <a:cs typeface="Times New Roman" panose="02020603050405020304"/>
              </a:rPr>
              <a:t>job</a:t>
            </a:r>
            <a:endParaRPr sz="1300">
              <a:latin typeface="Times New Roman" panose="02020603050405020304"/>
              <a:cs typeface="Times New Roman" panose="02020603050405020304"/>
            </a:endParaRPr>
          </a:p>
        </p:txBody>
      </p:sp>
      <p:sp>
        <p:nvSpPr>
          <p:cNvPr id="32" name="object 32"/>
          <p:cNvSpPr txBox="1"/>
          <p:nvPr/>
        </p:nvSpPr>
        <p:spPr>
          <a:xfrm>
            <a:off x="5643934" y="4278342"/>
            <a:ext cx="1174750" cy="361950"/>
          </a:xfrm>
          <a:prstGeom prst="rect">
            <a:avLst/>
          </a:prstGeom>
        </p:spPr>
        <p:txBody>
          <a:bodyPr vert="horz" wrap="square" lIns="0" tIns="22860" rIns="0" bIns="0" rtlCol="0">
            <a:spAutoFit/>
          </a:bodyPr>
          <a:lstStyle/>
          <a:p>
            <a:pPr marL="320040" marR="5080" indent="-307975">
              <a:lnSpc>
                <a:spcPts val="1300"/>
              </a:lnSpc>
              <a:spcBef>
                <a:spcPts val="180"/>
              </a:spcBef>
            </a:pPr>
            <a:r>
              <a:rPr sz="1100" spc="-20" dirty="0">
                <a:latin typeface="Times New Roman" panose="02020603050405020304"/>
                <a:cs typeface="Times New Roman" panose="02020603050405020304"/>
              </a:rPr>
              <a:t>Job </a:t>
            </a:r>
            <a:r>
              <a:rPr sz="1100" dirty="0">
                <a:latin typeface="Times New Roman" panose="02020603050405020304"/>
                <a:cs typeface="Times New Roman" panose="02020603050405020304"/>
              </a:rPr>
              <a:t>specific </a:t>
            </a:r>
            <a:r>
              <a:rPr sz="1100" spc="-5" dirty="0">
                <a:latin typeface="Times New Roman" panose="02020603050405020304"/>
                <a:cs typeface="Times New Roman" panose="02020603050405020304"/>
              </a:rPr>
              <a:t>space</a:t>
            </a:r>
            <a:r>
              <a:rPr sz="1100" spc="-85"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of  </a:t>
            </a:r>
            <a:r>
              <a:rPr sz="1100" dirty="0">
                <a:latin typeface="Times New Roman" panose="02020603050405020304"/>
                <a:cs typeface="Times New Roman" panose="02020603050405020304"/>
              </a:rPr>
              <a:t>SSSP</a:t>
            </a:r>
            <a:r>
              <a:rPr sz="1100" spc="-95"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Job</a:t>
            </a:r>
            <a:endParaRPr sz="1100">
              <a:latin typeface="Times New Roman" panose="02020603050405020304"/>
              <a:cs typeface="Times New Roman" panose="02020603050405020304"/>
            </a:endParaRPr>
          </a:p>
        </p:txBody>
      </p:sp>
      <p:sp>
        <p:nvSpPr>
          <p:cNvPr id="33" name="object 33"/>
          <p:cNvSpPr txBox="1"/>
          <p:nvPr/>
        </p:nvSpPr>
        <p:spPr>
          <a:xfrm>
            <a:off x="4425705" y="2227534"/>
            <a:ext cx="259079" cy="398145"/>
          </a:xfrm>
          <a:prstGeom prst="rect">
            <a:avLst/>
          </a:prstGeom>
        </p:spPr>
        <p:txBody>
          <a:bodyPr vert="horz" wrap="square" lIns="0" tIns="12065" rIns="0" bIns="0" rtlCol="0">
            <a:spAutoFit/>
          </a:bodyPr>
          <a:lstStyle/>
          <a:p>
            <a:pPr marL="12700">
              <a:lnSpc>
                <a:spcPct val="100000"/>
              </a:lnSpc>
              <a:spcBef>
                <a:spcPts val="95"/>
              </a:spcBef>
            </a:pPr>
            <a:r>
              <a:rPr sz="2450" spc="-290" dirty="0">
                <a:latin typeface="Trebuchet MS" panose="020B0603020202020204"/>
                <a:cs typeface="Trebuchet MS" panose="020B0603020202020204"/>
              </a:rPr>
              <a:t>...</a:t>
            </a:r>
            <a:endParaRPr sz="2450">
              <a:latin typeface="Trebuchet MS" panose="020B0603020202020204"/>
              <a:cs typeface="Trebuchet MS" panose="020B0603020202020204"/>
            </a:endParaRPr>
          </a:p>
        </p:txBody>
      </p:sp>
      <p:sp>
        <p:nvSpPr>
          <p:cNvPr id="34" name="object 34"/>
          <p:cNvSpPr/>
          <p:nvPr/>
        </p:nvSpPr>
        <p:spPr>
          <a:xfrm>
            <a:off x="1942896" y="1827883"/>
            <a:ext cx="2075814" cy="1423035"/>
          </a:xfrm>
          <a:custGeom>
            <a:avLst/>
            <a:gdLst/>
            <a:ahLst/>
            <a:cxnLst/>
            <a:rect l="l" t="t" r="r" b="b"/>
            <a:pathLst>
              <a:path w="2075814" h="1423035">
                <a:moveTo>
                  <a:pt x="0" y="1422617"/>
                </a:moveTo>
                <a:lnTo>
                  <a:pt x="2075204" y="1422617"/>
                </a:lnTo>
                <a:lnTo>
                  <a:pt x="2075204" y="0"/>
                </a:lnTo>
                <a:lnTo>
                  <a:pt x="0" y="0"/>
                </a:lnTo>
                <a:lnTo>
                  <a:pt x="0" y="1422617"/>
                </a:lnTo>
                <a:close/>
              </a:path>
            </a:pathLst>
          </a:custGeom>
          <a:ln w="6463">
            <a:solidFill>
              <a:srgbClr val="000000"/>
            </a:solidFill>
          </a:ln>
        </p:spPr>
        <p:txBody>
          <a:bodyPr wrap="square" lIns="0" tIns="0" rIns="0" bIns="0" rtlCol="0"/>
          <a:lstStyle/>
          <a:p/>
        </p:txBody>
      </p:sp>
      <p:sp>
        <p:nvSpPr>
          <p:cNvPr id="35" name="object 35"/>
          <p:cNvSpPr txBox="1"/>
          <p:nvPr/>
        </p:nvSpPr>
        <p:spPr>
          <a:xfrm>
            <a:off x="1947704" y="1825009"/>
            <a:ext cx="821055" cy="229870"/>
          </a:xfrm>
          <a:prstGeom prst="rect">
            <a:avLst/>
          </a:prstGeom>
        </p:spPr>
        <p:txBody>
          <a:bodyPr vert="horz" wrap="square" lIns="0" tIns="13970" rIns="0" bIns="0" rtlCol="0">
            <a:spAutoFit/>
          </a:bodyPr>
          <a:lstStyle/>
          <a:p>
            <a:pPr algn="ctr">
              <a:lnSpc>
                <a:spcPct val="100000"/>
              </a:lnSpc>
              <a:spcBef>
                <a:spcPts val="110"/>
              </a:spcBef>
            </a:pPr>
            <a:r>
              <a:rPr sz="650" b="1" spc="5" dirty="0">
                <a:latin typeface="Times New Roman" panose="02020603050405020304"/>
                <a:cs typeface="Times New Roman" panose="02020603050405020304"/>
              </a:rPr>
              <a:t>IsNotConvergent</a:t>
            </a:r>
            <a:r>
              <a:rPr sz="650" b="1" spc="-130"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a:t>
            </a:r>
            <a:endParaRPr sz="650">
              <a:latin typeface="Times New Roman" panose="02020603050405020304"/>
              <a:cs typeface="Times New Roman" panose="02020603050405020304"/>
            </a:endParaRPr>
          </a:p>
          <a:p>
            <a:pPr marL="69215" algn="ctr">
              <a:lnSpc>
                <a:spcPct val="100000"/>
              </a:lnSpc>
              <a:spcBef>
                <a:spcPts val="35"/>
              </a:spcBef>
            </a:pPr>
            <a:r>
              <a:rPr sz="650" spc="5" dirty="0">
                <a:solidFill>
                  <a:srgbClr val="006FC0"/>
                </a:solidFill>
                <a:latin typeface="Times New Roman" panose="02020603050405020304"/>
                <a:cs typeface="Times New Roman" panose="02020603050405020304"/>
              </a:rPr>
              <a:t>return</a:t>
            </a:r>
            <a:r>
              <a:rPr sz="650" spc="-5" dirty="0">
                <a:solidFill>
                  <a:srgbClr val="006FC0"/>
                </a:solidFill>
                <a:latin typeface="Times New Roman" panose="02020603050405020304"/>
                <a:cs typeface="Times New Roman" panose="02020603050405020304"/>
              </a:rPr>
              <a:t>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.Δvalue|&gt;ε</a:t>
            </a:r>
            <a:endParaRPr sz="650">
              <a:latin typeface="Times New Roman" panose="02020603050405020304"/>
              <a:cs typeface="Times New Roman" panose="02020603050405020304"/>
            </a:endParaRPr>
          </a:p>
        </p:txBody>
      </p:sp>
      <p:sp>
        <p:nvSpPr>
          <p:cNvPr id="36" name="object 36"/>
          <p:cNvSpPr txBox="1"/>
          <p:nvPr/>
        </p:nvSpPr>
        <p:spPr>
          <a:xfrm>
            <a:off x="1947704" y="2135815"/>
            <a:ext cx="836294" cy="230504"/>
          </a:xfrm>
          <a:prstGeom prst="rect">
            <a:avLst/>
          </a:prstGeom>
        </p:spPr>
        <p:txBody>
          <a:bodyPr vert="horz" wrap="square" lIns="0" tIns="13970" rIns="0" bIns="0" rtlCol="0">
            <a:spAutoFit/>
          </a:bodyPr>
          <a:lstStyle/>
          <a:p>
            <a:pPr marL="12700">
              <a:lnSpc>
                <a:spcPct val="100000"/>
              </a:lnSpc>
              <a:spcBef>
                <a:spcPts val="110"/>
              </a:spcBef>
            </a:pPr>
            <a:r>
              <a:rPr sz="650" b="1" spc="10" dirty="0">
                <a:latin typeface="Times New Roman" panose="02020603050405020304"/>
                <a:cs typeface="Times New Roman" panose="02020603050405020304"/>
              </a:rPr>
              <a:t>Acc</a:t>
            </a:r>
            <a:r>
              <a:rPr sz="650" spc="10" dirty="0">
                <a:latin typeface="Times New Roman" panose="02020603050405020304"/>
                <a:cs typeface="Times New Roman" panose="02020603050405020304"/>
              </a:rPr>
              <a:t>(value</a:t>
            </a:r>
            <a:r>
              <a:rPr sz="550" spc="10" dirty="0">
                <a:latin typeface="Times New Roman" panose="02020603050405020304"/>
                <a:cs typeface="Times New Roman" panose="02020603050405020304"/>
              </a:rPr>
              <a:t>1</a:t>
            </a:r>
            <a:r>
              <a:rPr sz="650" spc="10" dirty="0">
                <a:latin typeface="Times New Roman" panose="02020603050405020304"/>
                <a:cs typeface="Times New Roman" panose="02020603050405020304"/>
              </a:rPr>
              <a:t>,</a:t>
            </a:r>
            <a:r>
              <a:rPr sz="650" spc="-5"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value</a:t>
            </a:r>
            <a:r>
              <a:rPr sz="550" spc="5" dirty="0">
                <a:latin typeface="Times New Roman" panose="02020603050405020304"/>
                <a:cs typeface="Times New Roman" panose="02020603050405020304"/>
              </a:rPr>
              <a:t>2</a:t>
            </a:r>
            <a:r>
              <a:rPr sz="650" spc="5" dirty="0">
                <a:latin typeface="Times New Roman" panose="02020603050405020304"/>
                <a:cs typeface="Times New Roman" panose="02020603050405020304"/>
              </a:rPr>
              <a:t>):</a:t>
            </a:r>
            <a:endParaRPr sz="650">
              <a:latin typeface="Times New Roman" panose="02020603050405020304"/>
              <a:cs typeface="Times New Roman" panose="02020603050405020304"/>
            </a:endParaRPr>
          </a:p>
          <a:p>
            <a:pPr marL="99060">
              <a:lnSpc>
                <a:spcPct val="100000"/>
              </a:lnSpc>
              <a:spcBef>
                <a:spcPts val="40"/>
              </a:spcBef>
            </a:pPr>
            <a:r>
              <a:rPr sz="650" spc="10" dirty="0">
                <a:solidFill>
                  <a:srgbClr val="006FC0"/>
                </a:solidFill>
                <a:latin typeface="Times New Roman" panose="02020603050405020304"/>
                <a:cs typeface="Times New Roman" panose="02020603050405020304"/>
              </a:rPr>
              <a:t>return</a:t>
            </a:r>
            <a:r>
              <a:rPr sz="650" spc="-40" dirty="0">
                <a:solidFill>
                  <a:srgbClr val="006FC0"/>
                </a:solidFill>
                <a:latin typeface="Times New Roman" panose="02020603050405020304"/>
                <a:cs typeface="Times New Roman" panose="02020603050405020304"/>
              </a:rPr>
              <a:t> </a:t>
            </a:r>
            <a:r>
              <a:rPr sz="650" spc="10" dirty="0">
                <a:latin typeface="Times New Roman" panose="02020603050405020304"/>
                <a:cs typeface="Times New Roman" panose="02020603050405020304"/>
              </a:rPr>
              <a:t>value</a:t>
            </a:r>
            <a:r>
              <a:rPr sz="550" spc="10" dirty="0">
                <a:latin typeface="Times New Roman" panose="02020603050405020304"/>
                <a:cs typeface="Times New Roman" panose="02020603050405020304"/>
              </a:rPr>
              <a:t>1</a:t>
            </a:r>
            <a:r>
              <a:rPr sz="650" spc="10" dirty="0">
                <a:latin typeface="Times New Roman" panose="02020603050405020304"/>
                <a:cs typeface="Times New Roman" panose="02020603050405020304"/>
              </a:rPr>
              <a:t>+value</a:t>
            </a:r>
            <a:r>
              <a:rPr sz="550" spc="10" dirty="0">
                <a:latin typeface="Times New Roman" panose="02020603050405020304"/>
                <a:cs typeface="Times New Roman" panose="02020603050405020304"/>
              </a:rPr>
              <a:t>2</a:t>
            </a:r>
            <a:endParaRPr sz="550">
              <a:latin typeface="Times New Roman" panose="02020603050405020304"/>
              <a:cs typeface="Times New Roman" panose="02020603050405020304"/>
            </a:endParaRPr>
          </a:p>
        </p:txBody>
      </p:sp>
      <p:sp>
        <p:nvSpPr>
          <p:cNvPr id="37" name="object 37"/>
          <p:cNvSpPr txBox="1"/>
          <p:nvPr/>
        </p:nvSpPr>
        <p:spPr>
          <a:xfrm>
            <a:off x="1947704" y="2436577"/>
            <a:ext cx="1630680" cy="808355"/>
          </a:xfrm>
          <a:prstGeom prst="rect">
            <a:avLst/>
          </a:prstGeom>
        </p:spPr>
        <p:txBody>
          <a:bodyPr vert="horz" wrap="square" lIns="0" tIns="12065" rIns="0" bIns="0" rtlCol="0">
            <a:spAutoFit/>
          </a:bodyPr>
          <a:lstStyle/>
          <a:p>
            <a:pPr marL="99060" marR="45720" indent="-86995">
              <a:lnSpc>
                <a:spcPct val="112000"/>
              </a:lnSpc>
              <a:spcBef>
                <a:spcPts val="95"/>
              </a:spcBef>
            </a:pPr>
            <a:r>
              <a:rPr sz="650" b="1" spc="10" dirty="0">
                <a:latin typeface="Times New Roman" panose="02020603050405020304"/>
                <a:cs typeface="Times New Roman" panose="02020603050405020304"/>
              </a:rPr>
              <a:t>Compute</a:t>
            </a:r>
            <a:r>
              <a:rPr sz="650" spc="10" dirty="0">
                <a:latin typeface="Times New Roman" panose="02020603050405020304"/>
                <a:cs typeface="Times New Roman" panose="02020603050405020304"/>
              </a:rPr>
              <a:t>(G</a:t>
            </a:r>
            <a:r>
              <a:rPr sz="550" spc="10" dirty="0">
                <a:latin typeface="Times New Roman" panose="02020603050405020304"/>
                <a:cs typeface="Times New Roman" panose="02020603050405020304"/>
              </a:rPr>
              <a:t>i</a:t>
            </a:r>
            <a:r>
              <a:rPr sz="650" spc="10"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a:t>
            </a:r>
            <a:r>
              <a:rPr sz="650" spc="5" dirty="0">
                <a:solidFill>
                  <a:srgbClr val="00AF50"/>
                </a:solidFill>
                <a:latin typeface="Times New Roman" panose="02020603050405020304"/>
                <a:cs typeface="Times New Roman" panose="02020603050405020304"/>
              </a:rPr>
              <a:t>//Processing </a:t>
            </a:r>
            <a:r>
              <a:rPr sz="650" spc="15" dirty="0">
                <a:solidFill>
                  <a:srgbClr val="00AF50"/>
                </a:solidFill>
                <a:latin typeface="Times New Roman" panose="02020603050405020304"/>
                <a:cs typeface="Times New Roman" panose="02020603050405020304"/>
              </a:rPr>
              <a:t>of </a:t>
            </a:r>
            <a:r>
              <a:rPr sz="650" dirty="0">
                <a:solidFill>
                  <a:srgbClr val="00AF50"/>
                </a:solidFill>
                <a:latin typeface="Times New Roman" panose="02020603050405020304"/>
                <a:cs typeface="Times New Roman" panose="02020603050405020304"/>
              </a:rPr>
              <a:t>each </a:t>
            </a:r>
            <a:r>
              <a:rPr sz="650" spc="10" dirty="0">
                <a:solidFill>
                  <a:srgbClr val="00AF50"/>
                </a:solidFill>
                <a:latin typeface="Times New Roman" panose="02020603050405020304"/>
                <a:cs typeface="Times New Roman" panose="02020603050405020304"/>
              </a:rPr>
              <a:t>vertex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.value </a:t>
            </a:r>
            <a:r>
              <a:rPr sz="650" spc="10" dirty="0">
                <a:latin typeface="Times New Roman" panose="02020603050405020304"/>
                <a:cs typeface="Times New Roman" panose="02020603050405020304"/>
              </a:rPr>
              <a:t>Acc(v</a:t>
            </a:r>
            <a:r>
              <a:rPr sz="550" spc="10" dirty="0">
                <a:latin typeface="Times New Roman" panose="02020603050405020304"/>
                <a:cs typeface="Times New Roman" panose="02020603050405020304"/>
              </a:rPr>
              <a:t>h</a:t>
            </a:r>
            <a:r>
              <a:rPr sz="650" spc="10" dirty="0">
                <a:latin typeface="Times New Roman" panose="02020603050405020304"/>
                <a:cs typeface="Times New Roman" panose="02020603050405020304"/>
              </a:rPr>
              <a:t>.value,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.Δvalue)</a:t>
            </a:r>
            <a:endParaRPr sz="650">
              <a:latin typeface="Times New Roman" panose="02020603050405020304"/>
              <a:cs typeface="Times New Roman" panose="02020603050405020304"/>
            </a:endParaRPr>
          </a:p>
          <a:p>
            <a:pPr marL="99060">
              <a:lnSpc>
                <a:spcPct val="100000"/>
              </a:lnSpc>
              <a:spcBef>
                <a:spcPts val="115"/>
              </a:spcBef>
            </a:pPr>
            <a:r>
              <a:rPr sz="650" spc="10" dirty="0">
                <a:latin typeface="Times New Roman" panose="02020603050405020304"/>
                <a:cs typeface="Times New Roman" panose="02020603050405020304"/>
              </a:rPr>
              <a:t>&lt;links&gt; </a:t>
            </a:r>
            <a:r>
              <a:rPr sz="650" spc="5" dirty="0">
                <a:latin typeface="Times New Roman" panose="02020603050405020304"/>
                <a:cs typeface="Times New Roman" panose="02020603050405020304"/>
              </a:rPr>
              <a:t>look </a:t>
            </a:r>
            <a:r>
              <a:rPr sz="650" spc="15" dirty="0">
                <a:latin typeface="Times New Roman" panose="02020603050405020304"/>
                <a:cs typeface="Times New Roman" panose="02020603050405020304"/>
              </a:rPr>
              <a:t>up </a:t>
            </a:r>
            <a:r>
              <a:rPr sz="650" dirty="0">
                <a:latin typeface="Times New Roman" panose="02020603050405020304"/>
                <a:cs typeface="Times New Roman" panose="02020603050405020304"/>
              </a:rPr>
              <a:t>outlinks </a:t>
            </a:r>
            <a:r>
              <a:rPr sz="650" spc="15" dirty="0">
                <a:latin typeface="Times New Roman" panose="02020603050405020304"/>
                <a:cs typeface="Times New Roman" panose="02020603050405020304"/>
              </a:rPr>
              <a:t>of </a:t>
            </a:r>
            <a:r>
              <a:rPr sz="650" spc="25" dirty="0">
                <a:latin typeface="Times New Roman" panose="02020603050405020304"/>
                <a:cs typeface="Times New Roman" panose="02020603050405020304"/>
              </a:rPr>
              <a:t>v</a:t>
            </a:r>
            <a:r>
              <a:rPr sz="550" spc="25" dirty="0">
                <a:latin typeface="Times New Roman" panose="02020603050405020304"/>
                <a:cs typeface="Times New Roman" panose="02020603050405020304"/>
              </a:rPr>
              <a:t>h </a:t>
            </a:r>
            <a:r>
              <a:rPr sz="650" spc="15" dirty="0">
                <a:latin typeface="Times New Roman" panose="02020603050405020304"/>
                <a:cs typeface="Times New Roman" panose="02020603050405020304"/>
              </a:rPr>
              <a:t>from</a:t>
            </a:r>
            <a:r>
              <a:rPr sz="650" spc="-30" dirty="0">
                <a:latin typeface="Times New Roman" panose="02020603050405020304"/>
                <a:cs typeface="Times New Roman" panose="02020603050405020304"/>
              </a:rPr>
              <a:t> </a:t>
            </a:r>
            <a:r>
              <a:rPr sz="650" spc="10" dirty="0">
                <a:latin typeface="Times New Roman" panose="02020603050405020304"/>
                <a:cs typeface="Times New Roman" panose="02020603050405020304"/>
              </a:rPr>
              <a:t>G</a:t>
            </a:r>
            <a:r>
              <a:rPr sz="550" spc="10" dirty="0">
                <a:latin typeface="Times New Roman" panose="02020603050405020304"/>
                <a:cs typeface="Times New Roman" panose="02020603050405020304"/>
              </a:rPr>
              <a:t>i</a:t>
            </a:r>
            <a:endParaRPr sz="550">
              <a:latin typeface="Times New Roman" panose="02020603050405020304"/>
              <a:cs typeface="Times New Roman" panose="02020603050405020304"/>
            </a:endParaRPr>
          </a:p>
          <a:p>
            <a:pPr marL="99060">
              <a:lnSpc>
                <a:spcPct val="100000"/>
              </a:lnSpc>
              <a:spcBef>
                <a:spcPts val="115"/>
              </a:spcBef>
            </a:pPr>
            <a:r>
              <a:rPr sz="650" spc="10" dirty="0">
                <a:solidFill>
                  <a:srgbClr val="006FC0"/>
                </a:solidFill>
                <a:latin typeface="Times New Roman" panose="02020603050405020304"/>
                <a:cs typeface="Times New Roman" panose="02020603050405020304"/>
              </a:rPr>
              <a:t>for</a:t>
            </a:r>
            <a:r>
              <a:rPr sz="650" spc="10" dirty="0">
                <a:latin typeface="Times New Roman" panose="02020603050405020304"/>
                <a:cs typeface="Times New Roman" panose="02020603050405020304"/>
              </a:rPr>
              <a:t>(each </a:t>
            </a:r>
            <a:r>
              <a:rPr sz="650" spc="5" dirty="0">
                <a:latin typeface="Times New Roman" panose="02020603050405020304"/>
                <a:cs typeface="Times New Roman" panose="02020603050405020304"/>
              </a:rPr>
              <a:t>link &lt;v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 v</a:t>
            </a:r>
            <a:r>
              <a:rPr sz="550" spc="5" dirty="0">
                <a:latin typeface="Times New Roman" panose="02020603050405020304"/>
                <a:cs typeface="Times New Roman" panose="02020603050405020304"/>
              </a:rPr>
              <a:t>e</a:t>
            </a:r>
            <a:r>
              <a:rPr sz="650" spc="5" dirty="0">
                <a:latin typeface="Times New Roman" panose="02020603050405020304"/>
                <a:cs typeface="Times New Roman" panose="02020603050405020304"/>
              </a:rPr>
              <a:t>&gt;</a:t>
            </a:r>
            <a:r>
              <a:rPr sz="650" spc="10" dirty="0">
                <a:latin typeface="Times New Roman" panose="02020603050405020304"/>
                <a:cs typeface="Times New Roman" panose="02020603050405020304"/>
              </a:rPr>
              <a:t> &lt;links&gt;){</a:t>
            </a:r>
            <a:endParaRPr sz="650">
              <a:latin typeface="Times New Roman" panose="02020603050405020304"/>
              <a:cs typeface="Times New Roman" panose="02020603050405020304"/>
            </a:endParaRPr>
          </a:p>
          <a:p>
            <a:pPr marL="186055" marR="5080">
              <a:lnSpc>
                <a:spcPts val="890"/>
              </a:lnSpc>
              <a:spcBef>
                <a:spcPts val="50"/>
              </a:spcBef>
            </a:pPr>
            <a:r>
              <a:rPr sz="650" spc="10" dirty="0">
                <a:latin typeface="Times New Roman" panose="02020603050405020304"/>
                <a:cs typeface="Times New Roman" panose="02020603050405020304"/>
              </a:rPr>
              <a:t>Δvalue </a:t>
            </a:r>
            <a:r>
              <a:rPr sz="650" spc="15" dirty="0">
                <a:latin typeface="Times New Roman" panose="02020603050405020304"/>
                <a:cs typeface="Times New Roman" panose="02020603050405020304"/>
              </a:rPr>
              <a:t>d× </a:t>
            </a:r>
            <a:r>
              <a:rPr sz="650" spc="10" dirty="0">
                <a:latin typeface="Times New Roman" panose="02020603050405020304"/>
                <a:cs typeface="Times New Roman" panose="02020603050405020304"/>
              </a:rPr>
              <a:t>v</a:t>
            </a:r>
            <a:r>
              <a:rPr sz="550" spc="10" dirty="0">
                <a:latin typeface="Times New Roman" panose="02020603050405020304"/>
                <a:cs typeface="Times New Roman" panose="02020603050405020304"/>
              </a:rPr>
              <a:t>h</a:t>
            </a:r>
            <a:r>
              <a:rPr sz="650" spc="10" dirty="0">
                <a:latin typeface="Times New Roman" panose="02020603050405020304"/>
                <a:cs typeface="Times New Roman" panose="02020603050405020304"/>
              </a:rPr>
              <a:t>.Δvalue/G</a:t>
            </a:r>
            <a:r>
              <a:rPr sz="550" spc="10" dirty="0">
                <a:latin typeface="Times New Roman" panose="02020603050405020304"/>
                <a:cs typeface="Times New Roman" panose="02020603050405020304"/>
              </a:rPr>
              <a:t>i</a:t>
            </a:r>
            <a:r>
              <a:rPr sz="650" spc="10" dirty="0">
                <a:latin typeface="Times New Roman" panose="02020603050405020304"/>
                <a:cs typeface="Times New Roman" panose="02020603050405020304"/>
              </a:rPr>
              <a:t>[v</a:t>
            </a:r>
            <a:r>
              <a:rPr sz="550" spc="10" dirty="0">
                <a:latin typeface="Times New Roman" panose="02020603050405020304"/>
                <a:cs typeface="Times New Roman" panose="02020603050405020304"/>
              </a:rPr>
              <a:t>h</a:t>
            </a:r>
            <a:r>
              <a:rPr sz="650" spc="10" dirty="0">
                <a:latin typeface="Times New Roman" panose="02020603050405020304"/>
                <a:cs typeface="Times New Roman" panose="02020603050405020304"/>
              </a:rPr>
              <a:t>].OutDegree  v</a:t>
            </a:r>
            <a:r>
              <a:rPr sz="550" spc="10" dirty="0">
                <a:latin typeface="Times New Roman" panose="02020603050405020304"/>
                <a:cs typeface="Times New Roman" panose="02020603050405020304"/>
              </a:rPr>
              <a:t>e</a:t>
            </a:r>
            <a:r>
              <a:rPr sz="650" spc="10" dirty="0">
                <a:latin typeface="Times New Roman" panose="02020603050405020304"/>
                <a:cs typeface="Times New Roman" panose="02020603050405020304"/>
              </a:rPr>
              <a:t>.Δvalue Acc(v</a:t>
            </a:r>
            <a:r>
              <a:rPr sz="550" spc="10" dirty="0">
                <a:latin typeface="Times New Roman" panose="02020603050405020304"/>
                <a:cs typeface="Times New Roman" panose="02020603050405020304"/>
              </a:rPr>
              <a:t>e</a:t>
            </a:r>
            <a:r>
              <a:rPr sz="650" spc="10" dirty="0">
                <a:latin typeface="Times New Roman" panose="02020603050405020304"/>
                <a:cs typeface="Times New Roman" panose="02020603050405020304"/>
              </a:rPr>
              <a:t>.Δvalue,</a:t>
            </a:r>
            <a:r>
              <a:rPr sz="650" spc="-30" dirty="0">
                <a:latin typeface="Times New Roman" panose="02020603050405020304"/>
                <a:cs typeface="Times New Roman" panose="02020603050405020304"/>
              </a:rPr>
              <a:t> </a:t>
            </a:r>
            <a:r>
              <a:rPr sz="650" spc="10" dirty="0">
                <a:latin typeface="Times New Roman" panose="02020603050405020304"/>
                <a:cs typeface="Times New Roman" panose="02020603050405020304"/>
              </a:rPr>
              <a:t>Δvalue)</a:t>
            </a:r>
            <a:endParaRPr sz="650">
              <a:latin typeface="Times New Roman" panose="02020603050405020304"/>
              <a:cs typeface="Times New Roman" panose="02020603050405020304"/>
            </a:endParaRPr>
          </a:p>
          <a:p>
            <a:pPr marL="77470">
              <a:lnSpc>
                <a:spcPct val="100000"/>
              </a:lnSpc>
              <a:spcBef>
                <a:spcPts val="15"/>
              </a:spcBef>
            </a:pPr>
            <a:r>
              <a:rPr sz="650" spc="5" dirty="0">
                <a:latin typeface="Times New Roman" panose="02020603050405020304"/>
                <a:cs typeface="Times New Roman" panose="02020603050405020304"/>
              </a:rPr>
              <a:t>}</a:t>
            </a:r>
            <a:endParaRPr sz="650">
              <a:latin typeface="Times New Roman" panose="02020603050405020304"/>
              <a:cs typeface="Times New Roman" panose="02020603050405020304"/>
            </a:endParaRPr>
          </a:p>
        </p:txBody>
      </p:sp>
      <p:sp>
        <p:nvSpPr>
          <p:cNvPr id="38" name="object 38"/>
          <p:cNvSpPr/>
          <p:nvPr/>
        </p:nvSpPr>
        <p:spPr>
          <a:xfrm>
            <a:off x="5031693" y="1840131"/>
            <a:ext cx="2063750" cy="1408430"/>
          </a:xfrm>
          <a:custGeom>
            <a:avLst/>
            <a:gdLst/>
            <a:ahLst/>
            <a:cxnLst/>
            <a:rect l="l" t="t" r="r" b="b"/>
            <a:pathLst>
              <a:path w="2063750" h="1408430">
                <a:moveTo>
                  <a:pt x="0" y="1408274"/>
                </a:moveTo>
                <a:lnTo>
                  <a:pt x="2063139" y="1408274"/>
                </a:lnTo>
                <a:lnTo>
                  <a:pt x="2063139" y="0"/>
                </a:lnTo>
                <a:lnTo>
                  <a:pt x="0" y="0"/>
                </a:lnTo>
                <a:lnTo>
                  <a:pt x="0" y="1408274"/>
                </a:lnTo>
                <a:close/>
              </a:path>
            </a:pathLst>
          </a:custGeom>
          <a:ln w="6406">
            <a:solidFill>
              <a:srgbClr val="000000"/>
            </a:solidFill>
          </a:ln>
        </p:spPr>
        <p:txBody>
          <a:bodyPr wrap="square" lIns="0" tIns="0" rIns="0" bIns="0" rtlCol="0"/>
          <a:lstStyle/>
          <a:p/>
        </p:txBody>
      </p:sp>
      <p:sp>
        <p:nvSpPr>
          <p:cNvPr id="39" name="object 39"/>
          <p:cNvSpPr txBox="1"/>
          <p:nvPr/>
        </p:nvSpPr>
        <p:spPr>
          <a:xfrm>
            <a:off x="5036400" y="1822206"/>
            <a:ext cx="864869" cy="245745"/>
          </a:xfrm>
          <a:prstGeom prst="rect">
            <a:avLst/>
          </a:prstGeom>
        </p:spPr>
        <p:txBody>
          <a:bodyPr vert="horz" wrap="square" lIns="0" tIns="22860" rIns="0" bIns="0" rtlCol="0">
            <a:spAutoFit/>
          </a:bodyPr>
          <a:lstStyle/>
          <a:p>
            <a:pPr marL="12700">
              <a:lnSpc>
                <a:spcPct val="100000"/>
              </a:lnSpc>
              <a:spcBef>
                <a:spcPts val="180"/>
              </a:spcBef>
            </a:pPr>
            <a:r>
              <a:rPr sz="650" b="1" spc="5" dirty="0">
                <a:latin typeface="Times New Roman" panose="02020603050405020304"/>
                <a:cs typeface="Times New Roman" panose="02020603050405020304"/>
              </a:rPr>
              <a:t>IsNotConvergent</a:t>
            </a:r>
            <a:r>
              <a:rPr sz="650" b="1" spc="-90" dirty="0">
                <a:latin typeface="Times New Roman" panose="02020603050405020304"/>
                <a:cs typeface="Times New Roman" panose="02020603050405020304"/>
              </a:rPr>
              <a:t> </a:t>
            </a:r>
            <a:r>
              <a:rPr sz="650" dirty="0">
                <a:latin typeface="Times New Roman" panose="02020603050405020304"/>
                <a:cs typeface="Times New Roman" panose="02020603050405020304"/>
              </a:rPr>
              <a:t>(v</a:t>
            </a:r>
            <a:r>
              <a:rPr sz="550" dirty="0">
                <a:latin typeface="Times New Roman" panose="02020603050405020304"/>
                <a:cs typeface="Times New Roman" panose="02020603050405020304"/>
              </a:rPr>
              <a:t>h</a:t>
            </a:r>
            <a:r>
              <a:rPr sz="650" dirty="0">
                <a:latin typeface="Times New Roman" panose="02020603050405020304"/>
                <a:cs typeface="Times New Roman" panose="02020603050405020304"/>
              </a:rPr>
              <a:t>):</a:t>
            </a:r>
            <a:endParaRPr sz="650">
              <a:latin typeface="Times New Roman" panose="02020603050405020304"/>
              <a:cs typeface="Times New Roman" panose="02020603050405020304"/>
            </a:endParaRPr>
          </a:p>
          <a:p>
            <a:pPr marL="98425">
              <a:lnSpc>
                <a:spcPct val="100000"/>
              </a:lnSpc>
              <a:spcBef>
                <a:spcPts val="90"/>
              </a:spcBef>
            </a:pPr>
            <a:r>
              <a:rPr sz="650" spc="5" dirty="0">
                <a:solidFill>
                  <a:srgbClr val="006FC0"/>
                </a:solidFill>
                <a:latin typeface="Times New Roman" panose="02020603050405020304"/>
                <a:cs typeface="Times New Roman" panose="02020603050405020304"/>
              </a:rPr>
              <a:t>return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.Δvalue|</a:t>
            </a:r>
            <a:r>
              <a:rPr sz="650" spc="145"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0</a:t>
            </a:r>
            <a:endParaRPr sz="650">
              <a:latin typeface="Times New Roman" panose="02020603050405020304"/>
              <a:cs typeface="Times New Roman" panose="02020603050405020304"/>
            </a:endParaRPr>
          </a:p>
        </p:txBody>
      </p:sp>
      <p:sp>
        <p:nvSpPr>
          <p:cNvPr id="40" name="object 40"/>
          <p:cNvSpPr txBox="1"/>
          <p:nvPr/>
        </p:nvSpPr>
        <p:spPr>
          <a:xfrm>
            <a:off x="5036400" y="2149882"/>
            <a:ext cx="1011555" cy="227965"/>
          </a:xfrm>
          <a:prstGeom prst="rect">
            <a:avLst/>
          </a:prstGeom>
        </p:spPr>
        <p:txBody>
          <a:bodyPr vert="horz" wrap="square" lIns="0" tIns="13335" rIns="0" bIns="0" rtlCol="0">
            <a:spAutoFit/>
          </a:bodyPr>
          <a:lstStyle/>
          <a:p>
            <a:pPr marL="12700">
              <a:lnSpc>
                <a:spcPct val="100000"/>
              </a:lnSpc>
              <a:spcBef>
                <a:spcPts val="105"/>
              </a:spcBef>
            </a:pPr>
            <a:r>
              <a:rPr sz="650" b="1" spc="5" dirty="0">
                <a:latin typeface="Times New Roman" panose="02020603050405020304"/>
                <a:cs typeface="Times New Roman" panose="02020603050405020304"/>
              </a:rPr>
              <a:t>Acc</a:t>
            </a:r>
            <a:r>
              <a:rPr sz="650" spc="5" dirty="0">
                <a:latin typeface="Times New Roman" panose="02020603050405020304"/>
                <a:cs typeface="Times New Roman" panose="02020603050405020304"/>
              </a:rPr>
              <a:t>(value</a:t>
            </a:r>
            <a:r>
              <a:rPr sz="550" spc="5" dirty="0">
                <a:latin typeface="Times New Roman" panose="02020603050405020304"/>
                <a:cs typeface="Times New Roman" panose="02020603050405020304"/>
              </a:rPr>
              <a:t>1</a:t>
            </a:r>
            <a:r>
              <a:rPr sz="650" spc="5" dirty="0">
                <a:latin typeface="Times New Roman" panose="02020603050405020304"/>
                <a:cs typeface="Times New Roman" panose="02020603050405020304"/>
              </a:rPr>
              <a:t>, value</a:t>
            </a:r>
            <a:r>
              <a:rPr sz="550" spc="5" dirty="0">
                <a:latin typeface="Times New Roman" panose="02020603050405020304"/>
                <a:cs typeface="Times New Roman" panose="02020603050405020304"/>
              </a:rPr>
              <a:t>2</a:t>
            </a:r>
            <a:r>
              <a:rPr sz="650" spc="5" dirty="0">
                <a:latin typeface="Times New Roman" panose="02020603050405020304"/>
                <a:cs typeface="Times New Roman" panose="02020603050405020304"/>
              </a:rPr>
              <a:t>):</a:t>
            </a:r>
            <a:endParaRPr sz="650">
              <a:latin typeface="Times New Roman" panose="02020603050405020304"/>
              <a:cs typeface="Times New Roman" panose="02020603050405020304"/>
            </a:endParaRPr>
          </a:p>
          <a:p>
            <a:pPr marL="98425">
              <a:lnSpc>
                <a:spcPct val="100000"/>
              </a:lnSpc>
              <a:spcBef>
                <a:spcPts val="25"/>
              </a:spcBef>
            </a:pPr>
            <a:r>
              <a:rPr sz="650" spc="5" dirty="0">
                <a:solidFill>
                  <a:srgbClr val="006FC0"/>
                </a:solidFill>
                <a:latin typeface="Times New Roman" panose="02020603050405020304"/>
                <a:cs typeface="Times New Roman" panose="02020603050405020304"/>
              </a:rPr>
              <a:t>return </a:t>
            </a:r>
            <a:r>
              <a:rPr sz="650" spc="5" dirty="0">
                <a:latin typeface="Times New Roman" panose="02020603050405020304"/>
                <a:cs typeface="Times New Roman" panose="02020603050405020304"/>
              </a:rPr>
              <a:t>min(value</a:t>
            </a:r>
            <a:r>
              <a:rPr sz="550" spc="5" dirty="0">
                <a:latin typeface="Times New Roman" panose="02020603050405020304"/>
                <a:cs typeface="Times New Roman" panose="02020603050405020304"/>
              </a:rPr>
              <a:t>1</a:t>
            </a:r>
            <a:r>
              <a:rPr sz="650" spc="5" dirty="0">
                <a:latin typeface="Times New Roman" panose="02020603050405020304"/>
                <a:cs typeface="Times New Roman" panose="02020603050405020304"/>
              </a:rPr>
              <a:t>,</a:t>
            </a:r>
            <a:r>
              <a:rPr sz="650" spc="-15"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value</a:t>
            </a:r>
            <a:r>
              <a:rPr sz="550" spc="5" dirty="0">
                <a:latin typeface="Times New Roman" panose="02020603050405020304"/>
                <a:cs typeface="Times New Roman" panose="02020603050405020304"/>
              </a:rPr>
              <a:t>2)</a:t>
            </a:r>
            <a:endParaRPr sz="550">
              <a:latin typeface="Times New Roman" panose="02020603050405020304"/>
              <a:cs typeface="Times New Roman" panose="02020603050405020304"/>
            </a:endParaRPr>
          </a:p>
        </p:txBody>
      </p:sp>
      <p:sp>
        <p:nvSpPr>
          <p:cNvPr id="41" name="object 41"/>
          <p:cNvSpPr txBox="1"/>
          <p:nvPr/>
        </p:nvSpPr>
        <p:spPr>
          <a:xfrm>
            <a:off x="5036400" y="2447611"/>
            <a:ext cx="1581150" cy="800735"/>
          </a:xfrm>
          <a:prstGeom prst="rect">
            <a:avLst/>
          </a:prstGeom>
        </p:spPr>
        <p:txBody>
          <a:bodyPr vert="horz" wrap="square" lIns="0" tIns="12065" rIns="0" bIns="0" rtlCol="0">
            <a:spAutoFit/>
          </a:bodyPr>
          <a:lstStyle/>
          <a:p>
            <a:pPr marL="98425" marR="5080" indent="-86360">
              <a:lnSpc>
                <a:spcPct val="111000"/>
              </a:lnSpc>
              <a:spcBef>
                <a:spcPts val="95"/>
              </a:spcBef>
            </a:pPr>
            <a:r>
              <a:rPr sz="650" b="1" spc="10" dirty="0">
                <a:latin typeface="Times New Roman" panose="02020603050405020304"/>
                <a:cs typeface="Times New Roman" panose="02020603050405020304"/>
              </a:rPr>
              <a:t>Compute</a:t>
            </a:r>
            <a:r>
              <a:rPr sz="650" spc="10" dirty="0">
                <a:latin typeface="Times New Roman" panose="02020603050405020304"/>
                <a:cs typeface="Times New Roman" panose="02020603050405020304"/>
              </a:rPr>
              <a:t>(G</a:t>
            </a:r>
            <a:r>
              <a:rPr sz="550" spc="10" dirty="0">
                <a:latin typeface="Times New Roman" panose="02020603050405020304"/>
                <a:cs typeface="Times New Roman" panose="02020603050405020304"/>
              </a:rPr>
              <a:t>i</a:t>
            </a:r>
            <a:r>
              <a:rPr sz="650" spc="10"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a:t>
            </a:r>
            <a:r>
              <a:rPr sz="650" spc="5" dirty="0">
                <a:solidFill>
                  <a:srgbClr val="00AF50"/>
                </a:solidFill>
                <a:latin typeface="Times New Roman" panose="02020603050405020304"/>
                <a:cs typeface="Times New Roman" panose="02020603050405020304"/>
              </a:rPr>
              <a:t>//Processing </a:t>
            </a:r>
            <a:r>
              <a:rPr sz="650" spc="15" dirty="0">
                <a:solidFill>
                  <a:srgbClr val="00AF50"/>
                </a:solidFill>
                <a:latin typeface="Times New Roman" panose="02020603050405020304"/>
                <a:cs typeface="Times New Roman" panose="02020603050405020304"/>
              </a:rPr>
              <a:t>of </a:t>
            </a:r>
            <a:r>
              <a:rPr sz="650" dirty="0">
                <a:solidFill>
                  <a:srgbClr val="00AF50"/>
                </a:solidFill>
                <a:latin typeface="Times New Roman" panose="02020603050405020304"/>
                <a:cs typeface="Times New Roman" panose="02020603050405020304"/>
              </a:rPr>
              <a:t>each </a:t>
            </a:r>
            <a:r>
              <a:rPr sz="650" spc="10" dirty="0">
                <a:solidFill>
                  <a:srgbClr val="00AF50"/>
                </a:solidFill>
                <a:latin typeface="Times New Roman" panose="02020603050405020304"/>
                <a:cs typeface="Times New Roman" panose="02020603050405020304"/>
              </a:rPr>
              <a:t>vertex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.value Acc(v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.value,</a:t>
            </a:r>
            <a:r>
              <a:rPr sz="650" spc="10"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.Δvalue)</a:t>
            </a:r>
            <a:endParaRPr sz="650">
              <a:latin typeface="Times New Roman" panose="02020603050405020304"/>
              <a:cs typeface="Times New Roman" panose="02020603050405020304"/>
            </a:endParaRPr>
          </a:p>
          <a:p>
            <a:pPr marL="98425" marR="76835">
              <a:lnSpc>
                <a:spcPct val="114000"/>
              </a:lnSpc>
              <a:spcBef>
                <a:spcPts val="5"/>
              </a:spcBef>
            </a:pPr>
            <a:r>
              <a:rPr sz="650" spc="5" dirty="0">
                <a:latin typeface="Times New Roman" panose="02020603050405020304"/>
                <a:cs typeface="Times New Roman" panose="02020603050405020304"/>
              </a:rPr>
              <a:t>&lt;links&gt; look </a:t>
            </a:r>
            <a:r>
              <a:rPr sz="650" spc="15" dirty="0">
                <a:latin typeface="Times New Roman" panose="02020603050405020304"/>
                <a:cs typeface="Times New Roman" panose="02020603050405020304"/>
              </a:rPr>
              <a:t>up </a:t>
            </a:r>
            <a:r>
              <a:rPr sz="650" dirty="0">
                <a:latin typeface="Times New Roman" panose="02020603050405020304"/>
                <a:cs typeface="Times New Roman" panose="02020603050405020304"/>
              </a:rPr>
              <a:t>outlinks </a:t>
            </a:r>
            <a:r>
              <a:rPr sz="650" spc="15" dirty="0">
                <a:latin typeface="Times New Roman" panose="02020603050405020304"/>
                <a:cs typeface="Times New Roman" panose="02020603050405020304"/>
              </a:rPr>
              <a:t>of </a:t>
            </a:r>
            <a:r>
              <a:rPr sz="650" spc="25" dirty="0">
                <a:latin typeface="Times New Roman" panose="02020603050405020304"/>
                <a:cs typeface="Times New Roman" panose="02020603050405020304"/>
              </a:rPr>
              <a:t>v</a:t>
            </a:r>
            <a:r>
              <a:rPr sz="550" spc="25" dirty="0">
                <a:latin typeface="Times New Roman" panose="02020603050405020304"/>
                <a:cs typeface="Times New Roman" panose="02020603050405020304"/>
              </a:rPr>
              <a:t>h </a:t>
            </a:r>
            <a:r>
              <a:rPr sz="650" spc="10" dirty="0">
                <a:latin typeface="Times New Roman" panose="02020603050405020304"/>
                <a:cs typeface="Times New Roman" panose="02020603050405020304"/>
              </a:rPr>
              <a:t>from G</a:t>
            </a:r>
            <a:r>
              <a:rPr sz="550" spc="10" dirty="0">
                <a:latin typeface="Times New Roman" panose="02020603050405020304"/>
                <a:cs typeface="Times New Roman" panose="02020603050405020304"/>
              </a:rPr>
              <a:t>i  </a:t>
            </a:r>
            <a:r>
              <a:rPr sz="650" spc="5" dirty="0">
                <a:solidFill>
                  <a:srgbClr val="006FC0"/>
                </a:solidFill>
                <a:latin typeface="Times New Roman" panose="02020603050405020304"/>
                <a:cs typeface="Times New Roman" panose="02020603050405020304"/>
              </a:rPr>
              <a:t>for</a:t>
            </a:r>
            <a:r>
              <a:rPr sz="650" spc="5" dirty="0">
                <a:latin typeface="Times New Roman" panose="02020603050405020304"/>
                <a:cs typeface="Times New Roman" panose="02020603050405020304"/>
              </a:rPr>
              <a:t>(each link &lt;v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 v</a:t>
            </a:r>
            <a:r>
              <a:rPr sz="550" spc="5" dirty="0">
                <a:latin typeface="Times New Roman" panose="02020603050405020304"/>
                <a:cs typeface="Times New Roman" panose="02020603050405020304"/>
              </a:rPr>
              <a:t>e</a:t>
            </a:r>
            <a:r>
              <a:rPr sz="650" spc="5" dirty="0">
                <a:latin typeface="Times New Roman" panose="02020603050405020304"/>
                <a:cs typeface="Times New Roman" panose="02020603050405020304"/>
              </a:rPr>
              <a:t>&gt;</a:t>
            </a:r>
            <a:r>
              <a:rPr sz="650" spc="20" dirty="0">
                <a:latin typeface="Times New Roman" panose="02020603050405020304"/>
                <a:cs typeface="Times New Roman" panose="02020603050405020304"/>
              </a:rPr>
              <a:t> </a:t>
            </a:r>
            <a:r>
              <a:rPr sz="650" spc="5" dirty="0">
                <a:latin typeface="Times New Roman" panose="02020603050405020304"/>
                <a:cs typeface="Times New Roman" panose="02020603050405020304"/>
              </a:rPr>
              <a:t>&lt;links&gt;){</a:t>
            </a:r>
            <a:endParaRPr sz="650">
              <a:latin typeface="Times New Roman" panose="02020603050405020304"/>
              <a:cs typeface="Times New Roman" panose="02020603050405020304"/>
            </a:endParaRPr>
          </a:p>
          <a:p>
            <a:pPr marL="206375" marR="107950">
              <a:lnSpc>
                <a:spcPts val="890"/>
              </a:lnSpc>
              <a:spcBef>
                <a:spcPts val="40"/>
              </a:spcBef>
            </a:pPr>
            <a:r>
              <a:rPr sz="650" spc="10" dirty="0">
                <a:latin typeface="Times New Roman" panose="02020603050405020304"/>
                <a:cs typeface="Times New Roman" panose="02020603050405020304"/>
              </a:rPr>
              <a:t>Δvalue </a:t>
            </a:r>
            <a:r>
              <a:rPr sz="650" spc="5" dirty="0">
                <a:latin typeface="Times New Roman" panose="02020603050405020304"/>
                <a:cs typeface="Times New Roman" panose="02020603050405020304"/>
              </a:rPr>
              <a: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.value+&lt;v</a:t>
            </a:r>
            <a:r>
              <a:rPr sz="550" spc="5" dirty="0">
                <a:latin typeface="Times New Roman" panose="02020603050405020304"/>
                <a:cs typeface="Times New Roman" panose="02020603050405020304"/>
              </a:rPr>
              <a:t>h</a:t>
            </a:r>
            <a:r>
              <a:rPr sz="650" spc="5" dirty="0">
                <a:latin typeface="Times New Roman" panose="02020603050405020304"/>
                <a:cs typeface="Times New Roman" panose="02020603050405020304"/>
              </a:rPr>
              <a:t>, v</a:t>
            </a:r>
            <a:r>
              <a:rPr sz="550" spc="5" dirty="0">
                <a:latin typeface="Times New Roman" panose="02020603050405020304"/>
                <a:cs typeface="Times New Roman" panose="02020603050405020304"/>
              </a:rPr>
              <a:t>e</a:t>
            </a:r>
            <a:r>
              <a:rPr sz="650" spc="5" dirty="0">
                <a:latin typeface="Times New Roman" panose="02020603050405020304"/>
                <a:cs typeface="Times New Roman" panose="02020603050405020304"/>
              </a:rPr>
              <a:t>&gt;.distance  v</a:t>
            </a:r>
            <a:r>
              <a:rPr sz="550" spc="5" dirty="0">
                <a:latin typeface="Times New Roman" panose="02020603050405020304"/>
                <a:cs typeface="Times New Roman" panose="02020603050405020304"/>
              </a:rPr>
              <a:t>e</a:t>
            </a:r>
            <a:r>
              <a:rPr sz="650" spc="5" dirty="0">
                <a:latin typeface="Times New Roman" panose="02020603050405020304"/>
                <a:cs typeface="Times New Roman" panose="02020603050405020304"/>
              </a:rPr>
              <a:t>.Δvalue Acc(v</a:t>
            </a:r>
            <a:r>
              <a:rPr sz="550" spc="5" dirty="0">
                <a:latin typeface="Times New Roman" panose="02020603050405020304"/>
                <a:cs typeface="Times New Roman" panose="02020603050405020304"/>
              </a:rPr>
              <a:t>e</a:t>
            </a:r>
            <a:r>
              <a:rPr sz="650" spc="5" dirty="0">
                <a:latin typeface="Times New Roman" panose="02020603050405020304"/>
                <a:cs typeface="Times New Roman" panose="02020603050405020304"/>
              </a:rPr>
              <a:t>.Δvalue, </a:t>
            </a:r>
            <a:r>
              <a:rPr sz="650" spc="10" dirty="0">
                <a:latin typeface="Times New Roman" panose="02020603050405020304"/>
                <a:cs typeface="Times New Roman" panose="02020603050405020304"/>
              </a:rPr>
              <a:t>Δvalue)</a:t>
            </a:r>
            <a:endParaRPr sz="650">
              <a:latin typeface="Times New Roman" panose="02020603050405020304"/>
              <a:cs typeface="Times New Roman" panose="02020603050405020304"/>
            </a:endParaRPr>
          </a:p>
          <a:p>
            <a:pPr marL="76835">
              <a:lnSpc>
                <a:spcPts val="775"/>
              </a:lnSpc>
            </a:pPr>
            <a:r>
              <a:rPr sz="650" spc="5" dirty="0">
                <a:latin typeface="Times New Roman" panose="02020603050405020304"/>
                <a:cs typeface="Times New Roman" panose="02020603050405020304"/>
              </a:rPr>
              <a:t>}</a:t>
            </a:r>
            <a:endParaRPr sz="650">
              <a:latin typeface="Times New Roman" panose="02020603050405020304"/>
              <a:cs typeface="Times New Roman" panose="02020603050405020304"/>
            </a:endParaRPr>
          </a:p>
        </p:txBody>
      </p:sp>
      <p:sp>
        <p:nvSpPr>
          <p:cNvPr id="42" name="object 42"/>
          <p:cNvSpPr txBox="1"/>
          <p:nvPr/>
        </p:nvSpPr>
        <p:spPr>
          <a:xfrm>
            <a:off x="4263632" y="4783390"/>
            <a:ext cx="489584" cy="227329"/>
          </a:xfrm>
          <a:prstGeom prst="rect">
            <a:avLst/>
          </a:prstGeom>
        </p:spPr>
        <p:txBody>
          <a:bodyPr vert="horz" wrap="square" lIns="0" tIns="15875" rIns="0" bIns="0" rtlCol="0">
            <a:spAutoFit/>
          </a:bodyPr>
          <a:lstStyle/>
          <a:p>
            <a:pPr marL="12700">
              <a:lnSpc>
                <a:spcPct val="100000"/>
              </a:lnSpc>
              <a:spcBef>
                <a:spcPts val="125"/>
              </a:spcBef>
            </a:pPr>
            <a:r>
              <a:rPr sz="1300" b="1" spc="75" dirty="0">
                <a:latin typeface="Times New Roman" panose="02020603050405020304"/>
                <a:cs typeface="Times New Roman" panose="02020603050405020304"/>
              </a:rPr>
              <a:t>C</a:t>
            </a:r>
            <a:r>
              <a:rPr sz="1300" b="1" spc="-40" dirty="0">
                <a:latin typeface="Times New Roman" panose="02020603050405020304"/>
                <a:cs typeface="Times New Roman" panose="02020603050405020304"/>
              </a:rPr>
              <a:t>a</a:t>
            </a:r>
            <a:r>
              <a:rPr sz="1300" b="1" spc="30" dirty="0">
                <a:latin typeface="Times New Roman" panose="02020603050405020304"/>
                <a:cs typeface="Times New Roman" panose="02020603050405020304"/>
              </a:rPr>
              <a:t>c</a:t>
            </a:r>
            <a:r>
              <a:rPr sz="1300" b="1" spc="90" dirty="0">
                <a:latin typeface="Times New Roman" panose="02020603050405020304"/>
                <a:cs typeface="Times New Roman" panose="02020603050405020304"/>
              </a:rPr>
              <a:t>h</a:t>
            </a:r>
            <a:r>
              <a:rPr sz="1300" b="1" spc="10" dirty="0">
                <a:latin typeface="Times New Roman" panose="02020603050405020304"/>
                <a:cs typeface="Times New Roman" panose="02020603050405020304"/>
              </a:rPr>
              <a:t>e</a:t>
            </a:r>
            <a:endParaRPr sz="1300">
              <a:latin typeface="Times New Roman" panose="02020603050405020304"/>
              <a:cs typeface="Times New Roman" panose="02020603050405020304"/>
            </a:endParaRPr>
          </a:p>
        </p:txBody>
      </p:sp>
      <p:sp>
        <p:nvSpPr>
          <p:cNvPr id="43" name="object 43"/>
          <p:cNvSpPr/>
          <p:nvPr/>
        </p:nvSpPr>
        <p:spPr>
          <a:xfrm>
            <a:off x="1965218" y="5364951"/>
            <a:ext cx="979805" cy="918210"/>
          </a:xfrm>
          <a:custGeom>
            <a:avLst/>
            <a:gdLst/>
            <a:ahLst/>
            <a:cxnLst/>
            <a:rect l="l" t="t" r="r" b="b"/>
            <a:pathLst>
              <a:path w="979805" h="918210">
                <a:moveTo>
                  <a:pt x="0" y="917688"/>
                </a:moveTo>
                <a:lnTo>
                  <a:pt x="979659" y="917688"/>
                </a:lnTo>
                <a:lnTo>
                  <a:pt x="979659" y="0"/>
                </a:lnTo>
                <a:lnTo>
                  <a:pt x="0" y="0"/>
                </a:lnTo>
                <a:lnTo>
                  <a:pt x="0" y="917688"/>
                </a:lnTo>
                <a:close/>
              </a:path>
            </a:pathLst>
          </a:custGeom>
          <a:ln w="17881">
            <a:solidFill>
              <a:srgbClr val="000000"/>
            </a:solidFill>
            <a:prstDash val="sysDash"/>
          </a:ln>
        </p:spPr>
        <p:txBody>
          <a:bodyPr wrap="square" lIns="0" tIns="0" rIns="0" bIns="0" rtlCol="0"/>
          <a:lstStyle/>
          <a:p/>
        </p:txBody>
      </p:sp>
      <p:sp>
        <p:nvSpPr>
          <p:cNvPr id="44" name="object 44"/>
          <p:cNvSpPr/>
          <p:nvPr/>
        </p:nvSpPr>
        <p:spPr>
          <a:xfrm>
            <a:off x="2521520" y="5579764"/>
            <a:ext cx="194310" cy="235585"/>
          </a:xfrm>
          <a:custGeom>
            <a:avLst/>
            <a:gdLst/>
            <a:ahLst/>
            <a:cxnLst/>
            <a:rect l="l" t="t" r="r" b="b"/>
            <a:pathLst>
              <a:path w="194310" h="235585">
                <a:moveTo>
                  <a:pt x="113546" y="196397"/>
                </a:moveTo>
                <a:lnTo>
                  <a:pt x="111166" y="197472"/>
                </a:lnTo>
                <a:lnTo>
                  <a:pt x="109556" y="201736"/>
                </a:lnTo>
                <a:lnTo>
                  <a:pt x="110648" y="204102"/>
                </a:lnTo>
                <a:lnTo>
                  <a:pt x="194241" y="235194"/>
                </a:lnTo>
                <a:lnTo>
                  <a:pt x="193649" y="231468"/>
                </a:lnTo>
                <a:lnTo>
                  <a:pt x="185836" y="231468"/>
                </a:lnTo>
                <a:lnTo>
                  <a:pt x="176151" y="219676"/>
                </a:lnTo>
                <a:lnTo>
                  <a:pt x="113546" y="196397"/>
                </a:lnTo>
                <a:close/>
              </a:path>
              <a:path w="194310" h="235585">
                <a:moveTo>
                  <a:pt x="176151" y="219676"/>
                </a:moveTo>
                <a:lnTo>
                  <a:pt x="185836" y="231468"/>
                </a:lnTo>
                <a:lnTo>
                  <a:pt x="188247" y="229513"/>
                </a:lnTo>
                <a:lnTo>
                  <a:pt x="184962" y="229513"/>
                </a:lnTo>
                <a:lnTo>
                  <a:pt x="183854" y="222541"/>
                </a:lnTo>
                <a:lnTo>
                  <a:pt x="176151" y="219676"/>
                </a:lnTo>
                <a:close/>
              </a:path>
              <a:path w="194310" h="235585">
                <a:moveTo>
                  <a:pt x="178201" y="146020"/>
                </a:moveTo>
                <a:lnTo>
                  <a:pt x="173682" y="146729"/>
                </a:lnTo>
                <a:lnTo>
                  <a:pt x="172141" y="148832"/>
                </a:lnTo>
                <a:lnTo>
                  <a:pt x="182574" y="214483"/>
                </a:lnTo>
                <a:lnTo>
                  <a:pt x="192252" y="226267"/>
                </a:lnTo>
                <a:lnTo>
                  <a:pt x="185836" y="231468"/>
                </a:lnTo>
                <a:lnTo>
                  <a:pt x="193649" y="231468"/>
                </a:lnTo>
                <a:lnTo>
                  <a:pt x="180317" y="147552"/>
                </a:lnTo>
                <a:lnTo>
                  <a:pt x="178201" y="146020"/>
                </a:lnTo>
                <a:close/>
              </a:path>
              <a:path w="194310" h="235585">
                <a:moveTo>
                  <a:pt x="183854" y="222541"/>
                </a:moveTo>
                <a:lnTo>
                  <a:pt x="184962" y="229513"/>
                </a:lnTo>
                <a:lnTo>
                  <a:pt x="190493" y="225009"/>
                </a:lnTo>
                <a:lnTo>
                  <a:pt x="183854" y="222541"/>
                </a:lnTo>
                <a:close/>
              </a:path>
              <a:path w="194310" h="235585">
                <a:moveTo>
                  <a:pt x="182574" y="214483"/>
                </a:moveTo>
                <a:lnTo>
                  <a:pt x="183854" y="222541"/>
                </a:lnTo>
                <a:lnTo>
                  <a:pt x="190493" y="225009"/>
                </a:lnTo>
                <a:lnTo>
                  <a:pt x="184962" y="229513"/>
                </a:lnTo>
                <a:lnTo>
                  <a:pt x="188247" y="229513"/>
                </a:lnTo>
                <a:lnTo>
                  <a:pt x="192252" y="226267"/>
                </a:lnTo>
                <a:lnTo>
                  <a:pt x="182574" y="214483"/>
                </a:lnTo>
                <a:close/>
              </a:path>
              <a:path w="194310" h="235585">
                <a:moveTo>
                  <a:pt x="6416" y="0"/>
                </a:moveTo>
                <a:lnTo>
                  <a:pt x="0" y="5212"/>
                </a:lnTo>
                <a:lnTo>
                  <a:pt x="176151" y="219676"/>
                </a:lnTo>
                <a:lnTo>
                  <a:pt x="183854" y="222541"/>
                </a:lnTo>
                <a:lnTo>
                  <a:pt x="182574" y="214483"/>
                </a:lnTo>
                <a:lnTo>
                  <a:pt x="6416" y="0"/>
                </a:lnTo>
                <a:close/>
              </a:path>
            </a:pathLst>
          </a:custGeom>
          <a:solidFill>
            <a:srgbClr val="000000"/>
          </a:solidFill>
        </p:spPr>
        <p:txBody>
          <a:bodyPr wrap="square" lIns="0" tIns="0" rIns="0" bIns="0" rtlCol="0"/>
          <a:lstStyle/>
          <a:p/>
        </p:txBody>
      </p:sp>
      <p:sp>
        <p:nvSpPr>
          <p:cNvPr id="45" name="object 45"/>
          <p:cNvSpPr/>
          <p:nvPr/>
        </p:nvSpPr>
        <p:spPr>
          <a:xfrm>
            <a:off x="2370190" y="5408160"/>
            <a:ext cx="180975" cy="204470"/>
          </a:xfrm>
          <a:custGeom>
            <a:avLst/>
            <a:gdLst/>
            <a:ahLst/>
            <a:cxnLst/>
            <a:rect l="l" t="t" r="r" b="b"/>
            <a:pathLst>
              <a:path w="180975" h="204470">
                <a:moveTo>
                  <a:pt x="90377" y="0"/>
                </a:moveTo>
                <a:lnTo>
                  <a:pt x="55198" y="8031"/>
                </a:lnTo>
                <a:lnTo>
                  <a:pt x="26470" y="29933"/>
                </a:lnTo>
                <a:lnTo>
                  <a:pt x="7102" y="62417"/>
                </a:lnTo>
                <a:lnTo>
                  <a:pt x="0" y="102194"/>
                </a:lnTo>
                <a:lnTo>
                  <a:pt x="7102" y="141970"/>
                </a:lnTo>
                <a:lnTo>
                  <a:pt x="26470" y="174454"/>
                </a:lnTo>
                <a:lnTo>
                  <a:pt x="55198" y="196356"/>
                </a:lnTo>
                <a:lnTo>
                  <a:pt x="90377" y="204388"/>
                </a:lnTo>
                <a:lnTo>
                  <a:pt x="125556" y="196356"/>
                </a:lnTo>
                <a:lnTo>
                  <a:pt x="154283" y="174454"/>
                </a:lnTo>
                <a:lnTo>
                  <a:pt x="173651" y="141970"/>
                </a:lnTo>
                <a:lnTo>
                  <a:pt x="180754" y="102194"/>
                </a:lnTo>
                <a:lnTo>
                  <a:pt x="173651" y="62417"/>
                </a:lnTo>
                <a:lnTo>
                  <a:pt x="154283" y="29933"/>
                </a:lnTo>
                <a:lnTo>
                  <a:pt x="125556" y="8031"/>
                </a:lnTo>
                <a:lnTo>
                  <a:pt x="90377" y="0"/>
                </a:lnTo>
                <a:close/>
              </a:path>
            </a:pathLst>
          </a:custGeom>
          <a:solidFill>
            <a:srgbClr val="FFFFFF"/>
          </a:solidFill>
        </p:spPr>
        <p:txBody>
          <a:bodyPr wrap="square" lIns="0" tIns="0" rIns="0" bIns="0" rtlCol="0"/>
          <a:lstStyle/>
          <a:p/>
        </p:txBody>
      </p:sp>
      <p:sp>
        <p:nvSpPr>
          <p:cNvPr id="46" name="object 46"/>
          <p:cNvSpPr/>
          <p:nvPr/>
        </p:nvSpPr>
        <p:spPr>
          <a:xfrm>
            <a:off x="2370190" y="5408160"/>
            <a:ext cx="180975" cy="204470"/>
          </a:xfrm>
          <a:custGeom>
            <a:avLst/>
            <a:gdLst/>
            <a:ahLst/>
            <a:cxnLst/>
            <a:rect l="l" t="t" r="r" b="b"/>
            <a:pathLst>
              <a:path w="180975" h="204470">
                <a:moveTo>
                  <a:pt x="0" y="102194"/>
                </a:moveTo>
                <a:lnTo>
                  <a:pt x="7102" y="62417"/>
                </a:lnTo>
                <a:lnTo>
                  <a:pt x="26470" y="29933"/>
                </a:lnTo>
                <a:lnTo>
                  <a:pt x="55198" y="8031"/>
                </a:lnTo>
                <a:lnTo>
                  <a:pt x="90377" y="0"/>
                </a:lnTo>
                <a:lnTo>
                  <a:pt x="125556" y="8031"/>
                </a:lnTo>
                <a:lnTo>
                  <a:pt x="154283" y="29933"/>
                </a:lnTo>
                <a:lnTo>
                  <a:pt x="173651" y="62417"/>
                </a:lnTo>
                <a:lnTo>
                  <a:pt x="180754" y="102194"/>
                </a:lnTo>
                <a:lnTo>
                  <a:pt x="173651" y="141970"/>
                </a:lnTo>
                <a:lnTo>
                  <a:pt x="154283" y="174454"/>
                </a:lnTo>
                <a:lnTo>
                  <a:pt x="125556" y="196356"/>
                </a:lnTo>
                <a:lnTo>
                  <a:pt x="90377" y="204388"/>
                </a:lnTo>
                <a:lnTo>
                  <a:pt x="55198" y="196356"/>
                </a:lnTo>
                <a:lnTo>
                  <a:pt x="26470" y="174454"/>
                </a:lnTo>
                <a:lnTo>
                  <a:pt x="7102" y="141970"/>
                </a:lnTo>
                <a:lnTo>
                  <a:pt x="0" y="102194"/>
                </a:lnTo>
                <a:close/>
              </a:path>
            </a:pathLst>
          </a:custGeom>
          <a:ln w="8257">
            <a:solidFill>
              <a:srgbClr val="000000"/>
            </a:solidFill>
          </a:ln>
        </p:spPr>
        <p:txBody>
          <a:bodyPr wrap="square" lIns="0" tIns="0" rIns="0" bIns="0" rtlCol="0"/>
          <a:lstStyle/>
          <a:p/>
        </p:txBody>
      </p:sp>
      <p:sp>
        <p:nvSpPr>
          <p:cNvPr id="47" name="object 47"/>
          <p:cNvSpPr/>
          <p:nvPr/>
        </p:nvSpPr>
        <p:spPr>
          <a:xfrm>
            <a:off x="2029379" y="5777156"/>
            <a:ext cx="182245" cy="204470"/>
          </a:xfrm>
          <a:custGeom>
            <a:avLst/>
            <a:gdLst/>
            <a:ahLst/>
            <a:cxnLst/>
            <a:rect l="l" t="t" r="r" b="b"/>
            <a:pathLst>
              <a:path w="182244" h="204470">
                <a:moveTo>
                  <a:pt x="91066" y="0"/>
                </a:moveTo>
                <a:lnTo>
                  <a:pt x="55619" y="8031"/>
                </a:lnTo>
                <a:lnTo>
                  <a:pt x="26672" y="29933"/>
                </a:lnTo>
                <a:lnTo>
                  <a:pt x="7156" y="62417"/>
                </a:lnTo>
                <a:lnTo>
                  <a:pt x="0" y="102194"/>
                </a:lnTo>
                <a:lnTo>
                  <a:pt x="7156" y="141970"/>
                </a:lnTo>
                <a:lnTo>
                  <a:pt x="26672" y="174454"/>
                </a:lnTo>
                <a:lnTo>
                  <a:pt x="55619" y="196356"/>
                </a:lnTo>
                <a:lnTo>
                  <a:pt x="91066" y="204388"/>
                </a:lnTo>
                <a:lnTo>
                  <a:pt x="126513" y="196356"/>
                </a:lnTo>
                <a:lnTo>
                  <a:pt x="155460" y="174454"/>
                </a:lnTo>
                <a:lnTo>
                  <a:pt x="174977" y="141970"/>
                </a:lnTo>
                <a:lnTo>
                  <a:pt x="182133" y="102194"/>
                </a:lnTo>
                <a:lnTo>
                  <a:pt x="174977" y="62417"/>
                </a:lnTo>
                <a:lnTo>
                  <a:pt x="155460" y="29933"/>
                </a:lnTo>
                <a:lnTo>
                  <a:pt x="126513" y="8031"/>
                </a:lnTo>
                <a:lnTo>
                  <a:pt x="91066" y="0"/>
                </a:lnTo>
                <a:close/>
              </a:path>
            </a:pathLst>
          </a:custGeom>
          <a:solidFill>
            <a:srgbClr val="FFFFFF"/>
          </a:solidFill>
        </p:spPr>
        <p:txBody>
          <a:bodyPr wrap="square" lIns="0" tIns="0" rIns="0" bIns="0" rtlCol="0"/>
          <a:lstStyle/>
          <a:p/>
        </p:txBody>
      </p:sp>
      <p:sp>
        <p:nvSpPr>
          <p:cNvPr id="48" name="object 48"/>
          <p:cNvSpPr/>
          <p:nvPr/>
        </p:nvSpPr>
        <p:spPr>
          <a:xfrm>
            <a:off x="2029379" y="5777156"/>
            <a:ext cx="182245" cy="204470"/>
          </a:xfrm>
          <a:custGeom>
            <a:avLst/>
            <a:gdLst/>
            <a:ahLst/>
            <a:cxnLst/>
            <a:rect l="l" t="t" r="r" b="b"/>
            <a:pathLst>
              <a:path w="182244" h="204470">
                <a:moveTo>
                  <a:pt x="0" y="102194"/>
                </a:moveTo>
                <a:lnTo>
                  <a:pt x="7156" y="62417"/>
                </a:lnTo>
                <a:lnTo>
                  <a:pt x="26672" y="29933"/>
                </a:lnTo>
                <a:lnTo>
                  <a:pt x="55619" y="8031"/>
                </a:lnTo>
                <a:lnTo>
                  <a:pt x="91066" y="0"/>
                </a:lnTo>
                <a:lnTo>
                  <a:pt x="126513" y="8031"/>
                </a:lnTo>
                <a:lnTo>
                  <a:pt x="155460" y="29933"/>
                </a:lnTo>
                <a:lnTo>
                  <a:pt x="174977" y="62417"/>
                </a:lnTo>
                <a:lnTo>
                  <a:pt x="182133" y="102194"/>
                </a:lnTo>
                <a:lnTo>
                  <a:pt x="174977" y="141970"/>
                </a:lnTo>
                <a:lnTo>
                  <a:pt x="155460" y="174454"/>
                </a:lnTo>
                <a:lnTo>
                  <a:pt x="126513" y="196356"/>
                </a:lnTo>
                <a:lnTo>
                  <a:pt x="91066" y="204388"/>
                </a:lnTo>
                <a:lnTo>
                  <a:pt x="55619" y="196356"/>
                </a:lnTo>
                <a:lnTo>
                  <a:pt x="26672" y="174454"/>
                </a:lnTo>
                <a:lnTo>
                  <a:pt x="7156" y="141970"/>
                </a:lnTo>
                <a:lnTo>
                  <a:pt x="0" y="102194"/>
                </a:lnTo>
                <a:close/>
              </a:path>
            </a:pathLst>
          </a:custGeom>
          <a:ln w="8257">
            <a:solidFill>
              <a:srgbClr val="000000"/>
            </a:solidFill>
          </a:ln>
        </p:spPr>
        <p:txBody>
          <a:bodyPr wrap="square" lIns="0" tIns="0" rIns="0" bIns="0" rtlCol="0"/>
          <a:lstStyle/>
          <a:p/>
        </p:txBody>
      </p:sp>
      <p:sp>
        <p:nvSpPr>
          <p:cNvPr id="49" name="object 49"/>
          <p:cNvSpPr/>
          <p:nvPr/>
        </p:nvSpPr>
        <p:spPr>
          <a:xfrm>
            <a:off x="2688924" y="5785387"/>
            <a:ext cx="182245" cy="204470"/>
          </a:xfrm>
          <a:custGeom>
            <a:avLst/>
            <a:gdLst/>
            <a:ahLst/>
            <a:cxnLst/>
            <a:rect l="l" t="t" r="r" b="b"/>
            <a:pathLst>
              <a:path w="182244" h="204470">
                <a:moveTo>
                  <a:pt x="91066" y="0"/>
                </a:moveTo>
                <a:lnTo>
                  <a:pt x="55620" y="8031"/>
                </a:lnTo>
                <a:lnTo>
                  <a:pt x="26673" y="29933"/>
                </a:lnTo>
                <a:lnTo>
                  <a:pt x="7156" y="62417"/>
                </a:lnTo>
                <a:lnTo>
                  <a:pt x="0" y="102194"/>
                </a:lnTo>
                <a:lnTo>
                  <a:pt x="7156" y="141970"/>
                </a:lnTo>
                <a:lnTo>
                  <a:pt x="26673" y="174454"/>
                </a:lnTo>
                <a:lnTo>
                  <a:pt x="55620" y="196356"/>
                </a:lnTo>
                <a:lnTo>
                  <a:pt x="91066" y="204388"/>
                </a:lnTo>
                <a:lnTo>
                  <a:pt x="126513" y="196356"/>
                </a:lnTo>
                <a:lnTo>
                  <a:pt x="155460" y="174454"/>
                </a:lnTo>
                <a:lnTo>
                  <a:pt x="174977" y="141970"/>
                </a:lnTo>
                <a:lnTo>
                  <a:pt x="182133" y="102194"/>
                </a:lnTo>
                <a:lnTo>
                  <a:pt x="174977" y="62417"/>
                </a:lnTo>
                <a:lnTo>
                  <a:pt x="155460" y="29933"/>
                </a:lnTo>
                <a:lnTo>
                  <a:pt x="126513" y="8031"/>
                </a:lnTo>
                <a:lnTo>
                  <a:pt x="91066" y="0"/>
                </a:lnTo>
                <a:close/>
              </a:path>
            </a:pathLst>
          </a:custGeom>
          <a:solidFill>
            <a:srgbClr val="FFFFFF"/>
          </a:solidFill>
        </p:spPr>
        <p:txBody>
          <a:bodyPr wrap="square" lIns="0" tIns="0" rIns="0" bIns="0" rtlCol="0"/>
          <a:lstStyle/>
          <a:p/>
        </p:txBody>
      </p:sp>
      <p:sp>
        <p:nvSpPr>
          <p:cNvPr id="50" name="object 50"/>
          <p:cNvSpPr/>
          <p:nvPr/>
        </p:nvSpPr>
        <p:spPr>
          <a:xfrm>
            <a:off x="2688924" y="5785387"/>
            <a:ext cx="182245" cy="204470"/>
          </a:xfrm>
          <a:custGeom>
            <a:avLst/>
            <a:gdLst/>
            <a:ahLst/>
            <a:cxnLst/>
            <a:rect l="l" t="t" r="r" b="b"/>
            <a:pathLst>
              <a:path w="182244" h="204470">
                <a:moveTo>
                  <a:pt x="0" y="102194"/>
                </a:moveTo>
                <a:lnTo>
                  <a:pt x="7156" y="62417"/>
                </a:lnTo>
                <a:lnTo>
                  <a:pt x="26673" y="29933"/>
                </a:lnTo>
                <a:lnTo>
                  <a:pt x="55620" y="8031"/>
                </a:lnTo>
                <a:lnTo>
                  <a:pt x="91066" y="0"/>
                </a:lnTo>
                <a:lnTo>
                  <a:pt x="126513" y="8031"/>
                </a:lnTo>
                <a:lnTo>
                  <a:pt x="155460" y="29933"/>
                </a:lnTo>
                <a:lnTo>
                  <a:pt x="174977" y="62417"/>
                </a:lnTo>
                <a:lnTo>
                  <a:pt x="182133" y="102194"/>
                </a:lnTo>
                <a:lnTo>
                  <a:pt x="174977" y="141970"/>
                </a:lnTo>
                <a:lnTo>
                  <a:pt x="155460" y="174454"/>
                </a:lnTo>
                <a:lnTo>
                  <a:pt x="126513" y="196356"/>
                </a:lnTo>
                <a:lnTo>
                  <a:pt x="91066" y="204388"/>
                </a:lnTo>
                <a:lnTo>
                  <a:pt x="55620" y="196356"/>
                </a:lnTo>
                <a:lnTo>
                  <a:pt x="26673" y="174454"/>
                </a:lnTo>
                <a:lnTo>
                  <a:pt x="7156" y="141970"/>
                </a:lnTo>
                <a:lnTo>
                  <a:pt x="0" y="102194"/>
                </a:lnTo>
                <a:close/>
              </a:path>
            </a:pathLst>
          </a:custGeom>
          <a:ln w="8257">
            <a:solidFill>
              <a:srgbClr val="000000"/>
            </a:solidFill>
          </a:ln>
        </p:spPr>
        <p:txBody>
          <a:bodyPr wrap="square" lIns="0" tIns="0" rIns="0" bIns="0" rtlCol="0"/>
          <a:lstStyle/>
          <a:p/>
        </p:txBody>
      </p:sp>
      <p:sp>
        <p:nvSpPr>
          <p:cNvPr id="51" name="object 51"/>
          <p:cNvSpPr/>
          <p:nvPr/>
        </p:nvSpPr>
        <p:spPr>
          <a:xfrm>
            <a:off x="2182284" y="5582359"/>
            <a:ext cx="215900" cy="227965"/>
          </a:xfrm>
          <a:custGeom>
            <a:avLst/>
            <a:gdLst/>
            <a:ahLst/>
            <a:cxnLst/>
            <a:rect l="l" t="t" r="r" b="b"/>
            <a:pathLst>
              <a:path w="215900" h="227964">
                <a:moveTo>
                  <a:pt x="204170" y="11892"/>
                </a:moveTo>
                <a:lnTo>
                  <a:pt x="196310" y="14209"/>
                </a:lnTo>
                <a:lnTo>
                  <a:pt x="0" y="221786"/>
                </a:lnTo>
                <a:lnTo>
                  <a:pt x="6025" y="227421"/>
                </a:lnTo>
                <a:lnTo>
                  <a:pt x="202324" y="19856"/>
                </a:lnTo>
                <a:lnTo>
                  <a:pt x="204170" y="11892"/>
                </a:lnTo>
                <a:close/>
              </a:path>
              <a:path w="215900" h="227964">
                <a:moveTo>
                  <a:pt x="214706" y="3132"/>
                </a:moveTo>
                <a:lnTo>
                  <a:pt x="206786" y="3132"/>
                </a:lnTo>
                <a:lnTo>
                  <a:pt x="212811" y="8767"/>
                </a:lnTo>
                <a:lnTo>
                  <a:pt x="202324" y="19856"/>
                </a:lnTo>
                <a:lnTo>
                  <a:pt x="187319" y="84613"/>
                </a:lnTo>
                <a:lnTo>
                  <a:pt x="188710" y="86819"/>
                </a:lnTo>
                <a:lnTo>
                  <a:pt x="193160" y="87848"/>
                </a:lnTo>
                <a:lnTo>
                  <a:pt x="195379" y="86464"/>
                </a:lnTo>
                <a:lnTo>
                  <a:pt x="214706" y="3132"/>
                </a:lnTo>
                <a:close/>
              </a:path>
              <a:path w="215900" h="227964">
                <a:moveTo>
                  <a:pt x="215433" y="0"/>
                </a:moveTo>
                <a:lnTo>
                  <a:pt x="129850" y="25217"/>
                </a:lnTo>
                <a:lnTo>
                  <a:pt x="128609" y="27503"/>
                </a:lnTo>
                <a:lnTo>
                  <a:pt x="129908" y="31858"/>
                </a:lnTo>
                <a:lnTo>
                  <a:pt x="132208" y="33104"/>
                </a:lnTo>
                <a:lnTo>
                  <a:pt x="196310" y="14209"/>
                </a:lnTo>
                <a:lnTo>
                  <a:pt x="206786" y="3132"/>
                </a:lnTo>
                <a:lnTo>
                  <a:pt x="214706" y="3132"/>
                </a:lnTo>
                <a:lnTo>
                  <a:pt x="215433" y="0"/>
                </a:lnTo>
                <a:close/>
              </a:path>
              <a:path w="215900" h="227964">
                <a:moveTo>
                  <a:pt x="208802" y="5018"/>
                </a:moveTo>
                <a:lnTo>
                  <a:pt x="205762" y="5018"/>
                </a:lnTo>
                <a:lnTo>
                  <a:pt x="210971" y="9887"/>
                </a:lnTo>
                <a:lnTo>
                  <a:pt x="204170" y="11892"/>
                </a:lnTo>
                <a:lnTo>
                  <a:pt x="202324" y="19856"/>
                </a:lnTo>
                <a:lnTo>
                  <a:pt x="212811" y="8767"/>
                </a:lnTo>
                <a:lnTo>
                  <a:pt x="208802" y="5018"/>
                </a:lnTo>
                <a:close/>
              </a:path>
              <a:path w="215900" h="227964">
                <a:moveTo>
                  <a:pt x="206786" y="3132"/>
                </a:moveTo>
                <a:lnTo>
                  <a:pt x="196310" y="14209"/>
                </a:lnTo>
                <a:lnTo>
                  <a:pt x="204170" y="11892"/>
                </a:lnTo>
                <a:lnTo>
                  <a:pt x="205762" y="5018"/>
                </a:lnTo>
                <a:lnTo>
                  <a:pt x="208802" y="5018"/>
                </a:lnTo>
                <a:lnTo>
                  <a:pt x="206786" y="3132"/>
                </a:lnTo>
                <a:close/>
              </a:path>
              <a:path w="215900" h="227964">
                <a:moveTo>
                  <a:pt x="205762" y="5018"/>
                </a:moveTo>
                <a:lnTo>
                  <a:pt x="204170" y="11892"/>
                </a:lnTo>
                <a:lnTo>
                  <a:pt x="210971" y="9887"/>
                </a:lnTo>
                <a:lnTo>
                  <a:pt x="205762" y="5018"/>
                </a:lnTo>
                <a:close/>
              </a:path>
            </a:pathLst>
          </a:custGeom>
          <a:solidFill>
            <a:srgbClr val="000000"/>
          </a:solidFill>
        </p:spPr>
        <p:txBody>
          <a:bodyPr wrap="square" lIns="0" tIns="0" rIns="0" bIns="0" rtlCol="0"/>
          <a:lstStyle/>
          <a:p/>
        </p:txBody>
      </p:sp>
      <p:sp>
        <p:nvSpPr>
          <p:cNvPr id="52" name="object 52"/>
          <p:cNvSpPr txBox="1"/>
          <p:nvPr/>
        </p:nvSpPr>
        <p:spPr>
          <a:xfrm>
            <a:off x="2049248" y="5775979"/>
            <a:ext cx="824865" cy="190500"/>
          </a:xfrm>
          <a:prstGeom prst="rect">
            <a:avLst/>
          </a:prstGeom>
        </p:spPr>
        <p:txBody>
          <a:bodyPr vert="horz" wrap="square" lIns="0" tIns="16510" rIns="0" bIns="0" rtlCol="0">
            <a:spAutoFit/>
          </a:bodyPr>
          <a:lstStyle/>
          <a:p>
            <a:pPr>
              <a:lnSpc>
                <a:spcPct val="100000"/>
              </a:lnSpc>
              <a:spcBef>
                <a:spcPts val="130"/>
              </a:spcBef>
              <a:tabLst>
                <a:tab pos="673100" algn="l"/>
              </a:tabLst>
            </a:pPr>
            <a:r>
              <a:rPr sz="1575" spc="15" baseline="3000" dirty="0">
                <a:latin typeface="Times New Roman" panose="02020603050405020304"/>
                <a:cs typeface="Times New Roman" panose="02020603050405020304"/>
              </a:rPr>
              <a:t>v</a:t>
            </a:r>
            <a:r>
              <a:rPr sz="1575" spc="22" baseline="3000" dirty="0">
                <a:latin typeface="Times New Roman" panose="02020603050405020304"/>
                <a:cs typeface="Times New Roman" panose="02020603050405020304"/>
              </a:rPr>
              <a:t>2</a:t>
            </a:r>
            <a:r>
              <a:rPr sz="1575" baseline="3000" dirty="0">
                <a:latin typeface="Times New Roman" panose="02020603050405020304"/>
                <a:cs typeface="Times New Roman" panose="02020603050405020304"/>
              </a:rPr>
              <a:t>	</a:t>
            </a:r>
            <a:r>
              <a:rPr sz="1050" spc="15" dirty="0">
                <a:latin typeface="Times New Roman" panose="02020603050405020304"/>
                <a:cs typeface="Times New Roman" panose="02020603050405020304"/>
              </a:rPr>
              <a:t>v3</a:t>
            </a:r>
            <a:endParaRPr sz="1050">
              <a:latin typeface="Times New Roman" panose="02020603050405020304"/>
              <a:cs typeface="Times New Roman" panose="02020603050405020304"/>
            </a:endParaRPr>
          </a:p>
        </p:txBody>
      </p:sp>
      <p:sp>
        <p:nvSpPr>
          <p:cNvPr id="53" name="object 53"/>
          <p:cNvSpPr/>
          <p:nvPr/>
        </p:nvSpPr>
        <p:spPr>
          <a:xfrm>
            <a:off x="2211444" y="5840656"/>
            <a:ext cx="478790" cy="89535"/>
          </a:xfrm>
          <a:custGeom>
            <a:avLst/>
            <a:gdLst/>
            <a:ahLst/>
            <a:cxnLst/>
            <a:rect l="l" t="t" r="r" b="b"/>
            <a:pathLst>
              <a:path w="478789" h="89535">
                <a:moveTo>
                  <a:pt x="454926" y="49709"/>
                </a:moveTo>
                <a:lnTo>
                  <a:pt x="396635" y="82223"/>
                </a:lnTo>
                <a:lnTo>
                  <a:pt x="395934" y="84738"/>
                </a:lnTo>
                <a:lnTo>
                  <a:pt x="398164" y="88693"/>
                </a:lnTo>
                <a:lnTo>
                  <a:pt x="400694" y="89402"/>
                </a:lnTo>
                <a:lnTo>
                  <a:pt x="471395" y="49965"/>
                </a:lnTo>
                <a:lnTo>
                  <a:pt x="470247" y="49965"/>
                </a:lnTo>
                <a:lnTo>
                  <a:pt x="454926" y="49709"/>
                </a:lnTo>
                <a:close/>
              </a:path>
              <a:path w="478789" h="89535">
                <a:moveTo>
                  <a:pt x="462094" y="45712"/>
                </a:moveTo>
                <a:lnTo>
                  <a:pt x="454926" y="49709"/>
                </a:lnTo>
                <a:lnTo>
                  <a:pt x="470247" y="49965"/>
                </a:lnTo>
                <a:lnTo>
                  <a:pt x="470257" y="49370"/>
                </a:lnTo>
                <a:lnTo>
                  <a:pt x="468166" y="49370"/>
                </a:lnTo>
                <a:lnTo>
                  <a:pt x="462094" y="45712"/>
                </a:lnTo>
                <a:close/>
              </a:path>
              <a:path w="478789" h="89535">
                <a:moveTo>
                  <a:pt x="402200" y="0"/>
                </a:moveTo>
                <a:lnTo>
                  <a:pt x="399648" y="617"/>
                </a:lnTo>
                <a:lnTo>
                  <a:pt x="397279" y="4503"/>
                </a:lnTo>
                <a:lnTo>
                  <a:pt x="397911" y="7041"/>
                </a:lnTo>
                <a:lnTo>
                  <a:pt x="455069" y="41479"/>
                </a:lnTo>
                <a:lnTo>
                  <a:pt x="470385" y="41734"/>
                </a:lnTo>
                <a:lnTo>
                  <a:pt x="470247" y="49965"/>
                </a:lnTo>
                <a:lnTo>
                  <a:pt x="471395" y="49965"/>
                </a:lnTo>
                <a:lnTo>
                  <a:pt x="478526" y="45987"/>
                </a:lnTo>
                <a:lnTo>
                  <a:pt x="402200" y="0"/>
                </a:lnTo>
                <a:close/>
              </a:path>
              <a:path w="478789" h="89535">
                <a:moveTo>
                  <a:pt x="137" y="33893"/>
                </a:moveTo>
                <a:lnTo>
                  <a:pt x="0" y="42123"/>
                </a:lnTo>
                <a:lnTo>
                  <a:pt x="454926" y="49709"/>
                </a:lnTo>
                <a:lnTo>
                  <a:pt x="462094" y="45712"/>
                </a:lnTo>
                <a:lnTo>
                  <a:pt x="455069" y="41479"/>
                </a:lnTo>
                <a:lnTo>
                  <a:pt x="137" y="33893"/>
                </a:lnTo>
                <a:close/>
              </a:path>
              <a:path w="478789" h="89535">
                <a:moveTo>
                  <a:pt x="468281" y="42260"/>
                </a:moveTo>
                <a:lnTo>
                  <a:pt x="462094" y="45712"/>
                </a:lnTo>
                <a:lnTo>
                  <a:pt x="468166" y="49370"/>
                </a:lnTo>
                <a:lnTo>
                  <a:pt x="468281" y="42260"/>
                </a:lnTo>
                <a:close/>
              </a:path>
              <a:path w="478789" h="89535">
                <a:moveTo>
                  <a:pt x="470377" y="42260"/>
                </a:moveTo>
                <a:lnTo>
                  <a:pt x="468281" y="42260"/>
                </a:lnTo>
                <a:lnTo>
                  <a:pt x="468166" y="49370"/>
                </a:lnTo>
                <a:lnTo>
                  <a:pt x="470257" y="49370"/>
                </a:lnTo>
                <a:lnTo>
                  <a:pt x="470377" y="42260"/>
                </a:lnTo>
                <a:close/>
              </a:path>
              <a:path w="478789" h="89535">
                <a:moveTo>
                  <a:pt x="455069" y="41479"/>
                </a:moveTo>
                <a:lnTo>
                  <a:pt x="462094" y="45712"/>
                </a:lnTo>
                <a:lnTo>
                  <a:pt x="468281" y="42260"/>
                </a:lnTo>
                <a:lnTo>
                  <a:pt x="470377" y="42260"/>
                </a:lnTo>
                <a:lnTo>
                  <a:pt x="470385" y="41734"/>
                </a:lnTo>
                <a:lnTo>
                  <a:pt x="455069" y="41479"/>
                </a:lnTo>
                <a:close/>
              </a:path>
            </a:pathLst>
          </a:custGeom>
          <a:solidFill>
            <a:srgbClr val="000000"/>
          </a:solidFill>
        </p:spPr>
        <p:txBody>
          <a:bodyPr wrap="square" lIns="0" tIns="0" rIns="0" bIns="0" rtlCol="0"/>
          <a:lstStyle/>
          <a:p/>
        </p:txBody>
      </p:sp>
      <p:sp>
        <p:nvSpPr>
          <p:cNvPr id="54" name="object 54"/>
          <p:cNvSpPr txBox="1"/>
          <p:nvPr/>
        </p:nvSpPr>
        <p:spPr>
          <a:xfrm>
            <a:off x="2362739" y="5860752"/>
            <a:ext cx="156845" cy="162560"/>
          </a:xfrm>
          <a:prstGeom prst="rect">
            <a:avLst/>
          </a:prstGeom>
        </p:spPr>
        <p:txBody>
          <a:bodyPr vert="horz" wrap="square" lIns="0" tIns="12065" rIns="0" bIns="0" rtlCol="0">
            <a:spAutoFit/>
          </a:bodyPr>
          <a:lstStyle/>
          <a:p>
            <a:pPr>
              <a:lnSpc>
                <a:spcPct val="100000"/>
              </a:lnSpc>
              <a:spcBef>
                <a:spcPts val="95"/>
              </a:spcBef>
            </a:pPr>
            <a:r>
              <a:rPr sz="900" dirty="0">
                <a:latin typeface="Times New Roman" panose="02020603050405020304"/>
                <a:cs typeface="Times New Roman" panose="02020603050405020304"/>
              </a:rPr>
              <a:t>2.9</a:t>
            </a:r>
            <a:endParaRPr sz="900">
              <a:latin typeface="Times New Roman" panose="02020603050405020304"/>
              <a:cs typeface="Times New Roman" panose="02020603050405020304"/>
            </a:endParaRPr>
          </a:p>
        </p:txBody>
      </p:sp>
      <p:sp>
        <p:nvSpPr>
          <p:cNvPr id="55" name="object 55"/>
          <p:cNvSpPr txBox="1"/>
          <p:nvPr/>
        </p:nvSpPr>
        <p:spPr>
          <a:xfrm>
            <a:off x="3162196" y="5775979"/>
            <a:ext cx="151130" cy="190500"/>
          </a:xfrm>
          <a:prstGeom prst="rect">
            <a:avLst/>
          </a:prstGeom>
        </p:spPr>
        <p:txBody>
          <a:bodyPr vert="horz" wrap="square" lIns="0" tIns="16510" rIns="0" bIns="0" rtlCol="0">
            <a:spAutoFit/>
          </a:bodyPr>
          <a:lstStyle/>
          <a:p>
            <a:pPr>
              <a:lnSpc>
                <a:spcPct val="100000"/>
              </a:lnSpc>
              <a:spcBef>
                <a:spcPts val="130"/>
              </a:spcBef>
            </a:pPr>
            <a:r>
              <a:rPr sz="1050" spc="10" dirty="0">
                <a:latin typeface="Times New Roman" panose="02020603050405020304"/>
                <a:cs typeface="Times New Roman" panose="02020603050405020304"/>
              </a:rPr>
              <a:t>v3</a:t>
            </a:r>
            <a:endParaRPr sz="1050">
              <a:latin typeface="Times New Roman" panose="02020603050405020304"/>
              <a:cs typeface="Times New Roman" panose="02020603050405020304"/>
            </a:endParaRPr>
          </a:p>
        </p:txBody>
      </p:sp>
      <p:sp>
        <p:nvSpPr>
          <p:cNvPr id="56" name="object 56"/>
          <p:cNvSpPr txBox="1"/>
          <p:nvPr/>
        </p:nvSpPr>
        <p:spPr>
          <a:xfrm>
            <a:off x="2406617" y="5410001"/>
            <a:ext cx="1228090" cy="190500"/>
          </a:xfrm>
          <a:prstGeom prst="rect">
            <a:avLst/>
          </a:prstGeom>
        </p:spPr>
        <p:txBody>
          <a:bodyPr vert="horz" wrap="square" lIns="0" tIns="16510" rIns="0" bIns="0" rtlCol="0">
            <a:spAutoFit/>
          </a:bodyPr>
          <a:lstStyle/>
          <a:p>
            <a:pPr>
              <a:lnSpc>
                <a:spcPct val="100000"/>
              </a:lnSpc>
              <a:spcBef>
                <a:spcPts val="130"/>
              </a:spcBef>
              <a:tabLst>
                <a:tab pos="1076325" algn="l"/>
              </a:tabLst>
            </a:pPr>
            <a:r>
              <a:rPr sz="1575" spc="15" baseline="5000" dirty="0">
                <a:latin typeface="Times New Roman" panose="02020603050405020304"/>
                <a:cs typeface="Times New Roman" panose="02020603050405020304"/>
              </a:rPr>
              <a:t>v</a:t>
            </a:r>
            <a:r>
              <a:rPr sz="1575" spc="22" baseline="5000" dirty="0">
                <a:latin typeface="Times New Roman" panose="02020603050405020304"/>
                <a:cs typeface="Times New Roman" panose="02020603050405020304"/>
              </a:rPr>
              <a:t>1</a:t>
            </a:r>
            <a:r>
              <a:rPr sz="1575" baseline="5000" dirty="0">
                <a:latin typeface="Times New Roman" panose="02020603050405020304"/>
                <a:cs typeface="Times New Roman" panose="02020603050405020304"/>
              </a:rPr>
              <a:t>	</a:t>
            </a:r>
            <a:r>
              <a:rPr sz="1050" spc="15" dirty="0">
                <a:latin typeface="Times New Roman" panose="02020603050405020304"/>
                <a:cs typeface="Times New Roman" panose="02020603050405020304"/>
              </a:rPr>
              <a:t>v4</a:t>
            </a:r>
            <a:endParaRPr sz="1050">
              <a:latin typeface="Times New Roman" panose="02020603050405020304"/>
              <a:cs typeface="Times New Roman" panose="02020603050405020304"/>
            </a:endParaRPr>
          </a:p>
        </p:txBody>
      </p:sp>
      <p:sp>
        <p:nvSpPr>
          <p:cNvPr id="57" name="object 57"/>
          <p:cNvSpPr txBox="1"/>
          <p:nvPr/>
        </p:nvSpPr>
        <p:spPr>
          <a:xfrm>
            <a:off x="3778967" y="5791068"/>
            <a:ext cx="151130" cy="190500"/>
          </a:xfrm>
          <a:prstGeom prst="rect">
            <a:avLst/>
          </a:prstGeom>
        </p:spPr>
        <p:txBody>
          <a:bodyPr vert="horz" wrap="square" lIns="0" tIns="16510" rIns="0" bIns="0" rtlCol="0">
            <a:spAutoFit/>
          </a:bodyPr>
          <a:lstStyle/>
          <a:p>
            <a:pPr>
              <a:lnSpc>
                <a:spcPct val="100000"/>
              </a:lnSpc>
              <a:spcBef>
                <a:spcPts val="130"/>
              </a:spcBef>
            </a:pPr>
            <a:r>
              <a:rPr sz="1050" spc="10" dirty="0">
                <a:latin typeface="Times New Roman" panose="02020603050405020304"/>
                <a:cs typeface="Times New Roman" panose="02020603050405020304"/>
              </a:rPr>
              <a:t>v5</a:t>
            </a:r>
            <a:endParaRPr sz="1050">
              <a:latin typeface="Times New Roman" panose="02020603050405020304"/>
              <a:cs typeface="Times New Roman" panose="02020603050405020304"/>
            </a:endParaRPr>
          </a:p>
        </p:txBody>
      </p:sp>
      <p:sp>
        <p:nvSpPr>
          <p:cNvPr id="58" name="object 58"/>
          <p:cNvSpPr txBox="1"/>
          <p:nvPr/>
        </p:nvSpPr>
        <p:spPr>
          <a:xfrm>
            <a:off x="3426888" y="5889558"/>
            <a:ext cx="156845" cy="162560"/>
          </a:xfrm>
          <a:prstGeom prst="rect">
            <a:avLst/>
          </a:prstGeom>
        </p:spPr>
        <p:txBody>
          <a:bodyPr vert="horz" wrap="square" lIns="0" tIns="12065" rIns="0" bIns="0" rtlCol="0">
            <a:spAutoFit/>
          </a:bodyPr>
          <a:lstStyle/>
          <a:p>
            <a:pPr>
              <a:lnSpc>
                <a:spcPct val="100000"/>
              </a:lnSpc>
              <a:spcBef>
                <a:spcPts val="95"/>
              </a:spcBef>
            </a:pPr>
            <a:r>
              <a:rPr sz="900" dirty="0">
                <a:latin typeface="Times New Roman" panose="02020603050405020304"/>
                <a:cs typeface="Times New Roman" panose="02020603050405020304"/>
              </a:rPr>
              <a:t>1.5</a:t>
            </a:r>
            <a:endParaRPr sz="900">
              <a:latin typeface="Times New Roman" panose="02020603050405020304"/>
              <a:cs typeface="Times New Roman" panose="02020603050405020304"/>
            </a:endParaRPr>
          </a:p>
        </p:txBody>
      </p:sp>
      <p:graphicFrame>
        <p:nvGraphicFramePr>
          <p:cNvPr id="59" name="object 59"/>
          <p:cNvGraphicFramePr>
            <a:graphicFrameLocks noGrp="1"/>
          </p:cNvGraphicFramePr>
          <p:nvPr/>
        </p:nvGraphicFramePr>
        <p:xfrm>
          <a:off x="2031903" y="3398255"/>
          <a:ext cx="1588770" cy="1260475"/>
        </p:xfrm>
        <a:graphic>
          <a:graphicData uri="http://schemas.openxmlformats.org/drawingml/2006/table">
            <a:tbl>
              <a:tblPr firstRow="1" bandRow="1">
                <a:tableStyleId>{2D5ABB26-0587-4C30-8999-92F81FD0307C}</a:tableStyleId>
              </a:tblPr>
              <a:tblGrid>
                <a:gridCol w="254635"/>
                <a:gridCol w="592455"/>
                <a:gridCol w="394970"/>
                <a:gridCol w="327659"/>
              </a:tblGrid>
              <a:tr h="264160">
                <a:tc rowSpan="4">
                  <a:txBody>
                    <a:bodyPr/>
                    <a:lstStyle/>
                    <a:p>
                      <a:pPr>
                        <a:lnSpc>
                          <a:spcPct val="100000"/>
                        </a:lnSpc>
                      </a:pPr>
                      <a:endParaRPr sz="800">
                        <a:latin typeface="Times New Roman" panose="02020603050405020304"/>
                        <a:cs typeface="Times New Roman" panose="02020603050405020304"/>
                      </a:endParaRPr>
                    </a:p>
                  </a:txBody>
                  <a:tcPr marL="0" marR="0" marT="0" marB="0">
                    <a:lnL w="19050">
                      <a:solidFill>
                        <a:srgbClr val="000000"/>
                      </a:solidFill>
                      <a:prstDash val="solid"/>
                    </a:lnL>
                    <a:lnR w="9525">
                      <a:solidFill>
                        <a:srgbClr val="000000"/>
                      </a:solidFill>
                      <a:prstDash val="solid"/>
                    </a:lnR>
                    <a:lnT w="19050">
                      <a:solidFill>
                        <a:srgbClr val="000000"/>
                      </a:solidFill>
                      <a:prstDash val="solid"/>
                    </a:lnT>
                    <a:solidFill>
                      <a:srgbClr val="DEEBF6"/>
                    </a:solidFill>
                  </a:tcPr>
                </a:tc>
                <a:tc>
                  <a:txBody>
                    <a:bodyPr/>
                    <a:lstStyle/>
                    <a:p>
                      <a:pPr marR="8890" algn="ctr">
                        <a:lnSpc>
                          <a:spcPct val="100000"/>
                        </a:lnSpc>
                        <a:spcBef>
                          <a:spcPts val="335"/>
                        </a:spcBef>
                      </a:pPr>
                      <a:r>
                        <a:rPr sz="850" b="1" spc="-5" dirty="0">
                          <a:latin typeface="Times New Roman" panose="02020603050405020304"/>
                          <a:cs typeface="Times New Roman" panose="02020603050405020304"/>
                        </a:rPr>
                        <a:t>Vertex</a:t>
                      </a:r>
                      <a:r>
                        <a:rPr sz="850" b="1" spc="-15" dirty="0">
                          <a:latin typeface="Times New Roman" panose="02020603050405020304"/>
                          <a:cs typeface="Times New Roman" panose="02020603050405020304"/>
                        </a:rPr>
                        <a:t> </a:t>
                      </a:r>
                      <a:r>
                        <a:rPr sz="850" b="1" spc="10" dirty="0">
                          <a:latin typeface="Times New Roman" panose="02020603050405020304"/>
                          <a:cs typeface="Times New Roman" panose="02020603050405020304"/>
                        </a:rPr>
                        <a:t>ID</a:t>
                      </a:r>
                      <a:endParaRPr sz="850">
                        <a:latin typeface="Times New Roman" panose="02020603050405020304"/>
                        <a:cs typeface="Times New Roman" panose="02020603050405020304"/>
                      </a:endParaRPr>
                    </a:p>
                  </a:txBody>
                  <a:tcPr marL="0" marR="0" marT="42545"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BEBEBE"/>
                    </a:solidFill>
                  </a:tcPr>
                </a:tc>
                <a:tc>
                  <a:txBody>
                    <a:bodyPr/>
                    <a:lstStyle/>
                    <a:p>
                      <a:pPr marR="5080" algn="ctr">
                        <a:lnSpc>
                          <a:spcPct val="100000"/>
                        </a:lnSpc>
                        <a:spcBef>
                          <a:spcPts val="335"/>
                        </a:spcBef>
                      </a:pPr>
                      <a:r>
                        <a:rPr sz="850" b="1" spc="-5" dirty="0">
                          <a:latin typeface="Times New Roman" panose="02020603050405020304"/>
                          <a:cs typeface="Times New Roman" panose="02020603050405020304"/>
                        </a:rPr>
                        <a:t>Value</a:t>
                      </a:r>
                      <a:endParaRPr sz="850">
                        <a:latin typeface="Times New Roman" panose="02020603050405020304"/>
                        <a:cs typeface="Times New Roman" panose="02020603050405020304"/>
                      </a:endParaRPr>
                    </a:p>
                  </a:txBody>
                  <a:tcPr marL="0" marR="0" marT="42545"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BEBEBE"/>
                    </a:solidFill>
                  </a:tcPr>
                </a:tc>
                <a:tc rowSpan="4">
                  <a:txBody>
                    <a:bodyPr/>
                    <a:lstStyle/>
                    <a:p>
                      <a:pPr>
                        <a:lnSpc>
                          <a:spcPct val="100000"/>
                        </a:lnSpc>
                      </a:pPr>
                      <a:endParaRPr sz="800">
                        <a:latin typeface="Times New Roman" panose="02020603050405020304"/>
                        <a:cs typeface="Times New Roman" panose="02020603050405020304"/>
                      </a:endParaRPr>
                    </a:p>
                  </a:txBody>
                  <a:tcPr marL="0" marR="0" marT="0" marB="0">
                    <a:lnL w="9525">
                      <a:solidFill>
                        <a:srgbClr val="000000"/>
                      </a:solidFill>
                      <a:prstDash val="solid"/>
                    </a:lnL>
                    <a:lnR w="19050">
                      <a:solidFill>
                        <a:srgbClr val="000000"/>
                      </a:solidFill>
                      <a:prstDash val="solid"/>
                    </a:lnR>
                    <a:lnT w="19050">
                      <a:solidFill>
                        <a:srgbClr val="000000"/>
                      </a:solidFill>
                      <a:prstDash val="solid"/>
                    </a:lnT>
                    <a:solidFill>
                      <a:srgbClr val="DEEBF6"/>
                    </a:solidFill>
                  </a:tcPr>
                </a:tc>
              </a:tr>
              <a:tr h="199390">
                <a:tc vMerge="1">
                  <a:tcPr marL="0" marR="0" marT="0" marB="0">
                    <a:lnL w="19050">
                      <a:solidFill>
                        <a:srgbClr val="000000"/>
                      </a:solidFill>
                      <a:prstDash val="solid"/>
                    </a:lnL>
                    <a:lnR w="9525">
                      <a:solidFill>
                        <a:srgbClr val="000000"/>
                      </a:solidFill>
                      <a:prstDash val="solid"/>
                    </a:lnR>
                    <a:lnT w="19050">
                      <a:solidFill>
                        <a:srgbClr val="000000"/>
                      </a:solidFill>
                      <a:prstDash val="solid"/>
                    </a:lnT>
                    <a:solidFill>
                      <a:srgbClr val="DEEBF6"/>
                    </a:solidFill>
                  </a:tcPr>
                </a:tc>
                <a:tc>
                  <a:txBody>
                    <a:bodyPr/>
                    <a:lstStyle/>
                    <a:p>
                      <a:pPr marL="12065" algn="ctr">
                        <a:lnSpc>
                          <a:spcPct val="100000"/>
                        </a:lnSpc>
                        <a:spcBef>
                          <a:spcPts val="200"/>
                        </a:spcBef>
                      </a:pPr>
                      <a:r>
                        <a:rPr sz="950" spc="10" dirty="0">
                          <a:latin typeface="Times New Roman" panose="02020603050405020304"/>
                          <a:cs typeface="Times New Roman" panose="02020603050405020304"/>
                        </a:rPr>
                        <a:t>v1</a:t>
                      </a:r>
                      <a:endParaRPr sz="950">
                        <a:latin typeface="Times New Roman" panose="02020603050405020304"/>
                        <a:cs typeface="Times New Roman" panose="02020603050405020304"/>
                      </a:endParaRPr>
                    </a:p>
                  </a:txBody>
                  <a:tcPr marL="0" marR="0" marT="254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a:txBody>
                    <a:bodyPr/>
                    <a:lstStyle/>
                    <a:p>
                      <a:pPr marL="12700" algn="ctr">
                        <a:lnSpc>
                          <a:spcPct val="100000"/>
                        </a:lnSpc>
                        <a:spcBef>
                          <a:spcPts val="200"/>
                        </a:spcBef>
                      </a:pPr>
                      <a:r>
                        <a:rPr sz="950" spc="15" dirty="0">
                          <a:latin typeface="Times New Roman" panose="02020603050405020304"/>
                          <a:cs typeface="Times New Roman" panose="02020603050405020304"/>
                        </a:rPr>
                        <a:t>0.2</a:t>
                      </a:r>
                      <a:endParaRPr sz="950">
                        <a:latin typeface="Times New Roman" panose="02020603050405020304"/>
                        <a:cs typeface="Times New Roman" panose="02020603050405020304"/>
                      </a:endParaRPr>
                    </a:p>
                  </a:txBody>
                  <a:tcPr marL="0" marR="0" marT="254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vMerge="1">
                  <a:tcPr marL="0" marR="0" marT="0" marB="0">
                    <a:lnL w="9525">
                      <a:solidFill>
                        <a:srgbClr val="000000"/>
                      </a:solidFill>
                      <a:prstDash val="solid"/>
                    </a:lnL>
                    <a:lnR w="19050">
                      <a:solidFill>
                        <a:srgbClr val="000000"/>
                      </a:solidFill>
                      <a:prstDash val="solid"/>
                    </a:lnR>
                    <a:lnT w="19050">
                      <a:solidFill>
                        <a:srgbClr val="000000"/>
                      </a:solidFill>
                      <a:prstDash val="solid"/>
                    </a:lnT>
                    <a:solidFill>
                      <a:srgbClr val="DEEBF6"/>
                    </a:solidFill>
                  </a:tcPr>
                </a:tc>
              </a:tr>
              <a:tr h="199390">
                <a:tc vMerge="1">
                  <a:tcPr marL="0" marR="0" marT="0" marB="0">
                    <a:lnL w="19050">
                      <a:solidFill>
                        <a:srgbClr val="000000"/>
                      </a:solidFill>
                      <a:prstDash val="solid"/>
                    </a:lnL>
                    <a:lnR w="9525">
                      <a:solidFill>
                        <a:srgbClr val="000000"/>
                      </a:solidFill>
                      <a:prstDash val="solid"/>
                    </a:lnR>
                    <a:lnT w="19050">
                      <a:solidFill>
                        <a:srgbClr val="000000"/>
                      </a:solidFill>
                      <a:prstDash val="solid"/>
                    </a:lnT>
                    <a:solidFill>
                      <a:srgbClr val="DEEBF6"/>
                    </a:solidFill>
                  </a:tcPr>
                </a:tc>
                <a:tc>
                  <a:txBody>
                    <a:bodyPr/>
                    <a:lstStyle/>
                    <a:p>
                      <a:pPr marL="12065" algn="ctr">
                        <a:lnSpc>
                          <a:spcPct val="100000"/>
                        </a:lnSpc>
                        <a:spcBef>
                          <a:spcPts val="200"/>
                        </a:spcBef>
                      </a:pPr>
                      <a:r>
                        <a:rPr sz="950" spc="10" dirty="0">
                          <a:latin typeface="Times New Roman" panose="02020603050405020304"/>
                          <a:cs typeface="Times New Roman" panose="02020603050405020304"/>
                        </a:rPr>
                        <a:t>v2</a:t>
                      </a:r>
                      <a:endParaRPr sz="950">
                        <a:latin typeface="Times New Roman" panose="02020603050405020304"/>
                        <a:cs typeface="Times New Roman" panose="02020603050405020304"/>
                      </a:endParaRPr>
                    </a:p>
                  </a:txBody>
                  <a:tcPr marL="0" marR="0" marT="254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a:txBody>
                    <a:bodyPr/>
                    <a:lstStyle/>
                    <a:p>
                      <a:pPr marL="12700" algn="ctr">
                        <a:lnSpc>
                          <a:spcPct val="100000"/>
                        </a:lnSpc>
                        <a:spcBef>
                          <a:spcPts val="200"/>
                        </a:spcBef>
                      </a:pPr>
                      <a:r>
                        <a:rPr sz="950" spc="15" dirty="0">
                          <a:latin typeface="Times New Roman" panose="02020603050405020304"/>
                          <a:cs typeface="Times New Roman" panose="02020603050405020304"/>
                        </a:rPr>
                        <a:t>0.1</a:t>
                      </a:r>
                      <a:endParaRPr sz="950">
                        <a:latin typeface="Times New Roman" panose="02020603050405020304"/>
                        <a:cs typeface="Times New Roman" panose="02020603050405020304"/>
                      </a:endParaRPr>
                    </a:p>
                  </a:txBody>
                  <a:tcPr marL="0" marR="0" marT="254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vMerge="1">
                  <a:tcPr marL="0" marR="0" marT="0" marB="0">
                    <a:lnL w="9525">
                      <a:solidFill>
                        <a:srgbClr val="000000"/>
                      </a:solidFill>
                      <a:prstDash val="solid"/>
                    </a:lnL>
                    <a:lnR w="19050">
                      <a:solidFill>
                        <a:srgbClr val="000000"/>
                      </a:solidFill>
                      <a:prstDash val="solid"/>
                    </a:lnR>
                    <a:lnT w="19050">
                      <a:solidFill>
                        <a:srgbClr val="000000"/>
                      </a:solidFill>
                      <a:prstDash val="solid"/>
                    </a:lnT>
                    <a:solidFill>
                      <a:srgbClr val="DEEBF6"/>
                    </a:solidFill>
                  </a:tcPr>
                </a:tc>
              </a:tr>
              <a:tr h="199390">
                <a:tc vMerge="1">
                  <a:tcPr marL="0" marR="0" marT="0" marB="0">
                    <a:lnL w="19050">
                      <a:solidFill>
                        <a:srgbClr val="000000"/>
                      </a:solidFill>
                      <a:prstDash val="solid"/>
                    </a:lnL>
                    <a:lnR w="9525">
                      <a:solidFill>
                        <a:srgbClr val="000000"/>
                      </a:solidFill>
                      <a:prstDash val="solid"/>
                    </a:lnR>
                    <a:lnT w="19050">
                      <a:solidFill>
                        <a:srgbClr val="000000"/>
                      </a:solidFill>
                      <a:prstDash val="solid"/>
                    </a:lnT>
                    <a:solidFill>
                      <a:srgbClr val="DEEBF6"/>
                    </a:solidFill>
                  </a:tcPr>
                </a:tc>
                <a:tc>
                  <a:txBody>
                    <a:bodyPr/>
                    <a:lstStyle/>
                    <a:p>
                      <a:pPr marL="12065" algn="ctr">
                        <a:lnSpc>
                          <a:spcPct val="100000"/>
                        </a:lnSpc>
                        <a:spcBef>
                          <a:spcPts val="200"/>
                        </a:spcBef>
                      </a:pPr>
                      <a:r>
                        <a:rPr sz="950" spc="10" dirty="0">
                          <a:latin typeface="Times New Roman" panose="02020603050405020304"/>
                          <a:cs typeface="Times New Roman" panose="02020603050405020304"/>
                        </a:rPr>
                        <a:t>v3</a:t>
                      </a:r>
                      <a:endParaRPr sz="950">
                        <a:latin typeface="Times New Roman" panose="02020603050405020304"/>
                        <a:cs typeface="Times New Roman" panose="02020603050405020304"/>
                      </a:endParaRPr>
                    </a:p>
                  </a:txBody>
                  <a:tcPr marL="0" marR="0" marT="254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a:txBody>
                    <a:bodyPr/>
                    <a:lstStyle/>
                    <a:p>
                      <a:pPr marL="11430" algn="ctr">
                        <a:lnSpc>
                          <a:spcPct val="100000"/>
                        </a:lnSpc>
                        <a:spcBef>
                          <a:spcPts val="200"/>
                        </a:spcBef>
                      </a:pPr>
                      <a:r>
                        <a:rPr sz="950" spc="15" dirty="0">
                          <a:latin typeface="Times New Roman" panose="02020603050405020304"/>
                          <a:cs typeface="Times New Roman" panose="02020603050405020304"/>
                        </a:rPr>
                        <a:t>0.25</a:t>
                      </a:r>
                      <a:endParaRPr sz="950">
                        <a:latin typeface="Times New Roman" panose="02020603050405020304"/>
                        <a:cs typeface="Times New Roman" panose="02020603050405020304"/>
                      </a:endParaRPr>
                    </a:p>
                  </a:txBody>
                  <a:tcPr marL="0" marR="0" marT="254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vMerge="1">
                  <a:tcPr marL="0" marR="0" marT="0" marB="0">
                    <a:lnL w="9525">
                      <a:solidFill>
                        <a:srgbClr val="000000"/>
                      </a:solidFill>
                      <a:prstDash val="solid"/>
                    </a:lnL>
                    <a:lnR w="19050">
                      <a:solidFill>
                        <a:srgbClr val="000000"/>
                      </a:solidFill>
                      <a:prstDash val="solid"/>
                    </a:lnR>
                    <a:lnT w="19050">
                      <a:solidFill>
                        <a:srgbClr val="000000"/>
                      </a:solidFill>
                      <a:prstDash val="solid"/>
                    </a:lnT>
                    <a:solidFill>
                      <a:srgbClr val="DEEBF6"/>
                    </a:solidFill>
                  </a:tcPr>
                </a:tc>
              </a:tr>
              <a:tr h="384175">
                <a:tc gridSpan="4">
                  <a:txBody>
                    <a:bodyPr/>
                    <a:lstStyle/>
                    <a:p>
                      <a:pPr marL="381000" marR="211455" indent="-180975">
                        <a:lnSpc>
                          <a:spcPts val="1300"/>
                        </a:lnSpc>
                        <a:spcBef>
                          <a:spcPts val="170"/>
                        </a:spcBef>
                      </a:pPr>
                      <a:r>
                        <a:rPr sz="1100" spc="-20" dirty="0">
                          <a:latin typeface="Times New Roman" panose="02020603050405020304"/>
                          <a:cs typeface="Times New Roman" panose="02020603050405020304"/>
                        </a:rPr>
                        <a:t>Job </a:t>
                      </a:r>
                      <a:r>
                        <a:rPr sz="1100" dirty="0">
                          <a:latin typeface="Times New Roman" panose="02020603050405020304"/>
                          <a:cs typeface="Times New Roman" panose="02020603050405020304"/>
                        </a:rPr>
                        <a:t>specific </a:t>
                      </a:r>
                      <a:r>
                        <a:rPr sz="1100" spc="-5" dirty="0">
                          <a:latin typeface="Times New Roman" panose="02020603050405020304"/>
                          <a:cs typeface="Times New Roman" panose="02020603050405020304"/>
                        </a:rPr>
                        <a:t>space</a:t>
                      </a:r>
                      <a:r>
                        <a:rPr sz="1100" spc="-80"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of  </a:t>
                      </a:r>
                      <a:r>
                        <a:rPr sz="1100" spc="-5" dirty="0">
                          <a:latin typeface="Times New Roman" panose="02020603050405020304"/>
                          <a:cs typeface="Times New Roman" panose="02020603050405020304"/>
                        </a:rPr>
                        <a:t>PageRank</a:t>
                      </a:r>
                      <a:r>
                        <a:rPr sz="1100" spc="-35"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Job</a:t>
                      </a:r>
                      <a:endParaRPr sz="1100">
                        <a:latin typeface="Times New Roman" panose="02020603050405020304"/>
                        <a:cs typeface="Times New Roman" panose="02020603050405020304"/>
                      </a:endParaRPr>
                    </a:p>
                  </a:txBody>
                  <a:tcPr marL="0" marR="0" marT="21590" marB="0">
                    <a:lnL w="19050">
                      <a:solidFill>
                        <a:srgbClr val="000000"/>
                      </a:solidFill>
                      <a:prstDash val="solid"/>
                    </a:lnL>
                    <a:lnR w="19050">
                      <a:solidFill>
                        <a:srgbClr val="000000"/>
                      </a:solidFill>
                      <a:prstDash val="solid"/>
                    </a:lnR>
                    <a:lnB w="19050">
                      <a:solidFill>
                        <a:srgbClr val="000000"/>
                      </a:solidFill>
                      <a:prstDash val="solid"/>
                    </a:lnB>
                    <a:solidFill>
                      <a:srgbClr val="DEEBF6"/>
                    </a:solidFill>
                  </a:tcPr>
                </a:tc>
                <a:tc hMerge="1">
                  <a:tcPr marL="0" marR="0" marT="0" marB="0"/>
                </a:tc>
                <a:tc hMerge="1">
                  <a:tcPr marL="0" marR="0" marT="0" marB="0"/>
                </a:tc>
                <a:tc hMerge="1">
                  <a:tcPr marL="0" marR="0" marT="0" marB="0"/>
                </a:tc>
              </a:tr>
            </a:tbl>
          </a:graphicData>
        </a:graphic>
      </p:graphicFrame>
      <p:sp>
        <p:nvSpPr>
          <p:cNvPr id="60" name="object 60"/>
          <p:cNvSpPr/>
          <p:nvPr/>
        </p:nvSpPr>
        <p:spPr>
          <a:xfrm>
            <a:off x="2156861" y="5576346"/>
            <a:ext cx="133012" cy="131000"/>
          </a:xfrm>
          <a:prstGeom prst="rect">
            <a:avLst/>
          </a:prstGeom>
          <a:blipFill>
            <a:blip r:embed="rId5" cstate="print"/>
            <a:stretch>
              <a:fillRect/>
            </a:stretch>
          </a:blipFill>
        </p:spPr>
        <p:txBody>
          <a:bodyPr wrap="square" lIns="0" tIns="0" rIns="0" bIns="0" rtlCol="0"/>
          <a:lstStyle/>
          <a:p/>
        </p:txBody>
      </p:sp>
      <p:sp>
        <p:nvSpPr>
          <p:cNvPr id="61" name="object 61"/>
          <p:cNvSpPr/>
          <p:nvPr/>
        </p:nvSpPr>
        <p:spPr>
          <a:xfrm>
            <a:off x="2613771" y="5562046"/>
            <a:ext cx="126769" cy="133023"/>
          </a:xfrm>
          <a:prstGeom prst="rect">
            <a:avLst/>
          </a:prstGeom>
          <a:blipFill>
            <a:blip r:embed="rId6" cstate="print"/>
            <a:stretch>
              <a:fillRect/>
            </a:stretch>
          </a:blipFill>
        </p:spPr>
        <p:txBody>
          <a:bodyPr wrap="square" lIns="0" tIns="0" rIns="0" bIns="0" rtlCol="0"/>
          <a:lstStyle/>
          <a:p/>
        </p:txBody>
      </p:sp>
      <p:sp>
        <p:nvSpPr>
          <p:cNvPr id="62" name="object 62"/>
          <p:cNvSpPr/>
          <p:nvPr/>
        </p:nvSpPr>
        <p:spPr>
          <a:xfrm>
            <a:off x="3077338" y="5364951"/>
            <a:ext cx="964565" cy="918210"/>
          </a:xfrm>
          <a:custGeom>
            <a:avLst/>
            <a:gdLst/>
            <a:ahLst/>
            <a:cxnLst/>
            <a:rect l="l" t="t" r="r" b="b"/>
            <a:pathLst>
              <a:path w="964564" h="918210">
                <a:moveTo>
                  <a:pt x="0" y="917688"/>
                </a:moveTo>
                <a:lnTo>
                  <a:pt x="964481" y="917688"/>
                </a:lnTo>
                <a:lnTo>
                  <a:pt x="964481" y="0"/>
                </a:lnTo>
                <a:lnTo>
                  <a:pt x="0" y="0"/>
                </a:lnTo>
                <a:lnTo>
                  <a:pt x="0" y="917688"/>
                </a:lnTo>
                <a:close/>
              </a:path>
            </a:pathLst>
          </a:custGeom>
          <a:ln w="17882">
            <a:solidFill>
              <a:srgbClr val="000000"/>
            </a:solidFill>
            <a:prstDash val="sysDash"/>
          </a:ln>
        </p:spPr>
        <p:txBody>
          <a:bodyPr wrap="square" lIns="0" tIns="0" rIns="0" bIns="0" rtlCol="0"/>
          <a:lstStyle/>
          <a:p/>
        </p:txBody>
      </p:sp>
      <p:sp>
        <p:nvSpPr>
          <p:cNvPr id="63" name="object 63"/>
          <p:cNvSpPr/>
          <p:nvPr/>
        </p:nvSpPr>
        <p:spPr>
          <a:xfrm>
            <a:off x="3129081" y="5785387"/>
            <a:ext cx="180975" cy="204470"/>
          </a:xfrm>
          <a:custGeom>
            <a:avLst/>
            <a:gdLst/>
            <a:ahLst/>
            <a:cxnLst/>
            <a:rect l="l" t="t" r="r" b="b"/>
            <a:pathLst>
              <a:path w="180975" h="204470">
                <a:moveTo>
                  <a:pt x="90377" y="0"/>
                </a:moveTo>
                <a:lnTo>
                  <a:pt x="55202" y="8031"/>
                </a:lnTo>
                <a:lnTo>
                  <a:pt x="26474" y="29933"/>
                </a:lnTo>
                <a:lnTo>
                  <a:pt x="7103" y="62417"/>
                </a:lnTo>
                <a:lnTo>
                  <a:pt x="0" y="102194"/>
                </a:lnTo>
                <a:lnTo>
                  <a:pt x="7103" y="141970"/>
                </a:lnTo>
                <a:lnTo>
                  <a:pt x="26474" y="174454"/>
                </a:lnTo>
                <a:lnTo>
                  <a:pt x="55202" y="196356"/>
                </a:lnTo>
                <a:lnTo>
                  <a:pt x="90377" y="204388"/>
                </a:lnTo>
                <a:lnTo>
                  <a:pt x="125551" y="196356"/>
                </a:lnTo>
                <a:lnTo>
                  <a:pt x="154279" y="174454"/>
                </a:lnTo>
                <a:lnTo>
                  <a:pt x="173650" y="141970"/>
                </a:lnTo>
                <a:lnTo>
                  <a:pt x="180754" y="102194"/>
                </a:lnTo>
                <a:lnTo>
                  <a:pt x="173650" y="62417"/>
                </a:lnTo>
                <a:lnTo>
                  <a:pt x="154279" y="29933"/>
                </a:lnTo>
                <a:lnTo>
                  <a:pt x="125551" y="8031"/>
                </a:lnTo>
                <a:lnTo>
                  <a:pt x="90377" y="0"/>
                </a:lnTo>
                <a:close/>
              </a:path>
            </a:pathLst>
          </a:custGeom>
          <a:solidFill>
            <a:srgbClr val="FFFFFF"/>
          </a:solidFill>
        </p:spPr>
        <p:txBody>
          <a:bodyPr wrap="square" lIns="0" tIns="0" rIns="0" bIns="0" rtlCol="0"/>
          <a:lstStyle/>
          <a:p/>
        </p:txBody>
      </p:sp>
      <p:sp>
        <p:nvSpPr>
          <p:cNvPr id="64" name="object 64"/>
          <p:cNvSpPr/>
          <p:nvPr/>
        </p:nvSpPr>
        <p:spPr>
          <a:xfrm>
            <a:off x="3129081" y="5785387"/>
            <a:ext cx="180975" cy="204470"/>
          </a:xfrm>
          <a:custGeom>
            <a:avLst/>
            <a:gdLst/>
            <a:ahLst/>
            <a:cxnLst/>
            <a:rect l="l" t="t" r="r" b="b"/>
            <a:pathLst>
              <a:path w="180975" h="204470">
                <a:moveTo>
                  <a:pt x="0" y="102194"/>
                </a:moveTo>
                <a:lnTo>
                  <a:pt x="7103" y="62417"/>
                </a:lnTo>
                <a:lnTo>
                  <a:pt x="26474" y="29933"/>
                </a:lnTo>
                <a:lnTo>
                  <a:pt x="55202" y="8031"/>
                </a:lnTo>
                <a:lnTo>
                  <a:pt x="90377" y="0"/>
                </a:lnTo>
                <a:lnTo>
                  <a:pt x="125551" y="8031"/>
                </a:lnTo>
                <a:lnTo>
                  <a:pt x="154279" y="29933"/>
                </a:lnTo>
                <a:lnTo>
                  <a:pt x="173650" y="62417"/>
                </a:lnTo>
                <a:lnTo>
                  <a:pt x="180754" y="102194"/>
                </a:lnTo>
                <a:lnTo>
                  <a:pt x="173650" y="141970"/>
                </a:lnTo>
                <a:lnTo>
                  <a:pt x="154279" y="174454"/>
                </a:lnTo>
                <a:lnTo>
                  <a:pt x="125551" y="196356"/>
                </a:lnTo>
                <a:lnTo>
                  <a:pt x="90377" y="204388"/>
                </a:lnTo>
                <a:lnTo>
                  <a:pt x="55202" y="196356"/>
                </a:lnTo>
                <a:lnTo>
                  <a:pt x="26474" y="174454"/>
                </a:lnTo>
                <a:lnTo>
                  <a:pt x="7103" y="141970"/>
                </a:lnTo>
                <a:lnTo>
                  <a:pt x="0" y="102194"/>
                </a:lnTo>
                <a:close/>
              </a:path>
            </a:pathLst>
          </a:custGeom>
          <a:ln w="8257">
            <a:solidFill>
              <a:srgbClr val="000000"/>
            </a:solidFill>
          </a:ln>
        </p:spPr>
        <p:txBody>
          <a:bodyPr wrap="square" lIns="0" tIns="0" rIns="0" bIns="0" rtlCol="0"/>
          <a:lstStyle/>
          <a:p/>
        </p:txBody>
      </p:sp>
      <p:sp>
        <p:nvSpPr>
          <p:cNvPr id="65" name="object 65"/>
          <p:cNvSpPr/>
          <p:nvPr/>
        </p:nvSpPr>
        <p:spPr>
          <a:xfrm>
            <a:off x="3283618" y="5579776"/>
            <a:ext cx="193675" cy="235585"/>
          </a:xfrm>
          <a:custGeom>
            <a:avLst/>
            <a:gdLst/>
            <a:ahLst/>
            <a:cxnLst/>
            <a:rect l="l" t="t" r="r" b="b"/>
            <a:pathLst>
              <a:path w="193675" h="235585">
                <a:moveTo>
                  <a:pt x="15867" y="145975"/>
                </a:moveTo>
                <a:lnTo>
                  <a:pt x="13798" y="147518"/>
                </a:lnTo>
                <a:lnTo>
                  <a:pt x="0" y="235183"/>
                </a:lnTo>
                <a:lnTo>
                  <a:pt x="9996" y="231445"/>
                </a:lnTo>
                <a:lnTo>
                  <a:pt x="8393" y="231445"/>
                </a:lnTo>
                <a:lnTo>
                  <a:pt x="1954" y="226255"/>
                </a:lnTo>
                <a:lnTo>
                  <a:pt x="11682" y="214366"/>
                </a:lnTo>
                <a:lnTo>
                  <a:pt x="21961" y="148787"/>
                </a:lnTo>
                <a:lnTo>
                  <a:pt x="20352" y="146683"/>
                </a:lnTo>
                <a:lnTo>
                  <a:pt x="15867" y="145975"/>
                </a:lnTo>
                <a:close/>
              </a:path>
              <a:path w="193675" h="235585">
                <a:moveTo>
                  <a:pt x="11682" y="214366"/>
                </a:moveTo>
                <a:lnTo>
                  <a:pt x="1954" y="226255"/>
                </a:lnTo>
                <a:lnTo>
                  <a:pt x="8393" y="231445"/>
                </a:lnTo>
                <a:lnTo>
                  <a:pt x="10002" y="229479"/>
                </a:lnTo>
                <a:lnTo>
                  <a:pt x="9313" y="229479"/>
                </a:lnTo>
                <a:lnTo>
                  <a:pt x="3679" y="224998"/>
                </a:lnTo>
                <a:lnTo>
                  <a:pt x="10410" y="222480"/>
                </a:lnTo>
                <a:lnTo>
                  <a:pt x="11682" y="214366"/>
                </a:lnTo>
                <a:close/>
              </a:path>
              <a:path w="193675" h="235585">
                <a:moveTo>
                  <a:pt x="80603" y="196237"/>
                </a:moveTo>
                <a:lnTo>
                  <a:pt x="18075" y="219612"/>
                </a:lnTo>
                <a:lnTo>
                  <a:pt x="8393" y="231445"/>
                </a:lnTo>
                <a:lnTo>
                  <a:pt x="9996" y="231445"/>
                </a:lnTo>
                <a:lnTo>
                  <a:pt x="81408" y="204742"/>
                </a:lnTo>
                <a:lnTo>
                  <a:pt x="83478" y="203942"/>
                </a:lnTo>
                <a:lnTo>
                  <a:pt x="84627" y="201576"/>
                </a:lnTo>
                <a:lnTo>
                  <a:pt x="83018" y="197312"/>
                </a:lnTo>
                <a:lnTo>
                  <a:pt x="80603" y="196237"/>
                </a:lnTo>
                <a:close/>
              </a:path>
              <a:path w="193675" h="235585">
                <a:moveTo>
                  <a:pt x="10410" y="222480"/>
                </a:moveTo>
                <a:lnTo>
                  <a:pt x="3679" y="224998"/>
                </a:lnTo>
                <a:lnTo>
                  <a:pt x="9313" y="229479"/>
                </a:lnTo>
                <a:lnTo>
                  <a:pt x="10410" y="222480"/>
                </a:lnTo>
                <a:close/>
              </a:path>
              <a:path w="193675" h="235585">
                <a:moveTo>
                  <a:pt x="18075" y="219612"/>
                </a:moveTo>
                <a:lnTo>
                  <a:pt x="10410" y="222480"/>
                </a:lnTo>
                <a:lnTo>
                  <a:pt x="9313" y="229479"/>
                </a:lnTo>
                <a:lnTo>
                  <a:pt x="10002" y="229479"/>
                </a:lnTo>
                <a:lnTo>
                  <a:pt x="18075" y="219612"/>
                </a:lnTo>
                <a:close/>
              </a:path>
              <a:path w="193675" h="235585">
                <a:moveTo>
                  <a:pt x="187078" y="0"/>
                </a:moveTo>
                <a:lnTo>
                  <a:pt x="11682" y="214366"/>
                </a:lnTo>
                <a:lnTo>
                  <a:pt x="10410" y="222480"/>
                </a:lnTo>
                <a:lnTo>
                  <a:pt x="18075" y="219612"/>
                </a:lnTo>
                <a:lnTo>
                  <a:pt x="193517" y="5189"/>
                </a:lnTo>
                <a:lnTo>
                  <a:pt x="187078" y="0"/>
                </a:lnTo>
                <a:close/>
              </a:path>
            </a:pathLst>
          </a:custGeom>
          <a:solidFill>
            <a:srgbClr val="000000"/>
          </a:solidFill>
        </p:spPr>
        <p:txBody>
          <a:bodyPr wrap="square" lIns="0" tIns="0" rIns="0" bIns="0" rtlCol="0"/>
          <a:lstStyle/>
          <a:p/>
        </p:txBody>
      </p:sp>
      <p:sp>
        <p:nvSpPr>
          <p:cNvPr id="66" name="object 66"/>
          <p:cNvSpPr/>
          <p:nvPr/>
        </p:nvSpPr>
        <p:spPr>
          <a:xfrm>
            <a:off x="3446435" y="5408160"/>
            <a:ext cx="182245" cy="204470"/>
          </a:xfrm>
          <a:custGeom>
            <a:avLst/>
            <a:gdLst/>
            <a:ahLst/>
            <a:cxnLst/>
            <a:rect l="l" t="t" r="r" b="b"/>
            <a:pathLst>
              <a:path w="182245" h="204470">
                <a:moveTo>
                  <a:pt x="91066" y="0"/>
                </a:moveTo>
                <a:lnTo>
                  <a:pt x="55639" y="8031"/>
                </a:lnTo>
                <a:lnTo>
                  <a:pt x="26690" y="29933"/>
                </a:lnTo>
                <a:lnTo>
                  <a:pt x="7163" y="62417"/>
                </a:lnTo>
                <a:lnTo>
                  <a:pt x="0" y="102194"/>
                </a:lnTo>
                <a:lnTo>
                  <a:pt x="7163" y="141970"/>
                </a:lnTo>
                <a:lnTo>
                  <a:pt x="26690" y="174454"/>
                </a:lnTo>
                <a:lnTo>
                  <a:pt x="55639" y="196356"/>
                </a:lnTo>
                <a:lnTo>
                  <a:pt x="91066" y="204388"/>
                </a:lnTo>
                <a:lnTo>
                  <a:pt x="126494" y="196356"/>
                </a:lnTo>
                <a:lnTo>
                  <a:pt x="155443" y="174454"/>
                </a:lnTo>
                <a:lnTo>
                  <a:pt x="174970" y="141970"/>
                </a:lnTo>
                <a:lnTo>
                  <a:pt x="182133" y="102194"/>
                </a:lnTo>
                <a:lnTo>
                  <a:pt x="174970" y="62417"/>
                </a:lnTo>
                <a:lnTo>
                  <a:pt x="155443" y="29933"/>
                </a:lnTo>
                <a:lnTo>
                  <a:pt x="126494" y="8031"/>
                </a:lnTo>
                <a:lnTo>
                  <a:pt x="91066" y="0"/>
                </a:lnTo>
                <a:close/>
              </a:path>
            </a:pathLst>
          </a:custGeom>
          <a:solidFill>
            <a:srgbClr val="FFFFFF"/>
          </a:solidFill>
        </p:spPr>
        <p:txBody>
          <a:bodyPr wrap="square" lIns="0" tIns="0" rIns="0" bIns="0" rtlCol="0"/>
          <a:lstStyle/>
          <a:p/>
        </p:txBody>
      </p:sp>
      <p:sp>
        <p:nvSpPr>
          <p:cNvPr id="67" name="object 67"/>
          <p:cNvSpPr/>
          <p:nvPr/>
        </p:nvSpPr>
        <p:spPr>
          <a:xfrm>
            <a:off x="3446435" y="5408160"/>
            <a:ext cx="182245" cy="204470"/>
          </a:xfrm>
          <a:custGeom>
            <a:avLst/>
            <a:gdLst/>
            <a:ahLst/>
            <a:cxnLst/>
            <a:rect l="l" t="t" r="r" b="b"/>
            <a:pathLst>
              <a:path w="182245" h="204470">
                <a:moveTo>
                  <a:pt x="0" y="102194"/>
                </a:moveTo>
                <a:lnTo>
                  <a:pt x="7163" y="62417"/>
                </a:lnTo>
                <a:lnTo>
                  <a:pt x="26690" y="29933"/>
                </a:lnTo>
                <a:lnTo>
                  <a:pt x="55639" y="8031"/>
                </a:lnTo>
                <a:lnTo>
                  <a:pt x="91066" y="0"/>
                </a:lnTo>
                <a:lnTo>
                  <a:pt x="126494" y="8031"/>
                </a:lnTo>
                <a:lnTo>
                  <a:pt x="155443" y="29933"/>
                </a:lnTo>
                <a:lnTo>
                  <a:pt x="174970" y="62417"/>
                </a:lnTo>
                <a:lnTo>
                  <a:pt x="182133" y="102194"/>
                </a:lnTo>
                <a:lnTo>
                  <a:pt x="174970" y="141970"/>
                </a:lnTo>
                <a:lnTo>
                  <a:pt x="155443" y="174454"/>
                </a:lnTo>
                <a:lnTo>
                  <a:pt x="126494" y="196356"/>
                </a:lnTo>
                <a:lnTo>
                  <a:pt x="91066" y="204388"/>
                </a:lnTo>
                <a:lnTo>
                  <a:pt x="55639" y="196356"/>
                </a:lnTo>
                <a:lnTo>
                  <a:pt x="26690" y="174454"/>
                </a:lnTo>
                <a:lnTo>
                  <a:pt x="7163" y="141970"/>
                </a:lnTo>
                <a:lnTo>
                  <a:pt x="0" y="102194"/>
                </a:lnTo>
                <a:close/>
              </a:path>
            </a:pathLst>
          </a:custGeom>
          <a:ln w="8257">
            <a:solidFill>
              <a:srgbClr val="000000"/>
            </a:solidFill>
          </a:ln>
        </p:spPr>
        <p:txBody>
          <a:bodyPr wrap="square" lIns="0" tIns="0" rIns="0" bIns="0" rtlCol="0"/>
          <a:lstStyle/>
          <a:p/>
        </p:txBody>
      </p:sp>
      <p:sp>
        <p:nvSpPr>
          <p:cNvPr id="68" name="object 68"/>
          <p:cNvSpPr/>
          <p:nvPr/>
        </p:nvSpPr>
        <p:spPr>
          <a:xfrm>
            <a:off x="3744483" y="5788116"/>
            <a:ext cx="189011" cy="212645"/>
          </a:xfrm>
          <a:prstGeom prst="rect">
            <a:avLst/>
          </a:prstGeom>
          <a:blipFill>
            <a:blip r:embed="rId7" cstate="print"/>
            <a:stretch>
              <a:fillRect/>
            </a:stretch>
          </a:blipFill>
        </p:spPr>
        <p:txBody>
          <a:bodyPr wrap="square" lIns="0" tIns="0" rIns="0" bIns="0" rtlCol="0"/>
          <a:lstStyle/>
          <a:p/>
        </p:txBody>
      </p:sp>
      <p:sp>
        <p:nvSpPr>
          <p:cNvPr id="69" name="object 69"/>
          <p:cNvSpPr/>
          <p:nvPr/>
        </p:nvSpPr>
        <p:spPr>
          <a:xfrm>
            <a:off x="3309720" y="5848018"/>
            <a:ext cx="438784" cy="89535"/>
          </a:xfrm>
          <a:custGeom>
            <a:avLst/>
            <a:gdLst/>
            <a:ahLst/>
            <a:cxnLst/>
            <a:rect l="l" t="t" r="r" b="b"/>
            <a:pathLst>
              <a:path w="438785" h="89535">
                <a:moveTo>
                  <a:pt x="414745" y="49673"/>
                </a:moveTo>
                <a:lnTo>
                  <a:pt x="358518" y="81115"/>
                </a:lnTo>
                <a:lnTo>
                  <a:pt x="356448" y="82223"/>
                </a:lnTo>
                <a:lnTo>
                  <a:pt x="355758" y="84738"/>
                </a:lnTo>
                <a:lnTo>
                  <a:pt x="358058" y="88693"/>
                </a:lnTo>
                <a:lnTo>
                  <a:pt x="360588" y="89402"/>
                </a:lnTo>
                <a:lnTo>
                  <a:pt x="362542" y="88282"/>
                </a:lnTo>
                <a:lnTo>
                  <a:pt x="431197" y="49919"/>
                </a:lnTo>
                <a:lnTo>
                  <a:pt x="430038" y="49919"/>
                </a:lnTo>
                <a:lnTo>
                  <a:pt x="414745" y="49673"/>
                </a:lnTo>
                <a:close/>
              </a:path>
              <a:path w="438785" h="89535">
                <a:moveTo>
                  <a:pt x="421900" y="45672"/>
                </a:moveTo>
                <a:lnTo>
                  <a:pt x="414745" y="49673"/>
                </a:lnTo>
                <a:lnTo>
                  <a:pt x="430038" y="49919"/>
                </a:lnTo>
                <a:lnTo>
                  <a:pt x="430046" y="49325"/>
                </a:lnTo>
                <a:lnTo>
                  <a:pt x="427968" y="49325"/>
                </a:lnTo>
                <a:lnTo>
                  <a:pt x="421900" y="45672"/>
                </a:lnTo>
                <a:close/>
              </a:path>
              <a:path w="438785" h="89535">
                <a:moveTo>
                  <a:pt x="361968" y="0"/>
                </a:moveTo>
                <a:lnTo>
                  <a:pt x="359438" y="617"/>
                </a:lnTo>
                <a:lnTo>
                  <a:pt x="357138" y="4503"/>
                </a:lnTo>
                <a:lnTo>
                  <a:pt x="357713" y="7041"/>
                </a:lnTo>
                <a:lnTo>
                  <a:pt x="414872" y="41443"/>
                </a:lnTo>
                <a:lnTo>
                  <a:pt x="430153" y="41689"/>
                </a:lnTo>
                <a:lnTo>
                  <a:pt x="430038" y="49919"/>
                </a:lnTo>
                <a:lnTo>
                  <a:pt x="431197" y="49919"/>
                </a:lnTo>
                <a:lnTo>
                  <a:pt x="438317" y="45941"/>
                </a:lnTo>
                <a:lnTo>
                  <a:pt x="361968" y="0"/>
                </a:lnTo>
                <a:close/>
              </a:path>
              <a:path w="438785" h="89535">
                <a:moveTo>
                  <a:pt x="229" y="34761"/>
                </a:moveTo>
                <a:lnTo>
                  <a:pt x="0" y="42992"/>
                </a:lnTo>
                <a:lnTo>
                  <a:pt x="414745" y="49673"/>
                </a:lnTo>
                <a:lnTo>
                  <a:pt x="421900" y="45672"/>
                </a:lnTo>
                <a:lnTo>
                  <a:pt x="414872" y="41443"/>
                </a:lnTo>
                <a:lnTo>
                  <a:pt x="229" y="34761"/>
                </a:lnTo>
                <a:close/>
              </a:path>
              <a:path w="438785" h="89535">
                <a:moveTo>
                  <a:pt x="428083" y="42215"/>
                </a:moveTo>
                <a:lnTo>
                  <a:pt x="421900" y="45672"/>
                </a:lnTo>
                <a:lnTo>
                  <a:pt x="427968" y="49325"/>
                </a:lnTo>
                <a:lnTo>
                  <a:pt x="428083" y="42215"/>
                </a:lnTo>
                <a:close/>
              </a:path>
              <a:path w="438785" h="89535">
                <a:moveTo>
                  <a:pt x="430145" y="42215"/>
                </a:moveTo>
                <a:lnTo>
                  <a:pt x="428083" y="42215"/>
                </a:lnTo>
                <a:lnTo>
                  <a:pt x="427968" y="49325"/>
                </a:lnTo>
                <a:lnTo>
                  <a:pt x="430046" y="49325"/>
                </a:lnTo>
                <a:lnTo>
                  <a:pt x="430145" y="42215"/>
                </a:lnTo>
                <a:close/>
              </a:path>
              <a:path w="438785" h="89535">
                <a:moveTo>
                  <a:pt x="414872" y="41443"/>
                </a:moveTo>
                <a:lnTo>
                  <a:pt x="421900" y="45672"/>
                </a:lnTo>
                <a:lnTo>
                  <a:pt x="428083" y="42215"/>
                </a:lnTo>
                <a:lnTo>
                  <a:pt x="430145" y="42215"/>
                </a:lnTo>
                <a:lnTo>
                  <a:pt x="430153" y="41689"/>
                </a:lnTo>
                <a:lnTo>
                  <a:pt x="414872" y="41443"/>
                </a:lnTo>
                <a:close/>
              </a:path>
            </a:pathLst>
          </a:custGeom>
          <a:solidFill>
            <a:srgbClr val="000000"/>
          </a:solidFill>
        </p:spPr>
        <p:txBody>
          <a:bodyPr wrap="square" lIns="0" tIns="0" rIns="0" bIns="0" rtlCol="0"/>
          <a:lstStyle/>
          <a:p/>
        </p:txBody>
      </p:sp>
      <p:sp>
        <p:nvSpPr>
          <p:cNvPr id="70" name="object 70"/>
          <p:cNvSpPr/>
          <p:nvPr/>
        </p:nvSpPr>
        <p:spPr>
          <a:xfrm>
            <a:off x="3597638" y="5579970"/>
            <a:ext cx="176530" cy="242570"/>
          </a:xfrm>
          <a:custGeom>
            <a:avLst/>
            <a:gdLst/>
            <a:ahLst/>
            <a:cxnLst/>
            <a:rect l="l" t="t" r="r" b="b"/>
            <a:pathLst>
              <a:path w="176529" h="242570">
                <a:moveTo>
                  <a:pt x="98080" y="198318"/>
                </a:moveTo>
                <a:lnTo>
                  <a:pt x="95666" y="199244"/>
                </a:lnTo>
                <a:lnTo>
                  <a:pt x="93826" y="203393"/>
                </a:lnTo>
                <a:lnTo>
                  <a:pt x="94746" y="205828"/>
                </a:lnTo>
                <a:lnTo>
                  <a:pt x="176269" y="242053"/>
                </a:lnTo>
                <a:lnTo>
                  <a:pt x="175867" y="237812"/>
                </a:lnTo>
                <a:lnTo>
                  <a:pt x="168105" y="237812"/>
                </a:lnTo>
                <a:lnTo>
                  <a:pt x="159183" y="225444"/>
                </a:lnTo>
                <a:lnTo>
                  <a:pt x="100265" y="199244"/>
                </a:lnTo>
                <a:lnTo>
                  <a:pt x="98080" y="198318"/>
                </a:lnTo>
                <a:close/>
              </a:path>
              <a:path w="176529" h="242570">
                <a:moveTo>
                  <a:pt x="159183" y="225444"/>
                </a:moveTo>
                <a:lnTo>
                  <a:pt x="168105" y="237812"/>
                </a:lnTo>
                <a:lnTo>
                  <a:pt x="170907" y="235800"/>
                </a:lnTo>
                <a:lnTo>
                  <a:pt x="167300" y="235800"/>
                </a:lnTo>
                <a:lnTo>
                  <a:pt x="166635" y="228758"/>
                </a:lnTo>
                <a:lnTo>
                  <a:pt x="159183" y="225444"/>
                </a:lnTo>
                <a:close/>
              </a:path>
              <a:path w="176529" h="242570">
                <a:moveTo>
                  <a:pt x="165806" y="152056"/>
                </a:moveTo>
                <a:lnTo>
                  <a:pt x="161321" y="152479"/>
                </a:lnTo>
                <a:lnTo>
                  <a:pt x="159597" y="154491"/>
                </a:lnTo>
                <a:lnTo>
                  <a:pt x="159827" y="156754"/>
                </a:lnTo>
                <a:lnTo>
                  <a:pt x="165871" y="220681"/>
                </a:lnTo>
                <a:lnTo>
                  <a:pt x="174774" y="233023"/>
                </a:lnTo>
                <a:lnTo>
                  <a:pt x="168105" y="237812"/>
                </a:lnTo>
                <a:lnTo>
                  <a:pt x="175867" y="237812"/>
                </a:lnTo>
                <a:lnTo>
                  <a:pt x="167875" y="153714"/>
                </a:lnTo>
                <a:lnTo>
                  <a:pt x="165806" y="152056"/>
                </a:lnTo>
                <a:close/>
              </a:path>
              <a:path w="176529" h="242570">
                <a:moveTo>
                  <a:pt x="166635" y="228758"/>
                </a:moveTo>
                <a:lnTo>
                  <a:pt x="167300" y="235800"/>
                </a:lnTo>
                <a:lnTo>
                  <a:pt x="173165" y="231662"/>
                </a:lnTo>
                <a:lnTo>
                  <a:pt x="166635" y="228758"/>
                </a:lnTo>
                <a:close/>
              </a:path>
              <a:path w="176529" h="242570">
                <a:moveTo>
                  <a:pt x="165871" y="220681"/>
                </a:moveTo>
                <a:lnTo>
                  <a:pt x="166635" y="228758"/>
                </a:lnTo>
                <a:lnTo>
                  <a:pt x="173165" y="231662"/>
                </a:lnTo>
                <a:lnTo>
                  <a:pt x="167300" y="235800"/>
                </a:lnTo>
                <a:lnTo>
                  <a:pt x="170907" y="235800"/>
                </a:lnTo>
                <a:lnTo>
                  <a:pt x="174774" y="233023"/>
                </a:lnTo>
                <a:lnTo>
                  <a:pt x="165871" y="220681"/>
                </a:lnTo>
                <a:close/>
              </a:path>
              <a:path w="176529" h="242570">
                <a:moveTo>
                  <a:pt x="6669" y="0"/>
                </a:moveTo>
                <a:lnTo>
                  <a:pt x="0" y="4801"/>
                </a:lnTo>
                <a:lnTo>
                  <a:pt x="159183" y="225444"/>
                </a:lnTo>
                <a:lnTo>
                  <a:pt x="166635" y="228758"/>
                </a:lnTo>
                <a:lnTo>
                  <a:pt x="165871" y="220681"/>
                </a:lnTo>
                <a:lnTo>
                  <a:pt x="6669" y="0"/>
                </a:lnTo>
                <a:close/>
              </a:path>
            </a:pathLst>
          </a:custGeom>
          <a:solidFill>
            <a:srgbClr val="000000"/>
          </a:solidFill>
        </p:spPr>
        <p:txBody>
          <a:bodyPr wrap="square" lIns="0" tIns="0" rIns="0" bIns="0" rtlCol="0"/>
          <a:lstStyle/>
          <a:p/>
        </p:txBody>
      </p:sp>
      <p:sp>
        <p:nvSpPr>
          <p:cNvPr id="71" name="object 71"/>
          <p:cNvSpPr/>
          <p:nvPr/>
        </p:nvSpPr>
        <p:spPr>
          <a:xfrm>
            <a:off x="3268682" y="5550112"/>
            <a:ext cx="116926" cy="131297"/>
          </a:xfrm>
          <a:prstGeom prst="rect">
            <a:avLst/>
          </a:prstGeom>
          <a:blipFill>
            <a:blip r:embed="rId8" cstate="print"/>
            <a:stretch>
              <a:fillRect/>
            </a:stretch>
          </a:blipFill>
        </p:spPr>
        <p:txBody>
          <a:bodyPr wrap="square" lIns="0" tIns="0" rIns="0" bIns="0" rtlCol="0"/>
          <a:lstStyle/>
          <a:p/>
        </p:txBody>
      </p:sp>
      <p:sp>
        <p:nvSpPr>
          <p:cNvPr id="72" name="object 72"/>
          <p:cNvSpPr/>
          <p:nvPr/>
        </p:nvSpPr>
        <p:spPr>
          <a:xfrm>
            <a:off x="3675712" y="5560811"/>
            <a:ext cx="142240" cy="131445"/>
          </a:xfrm>
          <a:custGeom>
            <a:avLst/>
            <a:gdLst/>
            <a:ahLst/>
            <a:cxnLst/>
            <a:rect l="l" t="t" r="r" b="b"/>
            <a:pathLst>
              <a:path w="142239" h="131445">
                <a:moveTo>
                  <a:pt x="1609" y="35790"/>
                </a:moveTo>
                <a:lnTo>
                  <a:pt x="0" y="37048"/>
                </a:lnTo>
                <a:lnTo>
                  <a:pt x="27366" y="72255"/>
                </a:lnTo>
                <a:lnTo>
                  <a:pt x="42083" y="67580"/>
                </a:lnTo>
                <a:lnTo>
                  <a:pt x="41015" y="66208"/>
                </a:lnTo>
                <a:lnTo>
                  <a:pt x="38979" y="66208"/>
                </a:lnTo>
                <a:lnTo>
                  <a:pt x="37254" y="66106"/>
                </a:lnTo>
                <a:lnTo>
                  <a:pt x="34150" y="65157"/>
                </a:lnTo>
                <a:lnTo>
                  <a:pt x="32770" y="64368"/>
                </a:lnTo>
                <a:lnTo>
                  <a:pt x="31620" y="63271"/>
                </a:lnTo>
                <a:lnTo>
                  <a:pt x="30355" y="62185"/>
                </a:lnTo>
                <a:lnTo>
                  <a:pt x="28515" y="60047"/>
                </a:lnTo>
                <a:lnTo>
                  <a:pt x="26101" y="56881"/>
                </a:lnTo>
                <a:lnTo>
                  <a:pt x="13913" y="41289"/>
                </a:lnTo>
                <a:lnTo>
                  <a:pt x="67845" y="41289"/>
                </a:lnTo>
                <a:lnTo>
                  <a:pt x="70254" y="40226"/>
                </a:lnTo>
                <a:lnTo>
                  <a:pt x="70782" y="39814"/>
                </a:lnTo>
                <a:lnTo>
                  <a:pt x="41853" y="39814"/>
                </a:lnTo>
                <a:lnTo>
                  <a:pt x="34110" y="39780"/>
                </a:lnTo>
                <a:lnTo>
                  <a:pt x="24836" y="39097"/>
                </a:lnTo>
                <a:lnTo>
                  <a:pt x="14010" y="37766"/>
                </a:lnTo>
                <a:lnTo>
                  <a:pt x="1609" y="35790"/>
                </a:lnTo>
                <a:close/>
              </a:path>
              <a:path w="142239" h="131445">
                <a:moveTo>
                  <a:pt x="40819" y="65957"/>
                </a:moveTo>
                <a:lnTo>
                  <a:pt x="38979" y="66208"/>
                </a:lnTo>
                <a:lnTo>
                  <a:pt x="41015" y="66208"/>
                </a:lnTo>
                <a:lnTo>
                  <a:pt x="40819" y="65957"/>
                </a:lnTo>
                <a:close/>
              </a:path>
              <a:path w="142239" h="131445">
                <a:moveTo>
                  <a:pt x="67845" y="41289"/>
                </a:moveTo>
                <a:lnTo>
                  <a:pt x="13913" y="41289"/>
                </a:lnTo>
                <a:lnTo>
                  <a:pt x="17017" y="41849"/>
                </a:lnTo>
                <a:lnTo>
                  <a:pt x="25411" y="42695"/>
                </a:lnTo>
                <a:lnTo>
                  <a:pt x="48178" y="44627"/>
                </a:lnTo>
                <a:lnTo>
                  <a:pt x="55996" y="44261"/>
                </a:lnTo>
                <a:lnTo>
                  <a:pt x="66575" y="41849"/>
                </a:lnTo>
                <a:lnTo>
                  <a:pt x="67845" y="41289"/>
                </a:lnTo>
                <a:close/>
              </a:path>
              <a:path w="142239" h="131445">
                <a:moveTo>
                  <a:pt x="72688" y="4743"/>
                </a:moveTo>
                <a:lnTo>
                  <a:pt x="54962" y="4743"/>
                </a:lnTo>
                <a:lnTo>
                  <a:pt x="62091" y="6767"/>
                </a:lnTo>
                <a:lnTo>
                  <a:pt x="64965" y="8733"/>
                </a:lnTo>
                <a:lnTo>
                  <a:pt x="69794" y="14906"/>
                </a:lnTo>
                <a:lnTo>
                  <a:pt x="70714" y="18609"/>
                </a:lnTo>
                <a:lnTo>
                  <a:pt x="69335" y="27011"/>
                </a:lnTo>
                <a:lnTo>
                  <a:pt x="41853" y="39814"/>
                </a:lnTo>
                <a:lnTo>
                  <a:pt x="70782" y="39814"/>
                </a:lnTo>
                <a:lnTo>
                  <a:pt x="73244" y="37894"/>
                </a:lnTo>
                <a:lnTo>
                  <a:pt x="77498" y="34636"/>
                </a:lnTo>
                <a:lnTo>
                  <a:pt x="79913" y="30178"/>
                </a:lnTo>
                <a:lnTo>
                  <a:pt x="80488" y="24542"/>
                </a:lnTo>
                <a:lnTo>
                  <a:pt x="81178" y="18895"/>
                </a:lnTo>
                <a:lnTo>
                  <a:pt x="79568" y="13660"/>
                </a:lnTo>
                <a:lnTo>
                  <a:pt x="75713" y="8733"/>
                </a:lnTo>
                <a:lnTo>
                  <a:pt x="72688" y="4743"/>
                </a:lnTo>
                <a:close/>
              </a:path>
              <a:path w="142239" h="131445">
                <a:moveTo>
                  <a:pt x="57376" y="0"/>
                </a:moveTo>
                <a:lnTo>
                  <a:pt x="51627" y="1326"/>
                </a:lnTo>
                <a:lnTo>
                  <a:pt x="45648" y="4778"/>
                </a:lnTo>
                <a:lnTo>
                  <a:pt x="46913" y="6401"/>
                </a:lnTo>
                <a:lnTo>
                  <a:pt x="51167" y="4961"/>
                </a:lnTo>
                <a:lnTo>
                  <a:pt x="54962" y="4743"/>
                </a:lnTo>
                <a:lnTo>
                  <a:pt x="72688" y="4743"/>
                </a:lnTo>
                <a:lnTo>
                  <a:pt x="72324" y="4263"/>
                </a:lnTo>
                <a:lnTo>
                  <a:pt x="67840" y="1588"/>
                </a:lnTo>
                <a:lnTo>
                  <a:pt x="57376" y="0"/>
                </a:lnTo>
                <a:close/>
              </a:path>
              <a:path w="142239" h="131445">
                <a:moveTo>
                  <a:pt x="45418" y="82818"/>
                </a:moveTo>
                <a:lnTo>
                  <a:pt x="43923" y="83229"/>
                </a:lnTo>
                <a:lnTo>
                  <a:pt x="41164" y="85333"/>
                </a:lnTo>
                <a:lnTo>
                  <a:pt x="40359" y="86704"/>
                </a:lnTo>
                <a:lnTo>
                  <a:pt x="39899" y="90077"/>
                </a:lnTo>
                <a:lnTo>
                  <a:pt x="40359" y="91597"/>
                </a:lnTo>
                <a:lnTo>
                  <a:pt x="42428" y="94295"/>
                </a:lnTo>
                <a:lnTo>
                  <a:pt x="43808" y="95083"/>
                </a:lnTo>
                <a:lnTo>
                  <a:pt x="47258" y="95518"/>
                </a:lnTo>
                <a:lnTo>
                  <a:pt x="48752" y="95106"/>
                </a:lnTo>
                <a:lnTo>
                  <a:pt x="50132" y="94066"/>
                </a:lnTo>
                <a:lnTo>
                  <a:pt x="51397" y="93026"/>
                </a:lnTo>
                <a:lnTo>
                  <a:pt x="52202" y="91666"/>
                </a:lnTo>
                <a:lnTo>
                  <a:pt x="52662" y="88316"/>
                </a:lnTo>
                <a:lnTo>
                  <a:pt x="52317" y="86796"/>
                </a:lnTo>
                <a:lnTo>
                  <a:pt x="51106" y="85333"/>
                </a:lnTo>
                <a:lnTo>
                  <a:pt x="50132" y="84064"/>
                </a:lnTo>
                <a:lnTo>
                  <a:pt x="48752" y="83275"/>
                </a:lnTo>
                <a:lnTo>
                  <a:pt x="45418" y="82818"/>
                </a:lnTo>
                <a:close/>
              </a:path>
              <a:path w="142239" h="131445">
                <a:moveTo>
                  <a:pt x="61516" y="103302"/>
                </a:moveTo>
                <a:lnTo>
                  <a:pt x="60596" y="103520"/>
                </a:lnTo>
                <a:lnTo>
                  <a:pt x="58296" y="105280"/>
                </a:lnTo>
                <a:lnTo>
                  <a:pt x="57717" y="106835"/>
                </a:lnTo>
                <a:lnTo>
                  <a:pt x="57606" y="112276"/>
                </a:lnTo>
                <a:lnTo>
                  <a:pt x="58955" y="115282"/>
                </a:lnTo>
                <a:lnTo>
                  <a:pt x="59059" y="115442"/>
                </a:lnTo>
                <a:lnTo>
                  <a:pt x="61861" y="118929"/>
                </a:lnTo>
                <a:lnTo>
                  <a:pt x="64620" y="122472"/>
                </a:lnTo>
                <a:lnTo>
                  <a:pt x="68070" y="125319"/>
                </a:lnTo>
                <a:lnTo>
                  <a:pt x="75314" y="128942"/>
                </a:lnTo>
                <a:lnTo>
                  <a:pt x="78533" y="129937"/>
                </a:lnTo>
                <a:lnTo>
                  <a:pt x="85317" y="130908"/>
                </a:lnTo>
                <a:lnTo>
                  <a:pt x="88767" y="130760"/>
                </a:lnTo>
                <a:lnTo>
                  <a:pt x="96126" y="129194"/>
                </a:lnTo>
                <a:lnTo>
                  <a:pt x="99575" y="127593"/>
                </a:lnTo>
                <a:lnTo>
                  <a:pt x="100365" y="126999"/>
                </a:lnTo>
                <a:lnTo>
                  <a:pt x="85777" y="126999"/>
                </a:lnTo>
                <a:lnTo>
                  <a:pt x="76464" y="125810"/>
                </a:lnTo>
                <a:lnTo>
                  <a:pt x="72899" y="123798"/>
                </a:lnTo>
                <a:lnTo>
                  <a:pt x="70254" y="120358"/>
                </a:lnTo>
                <a:lnTo>
                  <a:pt x="68415" y="118106"/>
                </a:lnTo>
                <a:lnTo>
                  <a:pt x="67495" y="115282"/>
                </a:lnTo>
                <a:lnTo>
                  <a:pt x="67290" y="112276"/>
                </a:lnTo>
                <a:lnTo>
                  <a:pt x="67265" y="109772"/>
                </a:lnTo>
                <a:lnTo>
                  <a:pt x="67035" y="108332"/>
                </a:lnTo>
                <a:lnTo>
                  <a:pt x="66805" y="107589"/>
                </a:lnTo>
                <a:lnTo>
                  <a:pt x="66690" y="106835"/>
                </a:lnTo>
                <a:lnTo>
                  <a:pt x="66230" y="106069"/>
                </a:lnTo>
                <a:lnTo>
                  <a:pt x="64850" y="104285"/>
                </a:lnTo>
                <a:lnTo>
                  <a:pt x="63930" y="103680"/>
                </a:lnTo>
                <a:lnTo>
                  <a:pt x="62780" y="103485"/>
                </a:lnTo>
                <a:lnTo>
                  <a:pt x="61516" y="103302"/>
                </a:lnTo>
                <a:close/>
              </a:path>
              <a:path w="142239" h="131445">
                <a:moveTo>
                  <a:pt x="125331" y="75250"/>
                </a:moveTo>
                <a:lnTo>
                  <a:pt x="93136" y="81698"/>
                </a:lnTo>
                <a:lnTo>
                  <a:pt x="97276" y="87367"/>
                </a:lnTo>
                <a:lnTo>
                  <a:pt x="99805" y="92317"/>
                </a:lnTo>
                <a:lnTo>
                  <a:pt x="102450" y="101919"/>
                </a:lnTo>
                <a:lnTo>
                  <a:pt x="102521" y="107132"/>
                </a:lnTo>
                <a:lnTo>
                  <a:pt x="99805" y="116448"/>
                </a:lnTo>
                <a:lnTo>
                  <a:pt x="97391" y="120198"/>
                </a:lnTo>
                <a:lnTo>
                  <a:pt x="89917" y="125856"/>
                </a:lnTo>
                <a:lnTo>
                  <a:pt x="85777" y="126999"/>
                </a:lnTo>
                <a:lnTo>
                  <a:pt x="100365" y="126999"/>
                </a:lnTo>
                <a:lnTo>
                  <a:pt x="112586" y="101919"/>
                </a:lnTo>
                <a:lnTo>
                  <a:pt x="111807" y="96068"/>
                </a:lnTo>
                <a:lnTo>
                  <a:pt x="109832" y="89722"/>
                </a:lnTo>
                <a:lnTo>
                  <a:pt x="106704" y="83275"/>
                </a:lnTo>
                <a:lnTo>
                  <a:pt x="117858" y="81023"/>
                </a:lnTo>
                <a:lnTo>
                  <a:pt x="129832" y="81023"/>
                </a:lnTo>
                <a:lnTo>
                  <a:pt x="125331" y="75250"/>
                </a:lnTo>
                <a:close/>
              </a:path>
              <a:path w="142239" h="131445">
                <a:moveTo>
                  <a:pt x="129832" y="81023"/>
                </a:moveTo>
                <a:lnTo>
                  <a:pt x="117858" y="81023"/>
                </a:lnTo>
                <a:lnTo>
                  <a:pt x="131771" y="98981"/>
                </a:lnTo>
                <a:lnTo>
                  <a:pt x="142004" y="96638"/>
                </a:lnTo>
                <a:lnTo>
                  <a:pt x="129832" y="81023"/>
                </a:lnTo>
                <a:close/>
              </a:path>
            </a:pathLst>
          </a:custGeom>
          <a:solidFill>
            <a:srgbClr val="000000"/>
          </a:solidFill>
        </p:spPr>
        <p:txBody>
          <a:bodyPr wrap="square" lIns="0" tIns="0" rIns="0" bIns="0" rtlCol="0"/>
          <a:lstStyle/>
          <a:p/>
        </p:txBody>
      </p:sp>
      <p:graphicFrame>
        <p:nvGraphicFramePr>
          <p:cNvPr id="73" name="object 73"/>
          <p:cNvGraphicFramePr>
            <a:graphicFrameLocks noGrp="1"/>
          </p:cNvGraphicFramePr>
          <p:nvPr/>
        </p:nvGraphicFramePr>
        <p:xfrm>
          <a:off x="5746732" y="3422426"/>
          <a:ext cx="984885" cy="840740"/>
        </p:xfrm>
        <a:graphic>
          <a:graphicData uri="http://schemas.openxmlformats.org/drawingml/2006/table">
            <a:tbl>
              <a:tblPr firstRow="1" bandRow="1">
                <a:tableStyleId>{2D5ABB26-0587-4C30-8999-92F81FD0307C}</a:tableStyleId>
              </a:tblPr>
              <a:tblGrid>
                <a:gridCol w="584835"/>
                <a:gridCol w="389890"/>
              </a:tblGrid>
              <a:tr h="242570">
                <a:tc>
                  <a:txBody>
                    <a:bodyPr/>
                    <a:lstStyle/>
                    <a:p>
                      <a:pPr marR="13970" algn="ctr">
                        <a:lnSpc>
                          <a:spcPct val="100000"/>
                        </a:lnSpc>
                        <a:spcBef>
                          <a:spcPts val="175"/>
                        </a:spcBef>
                      </a:pPr>
                      <a:r>
                        <a:rPr sz="850" b="1" spc="-10" dirty="0">
                          <a:latin typeface="Times New Roman" panose="02020603050405020304"/>
                          <a:cs typeface="Times New Roman" panose="02020603050405020304"/>
                        </a:rPr>
                        <a:t>Vertex</a:t>
                      </a:r>
                      <a:r>
                        <a:rPr sz="850" b="1" spc="-20" dirty="0">
                          <a:latin typeface="Times New Roman" panose="02020603050405020304"/>
                          <a:cs typeface="Times New Roman" panose="02020603050405020304"/>
                        </a:rPr>
                        <a:t> </a:t>
                      </a:r>
                      <a:r>
                        <a:rPr sz="850" b="1" spc="5" dirty="0">
                          <a:latin typeface="Times New Roman" panose="02020603050405020304"/>
                          <a:cs typeface="Times New Roman" panose="02020603050405020304"/>
                        </a:rPr>
                        <a:t>ID</a:t>
                      </a:r>
                      <a:endParaRPr sz="850">
                        <a:latin typeface="Times New Roman" panose="02020603050405020304"/>
                        <a:cs typeface="Times New Roman" panose="02020603050405020304"/>
                      </a:endParaRPr>
                    </a:p>
                  </a:txBody>
                  <a:tcPr marL="0" marR="0" marT="222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R="64135" algn="r">
                        <a:lnSpc>
                          <a:spcPct val="100000"/>
                        </a:lnSpc>
                        <a:spcBef>
                          <a:spcPts val="175"/>
                        </a:spcBef>
                      </a:pPr>
                      <a:r>
                        <a:rPr sz="850" b="1" spc="-80" dirty="0">
                          <a:latin typeface="Times New Roman" panose="02020603050405020304"/>
                          <a:cs typeface="Times New Roman" panose="02020603050405020304"/>
                        </a:rPr>
                        <a:t>V</a:t>
                      </a:r>
                      <a:r>
                        <a:rPr sz="850" b="1" dirty="0">
                          <a:latin typeface="Times New Roman" panose="02020603050405020304"/>
                          <a:cs typeface="Times New Roman" panose="02020603050405020304"/>
                        </a:rPr>
                        <a:t>alue</a:t>
                      </a:r>
                      <a:endParaRPr sz="850">
                        <a:latin typeface="Times New Roman" panose="02020603050405020304"/>
                        <a:cs typeface="Times New Roman" panose="02020603050405020304"/>
                      </a:endParaRPr>
                    </a:p>
                  </a:txBody>
                  <a:tcPr marL="0" marR="0" marT="222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196850">
                <a:tc>
                  <a:txBody>
                    <a:bodyPr/>
                    <a:lstStyle/>
                    <a:p>
                      <a:pPr marL="6350" algn="ctr">
                        <a:lnSpc>
                          <a:spcPct val="100000"/>
                        </a:lnSpc>
                        <a:spcBef>
                          <a:spcPts val="180"/>
                        </a:spcBef>
                      </a:pPr>
                      <a:r>
                        <a:rPr sz="950" spc="10" dirty="0">
                          <a:latin typeface="Times New Roman" panose="02020603050405020304"/>
                          <a:cs typeface="Times New Roman" panose="02020603050405020304"/>
                        </a:rPr>
                        <a:t>v1</a:t>
                      </a:r>
                      <a:endParaRPr sz="950">
                        <a:latin typeface="Times New Roman" panose="02020603050405020304"/>
                        <a:cs typeface="Times New Roman" panose="02020603050405020304"/>
                      </a:endParaRPr>
                    </a:p>
                  </a:txBody>
                  <a:tcPr marL="0" marR="0" marT="228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a:txBody>
                    <a:bodyPr/>
                    <a:lstStyle/>
                    <a:p>
                      <a:pPr marR="105410" algn="r">
                        <a:lnSpc>
                          <a:spcPct val="100000"/>
                        </a:lnSpc>
                        <a:spcBef>
                          <a:spcPts val="180"/>
                        </a:spcBef>
                      </a:pPr>
                      <a:r>
                        <a:rPr sz="950" dirty="0">
                          <a:latin typeface="Times New Roman" panose="02020603050405020304"/>
                          <a:cs typeface="Times New Roman" panose="02020603050405020304"/>
                        </a:rPr>
                        <a:t>1.2</a:t>
                      </a:r>
                      <a:endParaRPr sz="950">
                        <a:latin typeface="Times New Roman" panose="02020603050405020304"/>
                        <a:cs typeface="Times New Roman" panose="02020603050405020304"/>
                      </a:endParaRPr>
                    </a:p>
                  </a:txBody>
                  <a:tcPr marL="0" marR="0" marT="228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r>
              <a:tr h="196850">
                <a:tc>
                  <a:txBody>
                    <a:bodyPr/>
                    <a:lstStyle/>
                    <a:p>
                      <a:pPr marL="6350" algn="ctr">
                        <a:lnSpc>
                          <a:spcPct val="100000"/>
                        </a:lnSpc>
                        <a:spcBef>
                          <a:spcPts val="185"/>
                        </a:spcBef>
                      </a:pPr>
                      <a:r>
                        <a:rPr sz="950" spc="10" dirty="0">
                          <a:latin typeface="Times New Roman" panose="02020603050405020304"/>
                          <a:cs typeface="Times New Roman" panose="02020603050405020304"/>
                        </a:rPr>
                        <a:t>v2</a:t>
                      </a:r>
                      <a:endParaRPr sz="950">
                        <a:latin typeface="Times New Roman" panose="02020603050405020304"/>
                        <a:cs typeface="Times New Roman" panose="02020603050405020304"/>
                      </a:endParaRPr>
                    </a:p>
                  </a:txBody>
                  <a:tcPr marL="0" marR="0" marT="234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a:txBody>
                    <a:bodyPr/>
                    <a:lstStyle/>
                    <a:p>
                      <a:pPr marL="6350" algn="ctr">
                        <a:lnSpc>
                          <a:spcPct val="100000"/>
                        </a:lnSpc>
                        <a:spcBef>
                          <a:spcPts val="185"/>
                        </a:spcBef>
                      </a:pPr>
                      <a:r>
                        <a:rPr sz="950" dirty="0">
                          <a:latin typeface="Times New Roman" panose="02020603050405020304"/>
                          <a:cs typeface="Times New Roman" panose="02020603050405020304"/>
                        </a:rPr>
                        <a:t>0</a:t>
                      </a:r>
                      <a:endParaRPr sz="950">
                        <a:latin typeface="Times New Roman" panose="02020603050405020304"/>
                        <a:cs typeface="Times New Roman" panose="02020603050405020304"/>
                      </a:endParaRPr>
                    </a:p>
                  </a:txBody>
                  <a:tcPr marL="0" marR="0" marT="234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r>
              <a:tr h="196850">
                <a:tc>
                  <a:txBody>
                    <a:bodyPr/>
                    <a:lstStyle/>
                    <a:p>
                      <a:pPr marL="6350" algn="ctr">
                        <a:lnSpc>
                          <a:spcPct val="100000"/>
                        </a:lnSpc>
                        <a:spcBef>
                          <a:spcPts val="185"/>
                        </a:spcBef>
                      </a:pPr>
                      <a:r>
                        <a:rPr sz="950" spc="10" dirty="0">
                          <a:latin typeface="Times New Roman" panose="02020603050405020304"/>
                          <a:cs typeface="Times New Roman" panose="02020603050405020304"/>
                        </a:rPr>
                        <a:t>v3</a:t>
                      </a:r>
                      <a:endParaRPr sz="950">
                        <a:latin typeface="Times New Roman" panose="02020603050405020304"/>
                        <a:cs typeface="Times New Roman" panose="02020603050405020304"/>
                      </a:endParaRPr>
                    </a:p>
                  </a:txBody>
                  <a:tcPr marL="0" marR="0" marT="234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c>
                  <a:txBody>
                    <a:bodyPr/>
                    <a:lstStyle/>
                    <a:p>
                      <a:pPr marR="105410" algn="r">
                        <a:lnSpc>
                          <a:spcPct val="100000"/>
                        </a:lnSpc>
                        <a:spcBef>
                          <a:spcPts val="185"/>
                        </a:spcBef>
                      </a:pPr>
                      <a:r>
                        <a:rPr sz="950" dirty="0">
                          <a:latin typeface="Times New Roman" panose="02020603050405020304"/>
                          <a:cs typeface="Times New Roman" panose="02020603050405020304"/>
                        </a:rPr>
                        <a:t>2.9</a:t>
                      </a:r>
                      <a:endParaRPr sz="950">
                        <a:latin typeface="Times New Roman" panose="02020603050405020304"/>
                        <a:cs typeface="Times New Roman" panose="02020603050405020304"/>
                      </a:endParaRPr>
                    </a:p>
                  </a:txBody>
                  <a:tcPr marL="0" marR="0" marT="234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EBF6"/>
                    </a:solidFill>
                  </a:tcPr>
                </a:tc>
              </a:tr>
            </a:tbl>
          </a:graphicData>
        </a:graphic>
      </p:graphicFrame>
      <p:sp>
        <p:nvSpPr>
          <p:cNvPr id="74" name="object 74"/>
          <p:cNvSpPr/>
          <p:nvPr/>
        </p:nvSpPr>
        <p:spPr>
          <a:xfrm>
            <a:off x="1847575" y="1565160"/>
            <a:ext cx="3453765" cy="3243580"/>
          </a:xfrm>
          <a:custGeom>
            <a:avLst/>
            <a:gdLst/>
            <a:ahLst/>
            <a:cxnLst/>
            <a:rect l="l" t="t" r="r" b="b"/>
            <a:pathLst>
              <a:path w="3453765" h="3243579">
                <a:moveTo>
                  <a:pt x="0" y="5737"/>
                </a:moveTo>
                <a:lnTo>
                  <a:pt x="2223757" y="0"/>
                </a:lnTo>
                <a:lnTo>
                  <a:pt x="2224151" y="54295"/>
                </a:lnTo>
                <a:lnTo>
                  <a:pt x="2224545" y="107889"/>
                </a:lnTo>
                <a:lnTo>
                  <a:pt x="2224941" y="160826"/>
                </a:lnTo>
                <a:lnTo>
                  <a:pt x="2225337" y="213151"/>
                </a:lnTo>
                <a:lnTo>
                  <a:pt x="2225733" y="264906"/>
                </a:lnTo>
                <a:lnTo>
                  <a:pt x="2226131" y="316135"/>
                </a:lnTo>
                <a:lnTo>
                  <a:pt x="2226529" y="366883"/>
                </a:lnTo>
                <a:lnTo>
                  <a:pt x="2226927" y="417193"/>
                </a:lnTo>
                <a:lnTo>
                  <a:pt x="2227326" y="467109"/>
                </a:lnTo>
                <a:lnTo>
                  <a:pt x="2227726" y="516675"/>
                </a:lnTo>
                <a:lnTo>
                  <a:pt x="2228125" y="565934"/>
                </a:lnTo>
                <a:lnTo>
                  <a:pt x="2228525" y="614930"/>
                </a:lnTo>
                <a:lnTo>
                  <a:pt x="2228926" y="663707"/>
                </a:lnTo>
                <a:lnTo>
                  <a:pt x="2229326" y="712310"/>
                </a:lnTo>
                <a:lnTo>
                  <a:pt x="2229727" y="760781"/>
                </a:lnTo>
                <a:lnTo>
                  <a:pt x="2230128" y="809164"/>
                </a:lnTo>
                <a:lnTo>
                  <a:pt x="2230529" y="857503"/>
                </a:lnTo>
                <a:lnTo>
                  <a:pt x="2230930" y="905843"/>
                </a:lnTo>
                <a:lnTo>
                  <a:pt x="2231331" y="954227"/>
                </a:lnTo>
                <a:lnTo>
                  <a:pt x="2231732" y="1002698"/>
                </a:lnTo>
                <a:lnTo>
                  <a:pt x="2232132" y="1051300"/>
                </a:lnTo>
                <a:lnTo>
                  <a:pt x="2232533" y="1100078"/>
                </a:lnTo>
                <a:lnTo>
                  <a:pt x="2232933" y="1149075"/>
                </a:lnTo>
                <a:lnTo>
                  <a:pt x="2233333" y="1198334"/>
                </a:lnTo>
                <a:lnTo>
                  <a:pt x="2233732" y="1247900"/>
                </a:lnTo>
                <a:lnTo>
                  <a:pt x="2234131" y="1297817"/>
                </a:lnTo>
                <a:lnTo>
                  <a:pt x="2234530" y="1348128"/>
                </a:lnTo>
                <a:lnTo>
                  <a:pt x="2234927" y="1398877"/>
                </a:lnTo>
                <a:lnTo>
                  <a:pt x="2235325" y="1450107"/>
                </a:lnTo>
                <a:lnTo>
                  <a:pt x="2235722" y="1501863"/>
                </a:lnTo>
                <a:lnTo>
                  <a:pt x="2236118" y="1554189"/>
                </a:lnTo>
                <a:lnTo>
                  <a:pt x="2236513" y="1607127"/>
                </a:lnTo>
                <a:lnTo>
                  <a:pt x="2236907" y="1660723"/>
                </a:lnTo>
                <a:lnTo>
                  <a:pt x="2237301" y="1715019"/>
                </a:lnTo>
                <a:lnTo>
                  <a:pt x="2287486" y="1715714"/>
                </a:lnTo>
                <a:lnTo>
                  <a:pt x="2337798" y="1716294"/>
                </a:lnTo>
                <a:lnTo>
                  <a:pt x="2388224" y="1716771"/>
                </a:lnTo>
                <a:lnTo>
                  <a:pt x="2438753" y="1717154"/>
                </a:lnTo>
                <a:lnTo>
                  <a:pt x="2489373" y="1717454"/>
                </a:lnTo>
                <a:lnTo>
                  <a:pt x="2540074" y="1717682"/>
                </a:lnTo>
                <a:lnTo>
                  <a:pt x="2590843" y="1717847"/>
                </a:lnTo>
                <a:lnTo>
                  <a:pt x="2641670" y="1717961"/>
                </a:lnTo>
                <a:lnTo>
                  <a:pt x="2692542" y="1718033"/>
                </a:lnTo>
                <a:lnTo>
                  <a:pt x="2743449" y="1718074"/>
                </a:lnTo>
                <a:lnTo>
                  <a:pt x="2794378" y="1718094"/>
                </a:lnTo>
                <a:lnTo>
                  <a:pt x="2845319" y="1718103"/>
                </a:lnTo>
                <a:lnTo>
                  <a:pt x="2896260" y="1718113"/>
                </a:lnTo>
                <a:lnTo>
                  <a:pt x="2947190" y="1718133"/>
                </a:lnTo>
                <a:lnTo>
                  <a:pt x="2998096" y="1718174"/>
                </a:lnTo>
                <a:lnTo>
                  <a:pt x="3048969" y="1718246"/>
                </a:lnTo>
                <a:lnTo>
                  <a:pt x="3099795" y="1718359"/>
                </a:lnTo>
                <a:lnTo>
                  <a:pt x="3150565" y="1718525"/>
                </a:lnTo>
                <a:lnTo>
                  <a:pt x="3201265" y="1718752"/>
                </a:lnTo>
                <a:lnTo>
                  <a:pt x="3251886" y="1719052"/>
                </a:lnTo>
                <a:lnTo>
                  <a:pt x="3302415" y="1719436"/>
                </a:lnTo>
                <a:lnTo>
                  <a:pt x="3352841" y="1719912"/>
                </a:lnTo>
                <a:lnTo>
                  <a:pt x="3403152" y="1720493"/>
                </a:lnTo>
                <a:lnTo>
                  <a:pt x="3453338" y="1721187"/>
                </a:lnTo>
                <a:lnTo>
                  <a:pt x="3453295" y="1766897"/>
                </a:lnTo>
                <a:lnTo>
                  <a:pt x="3453170" y="1813648"/>
                </a:lnTo>
                <a:lnTo>
                  <a:pt x="3452968" y="1861366"/>
                </a:lnTo>
                <a:lnTo>
                  <a:pt x="3452697" y="1909977"/>
                </a:lnTo>
                <a:lnTo>
                  <a:pt x="3452361" y="1959405"/>
                </a:lnTo>
                <a:lnTo>
                  <a:pt x="3451966" y="2009578"/>
                </a:lnTo>
                <a:lnTo>
                  <a:pt x="3451519" y="2060419"/>
                </a:lnTo>
                <a:lnTo>
                  <a:pt x="3451025" y="2111856"/>
                </a:lnTo>
                <a:lnTo>
                  <a:pt x="3450489" y="2163813"/>
                </a:lnTo>
                <a:lnTo>
                  <a:pt x="3449919" y="2216217"/>
                </a:lnTo>
                <a:lnTo>
                  <a:pt x="3449319" y="2268992"/>
                </a:lnTo>
                <a:lnTo>
                  <a:pt x="3448696" y="2322065"/>
                </a:lnTo>
                <a:lnTo>
                  <a:pt x="3448055" y="2375362"/>
                </a:lnTo>
                <a:lnTo>
                  <a:pt x="3447403" y="2428807"/>
                </a:lnTo>
                <a:lnTo>
                  <a:pt x="3446744" y="2482326"/>
                </a:lnTo>
                <a:lnTo>
                  <a:pt x="3446086" y="2535845"/>
                </a:lnTo>
                <a:lnTo>
                  <a:pt x="3445433" y="2589290"/>
                </a:lnTo>
                <a:lnTo>
                  <a:pt x="3444793" y="2642587"/>
                </a:lnTo>
                <a:lnTo>
                  <a:pt x="3444169" y="2695660"/>
                </a:lnTo>
                <a:lnTo>
                  <a:pt x="3443570" y="2748436"/>
                </a:lnTo>
                <a:lnTo>
                  <a:pt x="3442999" y="2800839"/>
                </a:lnTo>
                <a:lnTo>
                  <a:pt x="3442464" y="2852797"/>
                </a:lnTo>
                <a:lnTo>
                  <a:pt x="3441970" y="2904234"/>
                </a:lnTo>
                <a:lnTo>
                  <a:pt x="3441522" y="2955077"/>
                </a:lnTo>
                <a:lnTo>
                  <a:pt x="3441128" y="3005249"/>
                </a:lnTo>
                <a:lnTo>
                  <a:pt x="3440792" y="3054679"/>
                </a:lnTo>
                <a:lnTo>
                  <a:pt x="3440520" y="3103290"/>
                </a:lnTo>
                <a:lnTo>
                  <a:pt x="3440319" y="3151009"/>
                </a:lnTo>
                <a:lnTo>
                  <a:pt x="3440194" y="3197761"/>
                </a:lnTo>
                <a:lnTo>
                  <a:pt x="3440151" y="3243471"/>
                </a:lnTo>
                <a:lnTo>
                  <a:pt x="0" y="3207613"/>
                </a:lnTo>
                <a:lnTo>
                  <a:pt x="0" y="5737"/>
                </a:lnTo>
                <a:close/>
              </a:path>
            </a:pathLst>
          </a:custGeom>
          <a:ln w="26238">
            <a:solidFill>
              <a:srgbClr val="E36C09"/>
            </a:solidFill>
            <a:prstDash val="sysDash"/>
          </a:ln>
        </p:spPr>
        <p:txBody>
          <a:bodyPr wrap="square" lIns="0" tIns="0" rIns="0" bIns="0" rtlCol="0"/>
          <a:lstStyle/>
          <a:p/>
        </p:txBody>
      </p:sp>
      <p:sp>
        <p:nvSpPr>
          <p:cNvPr id="75" name="object 75"/>
          <p:cNvSpPr/>
          <p:nvPr/>
        </p:nvSpPr>
        <p:spPr>
          <a:xfrm>
            <a:off x="3759269" y="1565160"/>
            <a:ext cx="3401060" cy="3243580"/>
          </a:xfrm>
          <a:custGeom>
            <a:avLst/>
            <a:gdLst/>
            <a:ahLst/>
            <a:cxnLst/>
            <a:rect l="l" t="t" r="r" b="b"/>
            <a:pathLst>
              <a:path w="3401059" h="3243579">
                <a:moveTo>
                  <a:pt x="3400504" y="5737"/>
                </a:moveTo>
                <a:lnTo>
                  <a:pt x="1218979" y="0"/>
                </a:lnTo>
                <a:lnTo>
                  <a:pt x="1218583" y="54355"/>
                </a:lnTo>
                <a:lnTo>
                  <a:pt x="1218188" y="108127"/>
                </a:lnTo>
                <a:lnTo>
                  <a:pt x="1217793" y="161352"/>
                </a:lnTo>
                <a:lnTo>
                  <a:pt x="1217398" y="214066"/>
                </a:lnTo>
                <a:lnTo>
                  <a:pt x="1217003" y="266305"/>
                </a:lnTo>
                <a:lnTo>
                  <a:pt x="1216608" y="318106"/>
                </a:lnTo>
                <a:lnTo>
                  <a:pt x="1216212" y="369506"/>
                </a:lnTo>
                <a:lnTo>
                  <a:pt x="1215817" y="420541"/>
                </a:lnTo>
                <a:lnTo>
                  <a:pt x="1215422" y="471248"/>
                </a:lnTo>
                <a:lnTo>
                  <a:pt x="1215027" y="521663"/>
                </a:lnTo>
                <a:lnTo>
                  <a:pt x="1214632" y="571822"/>
                </a:lnTo>
                <a:lnTo>
                  <a:pt x="1214237" y="621762"/>
                </a:lnTo>
                <a:lnTo>
                  <a:pt x="1213842" y="671520"/>
                </a:lnTo>
                <a:lnTo>
                  <a:pt x="1213447" y="721133"/>
                </a:lnTo>
                <a:lnTo>
                  <a:pt x="1213052" y="770635"/>
                </a:lnTo>
                <a:lnTo>
                  <a:pt x="1212657" y="820065"/>
                </a:lnTo>
                <a:lnTo>
                  <a:pt x="1212263" y="869458"/>
                </a:lnTo>
                <a:lnTo>
                  <a:pt x="1211868" y="918852"/>
                </a:lnTo>
                <a:lnTo>
                  <a:pt x="1211473" y="968282"/>
                </a:lnTo>
                <a:lnTo>
                  <a:pt x="1211078" y="1017785"/>
                </a:lnTo>
                <a:lnTo>
                  <a:pt x="1210684" y="1067398"/>
                </a:lnTo>
                <a:lnTo>
                  <a:pt x="1210289" y="1117156"/>
                </a:lnTo>
                <a:lnTo>
                  <a:pt x="1209895" y="1167098"/>
                </a:lnTo>
                <a:lnTo>
                  <a:pt x="1209500" y="1217258"/>
                </a:lnTo>
                <a:lnTo>
                  <a:pt x="1209106" y="1267674"/>
                </a:lnTo>
                <a:lnTo>
                  <a:pt x="1208711" y="1318382"/>
                </a:lnTo>
                <a:lnTo>
                  <a:pt x="1208317" y="1369419"/>
                </a:lnTo>
                <a:lnTo>
                  <a:pt x="1207923" y="1420821"/>
                </a:lnTo>
                <a:lnTo>
                  <a:pt x="1207529" y="1472624"/>
                </a:lnTo>
                <a:lnTo>
                  <a:pt x="1207135" y="1524865"/>
                </a:lnTo>
                <a:lnTo>
                  <a:pt x="1206741" y="1577581"/>
                </a:lnTo>
                <a:lnTo>
                  <a:pt x="1206347" y="1630808"/>
                </a:lnTo>
                <a:lnTo>
                  <a:pt x="1205953" y="1684583"/>
                </a:lnTo>
                <a:lnTo>
                  <a:pt x="1205559" y="1738941"/>
                </a:lnTo>
                <a:lnTo>
                  <a:pt x="0" y="1757062"/>
                </a:lnTo>
                <a:lnTo>
                  <a:pt x="78" y="1804244"/>
                </a:lnTo>
                <a:lnTo>
                  <a:pt x="329" y="1852298"/>
                </a:lnTo>
                <a:lnTo>
                  <a:pt x="738" y="1901162"/>
                </a:lnTo>
                <a:lnTo>
                  <a:pt x="1294" y="1950769"/>
                </a:lnTo>
                <a:lnTo>
                  <a:pt x="1983" y="2001056"/>
                </a:lnTo>
                <a:lnTo>
                  <a:pt x="2792" y="2051957"/>
                </a:lnTo>
                <a:lnTo>
                  <a:pt x="3710" y="2103408"/>
                </a:lnTo>
                <a:lnTo>
                  <a:pt x="4723" y="2155344"/>
                </a:lnTo>
                <a:lnTo>
                  <a:pt x="5819" y="2207700"/>
                </a:lnTo>
                <a:lnTo>
                  <a:pt x="6984" y="2260412"/>
                </a:lnTo>
                <a:lnTo>
                  <a:pt x="8207" y="2313416"/>
                </a:lnTo>
                <a:lnTo>
                  <a:pt x="9474" y="2366645"/>
                </a:lnTo>
                <a:lnTo>
                  <a:pt x="10773" y="2420037"/>
                </a:lnTo>
                <a:lnTo>
                  <a:pt x="12091" y="2473525"/>
                </a:lnTo>
                <a:lnTo>
                  <a:pt x="13415" y="2527046"/>
                </a:lnTo>
                <a:lnTo>
                  <a:pt x="14733" y="2580534"/>
                </a:lnTo>
                <a:lnTo>
                  <a:pt x="16032" y="2633926"/>
                </a:lnTo>
                <a:lnTo>
                  <a:pt x="17299" y="2687155"/>
                </a:lnTo>
                <a:lnTo>
                  <a:pt x="18522" y="2740158"/>
                </a:lnTo>
                <a:lnTo>
                  <a:pt x="19687" y="2792870"/>
                </a:lnTo>
                <a:lnTo>
                  <a:pt x="20783" y="2845227"/>
                </a:lnTo>
                <a:lnTo>
                  <a:pt x="21795" y="2897162"/>
                </a:lnTo>
                <a:lnTo>
                  <a:pt x="22713" y="2948613"/>
                </a:lnTo>
                <a:lnTo>
                  <a:pt x="23523" y="2999514"/>
                </a:lnTo>
                <a:lnTo>
                  <a:pt x="24211" y="3049800"/>
                </a:lnTo>
                <a:lnTo>
                  <a:pt x="24767" y="3099407"/>
                </a:lnTo>
                <a:lnTo>
                  <a:pt x="25176" y="3148271"/>
                </a:lnTo>
                <a:lnTo>
                  <a:pt x="25426" y="3196325"/>
                </a:lnTo>
                <a:lnTo>
                  <a:pt x="25505" y="3243506"/>
                </a:lnTo>
                <a:lnTo>
                  <a:pt x="3400504" y="3207647"/>
                </a:lnTo>
                <a:lnTo>
                  <a:pt x="3400504" y="5737"/>
                </a:lnTo>
                <a:close/>
              </a:path>
            </a:pathLst>
          </a:custGeom>
          <a:ln w="25820">
            <a:solidFill>
              <a:srgbClr val="77923B"/>
            </a:solidFill>
            <a:prstDash val="sysDash"/>
          </a:ln>
        </p:spPr>
        <p:txBody>
          <a:bodyPr wrap="square" lIns="0" tIns="0" rIns="0" bIns="0" rtlCol="0"/>
          <a:lstStyle/>
          <a:p/>
        </p:txBody>
      </p:sp>
      <p:sp>
        <p:nvSpPr>
          <p:cNvPr id="76" name="object 76"/>
          <p:cNvSpPr/>
          <p:nvPr/>
        </p:nvSpPr>
        <p:spPr>
          <a:xfrm>
            <a:off x="7765432" y="57723"/>
            <a:ext cx="1355463" cy="931275"/>
          </a:xfrm>
          <a:prstGeom prst="rect">
            <a:avLst/>
          </a:prstGeom>
          <a:blipFill>
            <a:blip r:embed="rId9" cstate="print"/>
            <a:stretch>
              <a:fillRect/>
            </a:stretch>
          </a:blipFill>
        </p:spPr>
        <p:txBody>
          <a:bodyPr wrap="square" lIns="0" tIns="0" rIns="0" bIns="0" rtlCol="0"/>
          <a:lstStyle/>
          <a:p/>
        </p:txBody>
      </p:sp>
      <p:sp>
        <p:nvSpPr>
          <p:cNvPr id="77" name="object 77"/>
          <p:cNvSpPr/>
          <p:nvPr/>
        </p:nvSpPr>
        <p:spPr>
          <a:xfrm>
            <a:off x="183194" y="213985"/>
            <a:ext cx="891036" cy="376559"/>
          </a:xfrm>
          <a:prstGeom prst="rect">
            <a:avLst/>
          </a:prstGeom>
          <a:blipFill>
            <a:blip r:embed="rId10" cstate="print"/>
            <a:stretch>
              <a:fillRect/>
            </a:stretch>
          </a:blipFill>
        </p:spPr>
        <p:txBody>
          <a:bodyPr wrap="square" lIns="0" tIns="0" rIns="0" bIns="0" rtlCol="0"/>
          <a:lstStyl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012" y="945642"/>
            <a:ext cx="8729345" cy="452120"/>
          </a:xfrm>
          <a:prstGeom prst="rect">
            <a:avLst/>
          </a:prstGeom>
        </p:spPr>
        <p:txBody>
          <a:bodyPr vert="horz" wrap="square" lIns="0" tIns="12065" rIns="0" bIns="0" rtlCol="0">
            <a:spAutoFit/>
          </a:bodyPr>
          <a:lstStyle/>
          <a:p>
            <a:pPr marL="12700">
              <a:lnSpc>
                <a:spcPct val="100000"/>
              </a:lnSpc>
              <a:spcBef>
                <a:spcPts val="95"/>
              </a:spcBef>
            </a:pPr>
            <a:r>
              <a:rPr spc="-5" dirty="0"/>
              <a:t>Implementations: Graph </a:t>
            </a:r>
            <a:r>
              <a:rPr dirty="0"/>
              <a:t>Storage </a:t>
            </a:r>
            <a:r>
              <a:rPr spc="-5" dirty="0"/>
              <a:t>for Multiple CGP</a:t>
            </a:r>
            <a:r>
              <a:rPr spc="125" dirty="0"/>
              <a:t> </a:t>
            </a:r>
            <a:r>
              <a:rPr spc="-5" dirty="0"/>
              <a:t>Jobs</a:t>
            </a:r>
            <a:endParaRPr spc="-5" dirty="0"/>
          </a:p>
        </p:txBody>
      </p:sp>
      <p:graphicFrame>
        <p:nvGraphicFramePr>
          <p:cNvPr id="3" name="object 3"/>
          <p:cNvGraphicFramePr>
            <a:graphicFrameLocks noGrp="1"/>
          </p:cNvGraphicFramePr>
          <p:nvPr/>
        </p:nvGraphicFramePr>
        <p:xfrm>
          <a:off x="2933842" y="1893713"/>
          <a:ext cx="1316355" cy="1126490"/>
        </p:xfrm>
        <a:graphic>
          <a:graphicData uri="http://schemas.openxmlformats.org/drawingml/2006/table">
            <a:tbl>
              <a:tblPr firstRow="1" bandRow="1">
                <a:tableStyleId>{2D5ABB26-0587-4C30-8999-92F81FD0307C}</a:tableStyleId>
              </a:tblPr>
              <a:tblGrid>
                <a:gridCol w="781685"/>
                <a:gridCol w="521334"/>
              </a:tblGrid>
              <a:tr h="325120">
                <a:tc>
                  <a:txBody>
                    <a:bodyPr/>
                    <a:lstStyle/>
                    <a:p>
                      <a:pPr marR="21590" algn="ctr">
                        <a:lnSpc>
                          <a:spcPct val="100000"/>
                        </a:lnSpc>
                        <a:spcBef>
                          <a:spcPts val="225"/>
                        </a:spcBef>
                      </a:pPr>
                      <a:r>
                        <a:rPr sz="1150" b="1" spc="-20" dirty="0">
                          <a:latin typeface="Times New Roman" panose="02020603050405020304"/>
                          <a:cs typeface="Times New Roman" panose="02020603050405020304"/>
                        </a:rPr>
                        <a:t>Vertex</a:t>
                      </a:r>
                      <a:r>
                        <a:rPr sz="1150" b="1" spc="-1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ID</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R="17780" algn="ctr">
                        <a:lnSpc>
                          <a:spcPct val="100000"/>
                        </a:lnSpc>
                        <a:spcBef>
                          <a:spcPts val="225"/>
                        </a:spcBef>
                      </a:pPr>
                      <a:r>
                        <a:rPr sz="1150" b="1" spc="-20" dirty="0">
                          <a:latin typeface="Times New Roman" panose="02020603050405020304"/>
                          <a:cs typeface="Times New Roman" panose="02020603050405020304"/>
                        </a:rPr>
                        <a:t>Value</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263525">
                <a:tc>
                  <a:txBody>
                    <a:bodyPr/>
                    <a:lstStyle/>
                    <a:p>
                      <a:pPr marL="8255" algn="ctr">
                        <a:lnSpc>
                          <a:spcPct val="100000"/>
                        </a:lnSpc>
                        <a:spcBef>
                          <a:spcPts val="215"/>
                        </a:spcBef>
                      </a:pPr>
                      <a:r>
                        <a:rPr sz="1300" dirty="0">
                          <a:latin typeface="Times New Roman" panose="02020603050405020304"/>
                          <a:cs typeface="Times New Roman" panose="02020603050405020304"/>
                        </a:rPr>
                        <a:t>v1</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255" algn="ctr">
                        <a:lnSpc>
                          <a:spcPct val="100000"/>
                        </a:lnSpc>
                        <a:spcBef>
                          <a:spcPts val="215"/>
                        </a:spcBef>
                      </a:pPr>
                      <a:r>
                        <a:rPr sz="1300" dirty="0">
                          <a:latin typeface="Times New Roman" panose="02020603050405020304"/>
                          <a:cs typeface="Times New Roman" panose="02020603050405020304"/>
                        </a:rPr>
                        <a:t>0.2</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255" algn="ctr">
                        <a:lnSpc>
                          <a:spcPct val="100000"/>
                        </a:lnSpc>
                        <a:spcBef>
                          <a:spcPts val="215"/>
                        </a:spcBef>
                      </a:pPr>
                      <a:r>
                        <a:rPr sz="1300" dirty="0">
                          <a:latin typeface="Times New Roman" panose="02020603050405020304"/>
                          <a:cs typeface="Times New Roman" panose="02020603050405020304"/>
                        </a:rPr>
                        <a:t>v2</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255" algn="ctr">
                        <a:lnSpc>
                          <a:spcPct val="100000"/>
                        </a:lnSpc>
                        <a:spcBef>
                          <a:spcPts val="215"/>
                        </a:spcBef>
                      </a:pPr>
                      <a:r>
                        <a:rPr sz="1300" dirty="0">
                          <a:latin typeface="Times New Roman" panose="02020603050405020304"/>
                          <a:cs typeface="Times New Roman" panose="02020603050405020304"/>
                        </a:rPr>
                        <a:t>0.1</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255" algn="ctr">
                        <a:lnSpc>
                          <a:spcPct val="100000"/>
                        </a:lnSpc>
                        <a:spcBef>
                          <a:spcPts val="215"/>
                        </a:spcBef>
                      </a:pPr>
                      <a:r>
                        <a:rPr sz="1300" spc="-5"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985" algn="ctr">
                        <a:lnSpc>
                          <a:spcPct val="100000"/>
                        </a:lnSpc>
                        <a:spcBef>
                          <a:spcPts val="215"/>
                        </a:spcBef>
                      </a:pPr>
                      <a:r>
                        <a:rPr sz="1300" dirty="0">
                          <a:latin typeface="Times New Roman" panose="02020603050405020304"/>
                          <a:cs typeface="Times New Roman" panose="02020603050405020304"/>
                        </a:rPr>
                        <a:t>0.25</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4" name="object 4"/>
          <p:cNvSpPr txBox="1"/>
          <p:nvPr/>
        </p:nvSpPr>
        <p:spPr>
          <a:xfrm>
            <a:off x="3714763" y="1601198"/>
            <a:ext cx="96710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Times New Roman" panose="02020603050405020304"/>
                <a:cs typeface="Times New Roman" panose="02020603050405020304"/>
              </a:rPr>
              <a:t>PageRank</a:t>
            </a:r>
            <a:r>
              <a:rPr sz="1300" spc="-6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Job</a:t>
            </a:r>
            <a:endParaRPr sz="1300">
              <a:latin typeface="Times New Roman" panose="02020603050405020304"/>
              <a:cs typeface="Times New Roman" panose="02020603050405020304"/>
            </a:endParaRPr>
          </a:p>
        </p:txBody>
      </p:sp>
      <p:graphicFrame>
        <p:nvGraphicFramePr>
          <p:cNvPr id="5" name="object 5"/>
          <p:cNvGraphicFramePr>
            <a:graphicFrameLocks noGrp="1"/>
          </p:cNvGraphicFramePr>
          <p:nvPr/>
        </p:nvGraphicFramePr>
        <p:xfrm>
          <a:off x="2848308" y="3595932"/>
          <a:ext cx="6039485" cy="1113155"/>
        </p:xfrm>
        <a:graphic>
          <a:graphicData uri="http://schemas.openxmlformats.org/drawingml/2006/table">
            <a:tbl>
              <a:tblPr firstRow="1" bandRow="1">
                <a:tableStyleId>{2D5ABB26-0587-4C30-8999-92F81FD0307C}</a:tableStyleId>
              </a:tblPr>
              <a:tblGrid>
                <a:gridCol w="762635"/>
                <a:gridCol w="781050"/>
                <a:gridCol w="624840"/>
                <a:gridCol w="1198245"/>
                <a:gridCol w="2656840"/>
              </a:tblGrid>
              <a:tr h="311150">
                <a:tc>
                  <a:txBody>
                    <a:bodyPr/>
                    <a:lstStyle/>
                    <a:p>
                      <a:pPr marL="7620" algn="ctr">
                        <a:lnSpc>
                          <a:spcPct val="100000"/>
                        </a:lnSpc>
                        <a:spcBef>
                          <a:spcPts val="230"/>
                        </a:spcBef>
                      </a:pPr>
                      <a:r>
                        <a:rPr sz="1150" b="1" spc="-20" dirty="0">
                          <a:latin typeface="Times New Roman" panose="02020603050405020304"/>
                          <a:cs typeface="Times New Roman" panose="02020603050405020304"/>
                        </a:rPr>
                        <a:t>Vertex</a:t>
                      </a:r>
                      <a:r>
                        <a:rPr sz="1150" b="1" spc="-1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ID</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525" algn="ctr">
                        <a:lnSpc>
                          <a:spcPct val="100000"/>
                        </a:lnSpc>
                        <a:spcBef>
                          <a:spcPts val="230"/>
                        </a:spcBef>
                      </a:pPr>
                      <a:r>
                        <a:rPr sz="1150" b="1" dirty="0">
                          <a:latin typeface="Times New Roman" panose="02020603050405020304"/>
                          <a:cs typeface="Times New Roman" panose="02020603050405020304"/>
                        </a:rPr>
                        <a:t>Edge</a:t>
                      </a:r>
                      <a:r>
                        <a:rPr sz="1150" b="1" spc="-2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List</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525" algn="ctr">
                        <a:lnSpc>
                          <a:spcPct val="100000"/>
                        </a:lnSpc>
                        <a:spcBef>
                          <a:spcPts val="230"/>
                        </a:spcBef>
                      </a:pPr>
                      <a:r>
                        <a:rPr sz="1150" b="1" dirty="0">
                          <a:latin typeface="Times New Roman" panose="02020603050405020304"/>
                          <a:cs typeface="Times New Roman" panose="02020603050405020304"/>
                        </a:rPr>
                        <a:t>Flag</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10795" algn="ctr">
                        <a:lnSpc>
                          <a:spcPct val="100000"/>
                        </a:lnSpc>
                        <a:spcBef>
                          <a:spcPts val="230"/>
                        </a:spcBef>
                      </a:pPr>
                      <a:r>
                        <a:rPr sz="1150" b="1" dirty="0">
                          <a:latin typeface="Times New Roman" panose="02020603050405020304"/>
                          <a:cs typeface="Times New Roman" panose="02020603050405020304"/>
                        </a:rPr>
                        <a:t>Master</a:t>
                      </a:r>
                      <a:r>
                        <a:rPr sz="1150" b="1" spc="-3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Location</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12700" algn="ctr">
                        <a:lnSpc>
                          <a:spcPct val="100000"/>
                        </a:lnSpc>
                        <a:spcBef>
                          <a:spcPts val="230"/>
                        </a:spcBef>
                      </a:pPr>
                      <a:r>
                        <a:rPr sz="1150" b="1" dirty="0">
                          <a:latin typeface="Times New Roman" panose="02020603050405020304"/>
                          <a:cs typeface="Times New Roman" panose="02020603050405020304"/>
                        </a:rPr>
                        <a:t>Information Associated </a:t>
                      </a:r>
                      <a:r>
                        <a:rPr sz="1150" b="1" spc="5" dirty="0">
                          <a:latin typeface="Times New Roman" panose="02020603050405020304"/>
                          <a:cs typeface="Times New Roman" panose="02020603050405020304"/>
                        </a:rPr>
                        <a:t>with </a:t>
                      </a:r>
                      <a:r>
                        <a:rPr sz="1150" b="1" dirty="0">
                          <a:latin typeface="Times New Roman" panose="02020603050405020304"/>
                          <a:cs typeface="Times New Roman" panose="02020603050405020304"/>
                        </a:rPr>
                        <a:t>Its</a:t>
                      </a:r>
                      <a:r>
                        <a:rPr sz="1150" b="1" spc="-4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Edges</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263525">
                <a:tc>
                  <a:txBody>
                    <a:bodyPr/>
                    <a:lstStyle/>
                    <a:p>
                      <a:pPr marL="8255" algn="ctr">
                        <a:lnSpc>
                          <a:spcPct val="100000"/>
                        </a:lnSpc>
                        <a:spcBef>
                          <a:spcPts val="220"/>
                        </a:spcBef>
                      </a:pPr>
                      <a:r>
                        <a:rPr sz="1300" dirty="0">
                          <a:latin typeface="Times New Roman" panose="02020603050405020304"/>
                          <a:cs typeface="Times New Roman" panose="02020603050405020304"/>
                        </a:rPr>
                        <a:t>v1</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25" algn="ctr">
                        <a:lnSpc>
                          <a:spcPct val="100000"/>
                        </a:lnSpc>
                        <a:spcBef>
                          <a:spcPts val="220"/>
                        </a:spcBef>
                      </a:pPr>
                      <a:r>
                        <a:rPr sz="1300"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Master</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0" algn="ctr">
                        <a:lnSpc>
                          <a:spcPct val="100000"/>
                        </a:lnSpc>
                        <a:spcBef>
                          <a:spcPts val="220"/>
                        </a:spcBef>
                      </a:pPr>
                      <a:r>
                        <a:rPr sz="1300" dirty="0">
                          <a:latin typeface="Times New Roman" panose="02020603050405020304"/>
                          <a:cs typeface="Times New Roman" panose="02020603050405020304"/>
                        </a:rPr>
                        <a:t>Partition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1</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335" algn="ctr">
                        <a:lnSpc>
                          <a:spcPct val="100000"/>
                        </a:lnSpc>
                        <a:spcBef>
                          <a:spcPts val="220"/>
                        </a:spcBef>
                      </a:pPr>
                      <a:r>
                        <a:rPr sz="1300" dirty="0">
                          <a:latin typeface="Times New Roman" panose="02020603050405020304"/>
                          <a:cs typeface="Times New Roman" panose="02020603050405020304"/>
                        </a:rPr>
                        <a:t>1.1</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255" algn="ctr">
                        <a:lnSpc>
                          <a:spcPct val="100000"/>
                        </a:lnSpc>
                        <a:spcBef>
                          <a:spcPts val="220"/>
                        </a:spcBef>
                      </a:pPr>
                      <a:r>
                        <a:rPr sz="1300" dirty="0">
                          <a:latin typeface="Times New Roman" panose="02020603050405020304"/>
                          <a:cs typeface="Times New Roman" panose="02020603050405020304"/>
                        </a:rPr>
                        <a:t>v2</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160" algn="ctr">
                        <a:lnSpc>
                          <a:spcPct val="100000"/>
                        </a:lnSpc>
                        <a:spcBef>
                          <a:spcPts val="220"/>
                        </a:spcBef>
                      </a:pPr>
                      <a:r>
                        <a:rPr sz="1300" dirty="0">
                          <a:latin typeface="Times New Roman" panose="02020603050405020304"/>
                          <a:cs typeface="Times New Roman" panose="02020603050405020304"/>
                        </a:rPr>
                        <a:t>v1,</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Master</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0" algn="ctr">
                        <a:lnSpc>
                          <a:spcPct val="100000"/>
                        </a:lnSpc>
                        <a:spcBef>
                          <a:spcPts val="220"/>
                        </a:spcBef>
                      </a:pPr>
                      <a:r>
                        <a:rPr sz="1300" dirty="0">
                          <a:latin typeface="Times New Roman" panose="02020603050405020304"/>
                          <a:cs typeface="Times New Roman" panose="02020603050405020304"/>
                        </a:rPr>
                        <a:t>Partition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1</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335" algn="ctr">
                        <a:lnSpc>
                          <a:spcPct val="100000"/>
                        </a:lnSpc>
                        <a:spcBef>
                          <a:spcPts val="220"/>
                        </a:spcBef>
                      </a:pPr>
                      <a:r>
                        <a:rPr sz="1300" dirty="0">
                          <a:latin typeface="Times New Roman" panose="02020603050405020304"/>
                          <a:cs typeface="Times New Roman" panose="02020603050405020304"/>
                        </a:rPr>
                        <a:t>1.2,</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2.9</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255" algn="ctr">
                        <a:lnSpc>
                          <a:spcPct val="100000"/>
                        </a:lnSpc>
                        <a:spcBef>
                          <a:spcPts val="220"/>
                        </a:spcBef>
                      </a:pPr>
                      <a:r>
                        <a:rPr sz="1300"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Ø</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Master</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0" algn="ctr">
                        <a:lnSpc>
                          <a:spcPct val="100000"/>
                        </a:lnSpc>
                        <a:spcBef>
                          <a:spcPts val="220"/>
                        </a:spcBef>
                      </a:pPr>
                      <a:r>
                        <a:rPr sz="1300" dirty="0">
                          <a:latin typeface="Times New Roman" panose="02020603050405020304"/>
                          <a:cs typeface="Times New Roman" panose="02020603050405020304"/>
                        </a:rPr>
                        <a:t>Partition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1</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4605" algn="ctr">
                        <a:lnSpc>
                          <a:spcPct val="100000"/>
                        </a:lnSpc>
                        <a:spcBef>
                          <a:spcPts val="220"/>
                        </a:spcBef>
                      </a:pPr>
                      <a:r>
                        <a:rPr sz="1300" dirty="0">
                          <a:latin typeface="Times New Roman" panose="02020603050405020304"/>
                          <a:cs typeface="Times New Roman" panose="02020603050405020304"/>
                        </a:rPr>
                        <a:t>Ø</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6" name="object 6"/>
          <p:cNvSpPr txBox="1"/>
          <p:nvPr/>
        </p:nvSpPr>
        <p:spPr>
          <a:xfrm>
            <a:off x="5753836" y="2133262"/>
            <a:ext cx="330200" cy="553720"/>
          </a:xfrm>
          <a:prstGeom prst="rect">
            <a:avLst/>
          </a:prstGeom>
        </p:spPr>
        <p:txBody>
          <a:bodyPr vert="horz" wrap="square" lIns="0" tIns="14604" rIns="0" bIns="0" rtlCol="0">
            <a:spAutoFit/>
          </a:bodyPr>
          <a:lstStyle/>
          <a:p>
            <a:pPr marL="12700">
              <a:lnSpc>
                <a:spcPct val="100000"/>
              </a:lnSpc>
              <a:spcBef>
                <a:spcPts val="115"/>
              </a:spcBef>
            </a:pPr>
            <a:r>
              <a:rPr sz="3450" spc="-135" dirty="0">
                <a:latin typeface="Trebuchet MS" panose="020B0603020202020204"/>
                <a:cs typeface="Trebuchet MS" panose="020B0603020202020204"/>
              </a:rPr>
              <a:t>…</a:t>
            </a:r>
            <a:endParaRPr sz="3450">
              <a:latin typeface="Trebuchet MS" panose="020B0603020202020204"/>
              <a:cs typeface="Trebuchet MS" panose="020B0603020202020204"/>
            </a:endParaRPr>
          </a:p>
        </p:txBody>
      </p:sp>
      <p:sp>
        <p:nvSpPr>
          <p:cNvPr id="7" name="object 7"/>
          <p:cNvSpPr/>
          <p:nvPr/>
        </p:nvSpPr>
        <p:spPr>
          <a:xfrm>
            <a:off x="2853759" y="1586718"/>
            <a:ext cx="2847340" cy="1739900"/>
          </a:xfrm>
          <a:custGeom>
            <a:avLst/>
            <a:gdLst/>
            <a:ahLst/>
            <a:cxnLst/>
            <a:rect l="l" t="t" r="r" b="b"/>
            <a:pathLst>
              <a:path w="2847340" h="1739900">
                <a:moveTo>
                  <a:pt x="0" y="1739700"/>
                </a:moveTo>
                <a:lnTo>
                  <a:pt x="2847166" y="1739700"/>
                </a:lnTo>
                <a:lnTo>
                  <a:pt x="2847166" y="0"/>
                </a:lnTo>
                <a:lnTo>
                  <a:pt x="0" y="0"/>
                </a:lnTo>
                <a:lnTo>
                  <a:pt x="0" y="1739700"/>
                </a:lnTo>
                <a:close/>
              </a:path>
            </a:pathLst>
          </a:custGeom>
          <a:ln w="25311">
            <a:solidFill>
              <a:srgbClr val="000000"/>
            </a:solidFill>
            <a:prstDash val="lgDash"/>
          </a:ln>
        </p:spPr>
        <p:txBody>
          <a:bodyPr wrap="square" lIns="0" tIns="0" rIns="0" bIns="0" rtlCol="0"/>
          <a:lstStyle/>
          <a:p/>
        </p:txBody>
      </p:sp>
      <p:sp>
        <p:nvSpPr>
          <p:cNvPr id="8" name="object 8"/>
          <p:cNvSpPr txBox="1"/>
          <p:nvPr/>
        </p:nvSpPr>
        <p:spPr>
          <a:xfrm>
            <a:off x="3411485" y="3074354"/>
            <a:ext cx="1573530" cy="223520"/>
          </a:xfrm>
          <a:prstGeom prst="rect">
            <a:avLst/>
          </a:prstGeom>
        </p:spPr>
        <p:txBody>
          <a:bodyPr vert="horz" wrap="square" lIns="0" tIns="12065" rIns="0" bIns="0" rtlCol="0">
            <a:spAutoFit/>
          </a:bodyPr>
          <a:lstStyle/>
          <a:p>
            <a:pPr marL="12700">
              <a:lnSpc>
                <a:spcPct val="100000"/>
              </a:lnSpc>
              <a:spcBef>
                <a:spcPts val="95"/>
              </a:spcBef>
            </a:pPr>
            <a:r>
              <a:rPr sz="1300" dirty="0">
                <a:latin typeface="Times New Roman" panose="02020603050405020304"/>
                <a:cs typeface="Times New Roman" panose="02020603050405020304"/>
              </a:rPr>
              <a:t>Private </a:t>
            </a:r>
            <a:r>
              <a:rPr sz="1300" spc="-15" dirty="0">
                <a:latin typeface="Times New Roman" panose="02020603050405020304"/>
                <a:cs typeface="Times New Roman" panose="02020603050405020304"/>
              </a:rPr>
              <a:t>Table</a:t>
            </a:r>
            <a:r>
              <a:rPr sz="1300" spc="-120" dirty="0">
                <a:latin typeface="Times New Roman" panose="02020603050405020304"/>
                <a:cs typeface="Times New Roman" panose="02020603050405020304"/>
              </a:rPr>
              <a:t> </a:t>
            </a:r>
            <a:r>
              <a:rPr sz="1300" dirty="0">
                <a:latin typeface="Times New Roman" panose="02020603050405020304"/>
                <a:cs typeface="Times New Roman" panose="02020603050405020304"/>
              </a:rPr>
              <a:t>Partitions</a:t>
            </a:r>
            <a:endParaRPr sz="1300">
              <a:latin typeface="Times New Roman" panose="02020603050405020304"/>
              <a:cs typeface="Times New Roman" panose="02020603050405020304"/>
            </a:endParaRPr>
          </a:p>
        </p:txBody>
      </p:sp>
      <p:sp>
        <p:nvSpPr>
          <p:cNvPr id="9" name="object 9"/>
          <p:cNvSpPr txBox="1"/>
          <p:nvPr/>
        </p:nvSpPr>
        <p:spPr>
          <a:xfrm>
            <a:off x="4958331" y="5914828"/>
            <a:ext cx="1763395" cy="223520"/>
          </a:xfrm>
          <a:prstGeom prst="rect">
            <a:avLst/>
          </a:prstGeom>
        </p:spPr>
        <p:txBody>
          <a:bodyPr vert="horz" wrap="square" lIns="0" tIns="12065" rIns="0" bIns="0" rtlCol="0">
            <a:spAutoFit/>
          </a:bodyPr>
          <a:lstStyle/>
          <a:p>
            <a:pPr marL="12700">
              <a:lnSpc>
                <a:spcPct val="100000"/>
              </a:lnSpc>
              <a:spcBef>
                <a:spcPts val="95"/>
              </a:spcBef>
            </a:pPr>
            <a:r>
              <a:rPr sz="1300" dirty="0">
                <a:latin typeface="Times New Roman" panose="02020603050405020304"/>
                <a:cs typeface="Times New Roman" panose="02020603050405020304"/>
              </a:rPr>
              <a:t>Graph Structure</a:t>
            </a:r>
            <a:r>
              <a:rPr sz="1300" spc="-70" dirty="0">
                <a:latin typeface="Times New Roman" panose="02020603050405020304"/>
                <a:cs typeface="Times New Roman" panose="02020603050405020304"/>
              </a:rPr>
              <a:t> </a:t>
            </a:r>
            <a:r>
              <a:rPr sz="1300" dirty="0">
                <a:latin typeface="Times New Roman" panose="02020603050405020304"/>
                <a:cs typeface="Times New Roman" panose="02020603050405020304"/>
              </a:rPr>
              <a:t>Partitions</a:t>
            </a:r>
            <a:endParaRPr sz="1300">
              <a:latin typeface="Times New Roman" panose="02020603050405020304"/>
              <a:cs typeface="Times New Roman" panose="02020603050405020304"/>
            </a:endParaRPr>
          </a:p>
        </p:txBody>
      </p:sp>
      <p:graphicFrame>
        <p:nvGraphicFramePr>
          <p:cNvPr id="10" name="object 10"/>
          <p:cNvGraphicFramePr>
            <a:graphicFrameLocks noGrp="1"/>
          </p:cNvGraphicFramePr>
          <p:nvPr/>
        </p:nvGraphicFramePr>
        <p:xfrm>
          <a:off x="4322921" y="1893713"/>
          <a:ext cx="1334135" cy="1126490"/>
        </p:xfrm>
        <a:graphic>
          <a:graphicData uri="http://schemas.openxmlformats.org/drawingml/2006/table">
            <a:tbl>
              <a:tblPr firstRow="1" bandRow="1">
                <a:tableStyleId>{2D5ABB26-0587-4C30-8999-92F81FD0307C}</a:tableStyleId>
              </a:tblPr>
              <a:tblGrid>
                <a:gridCol w="751840"/>
                <a:gridCol w="567690"/>
              </a:tblGrid>
              <a:tr h="325120">
                <a:tc>
                  <a:txBody>
                    <a:bodyPr/>
                    <a:lstStyle/>
                    <a:p>
                      <a:pPr algn="ctr">
                        <a:lnSpc>
                          <a:spcPct val="100000"/>
                        </a:lnSpc>
                        <a:spcBef>
                          <a:spcPts val="225"/>
                        </a:spcBef>
                      </a:pPr>
                      <a:r>
                        <a:rPr sz="1150" b="1" spc="-20" dirty="0">
                          <a:latin typeface="Times New Roman" panose="02020603050405020304"/>
                          <a:cs typeface="Times New Roman" panose="02020603050405020304"/>
                        </a:rPr>
                        <a:t>Vertex</a:t>
                      </a:r>
                      <a:r>
                        <a:rPr sz="1150" b="1" spc="-1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ID</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R="134620" algn="r">
                        <a:lnSpc>
                          <a:spcPct val="100000"/>
                        </a:lnSpc>
                        <a:spcBef>
                          <a:spcPts val="225"/>
                        </a:spcBef>
                      </a:pPr>
                      <a:r>
                        <a:rPr sz="1150" b="1" spc="-105" dirty="0">
                          <a:latin typeface="Times New Roman" panose="02020603050405020304"/>
                          <a:cs typeface="Times New Roman" panose="02020603050405020304"/>
                        </a:rPr>
                        <a:t>V</a:t>
                      </a:r>
                      <a:r>
                        <a:rPr sz="1150" b="1" dirty="0">
                          <a:latin typeface="Times New Roman" panose="02020603050405020304"/>
                          <a:cs typeface="Times New Roman" panose="02020603050405020304"/>
                        </a:rPr>
                        <a:t>alue</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263525">
                <a:tc>
                  <a:txBody>
                    <a:bodyPr/>
                    <a:lstStyle/>
                    <a:p>
                      <a:pPr marL="10795" algn="ctr">
                        <a:lnSpc>
                          <a:spcPct val="100000"/>
                        </a:lnSpc>
                        <a:spcBef>
                          <a:spcPts val="215"/>
                        </a:spcBef>
                      </a:pPr>
                      <a:r>
                        <a:rPr sz="1300"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125730" algn="r">
                        <a:lnSpc>
                          <a:spcPct val="100000"/>
                        </a:lnSpc>
                        <a:spcBef>
                          <a:spcPts val="215"/>
                        </a:spcBef>
                      </a:pPr>
                      <a:r>
                        <a:rPr sz="1300" dirty="0">
                          <a:latin typeface="Times New Roman" panose="02020603050405020304"/>
                          <a:cs typeface="Times New Roman" panose="02020603050405020304"/>
                        </a:rPr>
                        <a:t>0.05</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10795" algn="ctr">
                        <a:lnSpc>
                          <a:spcPct val="100000"/>
                        </a:lnSpc>
                        <a:spcBef>
                          <a:spcPts val="215"/>
                        </a:spcBef>
                      </a:pPr>
                      <a:r>
                        <a:rPr sz="1300" dirty="0">
                          <a:latin typeface="Times New Roman" panose="02020603050405020304"/>
                          <a:cs typeface="Times New Roman" panose="02020603050405020304"/>
                        </a:rPr>
                        <a:t>v4</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167640" algn="r">
                        <a:lnSpc>
                          <a:spcPct val="100000"/>
                        </a:lnSpc>
                        <a:spcBef>
                          <a:spcPts val="215"/>
                        </a:spcBef>
                      </a:pPr>
                      <a:r>
                        <a:rPr sz="1300" dirty="0">
                          <a:latin typeface="Times New Roman" panose="02020603050405020304"/>
                          <a:cs typeface="Times New Roman" panose="02020603050405020304"/>
                        </a:rPr>
                        <a:t>0.1</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10795" algn="ctr">
                        <a:lnSpc>
                          <a:spcPct val="100000"/>
                        </a:lnSpc>
                        <a:spcBef>
                          <a:spcPts val="215"/>
                        </a:spcBef>
                      </a:pPr>
                      <a:r>
                        <a:rPr sz="1300" dirty="0">
                          <a:latin typeface="Times New Roman" panose="02020603050405020304"/>
                          <a:cs typeface="Times New Roman" panose="02020603050405020304"/>
                        </a:rPr>
                        <a:t>v5</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167640" algn="r">
                        <a:lnSpc>
                          <a:spcPct val="100000"/>
                        </a:lnSpc>
                        <a:spcBef>
                          <a:spcPts val="215"/>
                        </a:spcBef>
                      </a:pPr>
                      <a:r>
                        <a:rPr sz="1300" dirty="0">
                          <a:latin typeface="Times New Roman" panose="02020603050405020304"/>
                          <a:cs typeface="Times New Roman" panose="02020603050405020304"/>
                        </a:rPr>
                        <a:t>0.3</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1" name="object 11"/>
          <p:cNvGraphicFramePr>
            <a:graphicFrameLocks noGrp="1"/>
          </p:cNvGraphicFramePr>
          <p:nvPr/>
        </p:nvGraphicFramePr>
        <p:xfrm>
          <a:off x="6216253" y="1918181"/>
          <a:ext cx="1316355" cy="1126490"/>
        </p:xfrm>
        <a:graphic>
          <a:graphicData uri="http://schemas.openxmlformats.org/drawingml/2006/table">
            <a:tbl>
              <a:tblPr firstRow="1" bandRow="1">
                <a:tableStyleId>{2D5ABB26-0587-4C30-8999-92F81FD0307C}</a:tableStyleId>
              </a:tblPr>
              <a:tblGrid>
                <a:gridCol w="781685"/>
                <a:gridCol w="521334"/>
              </a:tblGrid>
              <a:tr h="325120">
                <a:tc>
                  <a:txBody>
                    <a:bodyPr/>
                    <a:lstStyle/>
                    <a:p>
                      <a:pPr marR="20320" algn="ctr">
                        <a:lnSpc>
                          <a:spcPct val="100000"/>
                        </a:lnSpc>
                        <a:spcBef>
                          <a:spcPts val="225"/>
                        </a:spcBef>
                      </a:pPr>
                      <a:r>
                        <a:rPr sz="1150" b="1" spc="-20" dirty="0">
                          <a:latin typeface="Times New Roman" panose="02020603050405020304"/>
                          <a:cs typeface="Times New Roman" panose="02020603050405020304"/>
                        </a:rPr>
                        <a:t>Vertex</a:t>
                      </a:r>
                      <a:r>
                        <a:rPr sz="1150" b="1" spc="-1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ID</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R="17145" algn="ctr">
                        <a:lnSpc>
                          <a:spcPct val="100000"/>
                        </a:lnSpc>
                        <a:spcBef>
                          <a:spcPts val="225"/>
                        </a:spcBef>
                      </a:pPr>
                      <a:r>
                        <a:rPr sz="1150" b="1" spc="-20" dirty="0">
                          <a:latin typeface="Times New Roman" panose="02020603050405020304"/>
                          <a:cs typeface="Times New Roman" panose="02020603050405020304"/>
                        </a:rPr>
                        <a:t>Value</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263525">
                <a:tc>
                  <a:txBody>
                    <a:bodyPr/>
                    <a:lstStyle/>
                    <a:p>
                      <a:pPr marL="8890" algn="ctr">
                        <a:lnSpc>
                          <a:spcPct val="100000"/>
                        </a:lnSpc>
                        <a:spcBef>
                          <a:spcPts val="215"/>
                        </a:spcBef>
                      </a:pPr>
                      <a:r>
                        <a:rPr sz="1300" spc="-5" dirty="0">
                          <a:latin typeface="Times New Roman" panose="02020603050405020304"/>
                          <a:cs typeface="Times New Roman" panose="02020603050405020304"/>
                        </a:rPr>
                        <a:t>v1</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25" algn="ctr">
                        <a:lnSpc>
                          <a:spcPct val="100000"/>
                        </a:lnSpc>
                        <a:spcBef>
                          <a:spcPts val="215"/>
                        </a:spcBef>
                      </a:pPr>
                      <a:r>
                        <a:rPr sz="1300" dirty="0">
                          <a:latin typeface="Times New Roman" panose="02020603050405020304"/>
                          <a:cs typeface="Times New Roman" panose="02020603050405020304"/>
                        </a:rPr>
                        <a:t>1.2</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890" algn="ctr">
                        <a:lnSpc>
                          <a:spcPct val="100000"/>
                        </a:lnSpc>
                        <a:spcBef>
                          <a:spcPts val="215"/>
                        </a:spcBef>
                      </a:pPr>
                      <a:r>
                        <a:rPr sz="1300" dirty="0">
                          <a:latin typeface="Times New Roman" panose="02020603050405020304"/>
                          <a:cs typeface="Times New Roman" panose="02020603050405020304"/>
                        </a:rPr>
                        <a:t>v2</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255" algn="ctr">
                        <a:lnSpc>
                          <a:spcPct val="100000"/>
                        </a:lnSpc>
                        <a:spcBef>
                          <a:spcPts val="215"/>
                        </a:spcBef>
                      </a:pPr>
                      <a:r>
                        <a:rPr sz="1300" dirty="0">
                          <a:latin typeface="Times New Roman" panose="02020603050405020304"/>
                          <a:cs typeface="Times New Roman" panose="02020603050405020304"/>
                        </a:rPr>
                        <a:t>0</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890" algn="ctr">
                        <a:lnSpc>
                          <a:spcPct val="100000"/>
                        </a:lnSpc>
                        <a:spcBef>
                          <a:spcPts val="215"/>
                        </a:spcBef>
                      </a:pPr>
                      <a:r>
                        <a:rPr sz="1300"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25" algn="ctr">
                        <a:lnSpc>
                          <a:spcPct val="100000"/>
                        </a:lnSpc>
                        <a:spcBef>
                          <a:spcPts val="215"/>
                        </a:spcBef>
                      </a:pPr>
                      <a:r>
                        <a:rPr sz="1300" dirty="0">
                          <a:latin typeface="Times New Roman" panose="02020603050405020304"/>
                          <a:cs typeface="Times New Roman" panose="02020603050405020304"/>
                        </a:rPr>
                        <a:t>2.9</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12" name="object 12"/>
          <p:cNvSpPr txBox="1"/>
          <p:nvPr/>
        </p:nvSpPr>
        <p:spPr>
          <a:xfrm>
            <a:off x="7308640" y="1625886"/>
            <a:ext cx="657860"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Times New Roman" panose="02020603050405020304"/>
                <a:cs typeface="Times New Roman" panose="02020603050405020304"/>
              </a:rPr>
              <a:t>SSSP</a:t>
            </a:r>
            <a:r>
              <a:rPr sz="1300" spc="-110" dirty="0">
                <a:latin typeface="Times New Roman" panose="02020603050405020304"/>
                <a:cs typeface="Times New Roman" panose="02020603050405020304"/>
              </a:rPr>
              <a:t> </a:t>
            </a:r>
            <a:r>
              <a:rPr sz="1300" dirty="0">
                <a:latin typeface="Times New Roman" panose="02020603050405020304"/>
                <a:cs typeface="Times New Roman" panose="02020603050405020304"/>
              </a:rPr>
              <a:t>Job</a:t>
            </a:r>
            <a:endParaRPr sz="1300">
              <a:latin typeface="Times New Roman" panose="02020603050405020304"/>
              <a:cs typeface="Times New Roman" panose="02020603050405020304"/>
            </a:endParaRPr>
          </a:p>
        </p:txBody>
      </p:sp>
      <p:sp>
        <p:nvSpPr>
          <p:cNvPr id="13" name="object 13"/>
          <p:cNvSpPr/>
          <p:nvPr/>
        </p:nvSpPr>
        <p:spPr>
          <a:xfrm>
            <a:off x="6116643" y="1612010"/>
            <a:ext cx="2866390" cy="1714500"/>
          </a:xfrm>
          <a:custGeom>
            <a:avLst/>
            <a:gdLst/>
            <a:ahLst/>
            <a:cxnLst/>
            <a:rect l="l" t="t" r="r" b="b"/>
            <a:pathLst>
              <a:path w="2866390" h="1714500">
                <a:moveTo>
                  <a:pt x="0" y="1714407"/>
                </a:moveTo>
                <a:lnTo>
                  <a:pt x="2865912" y="1714407"/>
                </a:lnTo>
                <a:lnTo>
                  <a:pt x="2865912" y="0"/>
                </a:lnTo>
                <a:lnTo>
                  <a:pt x="0" y="0"/>
                </a:lnTo>
                <a:lnTo>
                  <a:pt x="0" y="1714407"/>
                </a:lnTo>
                <a:close/>
              </a:path>
            </a:pathLst>
          </a:custGeom>
          <a:ln w="25311">
            <a:solidFill>
              <a:srgbClr val="000000"/>
            </a:solidFill>
            <a:prstDash val="lgDash"/>
          </a:ln>
        </p:spPr>
        <p:txBody>
          <a:bodyPr wrap="square" lIns="0" tIns="0" rIns="0" bIns="0" rtlCol="0"/>
          <a:lstStyle/>
          <a:p/>
        </p:txBody>
      </p:sp>
      <p:sp>
        <p:nvSpPr>
          <p:cNvPr id="14" name="object 14"/>
          <p:cNvSpPr txBox="1"/>
          <p:nvPr/>
        </p:nvSpPr>
        <p:spPr>
          <a:xfrm>
            <a:off x="6850837" y="3074354"/>
            <a:ext cx="1573530" cy="223520"/>
          </a:xfrm>
          <a:prstGeom prst="rect">
            <a:avLst/>
          </a:prstGeom>
        </p:spPr>
        <p:txBody>
          <a:bodyPr vert="horz" wrap="square" lIns="0" tIns="12065" rIns="0" bIns="0" rtlCol="0">
            <a:spAutoFit/>
          </a:bodyPr>
          <a:lstStyle/>
          <a:p>
            <a:pPr marL="12700">
              <a:lnSpc>
                <a:spcPct val="100000"/>
              </a:lnSpc>
              <a:spcBef>
                <a:spcPts val="95"/>
              </a:spcBef>
            </a:pPr>
            <a:r>
              <a:rPr sz="1300" dirty="0">
                <a:latin typeface="Times New Roman" panose="02020603050405020304"/>
                <a:cs typeface="Times New Roman" panose="02020603050405020304"/>
              </a:rPr>
              <a:t>Private </a:t>
            </a:r>
            <a:r>
              <a:rPr sz="1300" spc="-15" dirty="0">
                <a:latin typeface="Times New Roman" panose="02020603050405020304"/>
                <a:cs typeface="Times New Roman" panose="02020603050405020304"/>
              </a:rPr>
              <a:t>Table</a:t>
            </a:r>
            <a:r>
              <a:rPr sz="1300" spc="-120" dirty="0">
                <a:latin typeface="Times New Roman" panose="02020603050405020304"/>
                <a:cs typeface="Times New Roman" panose="02020603050405020304"/>
              </a:rPr>
              <a:t> </a:t>
            </a:r>
            <a:r>
              <a:rPr sz="1300" dirty="0">
                <a:latin typeface="Times New Roman" panose="02020603050405020304"/>
                <a:cs typeface="Times New Roman" panose="02020603050405020304"/>
              </a:rPr>
              <a:t>Partitions</a:t>
            </a:r>
            <a:endParaRPr sz="1300">
              <a:latin typeface="Times New Roman" panose="02020603050405020304"/>
              <a:cs typeface="Times New Roman" panose="02020603050405020304"/>
            </a:endParaRPr>
          </a:p>
        </p:txBody>
      </p:sp>
      <p:sp>
        <p:nvSpPr>
          <p:cNvPr id="15" name="object 15"/>
          <p:cNvSpPr/>
          <p:nvPr/>
        </p:nvSpPr>
        <p:spPr>
          <a:xfrm>
            <a:off x="8564463" y="2360437"/>
            <a:ext cx="122110" cy="66164"/>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8564463" y="2624361"/>
            <a:ext cx="122110" cy="66164"/>
          </a:xfrm>
          <a:prstGeom prst="rect">
            <a:avLst/>
          </a:prstGeom>
          <a:blipFill>
            <a:blip r:embed="rId1" cstate="print"/>
            <a:stretch>
              <a:fillRect/>
            </a:stretch>
          </a:blipFill>
        </p:spPr>
        <p:txBody>
          <a:bodyPr wrap="square" lIns="0" tIns="0" rIns="0" bIns="0" rtlCol="0"/>
          <a:lstStyle/>
          <a:p/>
        </p:txBody>
      </p:sp>
      <p:graphicFrame>
        <p:nvGraphicFramePr>
          <p:cNvPr id="17" name="object 17"/>
          <p:cNvGraphicFramePr>
            <a:graphicFrameLocks noGrp="1"/>
          </p:cNvGraphicFramePr>
          <p:nvPr/>
        </p:nvGraphicFramePr>
        <p:xfrm>
          <a:off x="7605377" y="1918181"/>
          <a:ext cx="1334135" cy="1126490"/>
        </p:xfrm>
        <a:graphic>
          <a:graphicData uri="http://schemas.openxmlformats.org/drawingml/2006/table">
            <a:tbl>
              <a:tblPr firstRow="1" bandRow="1">
                <a:tableStyleId>{2D5ABB26-0587-4C30-8999-92F81FD0307C}</a:tableStyleId>
              </a:tblPr>
              <a:tblGrid>
                <a:gridCol w="751840"/>
                <a:gridCol w="567690"/>
              </a:tblGrid>
              <a:tr h="325120">
                <a:tc>
                  <a:txBody>
                    <a:bodyPr/>
                    <a:lstStyle/>
                    <a:p>
                      <a:pPr marL="1905" algn="ctr">
                        <a:lnSpc>
                          <a:spcPct val="100000"/>
                        </a:lnSpc>
                        <a:spcBef>
                          <a:spcPts val="225"/>
                        </a:spcBef>
                      </a:pPr>
                      <a:r>
                        <a:rPr sz="1150" b="1" spc="-20" dirty="0">
                          <a:latin typeface="Times New Roman" panose="02020603050405020304"/>
                          <a:cs typeface="Times New Roman" panose="02020603050405020304"/>
                        </a:rPr>
                        <a:t>Vertex </a:t>
                      </a:r>
                      <a:r>
                        <a:rPr sz="1150" b="1" dirty="0">
                          <a:latin typeface="Times New Roman" panose="02020603050405020304"/>
                          <a:cs typeface="Times New Roman" panose="02020603050405020304"/>
                        </a:rPr>
                        <a:t>ID</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71755">
                        <a:lnSpc>
                          <a:spcPct val="100000"/>
                        </a:lnSpc>
                        <a:spcBef>
                          <a:spcPts val="225"/>
                        </a:spcBef>
                      </a:pPr>
                      <a:r>
                        <a:rPr sz="1150" b="1" spc="-20" dirty="0">
                          <a:latin typeface="Times New Roman" panose="02020603050405020304"/>
                          <a:cs typeface="Times New Roman" panose="02020603050405020304"/>
                        </a:rPr>
                        <a:t>Value</a:t>
                      </a:r>
                      <a:endParaRPr sz="1150">
                        <a:latin typeface="Times New Roman" panose="02020603050405020304"/>
                        <a:cs typeface="Times New Roman" panose="02020603050405020304"/>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263525">
                <a:tc>
                  <a:txBody>
                    <a:bodyPr/>
                    <a:lstStyle/>
                    <a:p>
                      <a:pPr marL="11430" algn="ctr">
                        <a:lnSpc>
                          <a:spcPct val="100000"/>
                        </a:lnSpc>
                        <a:spcBef>
                          <a:spcPts val="215"/>
                        </a:spcBef>
                      </a:pPr>
                      <a:r>
                        <a:rPr sz="1300" spc="-5"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11430" algn="ctr">
                        <a:lnSpc>
                          <a:spcPct val="100000"/>
                        </a:lnSpc>
                        <a:spcBef>
                          <a:spcPts val="215"/>
                        </a:spcBef>
                      </a:pPr>
                      <a:r>
                        <a:rPr sz="1300" dirty="0">
                          <a:latin typeface="Times New Roman" panose="02020603050405020304"/>
                          <a:cs typeface="Times New Roman" panose="02020603050405020304"/>
                        </a:rPr>
                        <a:t>v4</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11430" algn="ctr">
                        <a:lnSpc>
                          <a:spcPct val="100000"/>
                        </a:lnSpc>
                        <a:spcBef>
                          <a:spcPts val="215"/>
                        </a:spcBef>
                      </a:pPr>
                      <a:r>
                        <a:rPr sz="1300" dirty="0">
                          <a:latin typeface="Times New Roman" panose="02020603050405020304"/>
                          <a:cs typeface="Times New Roman" panose="02020603050405020304"/>
                        </a:rPr>
                        <a:t>v5</a:t>
                      </a:r>
                      <a:endParaRPr sz="1300">
                        <a:latin typeface="Times New Roman" panose="02020603050405020304"/>
                        <a:cs typeface="Times New Roman" panose="02020603050405020304"/>
                      </a:endParaRPr>
                    </a:p>
                  </a:txBody>
                  <a:tcPr marL="0" marR="0" marT="273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18" name="object 18"/>
          <p:cNvSpPr/>
          <p:nvPr/>
        </p:nvSpPr>
        <p:spPr>
          <a:xfrm>
            <a:off x="8564463" y="2888286"/>
            <a:ext cx="122110" cy="66164"/>
          </a:xfrm>
          <a:prstGeom prst="rect">
            <a:avLst/>
          </a:prstGeom>
          <a:blipFill>
            <a:blip r:embed="rId1" cstate="print"/>
            <a:stretch>
              <a:fillRect/>
            </a:stretch>
          </a:blipFill>
        </p:spPr>
        <p:txBody>
          <a:bodyPr wrap="square" lIns="0" tIns="0" rIns="0" bIns="0" rtlCol="0"/>
          <a:lstStyle/>
          <a:p/>
        </p:txBody>
      </p:sp>
      <p:graphicFrame>
        <p:nvGraphicFramePr>
          <p:cNvPr id="19" name="object 19"/>
          <p:cNvGraphicFramePr>
            <a:graphicFrameLocks noGrp="1"/>
          </p:cNvGraphicFramePr>
          <p:nvPr/>
        </p:nvGraphicFramePr>
        <p:xfrm>
          <a:off x="2848307" y="4803385"/>
          <a:ext cx="6039485" cy="1113155"/>
        </p:xfrm>
        <a:graphic>
          <a:graphicData uri="http://schemas.openxmlformats.org/drawingml/2006/table">
            <a:tbl>
              <a:tblPr firstRow="1" bandRow="1">
                <a:tableStyleId>{2D5ABB26-0587-4C30-8999-92F81FD0307C}</a:tableStyleId>
              </a:tblPr>
              <a:tblGrid>
                <a:gridCol w="762635"/>
                <a:gridCol w="781050"/>
                <a:gridCol w="624840"/>
                <a:gridCol w="1198245"/>
                <a:gridCol w="2656840"/>
              </a:tblGrid>
              <a:tr h="311150">
                <a:tc>
                  <a:txBody>
                    <a:bodyPr/>
                    <a:lstStyle/>
                    <a:p>
                      <a:pPr marL="7620" algn="ctr">
                        <a:lnSpc>
                          <a:spcPct val="100000"/>
                        </a:lnSpc>
                        <a:spcBef>
                          <a:spcPts val="230"/>
                        </a:spcBef>
                      </a:pPr>
                      <a:r>
                        <a:rPr sz="1150" b="1" spc="-20" dirty="0">
                          <a:latin typeface="Times New Roman" panose="02020603050405020304"/>
                          <a:cs typeface="Times New Roman" panose="02020603050405020304"/>
                        </a:rPr>
                        <a:t>Vertex</a:t>
                      </a:r>
                      <a:r>
                        <a:rPr sz="1150" b="1" spc="-1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ID</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525" algn="ctr">
                        <a:lnSpc>
                          <a:spcPct val="100000"/>
                        </a:lnSpc>
                        <a:spcBef>
                          <a:spcPts val="230"/>
                        </a:spcBef>
                      </a:pPr>
                      <a:r>
                        <a:rPr sz="1150" b="1" dirty="0">
                          <a:latin typeface="Times New Roman" panose="02020603050405020304"/>
                          <a:cs typeface="Times New Roman" panose="02020603050405020304"/>
                        </a:rPr>
                        <a:t>Edge</a:t>
                      </a:r>
                      <a:r>
                        <a:rPr sz="1150" b="1" spc="-2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List</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525" algn="ctr">
                        <a:lnSpc>
                          <a:spcPct val="100000"/>
                        </a:lnSpc>
                        <a:spcBef>
                          <a:spcPts val="230"/>
                        </a:spcBef>
                      </a:pPr>
                      <a:r>
                        <a:rPr sz="1150" b="1" dirty="0">
                          <a:latin typeface="Times New Roman" panose="02020603050405020304"/>
                          <a:cs typeface="Times New Roman" panose="02020603050405020304"/>
                        </a:rPr>
                        <a:t>Flag</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10795" algn="ctr">
                        <a:lnSpc>
                          <a:spcPct val="100000"/>
                        </a:lnSpc>
                        <a:spcBef>
                          <a:spcPts val="230"/>
                        </a:spcBef>
                      </a:pPr>
                      <a:r>
                        <a:rPr sz="1150" b="1" dirty="0">
                          <a:latin typeface="Times New Roman" panose="02020603050405020304"/>
                          <a:cs typeface="Times New Roman" panose="02020603050405020304"/>
                        </a:rPr>
                        <a:t>Master</a:t>
                      </a:r>
                      <a:r>
                        <a:rPr sz="1150" b="1" spc="-3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Location</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12700" algn="ctr">
                        <a:lnSpc>
                          <a:spcPct val="100000"/>
                        </a:lnSpc>
                        <a:spcBef>
                          <a:spcPts val="230"/>
                        </a:spcBef>
                      </a:pPr>
                      <a:r>
                        <a:rPr sz="1150" b="1" dirty="0">
                          <a:latin typeface="Times New Roman" panose="02020603050405020304"/>
                          <a:cs typeface="Times New Roman" panose="02020603050405020304"/>
                        </a:rPr>
                        <a:t>Information Associated </a:t>
                      </a:r>
                      <a:r>
                        <a:rPr sz="1150" b="1" spc="5" dirty="0">
                          <a:latin typeface="Times New Roman" panose="02020603050405020304"/>
                          <a:cs typeface="Times New Roman" panose="02020603050405020304"/>
                        </a:rPr>
                        <a:t>with </a:t>
                      </a:r>
                      <a:r>
                        <a:rPr sz="1150" b="1" dirty="0">
                          <a:latin typeface="Times New Roman" panose="02020603050405020304"/>
                          <a:cs typeface="Times New Roman" panose="02020603050405020304"/>
                        </a:rPr>
                        <a:t>Its</a:t>
                      </a:r>
                      <a:r>
                        <a:rPr sz="1150" b="1" spc="-45" dirty="0">
                          <a:latin typeface="Times New Roman" panose="02020603050405020304"/>
                          <a:cs typeface="Times New Roman" panose="02020603050405020304"/>
                        </a:rPr>
                        <a:t> </a:t>
                      </a:r>
                      <a:r>
                        <a:rPr sz="1150" b="1" dirty="0">
                          <a:latin typeface="Times New Roman" panose="02020603050405020304"/>
                          <a:cs typeface="Times New Roman" panose="02020603050405020304"/>
                        </a:rPr>
                        <a:t>Edges</a:t>
                      </a:r>
                      <a:endParaRPr sz="1150">
                        <a:latin typeface="Times New Roman" panose="02020603050405020304"/>
                        <a:cs typeface="Times New Roman" panose="02020603050405020304"/>
                      </a:endParaRPr>
                    </a:p>
                  </a:txBody>
                  <a:tcPr marL="0" marR="0" marT="2920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r>
              <a:tr h="263525">
                <a:tc>
                  <a:txBody>
                    <a:bodyPr/>
                    <a:lstStyle/>
                    <a:p>
                      <a:pPr marL="8255" algn="ctr">
                        <a:lnSpc>
                          <a:spcPct val="100000"/>
                        </a:lnSpc>
                        <a:spcBef>
                          <a:spcPts val="220"/>
                        </a:spcBef>
                      </a:pPr>
                      <a:r>
                        <a:rPr sz="1300" dirty="0">
                          <a:latin typeface="Times New Roman" panose="02020603050405020304"/>
                          <a:cs typeface="Times New Roman" panose="02020603050405020304"/>
                        </a:rPr>
                        <a:t>v3</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25" algn="ctr">
                        <a:lnSpc>
                          <a:spcPct val="100000"/>
                        </a:lnSpc>
                        <a:spcBef>
                          <a:spcPts val="220"/>
                        </a:spcBef>
                      </a:pPr>
                      <a:r>
                        <a:rPr sz="1300" dirty="0">
                          <a:latin typeface="Times New Roman" panose="02020603050405020304"/>
                          <a:cs typeface="Times New Roman" panose="02020603050405020304"/>
                        </a:rPr>
                        <a:t>v5</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160" algn="ctr">
                        <a:lnSpc>
                          <a:spcPct val="100000"/>
                        </a:lnSpc>
                        <a:spcBef>
                          <a:spcPts val="220"/>
                        </a:spcBef>
                      </a:pPr>
                      <a:r>
                        <a:rPr sz="1300" dirty="0">
                          <a:latin typeface="Times New Roman" panose="02020603050405020304"/>
                          <a:cs typeface="Times New Roman" panose="02020603050405020304"/>
                        </a:rPr>
                        <a:t>Mirror</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0" algn="ctr">
                        <a:lnSpc>
                          <a:spcPct val="100000"/>
                        </a:lnSpc>
                        <a:spcBef>
                          <a:spcPts val="220"/>
                        </a:spcBef>
                      </a:pPr>
                      <a:r>
                        <a:rPr sz="1300" dirty="0">
                          <a:latin typeface="Times New Roman" panose="02020603050405020304"/>
                          <a:cs typeface="Times New Roman" panose="02020603050405020304"/>
                        </a:rPr>
                        <a:t>Partition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1</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335" algn="ctr">
                        <a:lnSpc>
                          <a:spcPct val="100000"/>
                        </a:lnSpc>
                        <a:spcBef>
                          <a:spcPts val="220"/>
                        </a:spcBef>
                      </a:pPr>
                      <a:r>
                        <a:rPr sz="1300" dirty="0">
                          <a:latin typeface="Times New Roman" panose="02020603050405020304"/>
                          <a:cs typeface="Times New Roman" panose="02020603050405020304"/>
                        </a:rPr>
                        <a:t>1.5</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255" algn="ctr">
                        <a:lnSpc>
                          <a:spcPct val="100000"/>
                        </a:lnSpc>
                        <a:spcBef>
                          <a:spcPts val="220"/>
                        </a:spcBef>
                      </a:pPr>
                      <a:r>
                        <a:rPr sz="1300" dirty="0">
                          <a:latin typeface="Times New Roman" panose="02020603050405020304"/>
                          <a:cs typeface="Times New Roman" panose="02020603050405020304"/>
                        </a:rPr>
                        <a:t>v4</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160" algn="ctr">
                        <a:lnSpc>
                          <a:spcPct val="100000"/>
                        </a:lnSpc>
                        <a:spcBef>
                          <a:spcPts val="220"/>
                        </a:spcBef>
                      </a:pPr>
                      <a:r>
                        <a:rPr sz="1300" dirty="0">
                          <a:latin typeface="Times New Roman" panose="02020603050405020304"/>
                          <a:cs typeface="Times New Roman" panose="02020603050405020304"/>
                        </a:rPr>
                        <a:t>v3,</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v5</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Master</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0" algn="ctr">
                        <a:lnSpc>
                          <a:spcPct val="100000"/>
                        </a:lnSpc>
                        <a:spcBef>
                          <a:spcPts val="220"/>
                        </a:spcBef>
                      </a:pPr>
                      <a:r>
                        <a:rPr sz="1300" dirty="0">
                          <a:latin typeface="Times New Roman" panose="02020603050405020304"/>
                          <a:cs typeface="Times New Roman" panose="02020603050405020304"/>
                        </a:rPr>
                        <a:t>Partition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2</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335" algn="ctr">
                        <a:lnSpc>
                          <a:spcPct val="100000"/>
                        </a:lnSpc>
                        <a:spcBef>
                          <a:spcPts val="220"/>
                        </a:spcBef>
                      </a:pPr>
                      <a:r>
                        <a:rPr sz="1300" dirty="0">
                          <a:latin typeface="Times New Roman" panose="02020603050405020304"/>
                          <a:cs typeface="Times New Roman" panose="02020603050405020304"/>
                        </a:rPr>
                        <a:t>0.9,</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2.5</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63525">
                <a:tc>
                  <a:txBody>
                    <a:bodyPr/>
                    <a:lstStyle/>
                    <a:p>
                      <a:pPr marL="8255" algn="ctr">
                        <a:lnSpc>
                          <a:spcPct val="100000"/>
                        </a:lnSpc>
                        <a:spcBef>
                          <a:spcPts val="220"/>
                        </a:spcBef>
                      </a:pPr>
                      <a:r>
                        <a:rPr sz="1300" dirty="0">
                          <a:latin typeface="Times New Roman" panose="02020603050405020304"/>
                          <a:cs typeface="Times New Roman" panose="02020603050405020304"/>
                        </a:rPr>
                        <a:t>v5</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Ø</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795" algn="ctr">
                        <a:lnSpc>
                          <a:spcPct val="100000"/>
                        </a:lnSpc>
                        <a:spcBef>
                          <a:spcPts val="220"/>
                        </a:spcBef>
                      </a:pPr>
                      <a:r>
                        <a:rPr sz="1300" dirty="0">
                          <a:latin typeface="Times New Roman" panose="02020603050405020304"/>
                          <a:cs typeface="Times New Roman" panose="02020603050405020304"/>
                        </a:rPr>
                        <a:t>Master</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0" algn="ctr">
                        <a:lnSpc>
                          <a:spcPct val="100000"/>
                        </a:lnSpc>
                        <a:spcBef>
                          <a:spcPts val="220"/>
                        </a:spcBef>
                      </a:pPr>
                      <a:r>
                        <a:rPr sz="1300" dirty="0">
                          <a:latin typeface="Times New Roman" panose="02020603050405020304"/>
                          <a:cs typeface="Times New Roman" panose="02020603050405020304"/>
                        </a:rPr>
                        <a:t>Partition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2</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4605" algn="ctr">
                        <a:lnSpc>
                          <a:spcPct val="100000"/>
                        </a:lnSpc>
                        <a:spcBef>
                          <a:spcPts val="220"/>
                        </a:spcBef>
                      </a:pPr>
                      <a:r>
                        <a:rPr sz="1300" dirty="0">
                          <a:latin typeface="Times New Roman" panose="02020603050405020304"/>
                          <a:cs typeface="Times New Roman" panose="02020603050405020304"/>
                        </a:rPr>
                        <a:t>Ø</a:t>
                      </a:r>
                      <a:endParaRPr sz="1300">
                        <a:latin typeface="Times New Roman" panose="02020603050405020304"/>
                        <a:cs typeface="Times New Roman" panose="02020603050405020304"/>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20" name="object 20"/>
          <p:cNvSpPr/>
          <p:nvPr/>
        </p:nvSpPr>
        <p:spPr>
          <a:xfrm>
            <a:off x="2798624" y="3511193"/>
            <a:ext cx="6184265" cy="2654935"/>
          </a:xfrm>
          <a:custGeom>
            <a:avLst/>
            <a:gdLst/>
            <a:ahLst/>
            <a:cxnLst/>
            <a:rect l="l" t="t" r="r" b="b"/>
            <a:pathLst>
              <a:path w="6184265" h="2654935">
                <a:moveTo>
                  <a:pt x="0" y="2654637"/>
                </a:moveTo>
                <a:lnTo>
                  <a:pt x="6183931" y="2654637"/>
                </a:lnTo>
                <a:lnTo>
                  <a:pt x="6183931" y="0"/>
                </a:lnTo>
                <a:lnTo>
                  <a:pt x="0" y="0"/>
                </a:lnTo>
                <a:lnTo>
                  <a:pt x="0" y="2654637"/>
                </a:lnTo>
                <a:close/>
              </a:path>
            </a:pathLst>
          </a:custGeom>
          <a:ln w="25303">
            <a:solidFill>
              <a:srgbClr val="000000"/>
            </a:solidFill>
            <a:prstDash val="lgDash"/>
          </a:ln>
        </p:spPr>
        <p:txBody>
          <a:bodyPr wrap="square" lIns="0" tIns="0" rIns="0" bIns="0" rtlCol="0"/>
          <a:lstStyle/>
          <a:p/>
        </p:txBody>
      </p:sp>
      <p:sp>
        <p:nvSpPr>
          <p:cNvPr id="21" name="object 21"/>
          <p:cNvSpPr/>
          <p:nvPr/>
        </p:nvSpPr>
        <p:spPr>
          <a:xfrm>
            <a:off x="166310" y="3168481"/>
            <a:ext cx="2484399" cy="1141998"/>
          </a:xfrm>
          <a:prstGeom prst="rect">
            <a:avLst/>
          </a:prstGeom>
          <a:blipFill>
            <a:blip r:embed="rId2" cstate="print"/>
            <a:stretch>
              <a:fillRect/>
            </a:stretch>
          </a:blipFill>
        </p:spPr>
        <p:txBody>
          <a:bodyPr wrap="square" lIns="0" tIns="0" rIns="0" bIns="0" rtlCol="0"/>
          <a:lstStyle/>
          <a:p/>
        </p:txBody>
      </p:sp>
      <p:sp>
        <p:nvSpPr>
          <p:cNvPr id="22" name="object 22"/>
          <p:cNvSpPr txBox="1"/>
          <p:nvPr/>
        </p:nvSpPr>
        <p:spPr>
          <a:xfrm>
            <a:off x="796650" y="3167413"/>
            <a:ext cx="259079" cy="304800"/>
          </a:xfrm>
          <a:prstGeom prst="rect">
            <a:avLst/>
          </a:prstGeom>
        </p:spPr>
        <p:txBody>
          <a:bodyPr vert="horz" wrap="square" lIns="0" tIns="16510" rIns="0" bIns="0" rtlCol="0">
            <a:spAutoFit/>
          </a:bodyPr>
          <a:lstStyle/>
          <a:p>
            <a:pPr marL="12700">
              <a:lnSpc>
                <a:spcPct val="100000"/>
              </a:lnSpc>
              <a:spcBef>
                <a:spcPts val="130"/>
              </a:spcBef>
            </a:pPr>
            <a:r>
              <a:rPr sz="1800" spc="15" dirty="0">
                <a:latin typeface="Times New Roman" panose="02020603050405020304"/>
                <a:cs typeface="Times New Roman" panose="02020603050405020304"/>
              </a:rPr>
              <a:t>v1</a:t>
            </a:r>
            <a:endParaRPr sz="1800">
              <a:latin typeface="Times New Roman" panose="02020603050405020304"/>
              <a:cs typeface="Times New Roman" panose="02020603050405020304"/>
            </a:endParaRPr>
          </a:p>
        </p:txBody>
      </p:sp>
      <p:sp>
        <p:nvSpPr>
          <p:cNvPr id="23" name="object 23"/>
          <p:cNvSpPr txBox="1"/>
          <p:nvPr/>
        </p:nvSpPr>
        <p:spPr>
          <a:xfrm>
            <a:off x="191887" y="3799960"/>
            <a:ext cx="259079" cy="304165"/>
          </a:xfrm>
          <a:prstGeom prst="rect">
            <a:avLst/>
          </a:prstGeom>
        </p:spPr>
        <p:txBody>
          <a:bodyPr vert="horz" wrap="square" lIns="0" tIns="15875" rIns="0" bIns="0" rtlCol="0">
            <a:spAutoFit/>
          </a:bodyPr>
          <a:lstStyle/>
          <a:p>
            <a:pPr marL="12700">
              <a:lnSpc>
                <a:spcPct val="100000"/>
              </a:lnSpc>
              <a:spcBef>
                <a:spcPts val="125"/>
              </a:spcBef>
            </a:pPr>
            <a:r>
              <a:rPr sz="1800" spc="15" dirty="0">
                <a:latin typeface="Times New Roman" panose="02020603050405020304"/>
                <a:cs typeface="Times New Roman" panose="02020603050405020304"/>
              </a:rPr>
              <a:t>v2</a:t>
            </a:r>
            <a:endParaRPr sz="1800">
              <a:latin typeface="Times New Roman" panose="02020603050405020304"/>
              <a:cs typeface="Times New Roman" panose="02020603050405020304"/>
            </a:endParaRPr>
          </a:p>
        </p:txBody>
      </p:sp>
      <p:sp>
        <p:nvSpPr>
          <p:cNvPr id="24" name="object 24"/>
          <p:cNvSpPr txBox="1"/>
          <p:nvPr/>
        </p:nvSpPr>
        <p:spPr>
          <a:xfrm>
            <a:off x="1331831" y="3806926"/>
            <a:ext cx="259079" cy="304165"/>
          </a:xfrm>
          <a:prstGeom prst="rect">
            <a:avLst/>
          </a:prstGeom>
        </p:spPr>
        <p:txBody>
          <a:bodyPr vert="horz" wrap="square" lIns="0" tIns="15875" rIns="0" bIns="0" rtlCol="0">
            <a:spAutoFit/>
          </a:bodyPr>
          <a:lstStyle/>
          <a:p>
            <a:pPr marL="12700">
              <a:lnSpc>
                <a:spcPct val="100000"/>
              </a:lnSpc>
              <a:spcBef>
                <a:spcPts val="125"/>
              </a:spcBef>
            </a:pPr>
            <a:r>
              <a:rPr sz="1800" spc="15" dirty="0">
                <a:latin typeface="Times New Roman" panose="02020603050405020304"/>
                <a:cs typeface="Times New Roman" panose="02020603050405020304"/>
              </a:rPr>
              <a:t>v3</a:t>
            </a:r>
            <a:endParaRPr sz="1800">
              <a:latin typeface="Times New Roman" panose="02020603050405020304"/>
              <a:cs typeface="Times New Roman" panose="02020603050405020304"/>
            </a:endParaRPr>
          </a:p>
        </p:txBody>
      </p:sp>
      <p:sp>
        <p:nvSpPr>
          <p:cNvPr id="25" name="object 25"/>
          <p:cNvSpPr txBox="1"/>
          <p:nvPr/>
        </p:nvSpPr>
        <p:spPr>
          <a:xfrm>
            <a:off x="1875884" y="3187383"/>
            <a:ext cx="259079" cy="304800"/>
          </a:xfrm>
          <a:prstGeom prst="rect">
            <a:avLst/>
          </a:prstGeom>
        </p:spPr>
        <p:txBody>
          <a:bodyPr vert="horz" wrap="square" lIns="0" tIns="16510" rIns="0" bIns="0" rtlCol="0">
            <a:spAutoFit/>
          </a:bodyPr>
          <a:lstStyle/>
          <a:p>
            <a:pPr marL="12700">
              <a:lnSpc>
                <a:spcPct val="100000"/>
              </a:lnSpc>
              <a:spcBef>
                <a:spcPts val="130"/>
              </a:spcBef>
            </a:pPr>
            <a:r>
              <a:rPr sz="1800" spc="15" dirty="0">
                <a:latin typeface="Times New Roman" panose="02020603050405020304"/>
                <a:cs typeface="Times New Roman" panose="02020603050405020304"/>
              </a:rPr>
              <a:t>v4</a:t>
            </a:r>
            <a:endParaRPr sz="1800">
              <a:latin typeface="Times New Roman" panose="02020603050405020304"/>
              <a:cs typeface="Times New Roman" panose="02020603050405020304"/>
            </a:endParaRPr>
          </a:p>
        </p:txBody>
      </p:sp>
      <p:sp>
        <p:nvSpPr>
          <p:cNvPr id="26" name="object 26"/>
          <p:cNvSpPr txBox="1"/>
          <p:nvPr/>
        </p:nvSpPr>
        <p:spPr>
          <a:xfrm>
            <a:off x="2376118" y="3832006"/>
            <a:ext cx="259079" cy="304800"/>
          </a:xfrm>
          <a:prstGeom prst="rect">
            <a:avLst/>
          </a:prstGeom>
        </p:spPr>
        <p:txBody>
          <a:bodyPr vert="horz" wrap="square" lIns="0" tIns="16510" rIns="0" bIns="0" rtlCol="0">
            <a:spAutoFit/>
          </a:bodyPr>
          <a:lstStyle/>
          <a:p>
            <a:pPr marL="12700">
              <a:lnSpc>
                <a:spcPct val="100000"/>
              </a:lnSpc>
              <a:spcBef>
                <a:spcPts val="130"/>
              </a:spcBef>
            </a:pPr>
            <a:r>
              <a:rPr sz="1800" spc="15" dirty="0">
                <a:latin typeface="Times New Roman" panose="02020603050405020304"/>
                <a:cs typeface="Times New Roman" panose="02020603050405020304"/>
              </a:rPr>
              <a:t>v5</a:t>
            </a:r>
            <a:endParaRPr sz="1800">
              <a:latin typeface="Times New Roman" panose="02020603050405020304"/>
              <a:cs typeface="Times New Roman" panose="02020603050405020304"/>
            </a:endParaRPr>
          </a:p>
        </p:txBody>
      </p:sp>
      <p:sp>
        <p:nvSpPr>
          <p:cNvPr id="27" name="object 27"/>
          <p:cNvSpPr txBox="1"/>
          <p:nvPr/>
        </p:nvSpPr>
        <p:spPr>
          <a:xfrm>
            <a:off x="741544" y="3998734"/>
            <a:ext cx="269240" cy="257810"/>
          </a:xfrm>
          <a:prstGeom prst="rect">
            <a:avLst/>
          </a:prstGeom>
        </p:spPr>
        <p:txBody>
          <a:bodyPr vert="horz" wrap="square" lIns="0" tIns="15240" rIns="0" bIns="0" rtlCol="0">
            <a:spAutoFit/>
          </a:bodyPr>
          <a:lstStyle/>
          <a:p>
            <a:pPr marL="12700">
              <a:lnSpc>
                <a:spcPct val="100000"/>
              </a:lnSpc>
              <a:spcBef>
                <a:spcPts val="120"/>
              </a:spcBef>
            </a:pPr>
            <a:r>
              <a:rPr sz="1500" spc="15" dirty="0">
                <a:latin typeface="Times New Roman" panose="02020603050405020304"/>
                <a:cs typeface="Times New Roman" panose="02020603050405020304"/>
              </a:rPr>
              <a:t>2</a:t>
            </a:r>
            <a:r>
              <a:rPr sz="1500" spc="10" dirty="0">
                <a:latin typeface="Times New Roman" panose="02020603050405020304"/>
                <a:cs typeface="Times New Roman" panose="02020603050405020304"/>
              </a:rPr>
              <a:t>.9</a:t>
            </a:r>
            <a:endParaRPr sz="1500">
              <a:latin typeface="Times New Roman" panose="02020603050405020304"/>
              <a:cs typeface="Times New Roman" panose="02020603050405020304"/>
            </a:endParaRPr>
          </a:p>
        </p:txBody>
      </p:sp>
      <p:sp>
        <p:nvSpPr>
          <p:cNvPr id="28" name="object 28"/>
          <p:cNvSpPr txBox="1"/>
          <p:nvPr/>
        </p:nvSpPr>
        <p:spPr>
          <a:xfrm>
            <a:off x="1780150" y="3998734"/>
            <a:ext cx="269240" cy="257810"/>
          </a:xfrm>
          <a:prstGeom prst="rect">
            <a:avLst/>
          </a:prstGeom>
        </p:spPr>
        <p:txBody>
          <a:bodyPr vert="horz" wrap="square" lIns="0" tIns="15240" rIns="0" bIns="0" rtlCol="0">
            <a:spAutoFit/>
          </a:bodyPr>
          <a:lstStyle/>
          <a:p>
            <a:pPr marL="12700">
              <a:lnSpc>
                <a:spcPct val="100000"/>
              </a:lnSpc>
              <a:spcBef>
                <a:spcPts val="120"/>
              </a:spcBef>
            </a:pPr>
            <a:r>
              <a:rPr sz="1500" spc="15" dirty="0">
                <a:latin typeface="Times New Roman" panose="02020603050405020304"/>
                <a:cs typeface="Times New Roman" panose="02020603050405020304"/>
              </a:rPr>
              <a:t>1</a:t>
            </a:r>
            <a:r>
              <a:rPr sz="1500" spc="10" dirty="0">
                <a:latin typeface="Times New Roman" panose="02020603050405020304"/>
                <a:cs typeface="Times New Roman" panose="02020603050405020304"/>
              </a:rPr>
              <a:t>.5</a:t>
            </a:r>
            <a:endParaRPr sz="1500">
              <a:latin typeface="Times New Roman" panose="02020603050405020304"/>
              <a:cs typeface="Times New Roman" panose="02020603050405020304"/>
            </a:endParaRPr>
          </a:p>
        </p:txBody>
      </p:sp>
      <p:sp>
        <p:nvSpPr>
          <p:cNvPr id="29" name="object 29"/>
          <p:cNvSpPr txBox="1"/>
          <p:nvPr/>
        </p:nvSpPr>
        <p:spPr>
          <a:xfrm>
            <a:off x="399701" y="4260678"/>
            <a:ext cx="838835" cy="257175"/>
          </a:xfrm>
          <a:prstGeom prst="rect">
            <a:avLst/>
          </a:prstGeom>
        </p:spPr>
        <p:txBody>
          <a:bodyPr vert="horz" wrap="square" lIns="0" tIns="14604" rIns="0" bIns="0" rtlCol="0">
            <a:spAutoFit/>
          </a:bodyPr>
          <a:lstStyle/>
          <a:p>
            <a:pPr marL="12700">
              <a:lnSpc>
                <a:spcPct val="100000"/>
              </a:lnSpc>
              <a:spcBef>
                <a:spcPts val="115"/>
              </a:spcBef>
            </a:pPr>
            <a:r>
              <a:rPr sz="1500" spc="10" dirty="0">
                <a:latin typeface="Times New Roman" panose="02020603050405020304"/>
                <a:cs typeface="Times New Roman" panose="02020603050405020304"/>
              </a:rPr>
              <a:t>Partition</a:t>
            </a:r>
            <a:r>
              <a:rPr sz="1500" spc="-9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1</a:t>
            </a:r>
            <a:endParaRPr sz="1500">
              <a:latin typeface="Times New Roman" panose="02020603050405020304"/>
              <a:cs typeface="Times New Roman" panose="02020603050405020304"/>
            </a:endParaRPr>
          </a:p>
        </p:txBody>
      </p:sp>
      <p:sp>
        <p:nvSpPr>
          <p:cNvPr id="30" name="object 30"/>
          <p:cNvSpPr txBox="1"/>
          <p:nvPr/>
        </p:nvSpPr>
        <p:spPr>
          <a:xfrm>
            <a:off x="1611096" y="4254640"/>
            <a:ext cx="838835" cy="257810"/>
          </a:xfrm>
          <a:prstGeom prst="rect">
            <a:avLst/>
          </a:prstGeom>
        </p:spPr>
        <p:txBody>
          <a:bodyPr vert="horz" wrap="square" lIns="0" tIns="15240" rIns="0" bIns="0" rtlCol="0">
            <a:spAutoFit/>
          </a:bodyPr>
          <a:lstStyle/>
          <a:p>
            <a:pPr marL="12700">
              <a:lnSpc>
                <a:spcPct val="100000"/>
              </a:lnSpc>
              <a:spcBef>
                <a:spcPts val="120"/>
              </a:spcBef>
            </a:pPr>
            <a:r>
              <a:rPr sz="1500" spc="10" dirty="0">
                <a:latin typeface="Times New Roman" panose="02020603050405020304"/>
                <a:cs typeface="Times New Roman" panose="02020603050405020304"/>
              </a:rPr>
              <a:t>Partition</a:t>
            </a:r>
            <a:r>
              <a:rPr sz="1500" spc="-8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2</a:t>
            </a:r>
            <a:endParaRPr sz="1500">
              <a:latin typeface="Times New Roman" panose="02020603050405020304"/>
              <a:cs typeface="Times New Roman" panose="02020603050405020304"/>
            </a:endParaRPr>
          </a:p>
        </p:txBody>
      </p:sp>
      <p:sp>
        <p:nvSpPr>
          <p:cNvPr id="31" name="object 31"/>
          <p:cNvSpPr/>
          <p:nvPr/>
        </p:nvSpPr>
        <p:spPr>
          <a:xfrm>
            <a:off x="7703819" y="0"/>
            <a:ext cx="1440179" cy="996696"/>
          </a:xfrm>
          <a:prstGeom prst="rect">
            <a:avLst/>
          </a:prstGeom>
          <a:blipFill>
            <a:blip r:embed="rId3" cstate="print"/>
            <a:stretch>
              <a:fillRect/>
            </a:stretch>
          </a:blipFill>
        </p:spPr>
        <p:txBody>
          <a:bodyPr wrap="square" lIns="0" tIns="0" rIns="0" bIns="0" rtlCol="0"/>
          <a:lstStyle/>
          <a:p/>
        </p:txBody>
      </p:sp>
      <p:sp>
        <p:nvSpPr>
          <p:cNvPr id="32" name="object 32"/>
          <p:cNvSpPr/>
          <p:nvPr/>
        </p:nvSpPr>
        <p:spPr>
          <a:xfrm>
            <a:off x="183194" y="213985"/>
            <a:ext cx="891036" cy="376559"/>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413" y="972438"/>
            <a:ext cx="7956550" cy="447040"/>
          </a:xfrm>
          <a:prstGeom prst="rect">
            <a:avLst/>
          </a:prstGeom>
        </p:spPr>
        <p:txBody>
          <a:bodyPr vert="horz" wrap="square" lIns="0" tIns="62865" rIns="0" bIns="0" rtlCol="0">
            <a:spAutoFit/>
          </a:bodyPr>
          <a:lstStyle/>
          <a:p>
            <a:pPr marL="3257550" marR="5080" indent="-3245485">
              <a:lnSpc>
                <a:spcPts val="3000"/>
              </a:lnSpc>
              <a:spcBef>
                <a:spcPts val="495"/>
              </a:spcBef>
            </a:pPr>
            <a:r>
              <a:rPr dirty="0"/>
              <a:t>Implementations</a:t>
            </a:r>
            <a:r>
              <a:rPr dirty="0">
                <a:latin typeface="Droid Sans Fallback"/>
                <a:cs typeface="Droid Sans Fallback"/>
              </a:rPr>
              <a:t>：</a:t>
            </a:r>
            <a:r>
              <a:rPr dirty="0"/>
              <a:t>存储不断变化的图形结构的细节</a:t>
            </a:r>
            <a:endParaRPr dirty="0"/>
          </a:p>
        </p:txBody>
      </p:sp>
      <p:sp>
        <p:nvSpPr>
          <p:cNvPr id="3" name="object 3"/>
          <p:cNvSpPr txBox="1"/>
          <p:nvPr/>
        </p:nvSpPr>
        <p:spPr>
          <a:xfrm>
            <a:off x="1933194" y="4455667"/>
            <a:ext cx="1087755"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Times New Roman" panose="02020603050405020304"/>
                <a:cs typeface="Times New Roman" panose="02020603050405020304"/>
              </a:rPr>
              <a:t>Timestamp</a:t>
            </a:r>
            <a:r>
              <a:rPr sz="1600" spc="-5" dirty="0">
                <a:latin typeface="Times New Roman" panose="02020603050405020304"/>
                <a:cs typeface="Times New Roman" panose="02020603050405020304"/>
              </a:rPr>
              <a:t> 1</a:t>
            </a:r>
            <a:endParaRPr sz="1600">
              <a:latin typeface="Times New Roman" panose="02020603050405020304"/>
              <a:cs typeface="Times New Roman" panose="02020603050405020304"/>
            </a:endParaRPr>
          </a:p>
        </p:txBody>
      </p:sp>
      <p:sp>
        <p:nvSpPr>
          <p:cNvPr id="4" name="object 4"/>
          <p:cNvSpPr txBox="1"/>
          <p:nvPr/>
        </p:nvSpPr>
        <p:spPr>
          <a:xfrm>
            <a:off x="3949700" y="4455667"/>
            <a:ext cx="1087755"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Times New Roman" panose="02020603050405020304"/>
                <a:cs typeface="Times New Roman" panose="02020603050405020304"/>
              </a:rPr>
              <a:t>Timestamp</a:t>
            </a:r>
            <a:r>
              <a:rPr sz="1600" spc="-5" dirty="0">
                <a:latin typeface="Times New Roman" panose="02020603050405020304"/>
                <a:cs typeface="Times New Roman" panose="02020603050405020304"/>
              </a:rPr>
              <a:t> 2</a:t>
            </a:r>
            <a:endParaRPr sz="1600">
              <a:latin typeface="Times New Roman" panose="02020603050405020304"/>
              <a:cs typeface="Times New Roman" panose="02020603050405020304"/>
            </a:endParaRPr>
          </a:p>
        </p:txBody>
      </p:sp>
      <p:sp>
        <p:nvSpPr>
          <p:cNvPr id="5" name="object 5"/>
          <p:cNvSpPr txBox="1"/>
          <p:nvPr/>
        </p:nvSpPr>
        <p:spPr>
          <a:xfrm>
            <a:off x="5821807" y="4455667"/>
            <a:ext cx="1029969"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Times New Roman" panose="02020603050405020304"/>
                <a:cs typeface="Times New Roman" panose="02020603050405020304"/>
              </a:rPr>
              <a:t>Timestamp3</a:t>
            </a:r>
            <a:endParaRPr sz="1600">
              <a:latin typeface="Times New Roman" panose="02020603050405020304"/>
              <a:cs typeface="Times New Roman" panose="02020603050405020304"/>
            </a:endParaRPr>
          </a:p>
        </p:txBody>
      </p:sp>
      <p:sp>
        <p:nvSpPr>
          <p:cNvPr id="6" name="object 6"/>
          <p:cNvSpPr/>
          <p:nvPr/>
        </p:nvSpPr>
        <p:spPr>
          <a:xfrm>
            <a:off x="2069592" y="2122932"/>
            <a:ext cx="1009015" cy="360045"/>
          </a:xfrm>
          <a:custGeom>
            <a:avLst/>
            <a:gdLst/>
            <a:ahLst/>
            <a:cxnLst/>
            <a:rect l="l" t="t" r="r" b="b"/>
            <a:pathLst>
              <a:path w="1009014" h="360044">
                <a:moveTo>
                  <a:pt x="504444" y="0"/>
                </a:moveTo>
                <a:lnTo>
                  <a:pt x="435985" y="1641"/>
                </a:lnTo>
                <a:lnTo>
                  <a:pt x="370328" y="6424"/>
                </a:lnTo>
                <a:lnTo>
                  <a:pt x="308074" y="14132"/>
                </a:lnTo>
                <a:lnTo>
                  <a:pt x="249823" y="24553"/>
                </a:lnTo>
                <a:lnTo>
                  <a:pt x="196175" y="37471"/>
                </a:lnTo>
                <a:lnTo>
                  <a:pt x="147732" y="52673"/>
                </a:lnTo>
                <a:lnTo>
                  <a:pt x="105094" y="69943"/>
                </a:lnTo>
                <a:lnTo>
                  <a:pt x="68862" y="89069"/>
                </a:lnTo>
                <a:lnTo>
                  <a:pt x="18016" y="132027"/>
                </a:lnTo>
                <a:lnTo>
                  <a:pt x="0" y="179831"/>
                </a:lnTo>
                <a:lnTo>
                  <a:pt x="4604" y="204233"/>
                </a:lnTo>
                <a:lnTo>
                  <a:pt x="39635" y="249828"/>
                </a:lnTo>
                <a:lnTo>
                  <a:pt x="105094" y="289720"/>
                </a:lnTo>
                <a:lnTo>
                  <a:pt x="147732" y="306990"/>
                </a:lnTo>
                <a:lnTo>
                  <a:pt x="196175" y="322192"/>
                </a:lnTo>
                <a:lnTo>
                  <a:pt x="249823" y="335110"/>
                </a:lnTo>
                <a:lnTo>
                  <a:pt x="308074" y="345531"/>
                </a:lnTo>
                <a:lnTo>
                  <a:pt x="370328" y="353239"/>
                </a:lnTo>
                <a:lnTo>
                  <a:pt x="435985" y="358022"/>
                </a:lnTo>
                <a:lnTo>
                  <a:pt x="504444" y="359663"/>
                </a:lnTo>
                <a:lnTo>
                  <a:pt x="572902" y="358022"/>
                </a:lnTo>
                <a:lnTo>
                  <a:pt x="638559" y="353239"/>
                </a:lnTo>
                <a:lnTo>
                  <a:pt x="700813" y="345531"/>
                </a:lnTo>
                <a:lnTo>
                  <a:pt x="759064" y="335110"/>
                </a:lnTo>
                <a:lnTo>
                  <a:pt x="812712" y="322192"/>
                </a:lnTo>
                <a:lnTo>
                  <a:pt x="861155" y="306990"/>
                </a:lnTo>
                <a:lnTo>
                  <a:pt x="903793" y="289720"/>
                </a:lnTo>
                <a:lnTo>
                  <a:pt x="940025" y="270594"/>
                </a:lnTo>
                <a:lnTo>
                  <a:pt x="990871" y="227636"/>
                </a:lnTo>
                <a:lnTo>
                  <a:pt x="1008888" y="179831"/>
                </a:lnTo>
                <a:lnTo>
                  <a:pt x="1004283" y="155430"/>
                </a:lnTo>
                <a:lnTo>
                  <a:pt x="969252" y="109835"/>
                </a:lnTo>
                <a:lnTo>
                  <a:pt x="903793" y="69943"/>
                </a:lnTo>
                <a:lnTo>
                  <a:pt x="861155" y="52673"/>
                </a:lnTo>
                <a:lnTo>
                  <a:pt x="812712" y="37471"/>
                </a:lnTo>
                <a:lnTo>
                  <a:pt x="759064" y="24553"/>
                </a:lnTo>
                <a:lnTo>
                  <a:pt x="700813" y="14132"/>
                </a:lnTo>
                <a:lnTo>
                  <a:pt x="638559" y="6424"/>
                </a:lnTo>
                <a:lnTo>
                  <a:pt x="572902" y="1641"/>
                </a:lnTo>
                <a:lnTo>
                  <a:pt x="504444" y="0"/>
                </a:lnTo>
                <a:close/>
              </a:path>
            </a:pathLst>
          </a:custGeom>
          <a:solidFill>
            <a:srgbClr val="F1F1F1"/>
          </a:solidFill>
        </p:spPr>
        <p:txBody>
          <a:bodyPr wrap="square" lIns="0" tIns="0" rIns="0" bIns="0" rtlCol="0"/>
          <a:lstStyle/>
          <a:p/>
        </p:txBody>
      </p:sp>
      <p:sp>
        <p:nvSpPr>
          <p:cNvPr id="7" name="object 7"/>
          <p:cNvSpPr/>
          <p:nvPr/>
        </p:nvSpPr>
        <p:spPr>
          <a:xfrm>
            <a:off x="2069592" y="2122932"/>
            <a:ext cx="1009015" cy="360045"/>
          </a:xfrm>
          <a:custGeom>
            <a:avLst/>
            <a:gdLst/>
            <a:ahLst/>
            <a:cxnLst/>
            <a:rect l="l" t="t" r="r" b="b"/>
            <a:pathLst>
              <a:path w="1009014" h="360044">
                <a:moveTo>
                  <a:pt x="0" y="179831"/>
                </a:moveTo>
                <a:lnTo>
                  <a:pt x="18016" y="132027"/>
                </a:lnTo>
                <a:lnTo>
                  <a:pt x="68862" y="89069"/>
                </a:lnTo>
                <a:lnTo>
                  <a:pt x="105094" y="69943"/>
                </a:lnTo>
                <a:lnTo>
                  <a:pt x="147732" y="52673"/>
                </a:lnTo>
                <a:lnTo>
                  <a:pt x="196175" y="37471"/>
                </a:lnTo>
                <a:lnTo>
                  <a:pt x="249823" y="24553"/>
                </a:lnTo>
                <a:lnTo>
                  <a:pt x="308074" y="14132"/>
                </a:lnTo>
                <a:lnTo>
                  <a:pt x="370328" y="6424"/>
                </a:lnTo>
                <a:lnTo>
                  <a:pt x="435985" y="1641"/>
                </a:lnTo>
                <a:lnTo>
                  <a:pt x="504444" y="0"/>
                </a:lnTo>
                <a:lnTo>
                  <a:pt x="572902" y="1641"/>
                </a:lnTo>
                <a:lnTo>
                  <a:pt x="638559" y="6424"/>
                </a:lnTo>
                <a:lnTo>
                  <a:pt x="700813" y="14132"/>
                </a:lnTo>
                <a:lnTo>
                  <a:pt x="759064" y="24553"/>
                </a:lnTo>
                <a:lnTo>
                  <a:pt x="812712" y="37471"/>
                </a:lnTo>
                <a:lnTo>
                  <a:pt x="861155" y="52673"/>
                </a:lnTo>
                <a:lnTo>
                  <a:pt x="903793" y="69943"/>
                </a:lnTo>
                <a:lnTo>
                  <a:pt x="940025" y="89069"/>
                </a:lnTo>
                <a:lnTo>
                  <a:pt x="990871" y="132027"/>
                </a:lnTo>
                <a:lnTo>
                  <a:pt x="1008888" y="179831"/>
                </a:lnTo>
                <a:lnTo>
                  <a:pt x="1004283" y="204233"/>
                </a:lnTo>
                <a:lnTo>
                  <a:pt x="969252" y="249828"/>
                </a:lnTo>
                <a:lnTo>
                  <a:pt x="903793" y="289720"/>
                </a:lnTo>
                <a:lnTo>
                  <a:pt x="861155" y="306990"/>
                </a:lnTo>
                <a:lnTo>
                  <a:pt x="812712" y="322192"/>
                </a:lnTo>
                <a:lnTo>
                  <a:pt x="759064" y="335110"/>
                </a:lnTo>
                <a:lnTo>
                  <a:pt x="700813" y="345531"/>
                </a:lnTo>
                <a:lnTo>
                  <a:pt x="638559" y="353239"/>
                </a:lnTo>
                <a:lnTo>
                  <a:pt x="572902" y="358022"/>
                </a:lnTo>
                <a:lnTo>
                  <a:pt x="504444" y="359663"/>
                </a:lnTo>
                <a:lnTo>
                  <a:pt x="435985" y="358022"/>
                </a:lnTo>
                <a:lnTo>
                  <a:pt x="370328" y="353239"/>
                </a:lnTo>
                <a:lnTo>
                  <a:pt x="308074" y="345531"/>
                </a:lnTo>
                <a:lnTo>
                  <a:pt x="249823" y="335110"/>
                </a:lnTo>
                <a:lnTo>
                  <a:pt x="196175" y="322192"/>
                </a:lnTo>
                <a:lnTo>
                  <a:pt x="147732" y="306990"/>
                </a:lnTo>
                <a:lnTo>
                  <a:pt x="105094" y="289720"/>
                </a:lnTo>
                <a:lnTo>
                  <a:pt x="68862" y="270594"/>
                </a:lnTo>
                <a:lnTo>
                  <a:pt x="18016" y="227636"/>
                </a:lnTo>
                <a:lnTo>
                  <a:pt x="0" y="179831"/>
                </a:lnTo>
                <a:close/>
              </a:path>
            </a:pathLst>
          </a:custGeom>
          <a:ln w="12192">
            <a:solidFill>
              <a:srgbClr val="000000"/>
            </a:solidFill>
          </a:ln>
        </p:spPr>
        <p:txBody>
          <a:bodyPr wrap="square" lIns="0" tIns="0" rIns="0" bIns="0" rtlCol="0"/>
          <a:lstStyle/>
          <a:p/>
        </p:txBody>
      </p:sp>
      <p:sp>
        <p:nvSpPr>
          <p:cNvPr id="8" name="object 8"/>
          <p:cNvSpPr txBox="1"/>
          <p:nvPr/>
        </p:nvSpPr>
        <p:spPr>
          <a:xfrm>
            <a:off x="2343404" y="2161997"/>
            <a:ext cx="461009"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panose="02020603050405020304"/>
                <a:cs typeface="Times New Roman" panose="02020603050405020304"/>
              </a:rPr>
              <a:t>Job</a:t>
            </a:r>
            <a:r>
              <a:rPr sz="1600" spc="-7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p:txBody>
      </p:sp>
      <p:sp>
        <p:nvSpPr>
          <p:cNvPr id="9" name="object 9"/>
          <p:cNvSpPr/>
          <p:nvPr/>
        </p:nvSpPr>
        <p:spPr>
          <a:xfrm>
            <a:off x="4012691" y="2122932"/>
            <a:ext cx="1082040" cy="360045"/>
          </a:xfrm>
          <a:custGeom>
            <a:avLst/>
            <a:gdLst/>
            <a:ahLst/>
            <a:cxnLst/>
            <a:rect l="l" t="t" r="r" b="b"/>
            <a:pathLst>
              <a:path w="1082039" h="360044">
                <a:moveTo>
                  <a:pt x="541020" y="0"/>
                </a:moveTo>
                <a:lnTo>
                  <a:pt x="473148" y="1401"/>
                </a:lnTo>
                <a:lnTo>
                  <a:pt x="407795" y="5492"/>
                </a:lnTo>
                <a:lnTo>
                  <a:pt x="345466" y="12105"/>
                </a:lnTo>
                <a:lnTo>
                  <a:pt x="286668" y="21071"/>
                </a:lnTo>
                <a:lnTo>
                  <a:pt x="231908" y="32221"/>
                </a:lnTo>
                <a:lnTo>
                  <a:pt x="181693" y="45387"/>
                </a:lnTo>
                <a:lnTo>
                  <a:pt x="136529" y="60400"/>
                </a:lnTo>
                <a:lnTo>
                  <a:pt x="96923" y="77092"/>
                </a:lnTo>
                <a:lnTo>
                  <a:pt x="63382" y="95294"/>
                </a:lnTo>
                <a:lnTo>
                  <a:pt x="16521" y="135554"/>
                </a:lnTo>
                <a:lnTo>
                  <a:pt x="0" y="179831"/>
                </a:lnTo>
                <a:lnTo>
                  <a:pt x="4214" y="202388"/>
                </a:lnTo>
                <a:lnTo>
                  <a:pt x="36412" y="244826"/>
                </a:lnTo>
                <a:lnTo>
                  <a:pt x="96923" y="282571"/>
                </a:lnTo>
                <a:lnTo>
                  <a:pt x="136529" y="299263"/>
                </a:lnTo>
                <a:lnTo>
                  <a:pt x="181693" y="314276"/>
                </a:lnTo>
                <a:lnTo>
                  <a:pt x="231908" y="327442"/>
                </a:lnTo>
                <a:lnTo>
                  <a:pt x="286668" y="338592"/>
                </a:lnTo>
                <a:lnTo>
                  <a:pt x="345466" y="347558"/>
                </a:lnTo>
                <a:lnTo>
                  <a:pt x="407795" y="354171"/>
                </a:lnTo>
                <a:lnTo>
                  <a:pt x="473148" y="358262"/>
                </a:lnTo>
                <a:lnTo>
                  <a:pt x="541020" y="359663"/>
                </a:lnTo>
                <a:lnTo>
                  <a:pt x="608891" y="358262"/>
                </a:lnTo>
                <a:lnTo>
                  <a:pt x="674244" y="354171"/>
                </a:lnTo>
                <a:lnTo>
                  <a:pt x="736573" y="347558"/>
                </a:lnTo>
                <a:lnTo>
                  <a:pt x="795371" y="338592"/>
                </a:lnTo>
                <a:lnTo>
                  <a:pt x="850131" y="327442"/>
                </a:lnTo>
                <a:lnTo>
                  <a:pt x="900346" y="314276"/>
                </a:lnTo>
                <a:lnTo>
                  <a:pt x="945510" y="299263"/>
                </a:lnTo>
                <a:lnTo>
                  <a:pt x="985116" y="282571"/>
                </a:lnTo>
                <a:lnTo>
                  <a:pt x="1018657" y="264369"/>
                </a:lnTo>
                <a:lnTo>
                  <a:pt x="1065518" y="224109"/>
                </a:lnTo>
                <a:lnTo>
                  <a:pt x="1082040" y="179831"/>
                </a:lnTo>
                <a:lnTo>
                  <a:pt x="1077825" y="157275"/>
                </a:lnTo>
                <a:lnTo>
                  <a:pt x="1045627" y="114837"/>
                </a:lnTo>
                <a:lnTo>
                  <a:pt x="985116" y="77092"/>
                </a:lnTo>
                <a:lnTo>
                  <a:pt x="945510" y="60400"/>
                </a:lnTo>
                <a:lnTo>
                  <a:pt x="900346" y="45387"/>
                </a:lnTo>
                <a:lnTo>
                  <a:pt x="850131" y="32221"/>
                </a:lnTo>
                <a:lnTo>
                  <a:pt x="795371" y="21071"/>
                </a:lnTo>
                <a:lnTo>
                  <a:pt x="736573" y="12105"/>
                </a:lnTo>
                <a:lnTo>
                  <a:pt x="674244" y="5492"/>
                </a:lnTo>
                <a:lnTo>
                  <a:pt x="608891" y="1401"/>
                </a:lnTo>
                <a:lnTo>
                  <a:pt x="541020" y="0"/>
                </a:lnTo>
                <a:close/>
              </a:path>
            </a:pathLst>
          </a:custGeom>
          <a:solidFill>
            <a:srgbClr val="F1F1F1"/>
          </a:solidFill>
        </p:spPr>
        <p:txBody>
          <a:bodyPr wrap="square" lIns="0" tIns="0" rIns="0" bIns="0" rtlCol="0"/>
          <a:lstStyle/>
          <a:p/>
        </p:txBody>
      </p:sp>
      <p:sp>
        <p:nvSpPr>
          <p:cNvPr id="10" name="object 10"/>
          <p:cNvSpPr/>
          <p:nvPr/>
        </p:nvSpPr>
        <p:spPr>
          <a:xfrm>
            <a:off x="4012691" y="2122932"/>
            <a:ext cx="1082040" cy="360045"/>
          </a:xfrm>
          <a:custGeom>
            <a:avLst/>
            <a:gdLst/>
            <a:ahLst/>
            <a:cxnLst/>
            <a:rect l="l" t="t" r="r" b="b"/>
            <a:pathLst>
              <a:path w="1082039" h="360044">
                <a:moveTo>
                  <a:pt x="0" y="179831"/>
                </a:moveTo>
                <a:lnTo>
                  <a:pt x="16521" y="135554"/>
                </a:lnTo>
                <a:lnTo>
                  <a:pt x="63382" y="95294"/>
                </a:lnTo>
                <a:lnTo>
                  <a:pt x="96923" y="77092"/>
                </a:lnTo>
                <a:lnTo>
                  <a:pt x="136529" y="60400"/>
                </a:lnTo>
                <a:lnTo>
                  <a:pt x="181693" y="45387"/>
                </a:lnTo>
                <a:lnTo>
                  <a:pt x="231908" y="32221"/>
                </a:lnTo>
                <a:lnTo>
                  <a:pt x="286668" y="21071"/>
                </a:lnTo>
                <a:lnTo>
                  <a:pt x="345466" y="12105"/>
                </a:lnTo>
                <a:lnTo>
                  <a:pt x="407795" y="5492"/>
                </a:lnTo>
                <a:lnTo>
                  <a:pt x="473148" y="1401"/>
                </a:lnTo>
                <a:lnTo>
                  <a:pt x="541020" y="0"/>
                </a:lnTo>
                <a:lnTo>
                  <a:pt x="608891" y="1401"/>
                </a:lnTo>
                <a:lnTo>
                  <a:pt x="674244" y="5492"/>
                </a:lnTo>
                <a:lnTo>
                  <a:pt x="736573" y="12105"/>
                </a:lnTo>
                <a:lnTo>
                  <a:pt x="795371" y="21071"/>
                </a:lnTo>
                <a:lnTo>
                  <a:pt x="850131" y="32221"/>
                </a:lnTo>
                <a:lnTo>
                  <a:pt x="900346" y="45387"/>
                </a:lnTo>
                <a:lnTo>
                  <a:pt x="945510" y="60400"/>
                </a:lnTo>
                <a:lnTo>
                  <a:pt x="985116" y="77092"/>
                </a:lnTo>
                <a:lnTo>
                  <a:pt x="1018657" y="95294"/>
                </a:lnTo>
                <a:lnTo>
                  <a:pt x="1065518" y="135554"/>
                </a:lnTo>
                <a:lnTo>
                  <a:pt x="1082040" y="179831"/>
                </a:lnTo>
                <a:lnTo>
                  <a:pt x="1077825" y="202388"/>
                </a:lnTo>
                <a:lnTo>
                  <a:pt x="1045627" y="244826"/>
                </a:lnTo>
                <a:lnTo>
                  <a:pt x="985116" y="282571"/>
                </a:lnTo>
                <a:lnTo>
                  <a:pt x="945510" y="299263"/>
                </a:lnTo>
                <a:lnTo>
                  <a:pt x="900346" y="314276"/>
                </a:lnTo>
                <a:lnTo>
                  <a:pt x="850131" y="327442"/>
                </a:lnTo>
                <a:lnTo>
                  <a:pt x="795371" y="338592"/>
                </a:lnTo>
                <a:lnTo>
                  <a:pt x="736573" y="347558"/>
                </a:lnTo>
                <a:lnTo>
                  <a:pt x="674244" y="354171"/>
                </a:lnTo>
                <a:lnTo>
                  <a:pt x="608891" y="358262"/>
                </a:lnTo>
                <a:lnTo>
                  <a:pt x="541020" y="359663"/>
                </a:lnTo>
                <a:lnTo>
                  <a:pt x="473148" y="358262"/>
                </a:lnTo>
                <a:lnTo>
                  <a:pt x="407795" y="354171"/>
                </a:lnTo>
                <a:lnTo>
                  <a:pt x="345466" y="347558"/>
                </a:lnTo>
                <a:lnTo>
                  <a:pt x="286668" y="338592"/>
                </a:lnTo>
                <a:lnTo>
                  <a:pt x="231908" y="327442"/>
                </a:lnTo>
                <a:lnTo>
                  <a:pt x="181693" y="314276"/>
                </a:lnTo>
                <a:lnTo>
                  <a:pt x="136529" y="299263"/>
                </a:lnTo>
                <a:lnTo>
                  <a:pt x="96923" y="282571"/>
                </a:lnTo>
                <a:lnTo>
                  <a:pt x="63382" y="264369"/>
                </a:lnTo>
                <a:lnTo>
                  <a:pt x="16521" y="224109"/>
                </a:lnTo>
                <a:lnTo>
                  <a:pt x="0" y="179831"/>
                </a:lnTo>
                <a:close/>
              </a:path>
            </a:pathLst>
          </a:custGeom>
          <a:ln w="12192">
            <a:solidFill>
              <a:srgbClr val="000000"/>
            </a:solidFill>
          </a:ln>
        </p:spPr>
        <p:txBody>
          <a:bodyPr wrap="square" lIns="0" tIns="0" rIns="0" bIns="0" rtlCol="0"/>
          <a:lstStyle/>
          <a:p/>
        </p:txBody>
      </p:sp>
      <p:sp>
        <p:nvSpPr>
          <p:cNvPr id="11" name="object 11"/>
          <p:cNvSpPr txBox="1"/>
          <p:nvPr/>
        </p:nvSpPr>
        <p:spPr>
          <a:xfrm>
            <a:off x="4322826" y="2161997"/>
            <a:ext cx="461009"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panose="02020603050405020304"/>
                <a:cs typeface="Times New Roman" panose="02020603050405020304"/>
              </a:rPr>
              <a:t>Job</a:t>
            </a:r>
            <a:r>
              <a:rPr sz="1600" spc="-7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p:txBody>
      </p:sp>
      <p:sp>
        <p:nvSpPr>
          <p:cNvPr id="12" name="object 12"/>
          <p:cNvSpPr/>
          <p:nvPr/>
        </p:nvSpPr>
        <p:spPr>
          <a:xfrm>
            <a:off x="5814059" y="2122932"/>
            <a:ext cx="1007744" cy="360045"/>
          </a:xfrm>
          <a:custGeom>
            <a:avLst/>
            <a:gdLst/>
            <a:ahLst/>
            <a:cxnLst/>
            <a:rect l="l" t="t" r="r" b="b"/>
            <a:pathLst>
              <a:path w="1007745" h="360044">
                <a:moveTo>
                  <a:pt x="503681" y="0"/>
                </a:moveTo>
                <a:lnTo>
                  <a:pt x="435344" y="1641"/>
                </a:lnTo>
                <a:lnTo>
                  <a:pt x="369799" y="6424"/>
                </a:lnTo>
                <a:lnTo>
                  <a:pt x="307645" y="14132"/>
                </a:lnTo>
                <a:lnTo>
                  <a:pt x="249484" y="24553"/>
                </a:lnTo>
                <a:lnTo>
                  <a:pt x="195916" y="37471"/>
                </a:lnTo>
                <a:lnTo>
                  <a:pt x="147542" y="52673"/>
                </a:lnTo>
                <a:lnTo>
                  <a:pt x="104962" y="69943"/>
                </a:lnTo>
                <a:lnTo>
                  <a:pt x="68777" y="89069"/>
                </a:lnTo>
                <a:lnTo>
                  <a:pt x="17995" y="132027"/>
                </a:lnTo>
                <a:lnTo>
                  <a:pt x="0" y="179831"/>
                </a:lnTo>
                <a:lnTo>
                  <a:pt x="4598" y="204233"/>
                </a:lnTo>
                <a:lnTo>
                  <a:pt x="39588" y="249828"/>
                </a:lnTo>
                <a:lnTo>
                  <a:pt x="104962" y="289720"/>
                </a:lnTo>
                <a:lnTo>
                  <a:pt x="147542" y="306990"/>
                </a:lnTo>
                <a:lnTo>
                  <a:pt x="195916" y="322192"/>
                </a:lnTo>
                <a:lnTo>
                  <a:pt x="249484" y="335110"/>
                </a:lnTo>
                <a:lnTo>
                  <a:pt x="307645" y="345531"/>
                </a:lnTo>
                <a:lnTo>
                  <a:pt x="369799" y="353239"/>
                </a:lnTo>
                <a:lnTo>
                  <a:pt x="435344" y="358022"/>
                </a:lnTo>
                <a:lnTo>
                  <a:pt x="503681" y="359663"/>
                </a:lnTo>
                <a:lnTo>
                  <a:pt x="572019" y="358022"/>
                </a:lnTo>
                <a:lnTo>
                  <a:pt x="637564" y="353239"/>
                </a:lnTo>
                <a:lnTo>
                  <a:pt x="699718" y="345531"/>
                </a:lnTo>
                <a:lnTo>
                  <a:pt x="757879" y="335110"/>
                </a:lnTo>
                <a:lnTo>
                  <a:pt x="811447" y="322192"/>
                </a:lnTo>
                <a:lnTo>
                  <a:pt x="859821" y="306990"/>
                </a:lnTo>
                <a:lnTo>
                  <a:pt x="902401" y="289720"/>
                </a:lnTo>
                <a:lnTo>
                  <a:pt x="938586" y="270594"/>
                </a:lnTo>
                <a:lnTo>
                  <a:pt x="989368" y="227636"/>
                </a:lnTo>
                <a:lnTo>
                  <a:pt x="1007363" y="179831"/>
                </a:lnTo>
                <a:lnTo>
                  <a:pt x="1002765" y="155430"/>
                </a:lnTo>
                <a:lnTo>
                  <a:pt x="967775" y="109835"/>
                </a:lnTo>
                <a:lnTo>
                  <a:pt x="902401" y="69943"/>
                </a:lnTo>
                <a:lnTo>
                  <a:pt x="859821" y="52673"/>
                </a:lnTo>
                <a:lnTo>
                  <a:pt x="811447" y="37471"/>
                </a:lnTo>
                <a:lnTo>
                  <a:pt x="757879" y="24553"/>
                </a:lnTo>
                <a:lnTo>
                  <a:pt x="699718" y="14132"/>
                </a:lnTo>
                <a:lnTo>
                  <a:pt x="637564" y="6424"/>
                </a:lnTo>
                <a:lnTo>
                  <a:pt x="572019" y="1641"/>
                </a:lnTo>
                <a:lnTo>
                  <a:pt x="503681" y="0"/>
                </a:lnTo>
                <a:close/>
              </a:path>
            </a:pathLst>
          </a:custGeom>
          <a:solidFill>
            <a:srgbClr val="F1F1F1"/>
          </a:solidFill>
        </p:spPr>
        <p:txBody>
          <a:bodyPr wrap="square" lIns="0" tIns="0" rIns="0" bIns="0" rtlCol="0"/>
          <a:lstStyle/>
          <a:p/>
        </p:txBody>
      </p:sp>
      <p:sp>
        <p:nvSpPr>
          <p:cNvPr id="13" name="object 13"/>
          <p:cNvSpPr/>
          <p:nvPr/>
        </p:nvSpPr>
        <p:spPr>
          <a:xfrm>
            <a:off x="5814059" y="2122932"/>
            <a:ext cx="1007744" cy="360045"/>
          </a:xfrm>
          <a:custGeom>
            <a:avLst/>
            <a:gdLst/>
            <a:ahLst/>
            <a:cxnLst/>
            <a:rect l="l" t="t" r="r" b="b"/>
            <a:pathLst>
              <a:path w="1007745" h="360044">
                <a:moveTo>
                  <a:pt x="0" y="179831"/>
                </a:moveTo>
                <a:lnTo>
                  <a:pt x="17995" y="132027"/>
                </a:lnTo>
                <a:lnTo>
                  <a:pt x="68777" y="89069"/>
                </a:lnTo>
                <a:lnTo>
                  <a:pt x="104962" y="69943"/>
                </a:lnTo>
                <a:lnTo>
                  <a:pt x="147542" y="52673"/>
                </a:lnTo>
                <a:lnTo>
                  <a:pt x="195916" y="37471"/>
                </a:lnTo>
                <a:lnTo>
                  <a:pt x="249484" y="24553"/>
                </a:lnTo>
                <a:lnTo>
                  <a:pt x="307645" y="14132"/>
                </a:lnTo>
                <a:lnTo>
                  <a:pt x="369799" y="6424"/>
                </a:lnTo>
                <a:lnTo>
                  <a:pt x="435344" y="1641"/>
                </a:lnTo>
                <a:lnTo>
                  <a:pt x="503681" y="0"/>
                </a:lnTo>
                <a:lnTo>
                  <a:pt x="572019" y="1641"/>
                </a:lnTo>
                <a:lnTo>
                  <a:pt x="637564" y="6424"/>
                </a:lnTo>
                <a:lnTo>
                  <a:pt x="699718" y="14132"/>
                </a:lnTo>
                <a:lnTo>
                  <a:pt x="757879" y="24553"/>
                </a:lnTo>
                <a:lnTo>
                  <a:pt x="811447" y="37471"/>
                </a:lnTo>
                <a:lnTo>
                  <a:pt x="859821" y="52673"/>
                </a:lnTo>
                <a:lnTo>
                  <a:pt x="902401" y="69943"/>
                </a:lnTo>
                <a:lnTo>
                  <a:pt x="938586" y="89069"/>
                </a:lnTo>
                <a:lnTo>
                  <a:pt x="989368" y="132027"/>
                </a:lnTo>
                <a:lnTo>
                  <a:pt x="1007363" y="179831"/>
                </a:lnTo>
                <a:lnTo>
                  <a:pt x="1002765" y="204233"/>
                </a:lnTo>
                <a:lnTo>
                  <a:pt x="967775" y="249828"/>
                </a:lnTo>
                <a:lnTo>
                  <a:pt x="902401" y="289720"/>
                </a:lnTo>
                <a:lnTo>
                  <a:pt x="859821" y="306990"/>
                </a:lnTo>
                <a:lnTo>
                  <a:pt x="811447" y="322192"/>
                </a:lnTo>
                <a:lnTo>
                  <a:pt x="757879" y="335110"/>
                </a:lnTo>
                <a:lnTo>
                  <a:pt x="699718" y="345531"/>
                </a:lnTo>
                <a:lnTo>
                  <a:pt x="637564" y="353239"/>
                </a:lnTo>
                <a:lnTo>
                  <a:pt x="572019" y="358022"/>
                </a:lnTo>
                <a:lnTo>
                  <a:pt x="503681" y="359663"/>
                </a:lnTo>
                <a:lnTo>
                  <a:pt x="435344" y="358022"/>
                </a:lnTo>
                <a:lnTo>
                  <a:pt x="369799" y="353239"/>
                </a:lnTo>
                <a:lnTo>
                  <a:pt x="307645" y="345531"/>
                </a:lnTo>
                <a:lnTo>
                  <a:pt x="249484" y="335110"/>
                </a:lnTo>
                <a:lnTo>
                  <a:pt x="195916" y="322192"/>
                </a:lnTo>
                <a:lnTo>
                  <a:pt x="147542" y="306990"/>
                </a:lnTo>
                <a:lnTo>
                  <a:pt x="104962" y="289720"/>
                </a:lnTo>
                <a:lnTo>
                  <a:pt x="68777" y="270594"/>
                </a:lnTo>
                <a:lnTo>
                  <a:pt x="17995" y="227636"/>
                </a:lnTo>
                <a:lnTo>
                  <a:pt x="0" y="179831"/>
                </a:lnTo>
                <a:close/>
              </a:path>
            </a:pathLst>
          </a:custGeom>
          <a:ln w="12192">
            <a:solidFill>
              <a:srgbClr val="000000"/>
            </a:solidFill>
          </a:ln>
        </p:spPr>
        <p:txBody>
          <a:bodyPr wrap="square" lIns="0" tIns="0" rIns="0" bIns="0" rtlCol="0"/>
          <a:lstStyle/>
          <a:p/>
        </p:txBody>
      </p:sp>
      <p:sp>
        <p:nvSpPr>
          <p:cNvPr id="14" name="object 14"/>
          <p:cNvSpPr txBox="1"/>
          <p:nvPr/>
        </p:nvSpPr>
        <p:spPr>
          <a:xfrm>
            <a:off x="6087236" y="2161997"/>
            <a:ext cx="461009"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panose="02020603050405020304"/>
                <a:cs typeface="Times New Roman" panose="02020603050405020304"/>
              </a:rPr>
              <a:t>Job</a:t>
            </a:r>
            <a:r>
              <a:rPr sz="1600" spc="-7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15" name="object 15"/>
          <p:cNvSpPr txBox="1"/>
          <p:nvPr/>
        </p:nvSpPr>
        <p:spPr>
          <a:xfrm>
            <a:off x="5712777" y="3950779"/>
            <a:ext cx="1215390" cy="329565"/>
          </a:xfrm>
          <a:prstGeom prst="rect">
            <a:avLst/>
          </a:prstGeom>
          <a:solidFill>
            <a:srgbClr val="BEBEBE"/>
          </a:solidFill>
          <a:ln w="6476">
            <a:solidFill>
              <a:srgbClr val="000000"/>
            </a:solidFill>
          </a:ln>
        </p:spPr>
        <p:txBody>
          <a:bodyPr vert="horz" wrap="square" lIns="0" tIns="36830" rIns="0" bIns="0" rtlCol="0">
            <a:spAutoFit/>
          </a:bodyPr>
          <a:lstStyle/>
          <a:p>
            <a:pPr marL="180340">
              <a:lnSpc>
                <a:spcPct val="100000"/>
              </a:lnSpc>
              <a:spcBef>
                <a:spcPts val="290"/>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16" name="object 16"/>
          <p:cNvSpPr/>
          <p:nvPr/>
        </p:nvSpPr>
        <p:spPr>
          <a:xfrm>
            <a:off x="3945001" y="3203638"/>
            <a:ext cx="1221105" cy="335280"/>
          </a:xfrm>
          <a:custGeom>
            <a:avLst/>
            <a:gdLst/>
            <a:ahLst/>
            <a:cxnLst/>
            <a:rect l="l" t="t" r="r" b="b"/>
            <a:pathLst>
              <a:path w="1221104" h="335279">
                <a:moveTo>
                  <a:pt x="0" y="334962"/>
                </a:moveTo>
                <a:lnTo>
                  <a:pt x="1220787" y="334962"/>
                </a:lnTo>
                <a:lnTo>
                  <a:pt x="1220787" y="0"/>
                </a:lnTo>
                <a:lnTo>
                  <a:pt x="0" y="0"/>
                </a:lnTo>
                <a:lnTo>
                  <a:pt x="0" y="334962"/>
                </a:lnTo>
                <a:close/>
              </a:path>
            </a:pathLst>
          </a:custGeom>
          <a:solidFill>
            <a:srgbClr val="BEBEBE"/>
          </a:solidFill>
        </p:spPr>
        <p:txBody>
          <a:bodyPr wrap="square" lIns="0" tIns="0" rIns="0" bIns="0" rtlCol="0"/>
          <a:lstStyle/>
          <a:p/>
        </p:txBody>
      </p:sp>
      <p:sp>
        <p:nvSpPr>
          <p:cNvPr id="17" name="object 17"/>
          <p:cNvSpPr/>
          <p:nvPr/>
        </p:nvSpPr>
        <p:spPr>
          <a:xfrm>
            <a:off x="3947731" y="3203448"/>
            <a:ext cx="0" cy="335280"/>
          </a:xfrm>
          <a:custGeom>
            <a:avLst/>
            <a:gdLst/>
            <a:ahLst/>
            <a:cxnLst/>
            <a:rect l="l" t="t" r="r" b="b"/>
            <a:pathLst>
              <a:path h="335279">
                <a:moveTo>
                  <a:pt x="0" y="0"/>
                </a:moveTo>
                <a:lnTo>
                  <a:pt x="0" y="335279"/>
                </a:lnTo>
              </a:path>
            </a:pathLst>
          </a:custGeom>
          <a:ln w="7238">
            <a:solidFill>
              <a:srgbClr val="000000"/>
            </a:solidFill>
          </a:ln>
        </p:spPr>
        <p:txBody>
          <a:bodyPr wrap="square" lIns="0" tIns="0" rIns="0" bIns="0" rtlCol="0"/>
          <a:lstStyle/>
          <a:p/>
        </p:txBody>
      </p:sp>
      <p:sp>
        <p:nvSpPr>
          <p:cNvPr id="18" name="object 18"/>
          <p:cNvSpPr/>
          <p:nvPr/>
        </p:nvSpPr>
        <p:spPr>
          <a:xfrm>
            <a:off x="5162867" y="3203448"/>
            <a:ext cx="0" cy="335280"/>
          </a:xfrm>
          <a:custGeom>
            <a:avLst/>
            <a:gdLst/>
            <a:ahLst/>
            <a:cxnLst/>
            <a:rect l="l" t="t" r="r" b="b"/>
            <a:pathLst>
              <a:path h="335279">
                <a:moveTo>
                  <a:pt x="0" y="0"/>
                </a:moveTo>
                <a:lnTo>
                  <a:pt x="0" y="335279"/>
                </a:lnTo>
              </a:path>
            </a:pathLst>
          </a:custGeom>
          <a:ln w="6985">
            <a:solidFill>
              <a:srgbClr val="000000"/>
            </a:solidFill>
          </a:ln>
        </p:spPr>
        <p:txBody>
          <a:bodyPr wrap="square" lIns="0" tIns="0" rIns="0" bIns="0" rtlCol="0"/>
          <a:lstStyle/>
          <a:p/>
        </p:txBody>
      </p:sp>
      <p:sp>
        <p:nvSpPr>
          <p:cNvPr id="19" name="object 19"/>
          <p:cNvSpPr/>
          <p:nvPr/>
        </p:nvSpPr>
        <p:spPr>
          <a:xfrm>
            <a:off x="3944111" y="3206686"/>
            <a:ext cx="1222375" cy="0"/>
          </a:xfrm>
          <a:custGeom>
            <a:avLst/>
            <a:gdLst/>
            <a:ahLst/>
            <a:cxnLst/>
            <a:rect l="l" t="t" r="r" b="b"/>
            <a:pathLst>
              <a:path w="1222375">
                <a:moveTo>
                  <a:pt x="0" y="0"/>
                </a:moveTo>
                <a:lnTo>
                  <a:pt x="1222248" y="0"/>
                </a:lnTo>
              </a:path>
            </a:pathLst>
          </a:custGeom>
          <a:ln w="6476">
            <a:solidFill>
              <a:srgbClr val="000000"/>
            </a:solidFill>
          </a:ln>
        </p:spPr>
        <p:txBody>
          <a:bodyPr wrap="square" lIns="0" tIns="0" rIns="0" bIns="0" rtlCol="0"/>
          <a:lstStyle/>
          <a:p/>
        </p:txBody>
      </p:sp>
      <p:sp>
        <p:nvSpPr>
          <p:cNvPr id="20" name="object 20"/>
          <p:cNvSpPr/>
          <p:nvPr/>
        </p:nvSpPr>
        <p:spPr>
          <a:xfrm>
            <a:off x="3944111" y="3535489"/>
            <a:ext cx="1222375" cy="0"/>
          </a:xfrm>
          <a:custGeom>
            <a:avLst/>
            <a:gdLst/>
            <a:ahLst/>
            <a:cxnLst/>
            <a:rect l="l" t="t" r="r" b="b"/>
            <a:pathLst>
              <a:path w="1222375">
                <a:moveTo>
                  <a:pt x="0" y="0"/>
                </a:moveTo>
                <a:lnTo>
                  <a:pt x="1222248" y="0"/>
                </a:lnTo>
              </a:path>
            </a:pathLst>
          </a:custGeom>
          <a:ln w="6476">
            <a:solidFill>
              <a:srgbClr val="000000"/>
            </a:solidFill>
          </a:ln>
        </p:spPr>
        <p:txBody>
          <a:bodyPr wrap="square" lIns="0" tIns="0" rIns="0" bIns="0" rtlCol="0"/>
          <a:lstStyle/>
          <a:p/>
        </p:txBody>
      </p:sp>
      <p:sp>
        <p:nvSpPr>
          <p:cNvPr id="21" name="object 21"/>
          <p:cNvSpPr txBox="1"/>
          <p:nvPr/>
        </p:nvSpPr>
        <p:spPr>
          <a:xfrm>
            <a:off x="4111878" y="3230702"/>
            <a:ext cx="8877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panose="02020603050405020304"/>
                <a:cs typeface="Times New Roman" panose="02020603050405020304"/>
              </a:rPr>
              <a:t>Partition</a:t>
            </a:r>
            <a:r>
              <a:rPr sz="1600" spc="3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p:txBody>
      </p:sp>
      <p:sp>
        <p:nvSpPr>
          <p:cNvPr id="22" name="object 22"/>
          <p:cNvSpPr/>
          <p:nvPr/>
        </p:nvSpPr>
        <p:spPr>
          <a:xfrm>
            <a:off x="3945001" y="3948112"/>
            <a:ext cx="1221105" cy="335280"/>
          </a:xfrm>
          <a:custGeom>
            <a:avLst/>
            <a:gdLst/>
            <a:ahLst/>
            <a:cxnLst/>
            <a:rect l="l" t="t" r="r" b="b"/>
            <a:pathLst>
              <a:path w="1221104" h="335279">
                <a:moveTo>
                  <a:pt x="0" y="334962"/>
                </a:moveTo>
                <a:lnTo>
                  <a:pt x="1220787" y="334962"/>
                </a:lnTo>
                <a:lnTo>
                  <a:pt x="1220787" y="0"/>
                </a:lnTo>
                <a:lnTo>
                  <a:pt x="0" y="0"/>
                </a:lnTo>
                <a:lnTo>
                  <a:pt x="0" y="334962"/>
                </a:lnTo>
                <a:close/>
              </a:path>
            </a:pathLst>
          </a:custGeom>
          <a:solidFill>
            <a:srgbClr val="BEBEBE"/>
          </a:solidFill>
        </p:spPr>
        <p:txBody>
          <a:bodyPr wrap="square" lIns="0" tIns="0" rIns="0" bIns="0" rtlCol="0"/>
          <a:lstStyle/>
          <a:p/>
        </p:txBody>
      </p:sp>
      <p:sp>
        <p:nvSpPr>
          <p:cNvPr id="23" name="object 23"/>
          <p:cNvSpPr txBox="1"/>
          <p:nvPr/>
        </p:nvSpPr>
        <p:spPr>
          <a:xfrm>
            <a:off x="3947731" y="3950779"/>
            <a:ext cx="1215390" cy="329565"/>
          </a:xfrm>
          <a:prstGeom prst="rect">
            <a:avLst/>
          </a:prstGeom>
          <a:ln w="6984">
            <a:solidFill>
              <a:srgbClr val="000000"/>
            </a:solidFill>
          </a:ln>
        </p:spPr>
        <p:txBody>
          <a:bodyPr vert="horz" wrap="square" lIns="0" tIns="36830" rIns="0" bIns="0" rtlCol="0">
            <a:spAutoFit/>
          </a:bodyPr>
          <a:lstStyle/>
          <a:p>
            <a:pPr marL="179705">
              <a:lnSpc>
                <a:spcPct val="100000"/>
              </a:lnSpc>
              <a:spcBef>
                <a:spcPts val="290"/>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24" name="object 24"/>
          <p:cNvSpPr/>
          <p:nvPr/>
        </p:nvSpPr>
        <p:spPr>
          <a:xfrm>
            <a:off x="1963801" y="2798762"/>
            <a:ext cx="1221105" cy="335280"/>
          </a:xfrm>
          <a:custGeom>
            <a:avLst/>
            <a:gdLst/>
            <a:ahLst/>
            <a:cxnLst/>
            <a:rect l="l" t="t" r="r" b="b"/>
            <a:pathLst>
              <a:path w="1221105" h="335280">
                <a:moveTo>
                  <a:pt x="0" y="334962"/>
                </a:moveTo>
                <a:lnTo>
                  <a:pt x="1220787" y="334962"/>
                </a:lnTo>
                <a:lnTo>
                  <a:pt x="1220787" y="0"/>
                </a:lnTo>
                <a:lnTo>
                  <a:pt x="0" y="0"/>
                </a:lnTo>
                <a:lnTo>
                  <a:pt x="0" y="334962"/>
                </a:lnTo>
                <a:close/>
              </a:path>
            </a:pathLst>
          </a:custGeom>
          <a:solidFill>
            <a:srgbClr val="BEBEBE"/>
          </a:solidFill>
        </p:spPr>
        <p:txBody>
          <a:bodyPr wrap="square" lIns="0" tIns="0" rIns="0" bIns="0" rtlCol="0"/>
          <a:lstStyle/>
          <a:p/>
        </p:txBody>
      </p:sp>
      <p:sp>
        <p:nvSpPr>
          <p:cNvPr id="25" name="object 25"/>
          <p:cNvSpPr/>
          <p:nvPr/>
        </p:nvSpPr>
        <p:spPr>
          <a:xfrm>
            <a:off x="1966531" y="2798064"/>
            <a:ext cx="0" cy="337185"/>
          </a:xfrm>
          <a:custGeom>
            <a:avLst/>
            <a:gdLst/>
            <a:ahLst/>
            <a:cxnLst/>
            <a:rect l="l" t="t" r="r" b="b"/>
            <a:pathLst>
              <a:path h="337185">
                <a:moveTo>
                  <a:pt x="0" y="0"/>
                </a:moveTo>
                <a:lnTo>
                  <a:pt x="0" y="336803"/>
                </a:lnTo>
              </a:path>
            </a:pathLst>
          </a:custGeom>
          <a:ln w="7238">
            <a:solidFill>
              <a:srgbClr val="000000"/>
            </a:solidFill>
          </a:ln>
        </p:spPr>
        <p:txBody>
          <a:bodyPr wrap="square" lIns="0" tIns="0" rIns="0" bIns="0" rtlCol="0"/>
          <a:lstStyle/>
          <a:p/>
        </p:txBody>
      </p:sp>
      <p:sp>
        <p:nvSpPr>
          <p:cNvPr id="26" name="object 26"/>
          <p:cNvSpPr/>
          <p:nvPr/>
        </p:nvSpPr>
        <p:spPr>
          <a:xfrm>
            <a:off x="3181667" y="2798064"/>
            <a:ext cx="0" cy="337185"/>
          </a:xfrm>
          <a:custGeom>
            <a:avLst/>
            <a:gdLst/>
            <a:ahLst/>
            <a:cxnLst/>
            <a:rect l="l" t="t" r="r" b="b"/>
            <a:pathLst>
              <a:path h="337185">
                <a:moveTo>
                  <a:pt x="0" y="0"/>
                </a:moveTo>
                <a:lnTo>
                  <a:pt x="0" y="336803"/>
                </a:lnTo>
              </a:path>
            </a:pathLst>
          </a:custGeom>
          <a:ln w="6985">
            <a:solidFill>
              <a:srgbClr val="000000"/>
            </a:solidFill>
          </a:ln>
        </p:spPr>
        <p:txBody>
          <a:bodyPr wrap="square" lIns="0" tIns="0" rIns="0" bIns="0" rtlCol="0"/>
          <a:lstStyle/>
          <a:p/>
        </p:txBody>
      </p:sp>
      <p:sp>
        <p:nvSpPr>
          <p:cNvPr id="27" name="object 27"/>
          <p:cNvSpPr/>
          <p:nvPr/>
        </p:nvSpPr>
        <p:spPr>
          <a:xfrm>
            <a:off x="1962911" y="2801556"/>
            <a:ext cx="1222375" cy="0"/>
          </a:xfrm>
          <a:custGeom>
            <a:avLst/>
            <a:gdLst/>
            <a:ahLst/>
            <a:cxnLst/>
            <a:rect l="l" t="t" r="r" b="b"/>
            <a:pathLst>
              <a:path w="1222375">
                <a:moveTo>
                  <a:pt x="0" y="0"/>
                </a:moveTo>
                <a:lnTo>
                  <a:pt x="1222248" y="0"/>
                </a:lnTo>
              </a:path>
            </a:pathLst>
          </a:custGeom>
          <a:ln w="6985">
            <a:solidFill>
              <a:srgbClr val="000000"/>
            </a:solidFill>
          </a:ln>
        </p:spPr>
        <p:txBody>
          <a:bodyPr wrap="square" lIns="0" tIns="0" rIns="0" bIns="0" rtlCol="0"/>
          <a:lstStyle/>
          <a:p/>
        </p:txBody>
      </p:sp>
      <p:sp>
        <p:nvSpPr>
          <p:cNvPr id="28" name="object 28"/>
          <p:cNvSpPr/>
          <p:nvPr/>
        </p:nvSpPr>
        <p:spPr>
          <a:xfrm>
            <a:off x="1962911" y="3131121"/>
            <a:ext cx="1222375" cy="0"/>
          </a:xfrm>
          <a:custGeom>
            <a:avLst/>
            <a:gdLst/>
            <a:ahLst/>
            <a:cxnLst/>
            <a:rect l="l" t="t" r="r" b="b"/>
            <a:pathLst>
              <a:path w="1222375">
                <a:moveTo>
                  <a:pt x="0" y="0"/>
                </a:moveTo>
                <a:lnTo>
                  <a:pt x="1222248" y="0"/>
                </a:lnTo>
              </a:path>
            </a:pathLst>
          </a:custGeom>
          <a:ln w="7492">
            <a:solidFill>
              <a:srgbClr val="000000"/>
            </a:solidFill>
          </a:ln>
        </p:spPr>
        <p:txBody>
          <a:bodyPr wrap="square" lIns="0" tIns="0" rIns="0" bIns="0" rtlCol="0"/>
          <a:lstStyle/>
          <a:p/>
        </p:txBody>
      </p:sp>
      <p:sp>
        <p:nvSpPr>
          <p:cNvPr id="29" name="object 29"/>
          <p:cNvSpPr txBox="1"/>
          <p:nvPr/>
        </p:nvSpPr>
        <p:spPr>
          <a:xfrm>
            <a:off x="2133345" y="2826257"/>
            <a:ext cx="880744"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panose="02020603050405020304"/>
                <a:cs typeface="Times New Roman" panose="02020603050405020304"/>
              </a:rPr>
              <a:t>Partition</a:t>
            </a:r>
            <a:r>
              <a:rPr sz="1600" spc="-2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p:txBody>
      </p:sp>
      <p:sp>
        <p:nvSpPr>
          <p:cNvPr id="30" name="object 30"/>
          <p:cNvSpPr/>
          <p:nvPr/>
        </p:nvSpPr>
        <p:spPr>
          <a:xfrm>
            <a:off x="1962911" y="3187255"/>
            <a:ext cx="1222375" cy="0"/>
          </a:xfrm>
          <a:custGeom>
            <a:avLst/>
            <a:gdLst/>
            <a:ahLst/>
            <a:cxnLst/>
            <a:rect l="l" t="t" r="r" b="b"/>
            <a:pathLst>
              <a:path w="1222375">
                <a:moveTo>
                  <a:pt x="0" y="0"/>
                </a:moveTo>
                <a:lnTo>
                  <a:pt x="1222248" y="0"/>
                </a:lnTo>
              </a:path>
            </a:pathLst>
          </a:custGeom>
          <a:ln w="7238">
            <a:solidFill>
              <a:srgbClr val="000000"/>
            </a:solidFill>
          </a:ln>
        </p:spPr>
        <p:txBody>
          <a:bodyPr wrap="square" lIns="0" tIns="0" rIns="0" bIns="0" rtlCol="0"/>
          <a:lstStyle/>
          <a:p/>
        </p:txBody>
      </p:sp>
      <p:sp>
        <p:nvSpPr>
          <p:cNvPr id="31" name="object 31"/>
          <p:cNvSpPr/>
          <p:nvPr/>
        </p:nvSpPr>
        <p:spPr>
          <a:xfrm>
            <a:off x="1962911" y="3516820"/>
            <a:ext cx="1222375" cy="0"/>
          </a:xfrm>
          <a:custGeom>
            <a:avLst/>
            <a:gdLst/>
            <a:ahLst/>
            <a:cxnLst/>
            <a:rect l="l" t="t" r="r" b="b"/>
            <a:pathLst>
              <a:path w="1222375">
                <a:moveTo>
                  <a:pt x="0" y="0"/>
                </a:moveTo>
                <a:lnTo>
                  <a:pt x="1222248" y="0"/>
                </a:lnTo>
              </a:path>
            </a:pathLst>
          </a:custGeom>
          <a:ln w="7238">
            <a:solidFill>
              <a:srgbClr val="000000"/>
            </a:solidFill>
          </a:ln>
        </p:spPr>
        <p:txBody>
          <a:bodyPr wrap="square" lIns="0" tIns="0" rIns="0" bIns="0" rtlCol="0"/>
          <a:lstStyle/>
          <a:p/>
        </p:txBody>
      </p:sp>
      <p:sp>
        <p:nvSpPr>
          <p:cNvPr id="32" name="object 32"/>
          <p:cNvSpPr txBox="1"/>
          <p:nvPr/>
        </p:nvSpPr>
        <p:spPr>
          <a:xfrm>
            <a:off x="1970913" y="3212083"/>
            <a:ext cx="1208405" cy="269240"/>
          </a:xfrm>
          <a:prstGeom prst="rect">
            <a:avLst/>
          </a:prstGeom>
        </p:spPr>
        <p:txBody>
          <a:bodyPr vert="horz" wrap="square" lIns="0" tIns="12065" rIns="0" bIns="0" rtlCol="0">
            <a:spAutoFit/>
          </a:bodyPr>
          <a:lstStyle/>
          <a:p>
            <a:pPr marL="174625">
              <a:lnSpc>
                <a:spcPct val="100000"/>
              </a:lnSpc>
              <a:spcBef>
                <a:spcPts val="9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p:txBody>
      </p:sp>
      <p:sp>
        <p:nvSpPr>
          <p:cNvPr id="33" name="object 33"/>
          <p:cNvSpPr/>
          <p:nvPr/>
        </p:nvSpPr>
        <p:spPr>
          <a:xfrm>
            <a:off x="1965325" y="3562350"/>
            <a:ext cx="1221105" cy="336550"/>
          </a:xfrm>
          <a:custGeom>
            <a:avLst/>
            <a:gdLst/>
            <a:ahLst/>
            <a:cxnLst/>
            <a:rect l="l" t="t" r="r" b="b"/>
            <a:pathLst>
              <a:path w="1221105" h="336550">
                <a:moveTo>
                  <a:pt x="0" y="336550"/>
                </a:moveTo>
                <a:lnTo>
                  <a:pt x="1220787" y="336550"/>
                </a:lnTo>
                <a:lnTo>
                  <a:pt x="1220787" y="0"/>
                </a:lnTo>
                <a:lnTo>
                  <a:pt x="0" y="0"/>
                </a:lnTo>
                <a:lnTo>
                  <a:pt x="0" y="336550"/>
                </a:lnTo>
                <a:close/>
              </a:path>
            </a:pathLst>
          </a:custGeom>
          <a:solidFill>
            <a:srgbClr val="BEBEBE"/>
          </a:solidFill>
        </p:spPr>
        <p:txBody>
          <a:bodyPr wrap="square" lIns="0" tIns="0" rIns="0" bIns="0" rtlCol="0"/>
          <a:lstStyle/>
          <a:p/>
        </p:txBody>
      </p:sp>
      <p:sp>
        <p:nvSpPr>
          <p:cNvPr id="34" name="object 34"/>
          <p:cNvSpPr/>
          <p:nvPr/>
        </p:nvSpPr>
        <p:spPr>
          <a:xfrm>
            <a:off x="1968055" y="3561588"/>
            <a:ext cx="0" cy="338455"/>
          </a:xfrm>
          <a:custGeom>
            <a:avLst/>
            <a:gdLst/>
            <a:ahLst/>
            <a:cxnLst/>
            <a:rect l="l" t="t" r="r" b="b"/>
            <a:pathLst>
              <a:path h="338454">
                <a:moveTo>
                  <a:pt x="0" y="0"/>
                </a:moveTo>
                <a:lnTo>
                  <a:pt x="0" y="338328"/>
                </a:lnTo>
              </a:path>
            </a:pathLst>
          </a:custGeom>
          <a:ln w="7238">
            <a:solidFill>
              <a:srgbClr val="000000"/>
            </a:solidFill>
          </a:ln>
        </p:spPr>
        <p:txBody>
          <a:bodyPr wrap="square" lIns="0" tIns="0" rIns="0" bIns="0" rtlCol="0"/>
          <a:lstStyle/>
          <a:p/>
        </p:txBody>
      </p:sp>
      <p:sp>
        <p:nvSpPr>
          <p:cNvPr id="35" name="object 35"/>
          <p:cNvSpPr/>
          <p:nvPr/>
        </p:nvSpPr>
        <p:spPr>
          <a:xfrm>
            <a:off x="3183254" y="3561588"/>
            <a:ext cx="0" cy="338455"/>
          </a:xfrm>
          <a:custGeom>
            <a:avLst/>
            <a:gdLst/>
            <a:ahLst/>
            <a:cxnLst/>
            <a:rect l="l" t="t" r="r" b="b"/>
            <a:pathLst>
              <a:path h="338454">
                <a:moveTo>
                  <a:pt x="0" y="0"/>
                </a:moveTo>
                <a:lnTo>
                  <a:pt x="0" y="338328"/>
                </a:lnTo>
              </a:path>
            </a:pathLst>
          </a:custGeom>
          <a:ln w="6858">
            <a:solidFill>
              <a:srgbClr val="000000"/>
            </a:solidFill>
          </a:ln>
        </p:spPr>
        <p:txBody>
          <a:bodyPr wrap="square" lIns="0" tIns="0" rIns="0" bIns="0" rtlCol="0"/>
          <a:lstStyle/>
          <a:p/>
        </p:txBody>
      </p:sp>
      <p:sp>
        <p:nvSpPr>
          <p:cNvPr id="36" name="object 36"/>
          <p:cNvSpPr/>
          <p:nvPr/>
        </p:nvSpPr>
        <p:spPr>
          <a:xfrm>
            <a:off x="1964435" y="3565144"/>
            <a:ext cx="1222375" cy="0"/>
          </a:xfrm>
          <a:custGeom>
            <a:avLst/>
            <a:gdLst/>
            <a:ahLst/>
            <a:cxnLst/>
            <a:rect l="l" t="t" r="r" b="b"/>
            <a:pathLst>
              <a:path w="1222375">
                <a:moveTo>
                  <a:pt x="0" y="0"/>
                </a:moveTo>
                <a:lnTo>
                  <a:pt x="1222248" y="0"/>
                </a:lnTo>
              </a:path>
            </a:pathLst>
          </a:custGeom>
          <a:ln w="7112">
            <a:solidFill>
              <a:srgbClr val="000000"/>
            </a:solidFill>
          </a:ln>
        </p:spPr>
        <p:txBody>
          <a:bodyPr wrap="square" lIns="0" tIns="0" rIns="0" bIns="0" rtlCol="0"/>
          <a:lstStyle/>
          <a:p/>
        </p:txBody>
      </p:sp>
      <p:sp>
        <p:nvSpPr>
          <p:cNvPr id="37" name="object 37"/>
          <p:cNvSpPr/>
          <p:nvPr/>
        </p:nvSpPr>
        <p:spPr>
          <a:xfrm>
            <a:off x="1964435" y="3896233"/>
            <a:ext cx="1222375" cy="0"/>
          </a:xfrm>
          <a:custGeom>
            <a:avLst/>
            <a:gdLst/>
            <a:ahLst/>
            <a:cxnLst/>
            <a:rect l="l" t="t" r="r" b="b"/>
            <a:pathLst>
              <a:path w="1222375">
                <a:moveTo>
                  <a:pt x="0" y="0"/>
                </a:moveTo>
                <a:lnTo>
                  <a:pt x="1222248" y="0"/>
                </a:lnTo>
              </a:path>
            </a:pathLst>
          </a:custGeom>
          <a:ln w="7366">
            <a:solidFill>
              <a:srgbClr val="000000"/>
            </a:solidFill>
          </a:ln>
        </p:spPr>
        <p:txBody>
          <a:bodyPr wrap="square" lIns="0" tIns="0" rIns="0" bIns="0" rtlCol="0"/>
          <a:lstStyle/>
          <a:p/>
        </p:txBody>
      </p:sp>
      <p:sp>
        <p:nvSpPr>
          <p:cNvPr id="38" name="object 38"/>
          <p:cNvSpPr txBox="1"/>
          <p:nvPr/>
        </p:nvSpPr>
        <p:spPr>
          <a:xfrm>
            <a:off x="1970913" y="3590290"/>
            <a:ext cx="1208405" cy="269240"/>
          </a:xfrm>
          <a:prstGeom prst="rect">
            <a:avLst/>
          </a:prstGeom>
        </p:spPr>
        <p:txBody>
          <a:bodyPr vert="horz" wrap="square" lIns="0" tIns="12065" rIns="0" bIns="0" rtlCol="0">
            <a:spAutoFit/>
          </a:bodyPr>
          <a:lstStyle/>
          <a:p>
            <a:pPr marL="176530">
              <a:lnSpc>
                <a:spcPct val="100000"/>
              </a:lnSpc>
              <a:spcBef>
                <a:spcPts val="9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39" name="object 39"/>
          <p:cNvSpPr/>
          <p:nvPr/>
        </p:nvSpPr>
        <p:spPr>
          <a:xfrm>
            <a:off x="1965325" y="3948112"/>
            <a:ext cx="1221105" cy="335280"/>
          </a:xfrm>
          <a:custGeom>
            <a:avLst/>
            <a:gdLst/>
            <a:ahLst/>
            <a:cxnLst/>
            <a:rect l="l" t="t" r="r" b="b"/>
            <a:pathLst>
              <a:path w="1221105" h="335279">
                <a:moveTo>
                  <a:pt x="0" y="334962"/>
                </a:moveTo>
                <a:lnTo>
                  <a:pt x="1220787" y="334962"/>
                </a:lnTo>
                <a:lnTo>
                  <a:pt x="1220787" y="0"/>
                </a:lnTo>
                <a:lnTo>
                  <a:pt x="0" y="0"/>
                </a:lnTo>
                <a:lnTo>
                  <a:pt x="0" y="334962"/>
                </a:lnTo>
                <a:close/>
              </a:path>
            </a:pathLst>
          </a:custGeom>
          <a:solidFill>
            <a:srgbClr val="BEBEBE"/>
          </a:solidFill>
        </p:spPr>
        <p:txBody>
          <a:bodyPr wrap="square" lIns="0" tIns="0" rIns="0" bIns="0" rtlCol="0"/>
          <a:lstStyle/>
          <a:p/>
        </p:txBody>
      </p:sp>
      <p:sp>
        <p:nvSpPr>
          <p:cNvPr id="40" name="object 40"/>
          <p:cNvSpPr txBox="1"/>
          <p:nvPr/>
        </p:nvSpPr>
        <p:spPr>
          <a:xfrm>
            <a:off x="1968055" y="3950779"/>
            <a:ext cx="1215390" cy="329565"/>
          </a:xfrm>
          <a:prstGeom prst="rect">
            <a:avLst/>
          </a:prstGeom>
          <a:ln w="6858">
            <a:solidFill>
              <a:srgbClr val="000000"/>
            </a:solidFill>
          </a:ln>
        </p:spPr>
        <p:txBody>
          <a:bodyPr vert="horz" wrap="square" lIns="0" tIns="36830" rIns="0" bIns="0" rtlCol="0">
            <a:spAutoFit/>
          </a:bodyPr>
          <a:lstStyle/>
          <a:p>
            <a:pPr marL="179070">
              <a:lnSpc>
                <a:spcPct val="100000"/>
              </a:lnSpc>
              <a:spcBef>
                <a:spcPts val="290"/>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41" name="object 41"/>
          <p:cNvSpPr/>
          <p:nvPr/>
        </p:nvSpPr>
        <p:spPr>
          <a:xfrm>
            <a:off x="1729485" y="2482342"/>
            <a:ext cx="852169" cy="916940"/>
          </a:xfrm>
          <a:custGeom>
            <a:avLst/>
            <a:gdLst/>
            <a:ahLst/>
            <a:cxnLst/>
            <a:rect l="l" t="t" r="r" b="b"/>
            <a:pathLst>
              <a:path w="852169" h="916939">
                <a:moveTo>
                  <a:pt x="202011" y="872337"/>
                </a:moveTo>
                <a:lnTo>
                  <a:pt x="141224" y="904113"/>
                </a:lnTo>
                <a:lnTo>
                  <a:pt x="138175" y="905763"/>
                </a:lnTo>
                <a:lnTo>
                  <a:pt x="136906" y="909574"/>
                </a:lnTo>
                <a:lnTo>
                  <a:pt x="138556" y="912622"/>
                </a:lnTo>
                <a:lnTo>
                  <a:pt x="140207" y="915797"/>
                </a:lnTo>
                <a:lnTo>
                  <a:pt x="144018" y="916940"/>
                </a:lnTo>
                <a:lnTo>
                  <a:pt x="224008" y="875157"/>
                </a:lnTo>
                <a:lnTo>
                  <a:pt x="221741" y="875157"/>
                </a:lnTo>
                <a:lnTo>
                  <a:pt x="212470" y="874141"/>
                </a:lnTo>
                <a:lnTo>
                  <a:pt x="202011" y="872337"/>
                </a:lnTo>
                <a:close/>
              </a:path>
              <a:path w="852169" h="916939">
                <a:moveTo>
                  <a:pt x="209835" y="868248"/>
                </a:moveTo>
                <a:lnTo>
                  <a:pt x="202011" y="872337"/>
                </a:lnTo>
                <a:lnTo>
                  <a:pt x="212470" y="874141"/>
                </a:lnTo>
                <a:lnTo>
                  <a:pt x="221741" y="875157"/>
                </a:lnTo>
                <a:lnTo>
                  <a:pt x="221843" y="874141"/>
                </a:lnTo>
                <a:lnTo>
                  <a:pt x="218947" y="874141"/>
                </a:lnTo>
                <a:lnTo>
                  <a:pt x="209835" y="868248"/>
                </a:lnTo>
                <a:close/>
              </a:path>
              <a:path w="852169" h="916939">
                <a:moveTo>
                  <a:pt x="148844" y="813688"/>
                </a:moveTo>
                <a:lnTo>
                  <a:pt x="144906" y="814451"/>
                </a:lnTo>
                <a:lnTo>
                  <a:pt x="143001" y="817499"/>
                </a:lnTo>
                <a:lnTo>
                  <a:pt x="141096" y="820420"/>
                </a:lnTo>
                <a:lnTo>
                  <a:pt x="192479" y="857025"/>
                </a:lnTo>
                <a:lnTo>
                  <a:pt x="223012" y="862457"/>
                </a:lnTo>
                <a:lnTo>
                  <a:pt x="221741" y="875157"/>
                </a:lnTo>
                <a:lnTo>
                  <a:pt x="224008" y="875157"/>
                </a:lnTo>
                <a:lnTo>
                  <a:pt x="234950" y="869442"/>
                </a:lnTo>
                <a:lnTo>
                  <a:pt x="148844" y="813688"/>
                </a:lnTo>
                <a:close/>
              </a:path>
              <a:path w="852169" h="916939">
                <a:moveTo>
                  <a:pt x="219456" y="863219"/>
                </a:moveTo>
                <a:lnTo>
                  <a:pt x="209835" y="868248"/>
                </a:lnTo>
                <a:lnTo>
                  <a:pt x="218947" y="874141"/>
                </a:lnTo>
                <a:lnTo>
                  <a:pt x="219456" y="863219"/>
                </a:lnTo>
                <a:close/>
              </a:path>
              <a:path w="852169" h="916939">
                <a:moveTo>
                  <a:pt x="222935" y="863219"/>
                </a:moveTo>
                <a:lnTo>
                  <a:pt x="219456" y="863219"/>
                </a:lnTo>
                <a:lnTo>
                  <a:pt x="218947" y="874141"/>
                </a:lnTo>
                <a:lnTo>
                  <a:pt x="221843" y="874141"/>
                </a:lnTo>
                <a:lnTo>
                  <a:pt x="222935" y="863219"/>
                </a:lnTo>
                <a:close/>
              </a:path>
              <a:path w="852169" h="916939">
                <a:moveTo>
                  <a:pt x="839088" y="0"/>
                </a:moveTo>
                <a:lnTo>
                  <a:pt x="833882" y="48387"/>
                </a:lnTo>
                <a:lnTo>
                  <a:pt x="818769" y="95504"/>
                </a:lnTo>
                <a:lnTo>
                  <a:pt x="794765" y="141097"/>
                </a:lnTo>
                <a:lnTo>
                  <a:pt x="763015" y="184404"/>
                </a:lnTo>
                <a:lnTo>
                  <a:pt x="724407" y="224409"/>
                </a:lnTo>
                <a:lnTo>
                  <a:pt x="679957" y="260096"/>
                </a:lnTo>
                <a:lnTo>
                  <a:pt x="647445" y="281050"/>
                </a:lnTo>
                <a:lnTo>
                  <a:pt x="613282" y="299466"/>
                </a:lnTo>
                <a:lnTo>
                  <a:pt x="577469" y="315087"/>
                </a:lnTo>
                <a:lnTo>
                  <a:pt x="540638" y="327787"/>
                </a:lnTo>
                <a:lnTo>
                  <a:pt x="502793" y="337058"/>
                </a:lnTo>
                <a:lnTo>
                  <a:pt x="464312" y="342900"/>
                </a:lnTo>
                <a:lnTo>
                  <a:pt x="406145" y="345186"/>
                </a:lnTo>
                <a:lnTo>
                  <a:pt x="386333" y="346329"/>
                </a:lnTo>
                <a:lnTo>
                  <a:pt x="346963" y="350647"/>
                </a:lnTo>
                <a:lnTo>
                  <a:pt x="308101" y="357632"/>
                </a:lnTo>
                <a:lnTo>
                  <a:pt x="270256" y="367284"/>
                </a:lnTo>
                <a:lnTo>
                  <a:pt x="233806" y="379095"/>
                </a:lnTo>
                <a:lnTo>
                  <a:pt x="165481" y="408940"/>
                </a:lnTo>
                <a:lnTo>
                  <a:pt x="119633" y="436118"/>
                </a:lnTo>
                <a:lnTo>
                  <a:pt x="79756" y="466471"/>
                </a:lnTo>
                <a:lnTo>
                  <a:pt x="46736" y="499618"/>
                </a:lnTo>
                <a:lnTo>
                  <a:pt x="21716" y="534924"/>
                </a:lnTo>
                <a:lnTo>
                  <a:pt x="5714" y="571881"/>
                </a:lnTo>
                <a:lnTo>
                  <a:pt x="0" y="609981"/>
                </a:lnTo>
                <a:lnTo>
                  <a:pt x="253" y="622554"/>
                </a:lnTo>
                <a:lnTo>
                  <a:pt x="8127" y="671957"/>
                </a:lnTo>
                <a:lnTo>
                  <a:pt x="30606" y="730504"/>
                </a:lnTo>
                <a:lnTo>
                  <a:pt x="57276" y="773049"/>
                </a:lnTo>
                <a:lnTo>
                  <a:pt x="89915" y="810260"/>
                </a:lnTo>
                <a:lnTo>
                  <a:pt x="127634" y="840486"/>
                </a:lnTo>
                <a:lnTo>
                  <a:pt x="168909" y="862457"/>
                </a:lnTo>
                <a:lnTo>
                  <a:pt x="202011" y="872337"/>
                </a:lnTo>
                <a:lnTo>
                  <a:pt x="209835" y="868248"/>
                </a:lnTo>
                <a:lnTo>
                  <a:pt x="192479" y="857025"/>
                </a:lnTo>
                <a:lnTo>
                  <a:pt x="184022" y="854456"/>
                </a:lnTo>
                <a:lnTo>
                  <a:pt x="173989" y="850773"/>
                </a:lnTo>
                <a:lnTo>
                  <a:pt x="135000" y="830326"/>
                </a:lnTo>
                <a:lnTo>
                  <a:pt x="99059" y="801497"/>
                </a:lnTo>
                <a:lnTo>
                  <a:pt x="67690" y="765937"/>
                </a:lnTo>
                <a:lnTo>
                  <a:pt x="42163" y="725043"/>
                </a:lnTo>
                <a:lnTo>
                  <a:pt x="23749" y="680593"/>
                </a:lnTo>
                <a:lnTo>
                  <a:pt x="13969" y="634111"/>
                </a:lnTo>
                <a:lnTo>
                  <a:pt x="12700" y="610616"/>
                </a:lnTo>
                <a:lnTo>
                  <a:pt x="13207" y="599059"/>
                </a:lnTo>
                <a:lnTo>
                  <a:pt x="26543" y="552958"/>
                </a:lnTo>
                <a:lnTo>
                  <a:pt x="47370" y="519175"/>
                </a:lnTo>
                <a:lnTo>
                  <a:pt x="76453" y="486663"/>
                </a:lnTo>
                <a:lnTo>
                  <a:pt x="112902" y="456311"/>
                </a:lnTo>
                <a:lnTo>
                  <a:pt x="155575" y="428752"/>
                </a:lnTo>
                <a:lnTo>
                  <a:pt x="203453" y="404875"/>
                </a:lnTo>
                <a:lnTo>
                  <a:pt x="273557" y="379603"/>
                </a:lnTo>
                <a:lnTo>
                  <a:pt x="310641" y="370205"/>
                </a:lnTo>
                <a:lnTo>
                  <a:pt x="348488" y="363220"/>
                </a:lnTo>
                <a:lnTo>
                  <a:pt x="387095" y="359029"/>
                </a:lnTo>
                <a:lnTo>
                  <a:pt x="446024" y="356997"/>
                </a:lnTo>
                <a:lnTo>
                  <a:pt x="465963" y="355473"/>
                </a:lnTo>
                <a:lnTo>
                  <a:pt x="505459" y="349504"/>
                </a:lnTo>
                <a:lnTo>
                  <a:pt x="544449" y="339852"/>
                </a:lnTo>
                <a:lnTo>
                  <a:pt x="582421" y="326771"/>
                </a:lnTo>
                <a:lnTo>
                  <a:pt x="618997" y="310769"/>
                </a:lnTo>
                <a:lnTo>
                  <a:pt x="654176" y="291719"/>
                </a:lnTo>
                <a:lnTo>
                  <a:pt x="687451" y="270256"/>
                </a:lnTo>
                <a:lnTo>
                  <a:pt x="718565" y="246253"/>
                </a:lnTo>
                <a:lnTo>
                  <a:pt x="747140" y="220218"/>
                </a:lnTo>
                <a:lnTo>
                  <a:pt x="784732" y="177800"/>
                </a:lnTo>
                <a:lnTo>
                  <a:pt x="815086" y="132080"/>
                </a:lnTo>
                <a:lnTo>
                  <a:pt x="836930" y="83693"/>
                </a:lnTo>
                <a:lnTo>
                  <a:pt x="849376" y="33782"/>
                </a:lnTo>
                <a:lnTo>
                  <a:pt x="851788" y="508"/>
                </a:lnTo>
                <a:lnTo>
                  <a:pt x="839088" y="0"/>
                </a:lnTo>
                <a:close/>
              </a:path>
              <a:path w="852169" h="916939">
                <a:moveTo>
                  <a:pt x="192479" y="857025"/>
                </a:moveTo>
                <a:lnTo>
                  <a:pt x="209835" y="868248"/>
                </a:lnTo>
                <a:lnTo>
                  <a:pt x="219456" y="863219"/>
                </a:lnTo>
                <a:lnTo>
                  <a:pt x="222935" y="863219"/>
                </a:lnTo>
                <a:lnTo>
                  <a:pt x="223012" y="862457"/>
                </a:lnTo>
                <a:lnTo>
                  <a:pt x="214630" y="861568"/>
                </a:lnTo>
                <a:lnTo>
                  <a:pt x="204343" y="859917"/>
                </a:lnTo>
                <a:lnTo>
                  <a:pt x="194056" y="857504"/>
                </a:lnTo>
                <a:lnTo>
                  <a:pt x="192479" y="857025"/>
                </a:lnTo>
                <a:close/>
              </a:path>
            </a:pathLst>
          </a:custGeom>
          <a:solidFill>
            <a:srgbClr val="000000"/>
          </a:solidFill>
        </p:spPr>
        <p:txBody>
          <a:bodyPr wrap="square" lIns="0" tIns="0" rIns="0" bIns="0" rtlCol="0"/>
          <a:lstStyle/>
          <a:p/>
        </p:txBody>
      </p:sp>
      <p:sp>
        <p:nvSpPr>
          <p:cNvPr id="42" name="object 42"/>
          <p:cNvSpPr/>
          <p:nvPr/>
        </p:nvSpPr>
        <p:spPr>
          <a:xfrm>
            <a:off x="1731136" y="2482469"/>
            <a:ext cx="849630" cy="1294765"/>
          </a:xfrm>
          <a:custGeom>
            <a:avLst/>
            <a:gdLst/>
            <a:ahLst/>
            <a:cxnLst/>
            <a:rect l="l" t="t" r="r" b="b"/>
            <a:pathLst>
              <a:path w="849630" h="1294764">
                <a:moveTo>
                  <a:pt x="202942" y="1249915"/>
                </a:moveTo>
                <a:lnTo>
                  <a:pt x="140715" y="1281429"/>
                </a:lnTo>
                <a:lnTo>
                  <a:pt x="137668" y="1283080"/>
                </a:lnTo>
                <a:lnTo>
                  <a:pt x="136398" y="1286890"/>
                </a:lnTo>
                <a:lnTo>
                  <a:pt x="137921" y="1289938"/>
                </a:lnTo>
                <a:lnTo>
                  <a:pt x="139573" y="1293113"/>
                </a:lnTo>
                <a:lnTo>
                  <a:pt x="143382" y="1294383"/>
                </a:lnTo>
                <a:lnTo>
                  <a:pt x="146431" y="1292732"/>
                </a:lnTo>
                <a:lnTo>
                  <a:pt x="223805" y="1253489"/>
                </a:lnTo>
                <a:lnTo>
                  <a:pt x="221361" y="1253489"/>
                </a:lnTo>
                <a:lnTo>
                  <a:pt x="211962" y="1252092"/>
                </a:lnTo>
                <a:lnTo>
                  <a:pt x="202942" y="1249915"/>
                </a:lnTo>
                <a:close/>
              </a:path>
              <a:path w="849630" h="1294764">
                <a:moveTo>
                  <a:pt x="209758" y="1246463"/>
                </a:moveTo>
                <a:lnTo>
                  <a:pt x="202942" y="1249915"/>
                </a:lnTo>
                <a:lnTo>
                  <a:pt x="211962" y="1252092"/>
                </a:lnTo>
                <a:lnTo>
                  <a:pt x="221361" y="1253489"/>
                </a:lnTo>
                <a:lnTo>
                  <a:pt x="221504" y="1252473"/>
                </a:lnTo>
                <a:lnTo>
                  <a:pt x="218820" y="1252473"/>
                </a:lnTo>
                <a:lnTo>
                  <a:pt x="209758" y="1246463"/>
                </a:lnTo>
                <a:close/>
              </a:path>
              <a:path w="849630" h="1294764">
                <a:moveTo>
                  <a:pt x="149351" y="1191132"/>
                </a:moveTo>
                <a:lnTo>
                  <a:pt x="145414" y="1191894"/>
                </a:lnTo>
                <a:lnTo>
                  <a:pt x="141605" y="1197736"/>
                </a:lnTo>
                <a:lnTo>
                  <a:pt x="142367" y="1201673"/>
                </a:lnTo>
                <a:lnTo>
                  <a:pt x="185600" y="1230441"/>
                </a:lnTo>
                <a:lnTo>
                  <a:pt x="223138" y="1240916"/>
                </a:lnTo>
                <a:lnTo>
                  <a:pt x="221361" y="1253489"/>
                </a:lnTo>
                <a:lnTo>
                  <a:pt x="223805" y="1253489"/>
                </a:lnTo>
                <a:lnTo>
                  <a:pt x="234823" y="1247901"/>
                </a:lnTo>
                <a:lnTo>
                  <a:pt x="152273" y="1193037"/>
                </a:lnTo>
                <a:lnTo>
                  <a:pt x="149351" y="1191132"/>
                </a:lnTo>
                <a:close/>
              </a:path>
              <a:path w="849630" h="1294764">
                <a:moveTo>
                  <a:pt x="219456" y="1241551"/>
                </a:moveTo>
                <a:lnTo>
                  <a:pt x="209758" y="1246463"/>
                </a:lnTo>
                <a:lnTo>
                  <a:pt x="218820" y="1252473"/>
                </a:lnTo>
                <a:lnTo>
                  <a:pt x="219456" y="1241551"/>
                </a:lnTo>
                <a:close/>
              </a:path>
              <a:path w="849630" h="1294764">
                <a:moveTo>
                  <a:pt x="223049" y="1241551"/>
                </a:moveTo>
                <a:lnTo>
                  <a:pt x="219456" y="1241551"/>
                </a:lnTo>
                <a:lnTo>
                  <a:pt x="218820" y="1252473"/>
                </a:lnTo>
                <a:lnTo>
                  <a:pt x="221504" y="1252473"/>
                </a:lnTo>
                <a:lnTo>
                  <a:pt x="223049" y="1241551"/>
                </a:lnTo>
                <a:close/>
              </a:path>
              <a:path w="849630" h="1294764">
                <a:moveTo>
                  <a:pt x="836549" y="0"/>
                </a:moveTo>
                <a:lnTo>
                  <a:pt x="834136" y="50291"/>
                </a:lnTo>
                <a:lnTo>
                  <a:pt x="827151" y="99821"/>
                </a:lnTo>
                <a:lnTo>
                  <a:pt x="816101" y="148716"/>
                </a:lnTo>
                <a:lnTo>
                  <a:pt x="800988" y="196341"/>
                </a:lnTo>
                <a:lnTo>
                  <a:pt x="782193" y="242569"/>
                </a:lnTo>
                <a:lnTo>
                  <a:pt x="759968" y="286765"/>
                </a:lnTo>
                <a:lnTo>
                  <a:pt x="734949" y="328548"/>
                </a:lnTo>
                <a:lnTo>
                  <a:pt x="707136" y="367664"/>
                </a:lnTo>
                <a:lnTo>
                  <a:pt x="676782" y="403478"/>
                </a:lnTo>
                <a:lnTo>
                  <a:pt x="644525" y="435863"/>
                </a:lnTo>
                <a:lnTo>
                  <a:pt x="610362" y="464311"/>
                </a:lnTo>
                <a:lnTo>
                  <a:pt x="574801" y="488441"/>
                </a:lnTo>
                <a:lnTo>
                  <a:pt x="538099" y="507745"/>
                </a:lnTo>
                <a:lnTo>
                  <a:pt x="500633" y="521969"/>
                </a:lnTo>
                <a:lnTo>
                  <a:pt x="462533" y="530859"/>
                </a:lnTo>
                <a:lnTo>
                  <a:pt x="424433" y="533907"/>
                </a:lnTo>
                <a:lnTo>
                  <a:pt x="404875" y="534288"/>
                </a:lnTo>
                <a:lnTo>
                  <a:pt x="385063" y="535813"/>
                </a:lnTo>
                <a:lnTo>
                  <a:pt x="345567" y="541908"/>
                </a:lnTo>
                <a:lnTo>
                  <a:pt x="306705" y="551560"/>
                </a:lnTo>
                <a:lnTo>
                  <a:pt x="268858" y="564641"/>
                </a:lnTo>
                <a:lnTo>
                  <a:pt x="232282" y="580897"/>
                </a:lnTo>
                <a:lnTo>
                  <a:pt x="197231" y="600075"/>
                </a:lnTo>
                <a:lnTo>
                  <a:pt x="164083" y="621791"/>
                </a:lnTo>
                <a:lnTo>
                  <a:pt x="133095" y="645794"/>
                </a:lnTo>
                <a:lnTo>
                  <a:pt x="104520" y="672083"/>
                </a:lnTo>
                <a:lnTo>
                  <a:pt x="78739" y="700151"/>
                </a:lnTo>
                <a:lnTo>
                  <a:pt x="45974" y="745235"/>
                </a:lnTo>
                <a:lnTo>
                  <a:pt x="21208" y="792988"/>
                </a:lnTo>
                <a:lnTo>
                  <a:pt x="5461" y="842898"/>
                </a:lnTo>
                <a:lnTo>
                  <a:pt x="0" y="893826"/>
                </a:lnTo>
                <a:lnTo>
                  <a:pt x="254" y="910716"/>
                </a:lnTo>
                <a:lnTo>
                  <a:pt x="5206" y="960881"/>
                </a:lnTo>
                <a:lnTo>
                  <a:pt x="19812" y="1025525"/>
                </a:lnTo>
                <a:lnTo>
                  <a:pt x="42671" y="1086230"/>
                </a:lnTo>
                <a:lnTo>
                  <a:pt x="72262" y="1140586"/>
                </a:lnTo>
                <a:lnTo>
                  <a:pt x="98298" y="1176146"/>
                </a:lnTo>
                <a:lnTo>
                  <a:pt x="126745" y="1206118"/>
                </a:lnTo>
                <a:lnTo>
                  <a:pt x="157480" y="1229613"/>
                </a:lnTo>
                <a:lnTo>
                  <a:pt x="200913" y="1249425"/>
                </a:lnTo>
                <a:lnTo>
                  <a:pt x="202942" y="1249915"/>
                </a:lnTo>
                <a:lnTo>
                  <a:pt x="209758" y="1246463"/>
                </a:lnTo>
                <a:lnTo>
                  <a:pt x="185600" y="1230441"/>
                </a:lnTo>
                <a:lnTo>
                  <a:pt x="184531" y="1229994"/>
                </a:lnTo>
                <a:lnTo>
                  <a:pt x="174498" y="1224914"/>
                </a:lnTo>
                <a:lnTo>
                  <a:pt x="135636" y="1196974"/>
                </a:lnTo>
                <a:lnTo>
                  <a:pt x="108204" y="1168145"/>
                </a:lnTo>
                <a:lnTo>
                  <a:pt x="83185" y="1134109"/>
                </a:lnTo>
                <a:lnTo>
                  <a:pt x="54356" y="1081404"/>
                </a:lnTo>
                <a:lnTo>
                  <a:pt x="32131" y="1022350"/>
                </a:lnTo>
                <a:lnTo>
                  <a:pt x="20446" y="975232"/>
                </a:lnTo>
                <a:lnTo>
                  <a:pt x="13969" y="926845"/>
                </a:lnTo>
                <a:lnTo>
                  <a:pt x="12700" y="894206"/>
                </a:lnTo>
                <a:lnTo>
                  <a:pt x="13207" y="878204"/>
                </a:lnTo>
                <a:lnTo>
                  <a:pt x="21843" y="829944"/>
                </a:lnTo>
                <a:lnTo>
                  <a:pt x="39750" y="782701"/>
                </a:lnTo>
                <a:lnTo>
                  <a:pt x="66293" y="737234"/>
                </a:lnTo>
                <a:lnTo>
                  <a:pt x="100456" y="694689"/>
                </a:lnTo>
                <a:lnTo>
                  <a:pt x="141096" y="655701"/>
                </a:lnTo>
                <a:lnTo>
                  <a:pt x="171323" y="632205"/>
                </a:lnTo>
                <a:lnTo>
                  <a:pt x="203454" y="610996"/>
                </a:lnTo>
                <a:lnTo>
                  <a:pt x="237617" y="592454"/>
                </a:lnTo>
                <a:lnTo>
                  <a:pt x="273176" y="576579"/>
                </a:lnTo>
                <a:lnTo>
                  <a:pt x="310006" y="563879"/>
                </a:lnTo>
                <a:lnTo>
                  <a:pt x="347725" y="554354"/>
                </a:lnTo>
                <a:lnTo>
                  <a:pt x="385952" y="548513"/>
                </a:lnTo>
                <a:lnTo>
                  <a:pt x="424942" y="546480"/>
                </a:lnTo>
                <a:lnTo>
                  <a:pt x="444881" y="545591"/>
                </a:lnTo>
                <a:lnTo>
                  <a:pt x="484886" y="539368"/>
                </a:lnTo>
                <a:lnTo>
                  <a:pt x="524256" y="527303"/>
                </a:lnTo>
                <a:lnTo>
                  <a:pt x="562737" y="509777"/>
                </a:lnTo>
                <a:lnTo>
                  <a:pt x="600075" y="487298"/>
                </a:lnTo>
                <a:lnTo>
                  <a:pt x="636015" y="460247"/>
                </a:lnTo>
                <a:lnTo>
                  <a:pt x="670051" y="429005"/>
                </a:lnTo>
                <a:lnTo>
                  <a:pt x="702056" y="393953"/>
                </a:lnTo>
                <a:lnTo>
                  <a:pt x="731901" y="355600"/>
                </a:lnTo>
                <a:lnTo>
                  <a:pt x="758825" y="314325"/>
                </a:lnTo>
                <a:lnTo>
                  <a:pt x="782955" y="270382"/>
                </a:lnTo>
                <a:lnTo>
                  <a:pt x="803910" y="224281"/>
                </a:lnTo>
                <a:lnTo>
                  <a:pt x="821182" y="176275"/>
                </a:lnTo>
                <a:lnTo>
                  <a:pt x="834644" y="126872"/>
                </a:lnTo>
                <a:lnTo>
                  <a:pt x="843914" y="76580"/>
                </a:lnTo>
                <a:lnTo>
                  <a:pt x="848613" y="25653"/>
                </a:lnTo>
                <a:lnTo>
                  <a:pt x="849249" y="253"/>
                </a:lnTo>
                <a:lnTo>
                  <a:pt x="836549" y="0"/>
                </a:lnTo>
                <a:close/>
              </a:path>
              <a:path w="849630" h="1294764">
                <a:moveTo>
                  <a:pt x="185600" y="1230441"/>
                </a:moveTo>
                <a:lnTo>
                  <a:pt x="209758" y="1246463"/>
                </a:lnTo>
                <a:lnTo>
                  <a:pt x="219456" y="1241551"/>
                </a:lnTo>
                <a:lnTo>
                  <a:pt x="223049" y="1241551"/>
                </a:lnTo>
                <a:lnTo>
                  <a:pt x="223138" y="1240916"/>
                </a:lnTo>
                <a:lnTo>
                  <a:pt x="214883" y="1239773"/>
                </a:lnTo>
                <a:lnTo>
                  <a:pt x="204724" y="1237360"/>
                </a:lnTo>
                <a:lnTo>
                  <a:pt x="194563" y="1234185"/>
                </a:lnTo>
                <a:lnTo>
                  <a:pt x="185600" y="1230441"/>
                </a:lnTo>
                <a:close/>
              </a:path>
            </a:pathLst>
          </a:custGeom>
          <a:solidFill>
            <a:srgbClr val="000000"/>
          </a:solidFill>
        </p:spPr>
        <p:txBody>
          <a:bodyPr wrap="square" lIns="0" tIns="0" rIns="0" bIns="0" rtlCol="0"/>
          <a:lstStyle/>
          <a:p/>
        </p:txBody>
      </p:sp>
      <p:sp>
        <p:nvSpPr>
          <p:cNvPr id="43" name="object 43"/>
          <p:cNvSpPr/>
          <p:nvPr/>
        </p:nvSpPr>
        <p:spPr>
          <a:xfrm>
            <a:off x="1731010" y="2482469"/>
            <a:ext cx="850265" cy="1677670"/>
          </a:xfrm>
          <a:custGeom>
            <a:avLst/>
            <a:gdLst/>
            <a:ahLst/>
            <a:cxnLst/>
            <a:rect l="l" t="t" r="r" b="b"/>
            <a:pathLst>
              <a:path w="850264" h="1677670">
                <a:moveTo>
                  <a:pt x="203658" y="1633952"/>
                </a:moveTo>
                <a:lnTo>
                  <a:pt x="137032" y="1665985"/>
                </a:lnTo>
                <a:lnTo>
                  <a:pt x="135635" y="1669795"/>
                </a:lnTo>
                <a:lnTo>
                  <a:pt x="138683" y="1676145"/>
                </a:lnTo>
                <a:lnTo>
                  <a:pt x="142494" y="1677415"/>
                </a:lnTo>
                <a:lnTo>
                  <a:pt x="224119" y="1638172"/>
                </a:lnTo>
                <a:lnTo>
                  <a:pt x="221360" y="1638172"/>
                </a:lnTo>
                <a:lnTo>
                  <a:pt x="211708" y="1636394"/>
                </a:lnTo>
                <a:lnTo>
                  <a:pt x="203658" y="1633952"/>
                </a:lnTo>
                <a:close/>
              </a:path>
              <a:path w="850264" h="1677670">
                <a:moveTo>
                  <a:pt x="209897" y="1630952"/>
                </a:moveTo>
                <a:lnTo>
                  <a:pt x="203658" y="1633952"/>
                </a:lnTo>
                <a:lnTo>
                  <a:pt x="211708" y="1636394"/>
                </a:lnTo>
                <a:lnTo>
                  <a:pt x="221360" y="1638172"/>
                </a:lnTo>
                <a:lnTo>
                  <a:pt x="221535" y="1637156"/>
                </a:lnTo>
                <a:lnTo>
                  <a:pt x="218820" y="1637156"/>
                </a:lnTo>
                <a:lnTo>
                  <a:pt x="209897" y="1630952"/>
                </a:lnTo>
                <a:close/>
              </a:path>
              <a:path w="850264" h="1677670">
                <a:moveTo>
                  <a:pt x="150748" y="1574291"/>
                </a:moveTo>
                <a:lnTo>
                  <a:pt x="146812" y="1575053"/>
                </a:lnTo>
                <a:lnTo>
                  <a:pt x="144779" y="1577974"/>
                </a:lnTo>
                <a:lnTo>
                  <a:pt x="144256" y="1578695"/>
                </a:lnTo>
                <a:lnTo>
                  <a:pt x="175259" y="1605533"/>
                </a:lnTo>
                <a:lnTo>
                  <a:pt x="215391" y="1624202"/>
                </a:lnTo>
                <a:lnTo>
                  <a:pt x="223519" y="1625599"/>
                </a:lnTo>
                <a:lnTo>
                  <a:pt x="221360" y="1638172"/>
                </a:lnTo>
                <a:lnTo>
                  <a:pt x="224119" y="1638172"/>
                </a:lnTo>
                <a:lnTo>
                  <a:pt x="234950" y="1632965"/>
                </a:lnTo>
                <a:lnTo>
                  <a:pt x="153542" y="1576323"/>
                </a:lnTo>
                <a:lnTo>
                  <a:pt x="150748" y="1574291"/>
                </a:lnTo>
                <a:close/>
              </a:path>
              <a:path w="850264" h="1677670">
                <a:moveTo>
                  <a:pt x="219709" y="1626234"/>
                </a:moveTo>
                <a:lnTo>
                  <a:pt x="209897" y="1630952"/>
                </a:lnTo>
                <a:lnTo>
                  <a:pt x="218820" y="1637156"/>
                </a:lnTo>
                <a:lnTo>
                  <a:pt x="219709" y="1626234"/>
                </a:lnTo>
                <a:close/>
              </a:path>
              <a:path w="850264" h="1677670">
                <a:moveTo>
                  <a:pt x="223410" y="1626234"/>
                </a:moveTo>
                <a:lnTo>
                  <a:pt x="219709" y="1626234"/>
                </a:lnTo>
                <a:lnTo>
                  <a:pt x="218820" y="1637156"/>
                </a:lnTo>
                <a:lnTo>
                  <a:pt x="221535" y="1637156"/>
                </a:lnTo>
                <a:lnTo>
                  <a:pt x="223410" y="1626234"/>
                </a:lnTo>
                <a:close/>
              </a:path>
              <a:path w="850264" h="1677670">
                <a:moveTo>
                  <a:pt x="837438" y="0"/>
                </a:moveTo>
                <a:lnTo>
                  <a:pt x="835025" y="68325"/>
                </a:lnTo>
                <a:lnTo>
                  <a:pt x="828039" y="136016"/>
                </a:lnTo>
                <a:lnTo>
                  <a:pt x="816863" y="202691"/>
                </a:lnTo>
                <a:lnTo>
                  <a:pt x="801623" y="267588"/>
                </a:lnTo>
                <a:lnTo>
                  <a:pt x="782827" y="330453"/>
                </a:lnTo>
                <a:lnTo>
                  <a:pt x="760602" y="390651"/>
                </a:lnTo>
                <a:lnTo>
                  <a:pt x="735329" y="447675"/>
                </a:lnTo>
                <a:lnTo>
                  <a:pt x="707389" y="500760"/>
                </a:lnTo>
                <a:lnTo>
                  <a:pt x="677037" y="549655"/>
                </a:lnTo>
                <a:lnTo>
                  <a:pt x="644525" y="593597"/>
                </a:lnTo>
                <a:lnTo>
                  <a:pt x="610362" y="632332"/>
                </a:lnTo>
                <a:lnTo>
                  <a:pt x="574675" y="664971"/>
                </a:lnTo>
                <a:lnTo>
                  <a:pt x="537971" y="691260"/>
                </a:lnTo>
                <a:lnTo>
                  <a:pt x="500506" y="710564"/>
                </a:lnTo>
                <a:lnTo>
                  <a:pt x="462660" y="722502"/>
                </a:lnTo>
                <a:lnTo>
                  <a:pt x="424688" y="726439"/>
                </a:lnTo>
                <a:lnTo>
                  <a:pt x="405256" y="727075"/>
                </a:lnTo>
                <a:lnTo>
                  <a:pt x="385190" y="728979"/>
                </a:lnTo>
                <a:lnTo>
                  <a:pt x="345566" y="736726"/>
                </a:lnTo>
                <a:lnTo>
                  <a:pt x="306577" y="749045"/>
                </a:lnTo>
                <a:lnTo>
                  <a:pt x="268604" y="765682"/>
                </a:lnTo>
                <a:lnTo>
                  <a:pt x="231901" y="786383"/>
                </a:lnTo>
                <a:lnTo>
                  <a:pt x="196850" y="810640"/>
                </a:lnTo>
                <a:lnTo>
                  <a:pt x="163575" y="838453"/>
                </a:lnTo>
                <a:lnTo>
                  <a:pt x="132587" y="869060"/>
                </a:lnTo>
                <a:lnTo>
                  <a:pt x="104139" y="902334"/>
                </a:lnTo>
                <a:lnTo>
                  <a:pt x="78358" y="938021"/>
                </a:lnTo>
                <a:lnTo>
                  <a:pt x="55752" y="975613"/>
                </a:lnTo>
                <a:lnTo>
                  <a:pt x="36575" y="1014983"/>
                </a:lnTo>
                <a:lnTo>
                  <a:pt x="21081" y="1055623"/>
                </a:lnTo>
                <a:lnTo>
                  <a:pt x="9651" y="1097406"/>
                </a:lnTo>
                <a:lnTo>
                  <a:pt x="2412" y="1139824"/>
                </a:lnTo>
                <a:lnTo>
                  <a:pt x="0" y="1182623"/>
                </a:lnTo>
                <a:lnTo>
                  <a:pt x="253" y="1203959"/>
                </a:lnTo>
                <a:lnTo>
                  <a:pt x="2920" y="1246504"/>
                </a:lnTo>
                <a:lnTo>
                  <a:pt x="8000" y="1288414"/>
                </a:lnTo>
                <a:lnTo>
                  <a:pt x="19812" y="1349374"/>
                </a:lnTo>
                <a:lnTo>
                  <a:pt x="30225" y="1388617"/>
                </a:lnTo>
                <a:lnTo>
                  <a:pt x="42544" y="1426082"/>
                </a:lnTo>
                <a:lnTo>
                  <a:pt x="56641" y="1461769"/>
                </a:lnTo>
                <a:lnTo>
                  <a:pt x="80390" y="1510664"/>
                </a:lnTo>
                <a:lnTo>
                  <a:pt x="107060" y="1553463"/>
                </a:lnTo>
                <a:lnTo>
                  <a:pt x="136397" y="1588769"/>
                </a:lnTo>
                <a:lnTo>
                  <a:pt x="167639" y="1615693"/>
                </a:lnTo>
                <a:lnTo>
                  <a:pt x="203658" y="1633952"/>
                </a:lnTo>
                <a:lnTo>
                  <a:pt x="209897" y="1630952"/>
                </a:lnTo>
                <a:lnTo>
                  <a:pt x="146303" y="1586737"/>
                </a:lnTo>
                <a:lnTo>
                  <a:pt x="143509" y="1584705"/>
                </a:lnTo>
                <a:lnTo>
                  <a:pt x="142747" y="1580768"/>
                </a:lnTo>
                <a:lnTo>
                  <a:pt x="144256" y="1578695"/>
                </a:lnTo>
                <a:lnTo>
                  <a:pt x="136270" y="1569846"/>
                </a:lnTo>
                <a:lnTo>
                  <a:pt x="108712" y="1533270"/>
                </a:lnTo>
                <a:lnTo>
                  <a:pt x="83438" y="1489582"/>
                </a:lnTo>
                <a:lnTo>
                  <a:pt x="61213" y="1439798"/>
                </a:lnTo>
                <a:lnTo>
                  <a:pt x="42544" y="1385315"/>
                </a:lnTo>
                <a:lnTo>
                  <a:pt x="32131" y="1346834"/>
                </a:lnTo>
                <a:lnTo>
                  <a:pt x="24002" y="1306956"/>
                </a:lnTo>
                <a:lnTo>
                  <a:pt x="17779" y="1266062"/>
                </a:lnTo>
                <a:lnTo>
                  <a:pt x="13969" y="1224660"/>
                </a:lnTo>
                <a:lnTo>
                  <a:pt x="12700" y="1183004"/>
                </a:lnTo>
                <a:lnTo>
                  <a:pt x="13207" y="1162303"/>
                </a:lnTo>
                <a:lnTo>
                  <a:pt x="17906" y="1121028"/>
                </a:lnTo>
                <a:lnTo>
                  <a:pt x="27050" y="1080134"/>
                </a:lnTo>
                <a:lnTo>
                  <a:pt x="40131" y="1040002"/>
                </a:lnTo>
                <a:lnTo>
                  <a:pt x="57022" y="1000886"/>
                </a:lnTo>
                <a:lnTo>
                  <a:pt x="77469" y="963294"/>
                </a:lnTo>
                <a:lnTo>
                  <a:pt x="101091" y="927480"/>
                </a:lnTo>
                <a:lnTo>
                  <a:pt x="127507" y="893826"/>
                </a:lnTo>
                <a:lnTo>
                  <a:pt x="156590" y="862583"/>
                </a:lnTo>
                <a:lnTo>
                  <a:pt x="187959" y="834008"/>
                </a:lnTo>
                <a:lnTo>
                  <a:pt x="221233" y="808735"/>
                </a:lnTo>
                <a:lnTo>
                  <a:pt x="256031" y="786764"/>
                </a:lnTo>
                <a:lnTo>
                  <a:pt x="292353" y="768603"/>
                </a:lnTo>
                <a:lnTo>
                  <a:pt x="329438" y="754506"/>
                </a:lnTo>
                <a:lnTo>
                  <a:pt x="367410" y="744727"/>
                </a:lnTo>
                <a:lnTo>
                  <a:pt x="405638" y="739775"/>
                </a:lnTo>
                <a:lnTo>
                  <a:pt x="425450" y="739139"/>
                </a:lnTo>
                <a:lnTo>
                  <a:pt x="445642" y="737996"/>
                </a:lnTo>
                <a:lnTo>
                  <a:pt x="485901" y="729360"/>
                </a:lnTo>
                <a:lnTo>
                  <a:pt x="525526" y="712851"/>
                </a:lnTo>
                <a:lnTo>
                  <a:pt x="564133" y="689101"/>
                </a:lnTo>
                <a:lnTo>
                  <a:pt x="601471" y="658621"/>
                </a:lnTo>
                <a:lnTo>
                  <a:pt x="637285" y="621918"/>
                </a:lnTo>
                <a:lnTo>
                  <a:pt x="671321" y="579627"/>
                </a:lnTo>
                <a:lnTo>
                  <a:pt x="703452" y="532256"/>
                </a:lnTo>
                <a:lnTo>
                  <a:pt x="733044" y="480313"/>
                </a:lnTo>
                <a:lnTo>
                  <a:pt x="759967" y="424433"/>
                </a:lnTo>
                <a:lnTo>
                  <a:pt x="784097" y="365125"/>
                </a:lnTo>
                <a:lnTo>
                  <a:pt x="804798" y="302894"/>
                </a:lnTo>
                <a:lnTo>
                  <a:pt x="822070" y="238125"/>
                </a:lnTo>
                <a:lnTo>
                  <a:pt x="835532" y="171450"/>
                </a:lnTo>
                <a:lnTo>
                  <a:pt x="844803" y="103504"/>
                </a:lnTo>
                <a:lnTo>
                  <a:pt x="849507" y="34289"/>
                </a:lnTo>
                <a:lnTo>
                  <a:pt x="850138" y="253"/>
                </a:lnTo>
                <a:lnTo>
                  <a:pt x="837438" y="0"/>
                </a:lnTo>
                <a:close/>
              </a:path>
              <a:path w="850264" h="1677670">
                <a:moveTo>
                  <a:pt x="144256" y="1578695"/>
                </a:moveTo>
                <a:lnTo>
                  <a:pt x="142747" y="1580768"/>
                </a:lnTo>
                <a:lnTo>
                  <a:pt x="143509" y="1584705"/>
                </a:lnTo>
                <a:lnTo>
                  <a:pt x="146303" y="1586737"/>
                </a:lnTo>
                <a:lnTo>
                  <a:pt x="209897" y="1630952"/>
                </a:lnTo>
                <a:lnTo>
                  <a:pt x="219709" y="1626234"/>
                </a:lnTo>
                <a:lnTo>
                  <a:pt x="223410" y="1626234"/>
                </a:lnTo>
                <a:lnTo>
                  <a:pt x="223519" y="1625599"/>
                </a:lnTo>
                <a:lnTo>
                  <a:pt x="215391" y="1624202"/>
                </a:lnTo>
                <a:lnTo>
                  <a:pt x="205231" y="1621154"/>
                </a:lnTo>
                <a:lnTo>
                  <a:pt x="165226" y="1598040"/>
                </a:lnTo>
                <a:lnTo>
                  <a:pt x="145669" y="1580260"/>
                </a:lnTo>
                <a:lnTo>
                  <a:pt x="144256" y="1578695"/>
                </a:lnTo>
                <a:close/>
              </a:path>
            </a:pathLst>
          </a:custGeom>
          <a:solidFill>
            <a:srgbClr val="000000"/>
          </a:solidFill>
        </p:spPr>
        <p:txBody>
          <a:bodyPr wrap="square" lIns="0" tIns="0" rIns="0" bIns="0" rtlCol="0"/>
          <a:lstStyle/>
          <a:p/>
        </p:txBody>
      </p:sp>
      <p:sp>
        <p:nvSpPr>
          <p:cNvPr id="44" name="object 44"/>
          <p:cNvSpPr/>
          <p:nvPr/>
        </p:nvSpPr>
        <p:spPr>
          <a:xfrm>
            <a:off x="1729485" y="2482088"/>
            <a:ext cx="852169" cy="532130"/>
          </a:xfrm>
          <a:custGeom>
            <a:avLst/>
            <a:gdLst/>
            <a:ahLst/>
            <a:cxnLst/>
            <a:rect l="l" t="t" r="r" b="b"/>
            <a:pathLst>
              <a:path w="852169" h="532130">
                <a:moveTo>
                  <a:pt x="200541" y="487707"/>
                </a:moveTo>
                <a:lnTo>
                  <a:pt x="141350" y="518795"/>
                </a:lnTo>
                <a:lnTo>
                  <a:pt x="138175" y="520319"/>
                </a:lnTo>
                <a:lnTo>
                  <a:pt x="137032" y="524256"/>
                </a:lnTo>
                <a:lnTo>
                  <a:pt x="138683" y="527303"/>
                </a:lnTo>
                <a:lnTo>
                  <a:pt x="140334" y="530478"/>
                </a:lnTo>
                <a:lnTo>
                  <a:pt x="144144" y="531622"/>
                </a:lnTo>
                <a:lnTo>
                  <a:pt x="147193" y="529971"/>
                </a:lnTo>
                <a:lnTo>
                  <a:pt x="223829" y="489712"/>
                </a:lnTo>
                <a:lnTo>
                  <a:pt x="222122" y="489712"/>
                </a:lnTo>
                <a:lnTo>
                  <a:pt x="212725" y="489203"/>
                </a:lnTo>
                <a:lnTo>
                  <a:pt x="200541" y="487707"/>
                </a:lnTo>
                <a:close/>
              </a:path>
              <a:path w="852169" h="532130">
                <a:moveTo>
                  <a:pt x="209833" y="482827"/>
                </a:moveTo>
                <a:lnTo>
                  <a:pt x="200541" y="487707"/>
                </a:lnTo>
                <a:lnTo>
                  <a:pt x="212725" y="489203"/>
                </a:lnTo>
                <a:lnTo>
                  <a:pt x="222122" y="489712"/>
                </a:lnTo>
                <a:lnTo>
                  <a:pt x="222163" y="488696"/>
                </a:lnTo>
                <a:lnTo>
                  <a:pt x="218947" y="488696"/>
                </a:lnTo>
                <a:lnTo>
                  <a:pt x="209833" y="482827"/>
                </a:lnTo>
                <a:close/>
              </a:path>
              <a:path w="852169" h="532130">
                <a:moveTo>
                  <a:pt x="148716" y="428371"/>
                </a:moveTo>
                <a:lnTo>
                  <a:pt x="144780" y="429133"/>
                </a:lnTo>
                <a:lnTo>
                  <a:pt x="142875" y="432053"/>
                </a:lnTo>
                <a:lnTo>
                  <a:pt x="140969" y="435101"/>
                </a:lnTo>
                <a:lnTo>
                  <a:pt x="141858" y="439038"/>
                </a:lnTo>
                <a:lnTo>
                  <a:pt x="196903" y="474502"/>
                </a:lnTo>
                <a:lnTo>
                  <a:pt x="214249" y="476631"/>
                </a:lnTo>
                <a:lnTo>
                  <a:pt x="222631" y="477012"/>
                </a:lnTo>
                <a:lnTo>
                  <a:pt x="222122" y="489712"/>
                </a:lnTo>
                <a:lnTo>
                  <a:pt x="223829" y="489712"/>
                </a:lnTo>
                <a:lnTo>
                  <a:pt x="234950" y="483870"/>
                </a:lnTo>
                <a:lnTo>
                  <a:pt x="148716" y="428371"/>
                </a:lnTo>
                <a:close/>
              </a:path>
              <a:path w="852169" h="532130">
                <a:moveTo>
                  <a:pt x="219456" y="477774"/>
                </a:moveTo>
                <a:lnTo>
                  <a:pt x="209833" y="482827"/>
                </a:lnTo>
                <a:lnTo>
                  <a:pt x="218947" y="488696"/>
                </a:lnTo>
                <a:lnTo>
                  <a:pt x="219456" y="477774"/>
                </a:lnTo>
                <a:close/>
              </a:path>
              <a:path w="852169" h="532130">
                <a:moveTo>
                  <a:pt x="222600" y="477774"/>
                </a:moveTo>
                <a:lnTo>
                  <a:pt x="219456" y="477774"/>
                </a:lnTo>
                <a:lnTo>
                  <a:pt x="218947" y="488696"/>
                </a:lnTo>
                <a:lnTo>
                  <a:pt x="222163" y="488696"/>
                </a:lnTo>
                <a:lnTo>
                  <a:pt x="222600" y="477774"/>
                </a:lnTo>
                <a:close/>
              </a:path>
              <a:path w="852169" h="532130">
                <a:moveTo>
                  <a:pt x="851318" y="6476"/>
                </a:moveTo>
                <a:lnTo>
                  <a:pt x="838707" y="6476"/>
                </a:lnTo>
                <a:lnTo>
                  <a:pt x="838453" y="7492"/>
                </a:lnTo>
                <a:lnTo>
                  <a:pt x="813053" y="47116"/>
                </a:lnTo>
                <a:lnTo>
                  <a:pt x="776224" y="73406"/>
                </a:lnTo>
                <a:lnTo>
                  <a:pt x="739901" y="91821"/>
                </a:lnTo>
                <a:lnTo>
                  <a:pt x="697102" y="108585"/>
                </a:lnTo>
                <a:lnTo>
                  <a:pt x="648969" y="123316"/>
                </a:lnTo>
                <a:lnTo>
                  <a:pt x="578738" y="138684"/>
                </a:lnTo>
                <a:lnTo>
                  <a:pt x="503427" y="148716"/>
                </a:lnTo>
                <a:lnTo>
                  <a:pt x="464693" y="151257"/>
                </a:lnTo>
                <a:lnTo>
                  <a:pt x="386588" y="153162"/>
                </a:lnTo>
                <a:lnTo>
                  <a:pt x="347344" y="155828"/>
                </a:lnTo>
                <a:lnTo>
                  <a:pt x="308609" y="160274"/>
                </a:lnTo>
                <a:lnTo>
                  <a:pt x="270890" y="166242"/>
                </a:lnTo>
                <a:lnTo>
                  <a:pt x="199516" y="182372"/>
                </a:lnTo>
                <a:lnTo>
                  <a:pt x="150494" y="197738"/>
                </a:lnTo>
                <a:lnTo>
                  <a:pt x="106680" y="215519"/>
                </a:lnTo>
                <a:lnTo>
                  <a:pt x="68961" y="235076"/>
                </a:lnTo>
                <a:lnTo>
                  <a:pt x="30099" y="263906"/>
                </a:lnTo>
                <a:lnTo>
                  <a:pt x="6095" y="295401"/>
                </a:lnTo>
                <a:lnTo>
                  <a:pt x="762" y="312165"/>
                </a:lnTo>
                <a:lnTo>
                  <a:pt x="634" y="312420"/>
                </a:lnTo>
                <a:lnTo>
                  <a:pt x="560" y="314071"/>
                </a:lnTo>
                <a:lnTo>
                  <a:pt x="0" y="320801"/>
                </a:lnTo>
                <a:lnTo>
                  <a:pt x="253" y="329057"/>
                </a:lnTo>
                <a:lnTo>
                  <a:pt x="11937" y="369062"/>
                </a:lnTo>
                <a:lnTo>
                  <a:pt x="43814" y="412750"/>
                </a:lnTo>
                <a:lnTo>
                  <a:pt x="73913" y="438023"/>
                </a:lnTo>
                <a:lnTo>
                  <a:pt x="109346" y="459486"/>
                </a:lnTo>
                <a:lnTo>
                  <a:pt x="148844" y="475869"/>
                </a:lnTo>
                <a:lnTo>
                  <a:pt x="191007" y="486537"/>
                </a:lnTo>
                <a:lnTo>
                  <a:pt x="200541" y="487707"/>
                </a:lnTo>
                <a:lnTo>
                  <a:pt x="209833" y="482827"/>
                </a:lnTo>
                <a:lnTo>
                  <a:pt x="196903" y="474502"/>
                </a:lnTo>
                <a:lnTo>
                  <a:pt x="193547" y="474090"/>
                </a:lnTo>
                <a:lnTo>
                  <a:pt x="173227" y="469773"/>
                </a:lnTo>
                <a:lnTo>
                  <a:pt x="133984" y="456819"/>
                </a:lnTo>
                <a:lnTo>
                  <a:pt x="97916" y="438658"/>
                </a:lnTo>
                <a:lnTo>
                  <a:pt x="66675" y="416433"/>
                </a:lnTo>
                <a:lnTo>
                  <a:pt x="31495" y="377825"/>
                </a:lnTo>
                <a:lnTo>
                  <a:pt x="15493" y="342646"/>
                </a:lnTo>
                <a:lnTo>
                  <a:pt x="12700" y="321690"/>
                </a:lnTo>
                <a:lnTo>
                  <a:pt x="13140" y="315087"/>
                </a:lnTo>
                <a:lnTo>
                  <a:pt x="13207" y="314071"/>
                </a:lnTo>
                <a:lnTo>
                  <a:pt x="14605" y="308356"/>
                </a:lnTo>
                <a:lnTo>
                  <a:pt x="38481" y="273431"/>
                </a:lnTo>
                <a:lnTo>
                  <a:pt x="75311" y="246125"/>
                </a:lnTo>
                <a:lnTo>
                  <a:pt x="111759" y="227075"/>
                </a:lnTo>
                <a:lnTo>
                  <a:pt x="154558" y="209803"/>
                </a:lnTo>
                <a:lnTo>
                  <a:pt x="202564" y="194690"/>
                </a:lnTo>
                <a:lnTo>
                  <a:pt x="272922" y="178815"/>
                </a:lnTo>
                <a:lnTo>
                  <a:pt x="348106" y="168528"/>
                </a:lnTo>
                <a:lnTo>
                  <a:pt x="386841" y="165862"/>
                </a:lnTo>
                <a:lnTo>
                  <a:pt x="465581" y="163957"/>
                </a:lnTo>
                <a:lnTo>
                  <a:pt x="504825" y="161289"/>
                </a:lnTo>
                <a:lnTo>
                  <a:pt x="543432" y="156972"/>
                </a:lnTo>
                <a:lnTo>
                  <a:pt x="581151" y="151129"/>
                </a:lnTo>
                <a:lnTo>
                  <a:pt x="652652" y="135509"/>
                </a:lnTo>
                <a:lnTo>
                  <a:pt x="701420" y="120650"/>
                </a:lnTo>
                <a:lnTo>
                  <a:pt x="745236" y="103377"/>
                </a:lnTo>
                <a:lnTo>
                  <a:pt x="782955" y="84200"/>
                </a:lnTo>
                <a:lnTo>
                  <a:pt x="821944" y="56007"/>
                </a:lnTo>
                <a:lnTo>
                  <a:pt x="845946" y="25019"/>
                </a:lnTo>
                <a:lnTo>
                  <a:pt x="851153" y="8382"/>
                </a:lnTo>
                <a:lnTo>
                  <a:pt x="851318" y="6476"/>
                </a:lnTo>
                <a:close/>
              </a:path>
              <a:path w="852169" h="532130">
                <a:moveTo>
                  <a:pt x="196903" y="474502"/>
                </a:moveTo>
                <a:lnTo>
                  <a:pt x="209833" y="482827"/>
                </a:lnTo>
                <a:lnTo>
                  <a:pt x="219456" y="477774"/>
                </a:lnTo>
                <a:lnTo>
                  <a:pt x="222600" y="477774"/>
                </a:lnTo>
                <a:lnTo>
                  <a:pt x="222631" y="477012"/>
                </a:lnTo>
                <a:lnTo>
                  <a:pt x="214249" y="476631"/>
                </a:lnTo>
                <a:lnTo>
                  <a:pt x="196903" y="474502"/>
                </a:lnTo>
                <a:close/>
              </a:path>
              <a:path w="852169" h="532130">
                <a:moveTo>
                  <a:pt x="13164" y="314716"/>
                </a:moveTo>
                <a:lnTo>
                  <a:pt x="13081" y="315087"/>
                </a:lnTo>
                <a:lnTo>
                  <a:pt x="13164" y="314716"/>
                </a:lnTo>
                <a:close/>
              </a:path>
              <a:path w="852169" h="532130">
                <a:moveTo>
                  <a:pt x="13311" y="314071"/>
                </a:moveTo>
                <a:lnTo>
                  <a:pt x="13164" y="314716"/>
                </a:lnTo>
                <a:lnTo>
                  <a:pt x="13311" y="314071"/>
                </a:lnTo>
                <a:close/>
              </a:path>
              <a:path w="852169" h="532130">
                <a:moveTo>
                  <a:pt x="838460" y="7418"/>
                </a:moveTo>
                <a:close/>
              </a:path>
              <a:path w="852169" h="532130">
                <a:moveTo>
                  <a:pt x="839088" y="0"/>
                </a:moveTo>
                <a:lnTo>
                  <a:pt x="838460" y="7418"/>
                </a:lnTo>
                <a:lnTo>
                  <a:pt x="838707" y="6476"/>
                </a:lnTo>
                <a:lnTo>
                  <a:pt x="851318" y="6476"/>
                </a:lnTo>
                <a:lnTo>
                  <a:pt x="851788" y="1015"/>
                </a:lnTo>
                <a:lnTo>
                  <a:pt x="839088" y="0"/>
                </a:lnTo>
                <a:close/>
              </a:path>
            </a:pathLst>
          </a:custGeom>
          <a:solidFill>
            <a:srgbClr val="000000"/>
          </a:solidFill>
        </p:spPr>
        <p:txBody>
          <a:bodyPr wrap="square" lIns="0" tIns="0" rIns="0" bIns="0" rtlCol="0"/>
          <a:lstStyle/>
          <a:p/>
        </p:txBody>
      </p:sp>
      <p:sp>
        <p:nvSpPr>
          <p:cNvPr id="45" name="object 45"/>
          <p:cNvSpPr/>
          <p:nvPr/>
        </p:nvSpPr>
        <p:spPr>
          <a:xfrm>
            <a:off x="4503673" y="2482595"/>
            <a:ext cx="103505" cy="720725"/>
          </a:xfrm>
          <a:custGeom>
            <a:avLst/>
            <a:gdLst/>
            <a:ahLst/>
            <a:cxnLst/>
            <a:rect l="l" t="t" r="r" b="b"/>
            <a:pathLst>
              <a:path w="103504" h="720725">
                <a:moveTo>
                  <a:pt x="6985" y="624713"/>
                </a:moveTo>
                <a:lnTo>
                  <a:pt x="4063" y="626490"/>
                </a:lnTo>
                <a:lnTo>
                  <a:pt x="1015" y="628268"/>
                </a:lnTo>
                <a:lnTo>
                  <a:pt x="0" y="632205"/>
                </a:lnTo>
                <a:lnTo>
                  <a:pt x="1777" y="635126"/>
                </a:lnTo>
                <a:lnTo>
                  <a:pt x="51688" y="720725"/>
                </a:lnTo>
                <a:lnTo>
                  <a:pt x="59020" y="708151"/>
                </a:lnTo>
                <a:lnTo>
                  <a:pt x="45338" y="708151"/>
                </a:lnTo>
                <a:lnTo>
                  <a:pt x="45338" y="684729"/>
                </a:lnTo>
                <a:lnTo>
                  <a:pt x="10922" y="625728"/>
                </a:lnTo>
                <a:lnTo>
                  <a:pt x="6985" y="624713"/>
                </a:lnTo>
                <a:close/>
              </a:path>
              <a:path w="103504" h="720725">
                <a:moveTo>
                  <a:pt x="45338" y="684729"/>
                </a:moveTo>
                <a:lnTo>
                  <a:pt x="45338" y="708151"/>
                </a:lnTo>
                <a:lnTo>
                  <a:pt x="58038" y="708151"/>
                </a:lnTo>
                <a:lnTo>
                  <a:pt x="58038" y="704976"/>
                </a:lnTo>
                <a:lnTo>
                  <a:pt x="46227" y="704976"/>
                </a:lnTo>
                <a:lnTo>
                  <a:pt x="51688" y="695615"/>
                </a:lnTo>
                <a:lnTo>
                  <a:pt x="45338" y="684729"/>
                </a:lnTo>
                <a:close/>
              </a:path>
              <a:path w="103504" h="720725">
                <a:moveTo>
                  <a:pt x="96265" y="624713"/>
                </a:moveTo>
                <a:lnTo>
                  <a:pt x="92328" y="625728"/>
                </a:lnTo>
                <a:lnTo>
                  <a:pt x="90677" y="628776"/>
                </a:lnTo>
                <a:lnTo>
                  <a:pt x="58038" y="684729"/>
                </a:lnTo>
                <a:lnTo>
                  <a:pt x="58038" y="708151"/>
                </a:lnTo>
                <a:lnTo>
                  <a:pt x="59020" y="708151"/>
                </a:lnTo>
                <a:lnTo>
                  <a:pt x="101600" y="635126"/>
                </a:lnTo>
                <a:lnTo>
                  <a:pt x="103377" y="632205"/>
                </a:lnTo>
                <a:lnTo>
                  <a:pt x="102362" y="628268"/>
                </a:lnTo>
                <a:lnTo>
                  <a:pt x="96265" y="624713"/>
                </a:lnTo>
                <a:close/>
              </a:path>
              <a:path w="103504" h="720725">
                <a:moveTo>
                  <a:pt x="51688" y="695615"/>
                </a:moveTo>
                <a:lnTo>
                  <a:pt x="46227" y="704976"/>
                </a:lnTo>
                <a:lnTo>
                  <a:pt x="57150" y="704976"/>
                </a:lnTo>
                <a:lnTo>
                  <a:pt x="51688" y="695615"/>
                </a:lnTo>
                <a:close/>
              </a:path>
              <a:path w="103504" h="720725">
                <a:moveTo>
                  <a:pt x="58038" y="684729"/>
                </a:moveTo>
                <a:lnTo>
                  <a:pt x="51688" y="695615"/>
                </a:lnTo>
                <a:lnTo>
                  <a:pt x="57150" y="704976"/>
                </a:lnTo>
                <a:lnTo>
                  <a:pt x="58038" y="704976"/>
                </a:lnTo>
                <a:lnTo>
                  <a:pt x="58038" y="684729"/>
                </a:lnTo>
                <a:close/>
              </a:path>
              <a:path w="103504" h="720725">
                <a:moveTo>
                  <a:pt x="56387" y="0"/>
                </a:moveTo>
                <a:lnTo>
                  <a:pt x="43687" y="0"/>
                </a:lnTo>
                <a:lnTo>
                  <a:pt x="43941" y="247903"/>
                </a:lnTo>
                <a:lnTo>
                  <a:pt x="44068" y="272033"/>
                </a:lnTo>
                <a:lnTo>
                  <a:pt x="44323" y="342773"/>
                </a:lnTo>
                <a:lnTo>
                  <a:pt x="44450" y="355980"/>
                </a:lnTo>
                <a:lnTo>
                  <a:pt x="44576" y="360299"/>
                </a:lnTo>
                <a:lnTo>
                  <a:pt x="44830" y="384555"/>
                </a:lnTo>
                <a:lnTo>
                  <a:pt x="44958" y="407796"/>
                </a:lnTo>
                <a:lnTo>
                  <a:pt x="45212" y="527557"/>
                </a:lnTo>
                <a:lnTo>
                  <a:pt x="45338" y="684729"/>
                </a:lnTo>
                <a:lnTo>
                  <a:pt x="51688" y="695615"/>
                </a:lnTo>
                <a:lnTo>
                  <a:pt x="58038" y="684729"/>
                </a:lnTo>
                <a:lnTo>
                  <a:pt x="57912" y="527557"/>
                </a:lnTo>
                <a:lnTo>
                  <a:pt x="57785" y="448817"/>
                </a:lnTo>
                <a:lnTo>
                  <a:pt x="57658" y="407542"/>
                </a:lnTo>
                <a:lnTo>
                  <a:pt x="57530" y="399161"/>
                </a:lnTo>
                <a:lnTo>
                  <a:pt x="57403" y="364998"/>
                </a:lnTo>
                <a:lnTo>
                  <a:pt x="57276" y="359537"/>
                </a:lnTo>
                <a:lnTo>
                  <a:pt x="57150" y="355726"/>
                </a:lnTo>
                <a:lnTo>
                  <a:pt x="57023" y="342518"/>
                </a:lnTo>
                <a:lnTo>
                  <a:pt x="56896" y="303783"/>
                </a:lnTo>
                <a:lnTo>
                  <a:pt x="56768" y="293877"/>
                </a:lnTo>
                <a:lnTo>
                  <a:pt x="56641" y="247776"/>
                </a:lnTo>
                <a:lnTo>
                  <a:pt x="56387" y="0"/>
                </a:lnTo>
                <a:close/>
              </a:path>
            </a:pathLst>
          </a:custGeom>
          <a:solidFill>
            <a:srgbClr val="000000"/>
          </a:solidFill>
        </p:spPr>
        <p:txBody>
          <a:bodyPr wrap="square" lIns="0" tIns="0" rIns="0" bIns="0" rtlCol="0"/>
          <a:lstStyle/>
          <a:p/>
        </p:txBody>
      </p:sp>
      <p:sp>
        <p:nvSpPr>
          <p:cNvPr id="46" name="object 46"/>
          <p:cNvSpPr/>
          <p:nvPr/>
        </p:nvSpPr>
        <p:spPr>
          <a:xfrm>
            <a:off x="3710685" y="2482469"/>
            <a:ext cx="850265" cy="1677670"/>
          </a:xfrm>
          <a:custGeom>
            <a:avLst/>
            <a:gdLst/>
            <a:ahLst/>
            <a:cxnLst/>
            <a:rect l="l" t="t" r="r" b="b"/>
            <a:pathLst>
              <a:path w="850264" h="1677670">
                <a:moveTo>
                  <a:pt x="203658" y="1633952"/>
                </a:moveTo>
                <a:lnTo>
                  <a:pt x="137033" y="1665985"/>
                </a:lnTo>
                <a:lnTo>
                  <a:pt x="135636" y="1669795"/>
                </a:lnTo>
                <a:lnTo>
                  <a:pt x="138684" y="1676145"/>
                </a:lnTo>
                <a:lnTo>
                  <a:pt x="142493" y="1677415"/>
                </a:lnTo>
                <a:lnTo>
                  <a:pt x="224119" y="1638172"/>
                </a:lnTo>
                <a:lnTo>
                  <a:pt x="221361" y="1638172"/>
                </a:lnTo>
                <a:lnTo>
                  <a:pt x="211709" y="1636394"/>
                </a:lnTo>
                <a:lnTo>
                  <a:pt x="203658" y="1633952"/>
                </a:lnTo>
                <a:close/>
              </a:path>
              <a:path w="850264" h="1677670">
                <a:moveTo>
                  <a:pt x="209897" y="1630952"/>
                </a:moveTo>
                <a:lnTo>
                  <a:pt x="203658" y="1633952"/>
                </a:lnTo>
                <a:lnTo>
                  <a:pt x="211709" y="1636394"/>
                </a:lnTo>
                <a:lnTo>
                  <a:pt x="221361" y="1638172"/>
                </a:lnTo>
                <a:lnTo>
                  <a:pt x="221535" y="1637156"/>
                </a:lnTo>
                <a:lnTo>
                  <a:pt x="218821" y="1637156"/>
                </a:lnTo>
                <a:lnTo>
                  <a:pt x="209897" y="1630952"/>
                </a:lnTo>
                <a:close/>
              </a:path>
              <a:path w="850264" h="1677670">
                <a:moveTo>
                  <a:pt x="150749" y="1574291"/>
                </a:moveTo>
                <a:lnTo>
                  <a:pt x="146812" y="1575053"/>
                </a:lnTo>
                <a:lnTo>
                  <a:pt x="144779" y="1577974"/>
                </a:lnTo>
                <a:lnTo>
                  <a:pt x="144256" y="1578695"/>
                </a:lnTo>
                <a:lnTo>
                  <a:pt x="175260" y="1605533"/>
                </a:lnTo>
                <a:lnTo>
                  <a:pt x="215391" y="1624202"/>
                </a:lnTo>
                <a:lnTo>
                  <a:pt x="223519" y="1625599"/>
                </a:lnTo>
                <a:lnTo>
                  <a:pt x="221361" y="1638172"/>
                </a:lnTo>
                <a:lnTo>
                  <a:pt x="224119" y="1638172"/>
                </a:lnTo>
                <a:lnTo>
                  <a:pt x="234950" y="1632965"/>
                </a:lnTo>
                <a:lnTo>
                  <a:pt x="153542" y="1576323"/>
                </a:lnTo>
                <a:lnTo>
                  <a:pt x="150749" y="1574291"/>
                </a:lnTo>
                <a:close/>
              </a:path>
              <a:path w="850264" h="1677670">
                <a:moveTo>
                  <a:pt x="219710" y="1626234"/>
                </a:moveTo>
                <a:lnTo>
                  <a:pt x="209897" y="1630952"/>
                </a:lnTo>
                <a:lnTo>
                  <a:pt x="218821" y="1637156"/>
                </a:lnTo>
                <a:lnTo>
                  <a:pt x="219710" y="1626234"/>
                </a:lnTo>
                <a:close/>
              </a:path>
              <a:path w="850264" h="1677670">
                <a:moveTo>
                  <a:pt x="223410" y="1626234"/>
                </a:moveTo>
                <a:lnTo>
                  <a:pt x="219710" y="1626234"/>
                </a:lnTo>
                <a:lnTo>
                  <a:pt x="218821" y="1637156"/>
                </a:lnTo>
                <a:lnTo>
                  <a:pt x="221535" y="1637156"/>
                </a:lnTo>
                <a:lnTo>
                  <a:pt x="223410" y="1626234"/>
                </a:lnTo>
                <a:close/>
              </a:path>
              <a:path w="850264" h="1677670">
                <a:moveTo>
                  <a:pt x="837438" y="0"/>
                </a:moveTo>
                <a:lnTo>
                  <a:pt x="835025" y="68325"/>
                </a:lnTo>
                <a:lnTo>
                  <a:pt x="828039" y="136016"/>
                </a:lnTo>
                <a:lnTo>
                  <a:pt x="816863" y="202691"/>
                </a:lnTo>
                <a:lnTo>
                  <a:pt x="801624" y="267588"/>
                </a:lnTo>
                <a:lnTo>
                  <a:pt x="782827" y="330453"/>
                </a:lnTo>
                <a:lnTo>
                  <a:pt x="760602" y="390651"/>
                </a:lnTo>
                <a:lnTo>
                  <a:pt x="735329" y="447675"/>
                </a:lnTo>
                <a:lnTo>
                  <a:pt x="707389" y="500760"/>
                </a:lnTo>
                <a:lnTo>
                  <a:pt x="677037" y="549655"/>
                </a:lnTo>
                <a:lnTo>
                  <a:pt x="644525" y="593597"/>
                </a:lnTo>
                <a:lnTo>
                  <a:pt x="610362" y="632332"/>
                </a:lnTo>
                <a:lnTo>
                  <a:pt x="574675" y="664971"/>
                </a:lnTo>
                <a:lnTo>
                  <a:pt x="537972" y="691260"/>
                </a:lnTo>
                <a:lnTo>
                  <a:pt x="500506" y="710564"/>
                </a:lnTo>
                <a:lnTo>
                  <a:pt x="462661" y="722502"/>
                </a:lnTo>
                <a:lnTo>
                  <a:pt x="424688" y="726439"/>
                </a:lnTo>
                <a:lnTo>
                  <a:pt x="405256" y="727075"/>
                </a:lnTo>
                <a:lnTo>
                  <a:pt x="385190" y="728979"/>
                </a:lnTo>
                <a:lnTo>
                  <a:pt x="345566" y="736726"/>
                </a:lnTo>
                <a:lnTo>
                  <a:pt x="306577" y="749045"/>
                </a:lnTo>
                <a:lnTo>
                  <a:pt x="268604" y="765682"/>
                </a:lnTo>
                <a:lnTo>
                  <a:pt x="231901" y="786383"/>
                </a:lnTo>
                <a:lnTo>
                  <a:pt x="196850" y="810640"/>
                </a:lnTo>
                <a:lnTo>
                  <a:pt x="163575" y="838453"/>
                </a:lnTo>
                <a:lnTo>
                  <a:pt x="132587" y="869060"/>
                </a:lnTo>
                <a:lnTo>
                  <a:pt x="104139" y="902334"/>
                </a:lnTo>
                <a:lnTo>
                  <a:pt x="78359" y="938021"/>
                </a:lnTo>
                <a:lnTo>
                  <a:pt x="55752" y="975613"/>
                </a:lnTo>
                <a:lnTo>
                  <a:pt x="36575" y="1014983"/>
                </a:lnTo>
                <a:lnTo>
                  <a:pt x="21081" y="1055623"/>
                </a:lnTo>
                <a:lnTo>
                  <a:pt x="9651" y="1097406"/>
                </a:lnTo>
                <a:lnTo>
                  <a:pt x="2412" y="1139824"/>
                </a:lnTo>
                <a:lnTo>
                  <a:pt x="0" y="1182623"/>
                </a:lnTo>
                <a:lnTo>
                  <a:pt x="253" y="1203959"/>
                </a:lnTo>
                <a:lnTo>
                  <a:pt x="2921" y="1246504"/>
                </a:lnTo>
                <a:lnTo>
                  <a:pt x="8000" y="1288414"/>
                </a:lnTo>
                <a:lnTo>
                  <a:pt x="19812" y="1349374"/>
                </a:lnTo>
                <a:lnTo>
                  <a:pt x="30225" y="1388617"/>
                </a:lnTo>
                <a:lnTo>
                  <a:pt x="42544" y="1426082"/>
                </a:lnTo>
                <a:lnTo>
                  <a:pt x="56641" y="1461769"/>
                </a:lnTo>
                <a:lnTo>
                  <a:pt x="80390" y="1510664"/>
                </a:lnTo>
                <a:lnTo>
                  <a:pt x="107061" y="1553463"/>
                </a:lnTo>
                <a:lnTo>
                  <a:pt x="136398" y="1588769"/>
                </a:lnTo>
                <a:lnTo>
                  <a:pt x="167639" y="1615693"/>
                </a:lnTo>
                <a:lnTo>
                  <a:pt x="203658" y="1633952"/>
                </a:lnTo>
                <a:lnTo>
                  <a:pt x="209897" y="1630952"/>
                </a:lnTo>
                <a:lnTo>
                  <a:pt x="146303" y="1586737"/>
                </a:lnTo>
                <a:lnTo>
                  <a:pt x="143510" y="1584705"/>
                </a:lnTo>
                <a:lnTo>
                  <a:pt x="142748" y="1580768"/>
                </a:lnTo>
                <a:lnTo>
                  <a:pt x="144256" y="1578695"/>
                </a:lnTo>
                <a:lnTo>
                  <a:pt x="136271" y="1569846"/>
                </a:lnTo>
                <a:lnTo>
                  <a:pt x="108712" y="1533270"/>
                </a:lnTo>
                <a:lnTo>
                  <a:pt x="83438" y="1489582"/>
                </a:lnTo>
                <a:lnTo>
                  <a:pt x="61213" y="1439798"/>
                </a:lnTo>
                <a:lnTo>
                  <a:pt x="42544" y="1385315"/>
                </a:lnTo>
                <a:lnTo>
                  <a:pt x="32130" y="1346834"/>
                </a:lnTo>
                <a:lnTo>
                  <a:pt x="24002" y="1306956"/>
                </a:lnTo>
                <a:lnTo>
                  <a:pt x="17779" y="1266062"/>
                </a:lnTo>
                <a:lnTo>
                  <a:pt x="13969" y="1224660"/>
                </a:lnTo>
                <a:lnTo>
                  <a:pt x="12700" y="1183004"/>
                </a:lnTo>
                <a:lnTo>
                  <a:pt x="13208" y="1162303"/>
                </a:lnTo>
                <a:lnTo>
                  <a:pt x="17906" y="1121028"/>
                </a:lnTo>
                <a:lnTo>
                  <a:pt x="27050" y="1080134"/>
                </a:lnTo>
                <a:lnTo>
                  <a:pt x="40131" y="1040002"/>
                </a:lnTo>
                <a:lnTo>
                  <a:pt x="57023" y="1000886"/>
                </a:lnTo>
                <a:lnTo>
                  <a:pt x="77469" y="963294"/>
                </a:lnTo>
                <a:lnTo>
                  <a:pt x="101091" y="927480"/>
                </a:lnTo>
                <a:lnTo>
                  <a:pt x="127508" y="893826"/>
                </a:lnTo>
                <a:lnTo>
                  <a:pt x="156590" y="862583"/>
                </a:lnTo>
                <a:lnTo>
                  <a:pt x="187960" y="834008"/>
                </a:lnTo>
                <a:lnTo>
                  <a:pt x="221234" y="808735"/>
                </a:lnTo>
                <a:lnTo>
                  <a:pt x="256031" y="786764"/>
                </a:lnTo>
                <a:lnTo>
                  <a:pt x="292353" y="768603"/>
                </a:lnTo>
                <a:lnTo>
                  <a:pt x="329438" y="754506"/>
                </a:lnTo>
                <a:lnTo>
                  <a:pt x="367411" y="744727"/>
                </a:lnTo>
                <a:lnTo>
                  <a:pt x="405638" y="739775"/>
                </a:lnTo>
                <a:lnTo>
                  <a:pt x="425450" y="739139"/>
                </a:lnTo>
                <a:lnTo>
                  <a:pt x="445642" y="737996"/>
                </a:lnTo>
                <a:lnTo>
                  <a:pt x="485901" y="729360"/>
                </a:lnTo>
                <a:lnTo>
                  <a:pt x="525526" y="712851"/>
                </a:lnTo>
                <a:lnTo>
                  <a:pt x="564134" y="689101"/>
                </a:lnTo>
                <a:lnTo>
                  <a:pt x="601472" y="658621"/>
                </a:lnTo>
                <a:lnTo>
                  <a:pt x="637286" y="621918"/>
                </a:lnTo>
                <a:lnTo>
                  <a:pt x="671322" y="579627"/>
                </a:lnTo>
                <a:lnTo>
                  <a:pt x="703452" y="532256"/>
                </a:lnTo>
                <a:lnTo>
                  <a:pt x="733043" y="480313"/>
                </a:lnTo>
                <a:lnTo>
                  <a:pt x="759967" y="424433"/>
                </a:lnTo>
                <a:lnTo>
                  <a:pt x="784098" y="365125"/>
                </a:lnTo>
                <a:lnTo>
                  <a:pt x="804799" y="302894"/>
                </a:lnTo>
                <a:lnTo>
                  <a:pt x="822071" y="238125"/>
                </a:lnTo>
                <a:lnTo>
                  <a:pt x="835533" y="171450"/>
                </a:lnTo>
                <a:lnTo>
                  <a:pt x="844803" y="103504"/>
                </a:lnTo>
                <a:lnTo>
                  <a:pt x="849507" y="34289"/>
                </a:lnTo>
                <a:lnTo>
                  <a:pt x="850138" y="253"/>
                </a:lnTo>
                <a:lnTo>
                  <a:pt x="837438" y="0"/>
                </a:lnTo>
                <a:close/>
              </a:path>
              <a:path w="850264" h="1677670">
                <a:moveTo>
                  <a:pt x="144256" y="1578695"/>
                </a:moveTo>
                <a:lnTo>
                  <a:pt x="142748" y="1580768"/>
                </a:lnTo>
                <a:lnTo>
                  <a:pt x="143510" y="1584705"/>
                </a:lnTo>
                <a:lnTo>
                  <a:pt x="146303" y="1586737"/>
                </a:lnTo>
                <a:lnTo>
                  <a:pt x="209897" y="1630952"/>
                </a:lnTo>
                <a:lnTo>
                  <a:pt x="219710" y="1626234"/>
                </a:lnTo>
                <a:lnTo>
                  <a:pt x="223410" y="1626234"/>
                </a:lnTo>
                <a:lnTo>
                  <a:pt x="223519" y="1625599"/>
                </a:lnTo>
                <a:lnTo>
                  <a:pt x="215391" y="1624202"/>
                </a:lnTo>
                <a:lnTo>
                  <a:pt x="205231" y="1621154"/>
                </a:lnTo>
                <a:lnTo>
                  <a:pt x="165226" y="1598040"/>
                </a:lnTo>
                <a:lnTo>
                  <a:pt x="145668" y="1580260"/>
                </a:lnTo>
                <a:lnTo>
                  <a:pt x="144256" y="1578695"/>
                </a:lnTo>
                <a:close/>
              </a:path>
            </a:pathLst>
          </a:custGeom>
          <a:solidFill>
            <a:srgbClr val="000000"/>
          </a:solidFill>
        </p:spPr>
        <p:txBody>
          <a:bodyPr wrap="square" lIns="0" tIns="0" rIns="0" bIns="0" rtlCol="0"/>
          <a:lstStyle/>
          <a:p/>
        </p:txBody>
      </p:sp>
      <p:sp>
        <p:nvSpPr>
          <p:cNvPr id="47" name="object 47"/>
          <p:cNvSpPr/>
          <p:nvPr/>
        </p:nvSpPr>
        <p:spPr>
          <a:xfrm>
            <a:off x="3186429" y="2482469"/>
            <a:ext cx="1375410" cy="1298575"/>
          </a:xfrm>
          <a:custGeom>
            <a:avLst/>
            <a:gdLst/>
            <a:ahLst/>
            <a:cxnLst/>
            <a:rect l="l" t="t" r="r" b="b"/>
            <a:pathLst>
              <a:path w="1375410" h="1298575">
                <a:moveTo>
                  <a:pt x="88010" y="1194688"/>
                </a:moveTo>
                <a:lnTo>
                  <a:pt x="84962" y="1196466"/>
                </a:lnTo>
                <a:lnTo>
                  <a:pt x="0" y="1247393"/>
                </a:lnTo>
                <a:lnTo>
                  <a:pt x="86106" y="1296288"/>
                </a:lnTo>
                <a:lnTo>
                  <a:pt x="89154" y="1298066"/>
                </a:lnTo>
                <a:lnTo>
                  <a:pt x="93091" y="1297050"/>
                </a:lnTo>
                <a:lnTo>
                  <a:pt x="94742" y="1294002"/>
                </a:lnTo>
                <a:lnTo>
                  <a:pt x="96519" y="1290954"/>
                </a:lnTo>
                <a:lnTo>
                  <a:pt x="95504" y="1287017"/>
                </a:lnTo>
                <a:lnTo>
                  <a:pt x="92456" y="1285239"/>
                </a:lnTo>
                <a:lnTo>
                  <a:pt x="36514" y="1253616"/>
                </a:lnTo>
                <a:lnTo>
                  <a:pt x="12572" y="1253616"/>
                </a:lnTo>
                <a:lnTo>
                  <a:pt x="12445" y="1240916"/>
                </a:lnTo>
                <a:lnTo>
                  <a:pt x="31750" y="1240662"/>
                </a:lnTo>
                <a:lnTo>
                  <a:pt x="36185" y="1240486"/>
                </a:lnTo>
                <a:lnTo>
                  <a:pt x="91440" y="1207388"/>
                </a:lnTo>
                <a:lnTo>
                  <a:pt x="94487" y="1205610"/>
                </a:lnTo>
                <a:lnTo>
                  <a:pt x="95504" y="1201673"/>
                </a:lnTo>
                <a:lnTo>
                  <a:pt x="93598" y="1198625"/>
                </a:lnTo>
                <a:lnTo>
                  <a:pt x="91820" y="1195704"/>
                </a:lnTo>
                <a:lnTo>
                  <a:pt x="88010" y="1194688"/>
                </a:lnTo>
                <a:close/>
              </a:path>
              <a:path w="1375410" h="1298575">
                <a:moveTo>
                  <a:pt x="36185" y="1240486"/>
                </a:moveTo>
                <a:lnTo>
                  <a:pt x="31750" y="1240662"/>
                </a:lnTo>
                <a:lnTo>
                  <a:pt x="12445" y="1240916"/>
                </a:lnTo>
                <a:lnTo>
                  <a:pt x="12572" y="1253616"/>
                </a:lnTo>
                <a:lnTo>
                  <a:pt x="32384" y="1253362"/>
                </a:lnTo>
                <a:lnTo>
                  <a:pt x="35824" y="1253227"/>
                </a:lnTo>
                <a:lnTo>
                  <a:pt x="34942" y="1252727"/>
                </a:lnTo>
                <a:lnTo>
                  <a:pt x="15747" y="1252727"/>
                </a:lnTo>
                <a:lnTo>
                  <a:pt x="15620" y="1241805"/>
                </a:lnTo>
                <a:lnTo>
                  <a:pt x="33981" y="1241805"/>
                </a:lnTo>
                <a:lnTo>
                  <a:pt x="36185" y="1240486"/>
                </a:lnTo>
                <a:close/>
              </a:path>
              <a:path w="1375410" h="1298575">
                <a:moveTo>
                  <a:pt x="35824" y="1253227"/>
                </a:moveTo>
                <a:lnTo>
                  <a:pt x="32384" y="1253362"/>
                </a:lnTo>
                <a:lnTo>
                  <a:pt x="12572" y="1253616"/>
                </a:lnTo>
                <a:lnTo>
                  <a:pt x="36514" y="1253616"/>
                </a:lnTo>
                <a:lnTo>
                  <a:pt x="35824" y="1253227"/>
                </a:lnTo>
                <a:close/>
              </a:path>
              <a:path w="1375410" h="1298575">
                <a:moveTo>
                  <a:pt x="1362329" y="0"/>
                </a:moveTo>
                <a:lnTo>
                  <a:pt x="1360423" y="58292"/>
                </a:lnTo>
                <a:lnTo>
                  <a:pt x="1354582" y="116331"/>
                </a:lnTo>
                <a:lnTo>
                  <a:pt x="1345057" y="173989"/>
                </a:lnTo>
                <a:lnTo>
                  <a:pt x="1331721" y="231266"/>
                </a:lnTo>
                <a:lnTo>
                  <a:pt x="1315084" y="288289"/>
                </a:lnTo>
                <a:lnTo>
                  <a:pt x="1295145" y="344677"/>
                </a:lnTo>
                <a:lnTo>
                  <a:pt x="1271778" y="400557"/>
                </a:lnTo>
                <a:lnTo>
                  <a:pt x="1245361" y="455421"/>
                </a:lnTo>
                <a:lnTo>
                  <a:pt x="1216024" y="509523"/>
                </a:lnTo>
                <a:lnTo>
                  <a:pt x="1183767" y="562609"/>
                </a:lnTo>
                <a:lnTo>
                  <a:pt x="1148715" y="614426"/>
                </a:lnTo>
                <a:lnTo>
                  <a:pt x="1110995" y="665226"/>
                </a:lnTo>
                <a:lnTo>
                  <a:pt x="1070991" y="714501"/>
                </a:lnTo>
                <a:lnTo>
                  <a:pt x="1028445" y="762380"/>
                </a:lnTo>
                <a:lnTo>
                  <a:pt x="983487" y="808735"/>
                </a:lnTo>
                <a:lnTo>
                  <a:pt x="936624" y="853313"/>
                </a:lnTo>
                <a:lnTo>
                  <a:pt x="887857" y="895984"/>
                </a:lnTo>
                <a:lnTo>
                  <a:pt x="836930" y="936878"/>
                </a:lnTo>
                <a:lnTo>
                  <a:pt x="784479" y="975613"/>
                </a:lnTo>
                <a:lnTo>
                  <a:pt x="730377" y="1012189"/>
                </a:lnTo>
                <a:lnTo>
                  <a:pt x="674623" y="1046479"/>
                </a:lnTo>
                <a:lnTo>
                  <a:pt x="617728" y="1078356"/>
                </a:lnTo>
                <a:lnTo>
                  <a:pt x="559434" y="1107947"/>
                </a:lnTo>
                <a:lnTo>
                  <a:pt x="499998" y="1134617"/>
                </a:lnTo>
                <a:lnTo>
                  <a:pt x="439800" y="1158747"/>
                </a:lnTo>
                <a:lnTo>
                  <a:pt x="378459" y="1179956"/>
                </a:lnTo>
                <a:lnTo>
                  <a:pt x="316483" y="1198117"/>
                </a:lnTo>
                <a:lnTo>
                  <a:pt x="253872" y="1213484"/>
                </a:lnTo>
                <a:lnTo>
                  <a:pt x="190754" y="1225422"/>
                </a:lnTo>
                <a:lnTo>
                  <a:pt x="127381" y="1234058"/>
                </a:lnTo>
                <a:lnTo>
                  <a:pt x="63626" y="1239392"/>
                </a:lnTo>
                <a:lnTo>
                  <a:pt x="36185" y="1240486"/>
                </a:lnTo>
                <a:lnTo>
                  <a:pt x="25067" y="1247145"/>
                </a:lnTo>
                <a:lnTo>
                  <a:pt x="35824" y="1253227"/>
                </a:lnTo>
                <a:lnTo>
                  <a:pt x="64515" y="1252092"/>
                </a:lnTo>
                <a:lnTo>
                  <a:pt x="96773" y="1249806"/>
                </a:lnTo>
                <a:lnTo>
                  <a:pt x="161035" y="1242694"/>
                </a:lnTo>
                <a:lnTo>
                  <a:pt x="224917" y="1232280"/>
                </a:lnTo>
                <a:lnTo>
                  <a:pt x="288417" y="1218564"/>
                </a:lnTo>
                <a:lnTo>
                  <a:pt x="351281" y="1201546"/>
                </a:lnTo>
                <a:lnTo>
                  <a:pt x="413511" y="1181734"/>
                </a:lnTo>
                <a:lnTo>
                  <a:pt x="474853" y="1158747"/>
                </a:lnTo>
                <a:lnTo>
                  <a:pt x="535305" y="1133093"/>
                </a:lnTo>
                <a:lnTo>
                  <a:pt x="594614" y="1104772"/>
                </a:lnTo>
                <a:lnTo>
                  <a:pt x="652780" y="1073784"/>
                </a:lnTo>
                <a:lnTo>
                  <a:pt x="709548" y="1040383"/>
                </a:lnTo>
                <a:lnTo>
                  <a:pt x="764794" y="1004569"/>
                </a:lnTo>
                <a:lnTo>
                  <a:pt x="844931" y="946784"/>
                </a:lnTo>
                <a:lnTo>
                  <a:pt x="896111" y="905636"/>
                </a:lnTo>
                <a:lnTo>
                  <a:pt x="945387" y="862583"/>
                </a:lnTo>
                <a:lnTo>
                  <a:pt x="992632" y="817626"/>
                </a:lnTo>
                <a:lnTo>
                  <a:pt x="1037844" y="771016"/>
                </a:lnTo>
                <a:lnTo>
                  <a:pt x="1080643" y="722629"/>
                </a:lnTo>
                <a:lnTo>
                  <a:pt x="1121156" y="672845"/>
                </a:lnTo>
                <a:lnTo>
                  <a:pt x="1159129" y="621791"/>
                </a:lnTo>
                <a:lnTo>
                  <a:pt x="1194561" y="569340"/>
                </a:lnTo>
                <a:lnTo>
                  <a:pt x="1227073" y="515746"/>
                </a:lnTo>
                <a:lnTo>
                  <a:pt x="1256792" y="461136"/>
                </a:lnTo>
                <a:lnTo>
                  <a:pt x="1283461" y="405510"/>
                </a:lnTo>
                <a:lnTo>
                  <a:pt x="1307083" y="349122"/>
                </a:lnTo>
                <a:lnTo>
                  <a:pt x="1327277" y="292100"/>
                </a:lnTo>
                <a:lnTo>
                  <a:pt x="1344168" y="234314"/>
                </a:lnTo>
                <a:lnTo>
                  <a:pt x="1357503" y="176275"/>
                </a:lnTo>
                <a:lnTo>
                  <a:pt x="1367155" y="117728"/>
                </a:lnTo>
                <a:lnTo>
                  <a:pt x="1372996" y="58927"/>
                </a:lnTo>
                <a:lnTo>
                  <a:pt x="1375029" y="253"/>
                </a:lnTo>
                <a:lnTo>
                  <a:pt x="1362329" y="0"/>
                </a:lnTo>
                <a:close/>
              </a:path>
              <a:path w="1375410" h="1298575">
                <a:moveTo>
                  <a:pt x="15620" y="1241805"/>
                </a:moveTo>
                <a:lnTo>
                  <a:pt x="15747" y="1252727"/>
                </a:lnTo>
                <a:lnTo>
                  <a:pt x="25067" y="1247145"/>
                </a:lnTo>
                <a:lnTo>
                  <a:pt x="15620" y="1241805"/>
                </a:lnTo>
                <a:close/>
              </a:path>
              <a:path w="1375410" h="1298575">
                <a:moveTo>
                  <a:pt x="25067" y="1247145"/>
                </a:moveTo>
                <a:lnTo>
                  <a:pt x="15747" y="1252727"/>
                </a:lnTo>
                <a:lnTo>
                  <a:pt x="34942" y="1252727"/>
                </a:lnTo>
                <a:lnTo>
                  <a:pt x="25067" y="1247145"/>
                </a:lnTo>
                <a:close/>
              </a:path>
              <a:path w="1375410" h="1298575">
                <a:moveTo>
                  <a:pt x="33981" y="1241805"/>
                </a:moveTo>
                <a:lnTo>
                  <a:pt x="15620" y="1241805"/>
                </a:lnTo>
                <a:lnTo>
                  <a:pt x="25067" y="1247145"/>
                </a:lnTo>
                <a:lnTo>
                  <a:pt x="33981" y="1241805"/>
                </a:lnTo>
                <a:close/>
              </a:path>
            </a:pathLst>
          </a:custGeom>
          <a:solidFill>
            <a:srgbClr val="000000"/>
          </a:solidFill>
        </p:spPr>
        <p:txBody>
          <a:bodyPr wrap="square" lIns="0" tIns="0" rIns="0" bIns="0" rtlCol="0"/>
          <a:lstStyle/>
          <a:p/>
        </p:txBody>
      </p:sp>
      <p:sp>
        <p:nvSpPr>
          <p:cNvPr id="48" name="object 48"/>
          <p:cNvSpPr/>
          <p:nvPr/>
        </p:nvSpPr>
        <p:spPr>
          <a:xfrm>
            <a:off x="6268465" y="2482595"/>
            <a:ext cx="103505" cy="1465580"/>
          </a:xfrm>
          <a:custGeom>
            <a:avLst/>
            <a:gdLst/>
            <a:ahLst/>
            <a:cxnLst/>
            <a:rect l="l" t="t" r="r" b="b"/>
            <a:pathLst>
              <a:path w="103504" h="1465579">
                <a:moveTo>
                  <a:pt x="7112" y="1369314"/>
                </a:moveTo>
                <a:lnTo>
                  <a:pt x="1016" y="1372870"/>
                </a:lnTo>
                <a:lnTo>
                  <a:pt x="0" y="1376679"/>
                </a:lnTo>
                <a:lnTo>
                  <a:pt x="51688" y="1465326"/>
                </a:lnTo>
                <a:lnTo>
                  <a:pt x="59038" y="1452752"/>
                </a:lnTo>
                <a:lnTo>
                  <a:pt x="45338" y="1452752"/>
                </a:lnTo>
                <a:lnTo>
                  <a:pt x="45338" y="1429112"/>
                </a:lnTo>
                <a:lnTo>
                  <a:pt x="11049" y="1370329"/>
                </a:lnTo>
                <a:lnTo>
                  <a:pt x="7112" y="1369314"/>
                </a:lnTo>
                <a:close/>
              </a:path>
              <a:path w="103504" h="1465579">
                <a:moveTo>
                  <a:pt x="45338" y="1429112"/>
                </a:moveTo>
                <a:lnTo>
                  <a:pt x="45338" y="1452752"/>
                </a:lnTo>
                <a:lnTo>
                  <a:pt x="58038" y="1452752"/>
                </a:lnTo>
                <a:lnTo>
                  <a:pt x="58038" y="1449577"/>
                </a:lnTo>
                <a:lnTo>
                  <a:pt x="46228" y="1449577"/>
                </a:lnTo>
                <a:lnTo>
                  <a:pt x="51752" y="1440107"/>
                </a:lnTo>
                <a:lnTo>
                  <a:pt x="45338" y="1429112"/>
                </a:lnTo>
                <a:close/>
              </a:path>
              <a:path w="103504" h="1465579">
                <a:moveTo>
                  <a:pt x="96393" y="1369314"/>
                </a:moveTo>
                <a:lnTo>
                  <a:pt x="92456" y="1370329"/>
                </a:lnTo>
                <a:lnTo>
                  <a:pt x="58038" y="1429330"/>
                </a:lnTo>
                <a:lnTo>
                  <a:pt x="58038" y="1452752"/>
                </a:lnTo>
                <a:lnTo>
                  <a:pt x="59038" y="1452752"/>
                </a:lnTo>
                <a:lnTo>
                  <a:pt x="103505" y="1376679"/>
                </a:lnTo>
                <a:lnTo>
                  <a:pt x="102488" y="1372870"/>
                </a:lnTo>
                <a:lnTo>
                  <a:pt x="96393" y="1369314"/>
                </a:lnTo>
                <a:close/>
              </a:path>
              <a:path w="103504" h="1465579">
                <a:moveTo>
                  <a:pt x="51752" y="1440107"/>
                </a:moveTo>
                <a:lnTo>
                  <a:pt x="46228" y="1449577"/>
                </a:lnTo>
                <a:lnTo>
                  <a:pt x="57276" y="1449577"/>
                </a:lnTo>
                <a:lnTo>
                  <a:pt x="51752" y="1440107"/>
                </a:lnTo>
                <a:close/>
              </a:path>
              <a:path w="103504" h="1465579">
                <a:moveTo>
                  <a:pt x="58038" y="1429330"/>
                </a:moveTo>
                <a:lnTo>
                  <a:pt x="51752" y="1440107"/>
                </a:lnTo>
                <a:lnTo>
                  <a:pt x="57276" y="1449577"/>
                </a:lnTo>
                <a:lnTo>
                  <a:pt x="58038" y="1449577"/>
                </a:lnTo>
                <a:lnTo>
                  <a:pt x="58038" y="1429330"/>
                </a:lnTo>
                <a:close/>
              </a:path>
              <a:path w="103504" h="1465579">
                <a:moveTo>
                  <a:pt x="54863" y="0"/>
                </a:moveTo>
                <a:lnTo>
                  <a:pt x="42163" y="0"/>
                </a:lnTo>
                <a:lnTo>
                  <a:pt x="42291" y="203707"/>
                </a:lnTo>
                <a:lnTo>
                  <a:pt x="42418" y="362965"/>
                </a:lnTo>
                <a:lnTo>
                  <a:pt x="42672" y="477392"/>
                </a:lnTo>
                <a:lnTo>
                  <a:pt x="42799" y="575944"/>
                </a:lnTo>
                <a:lnTo>
                  <a:pt x="43053" y="617727"/>
                </a:lnTo>
                <a:lnTo>
                  <a:pt x="43053" y="653923"/>
                </a:lnTo>
                <a:lnTo>
                  <a:pt x="43307" y="683894"/>
                </a:lnTo>
                <a:lnTo>
                  <a:pt x="43561" y="723391"/>
                </a:lnTo>
                <a:lnTo>
                  <a:pt x="43942" y="734313"/>
                </a:lnTo>
                <a:lnTo>
                  <a:pt x="44069" y="749173"/>
                </a:lnTo>
                <a:lnTo>
                  <a:pt x="44196" y="781430"/>
                </a:lnTo>
                <a:lnTo>
                  <a:pt x="44450" y="811529"/>
                </a:lnTo>
                <a:lnTo>
                  <a:pt x="44704" y="889507"/>
                </a:lnTo>
                <a:lnTo>
                  <a:pt x="44958" y="987932"/>
                </a:lnTo>
                <a:lnTo>
                  <a:pt x="45085" y="1072514"/>
                </a:lnTo>
                <a:lnTo>
                  <a:pt x="45212" y="1133093"/>
                </a:lnTo>
                <a:lnTo>
                  <a:pt x="45338" y="1429112"/>
                </a:lnTo>
                <a:lnTo>
                  <a:pt x="51752" y="1440107"/>
                </a:lnTo>
                <a:lnTo>
                  <a:pt x="58038" y="1429330"/>
                </a:lnTo>
                <a:lnTo>
                  <a:pt x="57912" y="1133093"/>
                </a:lnTo>
                <a:lnTo>
                  <a:pt x="57785" y="1072514"/>
                </a:lnTo>
                <a:lnTo>
                  <a:pt x="57658" y="987932"/>
                </a:lnTo>
                <a:lnTo>
                  <a:pt x="57404" y="889380"/>
                </a:lnTo>
                <a:lnTo>
                  <a:pt x="57276" y="867917"/>
                </a:lnTo>
                <a:lnTo>
                  <a:pt x="57150" y="811402"/>
                </a:lnTo>
                <a:lnTo>
                  <a:pt x="56896" y="781430"/>
                </a:lnTo>
                <a:lnTo>
                  <a:pt x="56769" y="749045"/>
                </a:lnTo>
                <a:lnTo>
                  <a:pt x="56642" y="736600"/>
                </a:lnTo>
                <a:lnTo>
                  <a:pt x="56464" y="731774"/>
                </a:lnTo>
                <a:lnTo>
                  <a:pt x="56387" y="731392"/>
                </a:lnTo>
                <a:lnTo>
                  <a:pt x="56261" y="723264"/>
                </a:lnTo>
                <a:lnTo>
                  <a:pt x="56134" y="707136"/>
                </a:lnTo>
                <a:lnTo>
                  <a:pt x="56007" y="683894"/>
                </a:lnTo>
                <a:lnTo>
                  <a:pt x="55753" y="653923"/>
                </a:lnTo>
                <a:lnTo>
                  <a:pt x="55753" y="617727"/>
                </a:lnTo>
                <a:lnTo>
                  <a:pt x="55499" y="575944"/>
                </a:lnTo>
                <a:lnTo>
                  <a:pt x="55372" y="477392"/>
                </a:lnTo>
                <a:lnTo>
                  <a:pt x="55118" y="362838"/>
                </a:lnTo>
                <a:lnTo>
                  <a:pt x="54991" y="203580"/>
                </a:lnTo>
                <a:lnTo>
                  <a:pt x="54863" y="136651"/>
                </a:lnTo>
                <a:lnTo>
                  <a:pt x="54863" y="0"/>
                </a:lnTo>
                <a:close/>
              </a:path>
            </a:pathLst>
          </a:custGeom>
          <a:solidFill>
            <a:srgbClr val="000000"/>
          </a:solidFill>
        </p:spPr>
        <p:txBody>
          <a:bodyPr wrap="square" lIns="0" tIns="0" rIns="0" bIns="0" rtlCol="0"/>
          <a:lstStyle/>
          <a:p/>
        </p:txBody>
      </p:sp>
      <p:sp>
        <p:nvSpPr>
          <p:cNvPr id="49" name="object 49"/>
          <p:cNvSpPr/>
          <p:nvPr/>
        </p:nvSpPr>
        <p:spPr>
          <a:xfrm>
            <a:off x="5166105" y="2482469"/>
            <a:ext cx="1158875" cy="939165"/>
          </a:xfrm>
          <a:custGeom>
            <a:avLst/>
            <a:gdLst/>
            <a:ahLst/>
            <a:cxnLst/>
            <a:rect l="l" t="t" r="r" b="b"/>
            <a:pathLst>
              <a:path w="1158875" h="939164">
                <a:moveTo>
                  <a:pt x="87884" y="835405"/>
                </a:moveTo>
                <a:lnTo>
                  <a:pt x="84836" y="837183"/>
                </a:lnTo>
                <a:lnTo>
                  <a:pt x="0" y="888364"/>
                </a:lnTo>
                <a:lnTo>
                  <a:pt x="86233" y="937005"/>
                </a:lnTo>
                <a:lnTo>
                  <a:pt x="89281" y="938783"/>
                </a:lnTo>
                <a:lnTo>
                  <a:pt x="93218" y="937640"/>
                </a:lnTo>
                <a:lnTo>
                  <a:pt x="94869" y="934592"/>
                </a:lnTo>
                <a:lnTo>
                  <a:pt x="96647" y="931544"/>
                </a:lnTo>
                <a:lnTo>
                  <a:pt x="95504" y="927734"/>
                </a:lnTo>
                <a:lnTo>
                  <a:pt x="92456" y="925956"/>
                </a:lnTo>
                <a:lnTo>
                  <a:pt x="36575" y="894460"/>
                </a:lnTo>
                <a:lnTo>
                  <a:pt x="12573" y="894460"/>
                </a:lnTo>
                <a:lnTo>
                  <a:pt x="12446" y="881760"/>
                </a:lnTo>
                <a:lnTo>
                  <a:pt x="91440" y="848105"/>
                </a:lnTo>
                <a:lnTo>
                  <a:pt x="95377" y="842390"/>
                </a:lnTo>
                <a:lnTo>
                  <a:pt x="93599" y="839342"/>
                </a:lnTo>
                <a:lnTo>
                  <a:pt x="91694" y="836294"/>
                </a:lnTo>
                <a:lnTo>
                  <a:pt x="87884" y="835405"/>
                </a:lnTo>
                <a:close/>
              </a:path>
              <a:path w="1158875" h="939164">
                <a:moveTo>
                  <a:pt x="36321" y="881269"/>
                </a:moveTo>
                <a:lnTo>
                  <a:pt x="26670" y="881633"/>
                </a:lnTo>
                <a:lnTo>
                  <a:pt x="12446" y="881760"/>
                </a:lnTo>
                <a:lnTo>
                  <a:pt x="12573" y="894460"/>
                </a:lnTo>
                <a:lnTo>
                  <a:pt x="27178" y="894333"/>
                </a:lnTo>
                <a:lnTo>
                  <a:pt x="35780" y="894012"/>
                </a:lnTo>
                <a:lnTo>
                  <a:pt x="34998" y="893571"/>
                </a:lnTo>
                <a:lnTo>
                  <a:pt x="15875" y="893571"/>
                </a:lnTo>
                <a:lnTo>
                  <a:pt x="15621" y="882650"/>
                </a:lnTo>
                <a:lnTo>
                  <a:pt x="34027" y="882650"/>
                </a:lnTo>
                <a:lnTo>
                  <a:pt x="36321" y="881269"/>
                </a:lnTo>
                <a:close/>
              </a:path>
              <a:path w="1158875" h="939164">
                <a:moveTo>
                  <a:pt x="35780" y="894012"/>
                </a:moveTo>
                <a:lnTo>
                  <a:pt x="27178" y="894333"/>
                </a:lnTo>
                <a:lnTo>
                  <a:pt x="12573" y="894460"/>
                </a:lnTo>
                <a:lnTo>
                  <a:pt x="36575" y="894460"/>
                </a:lnTo>
                <a:lnTo>
                  <a:pt x="35780" y="894012"/>
                </a:lnTo>
                <a:close/>
              </a:path>
              <a:path w="1158875" h="939164">
                <a:moveTo>
                  <a:pt x="1145667" y="0"/>
                </a:moveTo>
                <a:lnTo>
                  <a:pt x="1144016" y="41401"/>
                </a:lnTo>
                <a:lnTo>
                  <a:pt x="1139190" y="82422"/>
                </a:lnTo>
                <a:lnTo>
                  <a:pt x="1131189" y="123443"/>
                </a:lnTo>
                <a:lnTo>
                  <a:pt x="1120013" y="163956"/>
                </a:lnTo>
                <a:lnTo>
                  <a:pt x="1106043" y="204469"/>
                </a:lnTo>
                <a:lnTo>
                  <a:pt x="1089279" y="244475"/>
                </a:lnTo>
                <a:lnTo>
                  <a:pt x="1069721" y="283971"/>
                </a:lnTo>
                <a:lnTo>
                  <a:pt x="1047623" y="323088"/>
                </a:lnTo>
                <a:lnTo>
                  <a:pt x="1022858" y="361441"/>
                </a:lnTo>
                <a:lnTo>
                  <a:pt x="995807" y="399160"/>
                </a:lnTo>
                <a:lnTo>
                  <a:pt x="966343" y="436117"/>
                </a:lnTo>
                <a:lnTo>
                  <a:pt x="934593" y="472185"/>
                </a:lnTo>
                <a:lnTo>
                  <a:pt x="900938" y="507238"/>
                </a:lnTo>
                <a:lnTo>
                  <a:pt x="865124" y="541146"/>
                </a:lnTo>
                <a:lnTo>
                  <a:pt x="827532" y="574166"/>
                </a:lnTo>
                <a:lnTo>
                  <a:pt x="788035" y="605789"/>
                </a:lnTo>
                <a:lnTo>
                  <a:pt x="747014" y="636269"/>
                </a:lnTo>
                <a:lnTo>
                  <a:pt x="704215" y="665226"/>
                </a:lnTo>
                <a:lnTo>
                  <a:pt x="660019" y="692784"/>
                </a:lnTo>
                <a:lnTo>
                  <a:pt x="614553" y="718946"/>
                </a:lnTo>
                <a:lnTo>
                  <a:pt x="567690" y="743330"/>
                </a:lnTo>
                <a:lnTo>
                  <a:pt x="519811" y="766063"/>
                </a:lnTo>
                <a:lnTo>
                  <a:pt x="470789" y="787018"/>
                </a:lnTo>
                <a:lnTo>
                  <a:pt x="420751" y="806068"/>
                </a:lnTo>
                <a:lnTo>
                  <a:pt x="369951" y="823213"/>
                </a:lnTo>
                <a:lnTo>
                  <a:pt x="318389" y="838326"/>
                </a:lnTo>
                <a:lnTo>
                  <a:pt x="266319" y="851280"/>
                </a:lnTo>
                <a:lnTo>
                  <a:pt x="213614" y="862076"/>
                </a:lnTo>
                <a:lnTo>
                  <a:pt x="160528" y="870711"/>
                </a:lnTo>
                <a:lnTo>
                  <a:pt x="107188" y="876934"/>
                </a:lnTo>
                <a:lnTo>
                  <a:pt x="53594" y="880617"/>
                </a:lnTo>
                <a:lnTo>
                  <a:pt x="36321" y="881269"/>
                </a:lnTo>
                <a:lnTo>
                  <a:pt x="25124" y="888006"/>
                </a:lnTo>
                <a:lnTo>
                  <a:pt x="35780" y="894012"/>
                </a:lnTo>
                <a:lnTo>
                  <a:pt x="54356" y="893317"/>
                </a:lnTo>
                <a:lnTo>
                  <a:pt x="81407" y="891666"/>
                </a:lnTo>
                <a:lnTo>
                  <a:pt x="135509" y="886713"/>
                </a:lnTo>
                <a:lnTo>
                  <a:pt x="189357" y="879220"/>
                </a:lnTo>
                <a:lnTo>
                  <a:pt x="269367" y="863600"/>
                </a:lnTo>
                <a:lnTo>
                  <a:pt x="321945" y="850518"/>
                </a:lnTo>
                <a:lnTo>
                  <a:pt x="374015" y="835151"/>
                </a:lnTo>
                <a:lnTo>
                  <a:pt x="425323" y="818006"/>
                </a:lnTo>
                <a:lnTo>
                  <a:pt x="475742" y="798576"/>
                </a:lnTo>
                <a:lnTo>
                  <a:pt x="525272" y="777493"/>
                </a:lnTo>
                <a:lnTo>
                  <a:pt x="573532" y="754633"/>
                </a:lnTo>
                <a:lnTo>
                  <a:pt x="620776" y="729868"/>
                </a:lnTo>
                <a:lnTo>
                  <a:pt x="666750" y="703579"/>
                </a:lnTo>
                <a:lnTo>
                  <a:pt x="711327" y="675766"/>
                </a:lnTo>
                <a:lnTo>
                  <a:pt x="754507" y="646429"/>
                </a:lnTo>
                <a:lnTo>
                  <a:pt x="796036" y="615695"/>
                </a:lnTo>
                <a:lnTo>
                  <a:pt x="835914" y="583691"/>
                </a:lnTo>
                <a:lnTo>
                  <a:pt x="873887" y="550417"/>
                </a:lnTo>
                <a:lnTo>
                  <a:pt x="910082" y="516000"/>
                </a:lnTo>
                <a:lnTo>
                  <a:pt x="944245" y="480567"/>
                </a:lnTo>
                <a:lnTo>
                  <a:pt x="976122" y="444118"/>
                </a:lnTo>
                <a:lnTo>
                  <a:pt x="1005967" y="406780"/>
                </a:lnTo>
                <a:lnTo>
                  <a:pt x="1033526" y="368426"/>
                </a:lnTo>
                <a:lnTo>
                  <a:pt x="1058545" y="329438"/>
                </a:lnTo>
                <a:lnTo>
                  <a:pt x="1081024" y="289813"/>
                </a:lnTo>
                <a:lnTo>
                  <a:pt x="1100836" y="249554"/>
                </a:lnTo>
                <a:lnTo>
                  <a:pt x="1117981" y="208787"/>
                </a:lnTo>
                <a:lnTo>
                  <a:pt x="1132205" y="167512"/>
                </a:lnTo>
                <a:lnTo>
                  <a:pt x="1143508" y="125983"/>
                </a:lnTo>
                <a:lnTo>
                  <a:pt x="1151763" y="84200"/>
                </a:lnTo>
                <a:lnTo>
                  <a:pt x="1156589" y="42163"/>
                </a:lnTo>
                <a:lnTo>
                  <a:pt x="1158367" y="253"/>
                </a:lnTo>
                <a:lnTo>
                  <a:pt x="1145667" y="0"/>
                </a:lnTo>
                <a:close/>
              </a:path>
              <a:path w="1158875" h="939164">
                <a:moveTo>
                  <a:pt x="15621" y="882650"/>
                </a:moveTo>
                <a:lnTo>
                  <a:pt x="15875" y="893571"/>
                </a:lnTo>
                <a:lnTo>
                  <a:pt x="25124" y="888006"/>
                </a:lnTo>
                <a:lnTo>
                  <a:pt x="15621" y="882650"/>
                </a:lnTo>
                <a:close/>
              </a:path>
              <a:path w="1158875" h="939164">
                <a:moveTo>
                  <a:pt x="25124" y="888006"/>
                </a:moveTo>
                <a:lnTo>
                  <a:pt x="15875" y="893571"/>
                </a:lnTo>
                <a:lnTo>
                  <a:pt x="34998" y="893571"/>
                </a:lnTo>
                <a:lnTo>
                  <a:pt x="25124" y="888006"/>
                </a:lnTo>
                <a:close/>
              </a:path>
              <a:path w="1158875" h="939164">
                <a:moveTo>
                  <a:pt x="34027" y="882650"/>
                </a:moveTo>
                <a:lnTo>
                  <a:pt x="15621" y="882650"/>
                </a:lnTo>
                <a:lnTo>
                  <a:pt x="25124" y="888006"/>
                </a:lnTo>
                <a:lnTo>
                  <a:pt x="34027" y="882650"/>
                </a:lnTo>
                <a:close/>
              </a:path>
            </a:pathLst>
          </a:custGeom>
          <a:solidFill>
            <a:srgbClr val="000000"/>
          </a:solidFill>
        </p:spPr>
        <p:txBody>
          <a:bodyPr wrap="square" lIns="0" tIns="0" rIns="0" bIns="0" rtlCol="0"/>
          <a:lstStyle/>
          <a:p/>
        </p:txBody>
      </p:sp>
      <p:sp>
        <p:nvSpPr>
          <p:cNvPr id="50" name="object 50"/>
          <p:cNvSpPr/>
          <p:nvPr/>
        </p:nvSpPr>
        <p:spPr>
          <a:xfrm>
            <a:off x="3186683" y="2482342"/>
            <a:ext cx="3138805" cy="1298575"/>
          </a:xfrm>
          <a:custGeom>
            <a:avLst/>
            <a:gdLst/>
            <a:ahLst/>
            <a:cxnLst/>
            <a:rect l="l" t="t" r="r" b="b"/>
            <a:pathLst>
              <a:path w="3138804" h="1298575">
                <a:moveTo>
                  <a:pt x="88011" y="1195197"/>
                </a:moveTo>
                <a:lnTo>
                  <a:pt x="84963" y="1197102"/>
                </a:lnTo>
                <a:lnTo>
                  <a:pt x="0" y="1248029"/>
                </a:lnTo>
                <a:lnTo>
                  <a:pt x="86232" y="1296924"/>
                </a:lnTo>
                <a:lnTo>
                  <a:pt x="89281" y="1298575"/>
                </a:lnTo>
                <a:lnTo>
                  <a:pt x="93091" y="1297559"/>
                </a:lnTo>
                <a:lnTo>
                  <a:pt x="94868" y="1294511"/>
                </a:lnTo>
                <a:lnTo>
                  <a:pt x="96519" y="1291463"/>
                </a:lnTo>
                <a:lnTo>
                  <a:pt x="95504" y="1287526"/>
                </a:lnTo>
                <a:lnTo>
                  <a:pt x="92456" y="1285875"/>
                </a:lnTo>
                <a:lnTo>
                  <a:pt x="36770" y="1254252"/>
                </a:lnTo>
                <a:lnTo>
                  <a:pt x="12700" y="1254252"/>
                </a:lnTo>
                <a:lnTo>
                  <a:pt x="12446" y="1241552"/>
                </a:lnTo>
                <a:lnTo>
                  <a:pt x="35986" y="1241262"/>
                </a:lnTo>
                <a:lnTo>
                  <a:pt x="91440" y="1207897"/>
                </a:lnTo>
                <a:lnTo>
                  <a:pt x="94488" y="1206119"/>
                </a:lnTo>
                <a:lnTo>
                  <a:pt x="95504" y="1202182"/>
                </a:lnTo>
                <a:lnTo>
                  <a:pt x="93726" y="1199261"/>
                </a:lnTo>
                <a:lnTo>
                  <a:pt x="91820" y="1196213"/>
                </a:lnTo>
                <a:lnTo>
                  <a:pt x="88011" y="1195197"/>
                </a:lnTo>
                <a:close/>
              </a:path>
              <a:path w="3138804" h="1298575">
                <a:moveTo>
                  <a:pt x="35986" y="1241262"/>
                </a:moveTo>
                <a:lnTo>
                  <a:pt x="12446" y="1241552"/>
                </a:lnTo>
                <a:lnTo>
                  <a:pt x="12700" y="1254252"/>
                </a:lnTo>
                <a:lnTo>
                  <a:pt x="36260" y="1253962"/>
                </a:lnTo>
                <a:lnTo>
                  <a:pt x="35204" y="1253363"/>
                </a:lnTo>
                <a:lnTo>
                  <a:pt x="15875" y="1253363"/>
                </a:lnTo>
                <a:lnTo>
                  <a:pt x="15748" y="1242314"/>
                </a:lnTo>
                <a:lnTo>
                  <a:pt x="34238" y="1242314"/>
                </a:lnTo>
                <a:lnTo>
                  <a:pt x="35986" y="1241262"/>
                </a:lnTo>
                <a:close/>
              </a:path>
              <a:path w="3138804" h="1298575">
                <a:moveTo>
                  <a:pt x="36260" y="1253962"/>
                </a:moveTo>
                <a:lnTo>
                  <a:pt x="12700" y="1254252"/>
                </a:lnTo>
                <a:lnTo>
                  <a:pt x="36770" y="1254252"/>
                </a:lnTo>
                <a:lnTo>
                  <a:pt x="36260" y="1253962"/>
                </a:lnTo>
                <a:close/>
              </a:path>
              <a:path w="3138804" h="1298575">
                <a:moveTo>
                  <a:pt x="3125851" y="0"/>
                </a:moveTo>
                <a:lnTo>
                  <a:pt x="3121279" y="58038"/>
                </a:lnTo>
                <a:lnTo>
                  <a:pt x="3108071" y="115443"/>
                </a:lnTo>
                <a:lnTo>
                  <a:pt x="3086354" y="172847"/>
                </a:lnTo>
                <a:lnTo>
                  <a:pt x="3056255" y="229870"/>
                </a:lnTo>
                <a:lnTo>
                  <a:pt x="3018282" y="286638"/>
                </a:lnTo>
                <a:lnTo>
                  <a:pt x="2972435" y="342900"/>
                </a:lnTo>
                <a:lnTo>
                  <a:pt x="2919349" y="398653"/>
                </a:lnTo>
                <a:lnTo>
                  <a:pt x="2889885" y="426212"/>
                </a:lnTo>
                <a:lnTo>
                  <a:pt x="2858770" y="453644"/>
                </a:lnTo>
                <a:lnTo>
                  <a:pt x="2826004" y="480822"/>
                </a:lnTo>
                <a:lnTo>
                  <a:pt x="2791460" y="507746"/>
                </a:lnTo>
                <a:lnTo>
                  <a:pt x="2755392" y="534416"/>
                </a:lnTo>
                <a:lnTo>
                  <a:pt x="2717546" y="560959"/>
                </a:lnTo>
                <a:lnTo>
                  <a:pt x="2678176" y="586994"/>
                </a:lnTo>
                <a:lnTo>
                  <a:pt x="2637282" y="613029"/>
                </a:lnTo>
                <a:lnTo>
                  <a:pt x="2550922" y="663702"/>
                </a:lnTo>
                <a:lnTo>
                  <a:pt x="2458847" y="713232"/>
                </a:lnTo>
                <a:lnTo>
                  <a:pt x="2361311" y="761111"/>
                </a:lnTo>
                <a:lnTo>
                  <a:pt x="2258568" y="807466"/>
                </a:lnTo>
                <a:lnTo>
                  <a:pt x="2150999" y="852170"/>
                </a:lnTo>
                <a:lnTo>
                  <a:pt x="2038731" y="895096"/>
                </a:lnTo>
                <a:lnTo>
                  <a:pt x="1922271" y="935990"/>
                </a:lnTo>
                <a:lnTo>
                  <a:pt x="1801749" y="974852"/>
                </a:lnTo>
                <a:lnTo>
                  <a:pt x="1677416" y="1011682"/>
                </a:lnTo>
                <a:lnTo>
                  <a:pt x="1549781" y="1046099"/>
                </a:lnTo>
                <a:lnTo>
                  <a:pt x="1418970" y="1078103"/>
                </a:lnTo>
                <a:lnTo>
                  <a:pt x="1285113" y="1107567"/>
                </a:lnTo>
                <a:lnTo>
                  <a:pt x="1148969" y="1134491"/>
                </a:lnTo>
                <a:lnTo>
                  <a:pt x="1010285" y="1158748"/>
                </a:lnTo>
                <a:lnTo>
                  <a:pt x="869695" y="1180084"/>
                </a:lnTo>
                <a:lnTo>
                  <a:pt x="727329" y="1198372"/>
                </a:lnTo>
                <a:lnTo>
                  <a:pt x="583565" y="1213739"/>
                </a:lnTo>
                <a:lnTo>
                  <a:pt x="438657" y="1225804"/>
                </a:lnTo>
                <a:lnTo>
                  <a:pt x="292862" y="1234567"/>
                </a:lnTo>
                <a:lnTo>
                  <a:pt x="146557" y="1239901"/>
                </a:lnTo>
                <a:lnTo>
                  <a:pt x="35986" y="1241262"/>
                </a:lnTo>
                <a:lnTo>
                  <a:pt x="25260" y="1247715"/>
                </a:lnTo>
                <a:lnTo>
                  <a:pt x="36260" y="1253962"/>
                </a:lnTo>
                <a:lnTo>
                  <a:pt x="147066" y="1252601"/>
                </a:lnTo>
                <a:lnTo>
                  <a:pt x="293624" y="1247267"/>
                </a:lnTo>
                <a:lnTo>
                  <a:pt x="439674" y="1238504"/>
                </a:lnTo>
                <a:lnTo>
                  <a:pt x="584962" y="1226312"/>
                </a:lnTo>
                <a:lnTo>
                  <a:pt x="728853" y="1210945"/>
                </a:lnTo>
                <a:lnTo>
                  <a:pt x="871601" y="1192530"/>
                </a:lnTo>
                <a:lnTo>
                  <a:pt x="1012444" y="1171194"/>
                </a:lnTo>
                <a:lnTo>
                  <a:pt x="1151382" y="1147064"/>
                </a:lnTo>
                <a:lnTo>
                  <a:pt x="1287907" y="1120013"/>
                </a:lnTo>
                <a:lnTo>
                  <a:pt x="1422019" y="1090422"/>
                </a:lnTo>
                <a:lnTo>
                  <a:pt x="1553083" y="1058291"/>
                </a:lnTo>
                <a:lnTo>
                  <a:pt x="1681099" y="1023747"/>
                </a:lnTo>
                <a:lnTo>
                  <a:pt x="1805558" y="987044"/>
                </a:lnTo>
                <a:lnTo>
                  <a:pt x="1926463" y="947928"/>
                </a:lnTo>
                <a:lnTo>
                  <a:pt x="2043303" y="906907"/>
                </a:lnTo>
                <a:lnTo>
                  <a:pt x="2155825" y="863981"/>
                </a:lnTo>
                <a:lnTo>
                  <a:pt x="2263775" y="819150"/>
                </a:lnTo>
                <a:lnTo>
                  <a:pt x="2366899" y="772541"/>
                </a:lnTo>
                <a:lnTo>
                  <a:pt x="2464816" y="724408"/>
                </a:lnTo>
                <a:lnTo>
                  <a:pt x="2557399" y="674624"/>
                </a:lnTo>
                <a:lnTo>
                  <a:pt x="2644013" y="623697"/>
                </a:lnTo>
                <a:lnTo>
                  <a:pt x="2685161" y="597662"/>
                </a:lnTo>
                <a:lnTo>
                  <a:pt x="2724785" y="571373"/>
                </a:lnTo>
                <a:lnTo>
                  <a:pt x="2762885" y="544703"/>
                </a:lnTo>
                <a:lnTo>
                  <a:pt x="2799334" y="517779"/>
                </a:lnTo>
                <a:lnTo>
                  <a:pt x="2834132" y="490600"/>
                </a:lnTo>
                <a:lnTo>
                  <a:pt x="2867279" y="463169"/>
                </a:lnTo>
                <a:lnTo>
                  <a:pt x="2898648" y="435483"/>
                </a:lnTo>
                <a:lnTo>
                  <a:pt x="2928239" y="407670"/>
                </a:lnTo>
                <a:lnTo>
                  <a:pt x="2956179" y="379603"/>
                </a:lnTo>
                <a:lnTo>
                  <a:pt x="2982214" y="351155"/>
                </a:lnTo>
                <a:lnTo>
                  <a:pt x="3028569" y="294005"/>
                </a:lnTo>
                <a:lnTo>
                  <a:pt x="3067304" y="236093"/>
                </a:lnTo>
                <a:lnTo>
                  <a:pt x="3098038" y="177673"/>
                </a:lnTo>
                <a:lnTo>
                  <a:pt x="3120390" y="118745"/>
                </a:lnTo>
                <a:lnTo>
                  <a:pt x="3133979" y="59436"/>
                </a:lnTo>
                <a:lnTo>
                  <a:pt x="3138551" y="508"/>
                </a:lnTo>
                <a:lnTo>
                  <a:pt x="3125851" y="0"/>
                </a:lnTo>
                <a:close/>
              </a:path>
              <a:path w="3138804" h="1298575">
                <a:moveTo>
                  <a:pt x="15748" y="1242314"/>
                </a:moveTo>
                <a:lnTo>
                  <a:pt x="15875" y="1253363"/>
                </a:lnTo>
                <a:lnTo>
                  <a:pt x="25260" y="1247715"/>
                </a:lnTo>
                <a:lnTo>
                  <a:pt x="15748" y="1242314"/>
                </a:lnTo>
                <a:close/>
              </a:path>
              <a:path w="3138804" h="1298575">
                <a:moveTo>
                  <a:pt x="25260" y="1247715"/>
                </a:moveTo>
                <a:lnTo>
                  <a:pt x="15875" y="1253363"/>
                </a:lnTo>
                <a:lnTo>
                  <a:pt x="35204" y="1253363"/>
                </a:lnTo>
                <a:lnTo>
                  <a:pt x="25260" y="1247715"/>
                </a:lnTo>
                <a:close/>
              </a:path>
              <a:path w="3138804" h="1298575">
                <a:moveTo>
                  <a:pt x="34238" y="1242314"/>
                </a:moveTo>
                <a:lnTo>
                  <a:pt x="15748" y="1242314"/>
                </a:lnTo>
                <a:lnTo>
                  <a:pt x="25260" y="1247715"/>
                </a:lnTo>
                <a:lnTo>
                  <a:pt x="34238" y="1242314"/>
                </a:lnTo>
                <a:close/>
              </a:path>
            </a:pathLst>
          </a:custGeom>
          <a:solidFill>
            <a:srgbClr val="000000"/>
          </a:solidFill>
        </p:spPr>
        <p:txBody>
          <a:bodyPr wrap="square" lIns="0" tIns="0" rIns="0" bIns="0" rtlCol="0"/>
          <a:lstStyle/>
          <a:p/>
        </p:txBody>
      </p:sp>
      <p:sp>
        <p:nvSpPr>
          <p:cNvPr id="51" name="object 51"/>
          <p:cNvSpPr/>
          <p:nvPr/>
        </p:nvSpPr>
        <p:spPr>
          <a:xfrm>
            <a:off x="3185160" y="2481960"/>
            <a:ext cx="3139440" cy="535305"/>
          </a:xfrm>
          <a:custGeom>
            <a:avLst/>
            <a:gdLst/>
            <a:ahLst/>
            <a:cxnLst/>
            <a:rect l="l" t="t" r="r" b="b"/>
            <a:pathLst>
              <a:path w="3139440" h="535305">
                <a:moveTo>
                  <a:pt x="88137" y="431546"/>
                </a:moveTo>
                <a:lnTo>
                  <a:pt x="85089" y="433324"/>
                </a:lnTo>
                <a:lnTo>
                  <a:pt x="0" y="483997"/>
                </a:lnTo>
                <a:lnTo>
                  <a:pt x="85978" y="533146"/>
                </a:lnTo>
                <a:lnTo>
                  <a:pt x="89026" y="534924"/>
                </a:lnTo>
                <a:lnTo>
                  <a:pt x="92963" y="533780"/>
                </a:lnTo>
                <a:lnTo>
                  <a:pt x="94741" y="530733"/>
                </a:lnTo>
                <a:lnTo>
                  <a:pt x="96392" y="527685"/>
                </a:lnTo>
                <a:lnTo>
                  <a:pt x="95376" y="523875"/>
                </a:lnTo>
                <a:lnTo>
                  <a:pt x="92328" y="522097"/>
                </a:lnTo>
                <a:lnTo>
                  <a:pt x="36451" y="490219"/>
                </a:lnTo>
                <a:lnTo>
                  <a:pt x="12572" y="490219"/>
                </a:lnTo>
                <a:lnTo>
                  <a:pt x="12572" y="477519"/>
                </a:lnTo>
                <a:lnTo>
                  <a:pt x="36061" y="477307"/>
                </a:lnTo>
                <a:lnTo>
                  <a:pt x="91566" y="444246"/>
                </a:lnTo>
                <a:lnTo>
                  <a:pt x="94614" y="442340"/>
                </a:lnTo>
                <a:lnTo>
                  <a:pt x="95630" y="438530"/>
                </a:lnTo>
                <a:lnTo>
                  <a:pt x="93852" y="435483"/>
                </a:lnTo>
                <a:lnTo>
                  <a:pt x="91948" y="432435"/>
                </a:lnTo>
                <a:lnTo>
                  <a:pt x="88137" y="431546"/>
                </a:lnTo>
                <a:close/>
              </a:path>
              <a:path w="3139440" h="535305">
                <a:moveTo>
                  <a:pt x="36061" y="477307"/>
                </a:moveTo>
                <a:lnTo>
                  <a:pt x="12572" y="477519"/>
                </a:lnTo>
                <a:lnTo>
                  <a:pt x="12572" y="490219"/>
                </a:lnTo>
                <a:lnTo>
                  <a:pt x="36060" y="489997"/>
                </a:lnTo>
                <a:lnTo>
                  <a:pt x="34893" y="489330"/>
                </a:lnTo>
                <a:lnTo>
                  <a:pt x="15875" y="489330"/>
                </a:lnTo>
                <a:lnTo>
                  <a:pt x="15747" y="478409"/>
                </a:lnTo>
                <a:lnTo>
                  <a:pt x="34211" y="478409"/>
                </a:lnTo>
                <a:lnTo>
                  <a:pt x="36061" y="477307"/>
                </a:lnTo>
                <a:close/>
              </a:path>
              <a:path w="3139440" h="535305">
                <a:moveTo>
                  <a:pt x="36060" y="489997"/>
                </a:moveTo>
                <a:lnTo>
                  <a:pt x="12572" y="490219"/>
                </a:lnTo>
                <a:lnTo>
                  <a:pt x="36451" y="490219"/>
                </a:lnTo>
                <a:lnTo>
                  <a:pt x="36060" y="489997"/>
                </a:lnTo>
                <a:close/>
              </a:path>
              <a:path w="3139440" h="535305">
                <a:moveTo>
                  <a:pt x="3131720" y="30987"/>
                </a:moveTo>
                <a:lnTo>
                  <a:pt x="3117595" y="30987"/>
                </a:lnTo>
                <a:lnTo>
                  <a:pt x="3117088" y="31876"/>
                </a:lnTo>
                <a:lnTo>
                  <a:pt x="3088640" y="63753"/>
                </a:lnTo>
                <a:lnTo>
                  <a:pt x="3041015" y="96519"/>
                </a:lnTo>
                <a:lnTo>
                  <a:pt x="2999231" y="118363"/>
                </a:lnTo>
                <a:lnTo>
                  <a:pt x="2949702" y="140080"/>
                </a:lnTo>
                <a:lnTo>
                  <a:pt x="2892805" y="161543"/>
                </a:lnTo>
                <a:lnTo>
                  <a:pt x="2828798" y="182752"/>
                </a:lnTo>
                <a:lnTo>
                  <a:pt x="2758059" y="203453"/>
                </a:lnTo>
                <a:lnTo>
                  <a:pt x="2720213" y="213740"/>
                </a:lnTo>
                <a:lnTo>
                  <a:pt x="2680716" y="223900"/>
                </a:lnTo>
                <a:lnTo>
                  <a:pt x="2639822" y="233934"/>
                </a:lnTo>
                <a:lnTo>
                  <a:pt x="2553335" y="253618"/>
                </a:lnTo>
                <a:lnTo>
                  <a:pt x="2461132" y="272796"/>
                </a:lnTo>
                <a:lnTo>
                  <a:pt x="2363469" y="291338"/>
                </a:lnTo>
                <a:lnTo>
                  <a:pt x="2260600" y="309372"/>
                </a:lnTo>
                <a:lnTo>
                  <a:pt x="2152904" y="326643"/>
                </a:lnTo>
                <a:lnTo>
                  <a:pt x="2040509" y="343408"/>
                </a:lnTo>
                <a:lnTo>
                  <a:pt x="1923923" y="359283"/>
                </a:lnTo>
                <a:lnTo>
                  <a:pt x="1803400" y="374268"/>
                </a:lnTo>
                <a:lnTo>
                  <a:pt x="1551177" y="401954"/>
                </a:lnTo>
                <a:lnTo>
                  <a:pt x="1420114" y="414274"/>
                </a:lnTo>
                <a:lnTo>
                  <a:pt x="1149985" y="436117"/>
                </a:lnTo>
                <a:lnTo>
                  <a:pt x="870457" y="453771"/>
                </a:lnTo>
                <a:lnTo>
                  <a:pt x="584073" y="466851"/>
                </a:lnTo>
                <a:lnTo>
                  <a:pt x="293242" y="474979"/>
                </a:lnTo>
                <a:lnTo>
                  <a:pt x="36061" y="477307"/>
                </a:lnTo>
                <a:lnTo>
                  <a:pt x="25178" y="483789"/>
                </a:lnTo>
                <a:lnTo>
                  <a:pt x="36060" y="489997"/>
                </a:lnTo>
                <a:lnTo>
                  <a:pt x="293497" y="487552"/>
                </a:lnTo>
                <a:lnTo>
                  <a:pt x="584580" y="479551"/>
                </a:lnTo>
                <a:lnTo>
                  <a:pt x="871092" y="466471"/>
                </a:lnTo>
                <a:lnTo>
                  <a:pt x="1150874" y="448817"/>
                </a:lnTo>
                <a:lnTo>
                  <a:pt x="1421384" y="426974"/>
                </a:lnTo>
                <a:lnTo>
                  <a:pt x="1552448" y="414527"/>
                </a:lnTo>
                <a:lnTo>
                  <a:pt x="1804924" y="386841"/>
                </a:lnTo>
                <a:lnTo>
                  <a:pt x="1925701" y="371855"/>
                </a:lnTo>
                <a:lnTo>
                  <a:pt x="2042414" y="355853"/>
                </a:lnTo>
                <a:lnTo>
                  <a:pt x="2154936" y="339216"/>
                </a:lnTo>
                <a:lnTo>
                  <a:pt x="2262759" y="321944"/>
                </a:lnTo>
                <a:lnTo>
                  <a:pt x="2365882" y="303911"/>
                </a:lnTo>
                <a:lnTo>
                  <a:pt x="2463673" y="285241"/>
                </a:lnTo>
                <a:lnTo>
                  <a:pt x="2556129" y="265938"/>
                </a:lnTo>
                <a:lnTo>
                  <a:pt x="2642742" y="246252"/>
                </a:lnTo>
                <a:lnTo>
                  <a:pt x="2723515" y="226060"/>
                </a:lnTo>
                <a:lnTo>
                  <a:pt x="2761488" y="215773"/>
                </a:lnTo>
                <a:lnTo>
                  <a:pt x="2832735" y="194817"/>
                </a:lnTo>
                <a:lnTo>
                  <a:pt x="2897251" y="173481"/>
                </a:lnTo>
                <a:lnTo>
                  <a:pt x="2954654" y="151764"/>
                </a:lnTo>
                <a:lnTo>
                  <a:pt x="3004947" y="129793"/>
                </a:lnTo>
                <a:lnTo>
                  <a:pt x="3047745" y="107441"/>
                </a:lnTo>
                <a:lnTo>
                  <a:pt x="3082670" y="84581"/>
                </a:lnTo>
                <a:lnTo>
                  <a:pt x="3120136" y="49529"/>
                </a:lnTo>
                <a:lnTo>
                  <a:pt x="3128264" y="37718"/>
                </a:lnTo>
                <a:lnTo>
                  <a:pt x="3128517" y="37464"/>
                </a:lnTo>
                <a:lnTo>
                  <a:pt x="3131720" y="30987"/>
                </a:lnTo>
                <a:close/>
              </a:path>
              <a:path w="3139440" h="535305">
                <a:moveTo>
                  <a:pt x="15747" y="478409"/>
                </a:moveTo>
                <a:lnTo>
                  <a:pt x="15875" y="489330"/>
                </a:lnTo>
                <a:lnTo>
                  <a:pt x="25178" y="483789"/>
                </a:lnTo>
                <a:lnTo>
                  <a:pt x="15747" y="478409"/>
                </a:lnTo>
                <a:close/>
              </a:path>
              <a:path w="3139440" h="535305">
                <a:moveTo>
                  <a:pt x="25178" y="483789"/>
                </a:moveTo>
                <a:lnTo>
                  <a:pt x="15875" y="489330"/>
                </a:lnTo>
                <a:lnTo>
                  <a:pt x="34893" y="489330"/>
                </a:lnTo>
                <a:lnTo>
                  <a:pt x="25178" y="483789"/>
                </a:lnTo>
                <a:close/>
              </a:path>
              <a:path w="3139440" h="535305">
                <a:moveTo>
                  <a:pt x="34211" y="478409"/>
                </a:moveTo>
                <a:lnTo>
                  <a:pt x="15747" y="478409"/>
                </a:lnTo>
                <a:lnTo>
                  <a:pt x="25178" y="483789"/>
                </a:lnTo>
                <a:lnTo>
                  <a:pt x="34211" y="478409"/>
                </a:lnTo>
                <a:close/>
              </a:path>
              <a:path w="3139440" h="535305">
                <a:moveTo>
                  <a:pt x="3117349" y="31341"/>
                </a:moveTo>
                <a:lnTo>
                  <a:pt x="3116976" y="31876"/>
                </a:lnTo>
                <a:lnTo>
                  <a:pt x="3117349" y="31341"/>
                </a:lnTo>
                <a:close/>
              </a:path>
              <a:path w="3139440" h="535305">
                <a:moveTo>
                  <a:pt x="3117595" y="30987"/>
                </a:moveTo>
                <a:lnTo>
                  <a:pt x="3117349" y="31341"/>
                </a:lnTo>
                <a:lnTo>
                  <a:pt x="3117088" y="31876"/>
                </a:lnTo>
                <a:lnTo>
                  <a:pt x="3117595" y="30987"/>
                </a:lnTo>
                <a:close/>
              </a:path>
              <a:path w="3139440" h="535305">
                <a:moveTo>
                  <a:pt x="3135910" y="20447"/>
                </a:moveTo>
                <a:lnTo>
                  <a:pt x="3122676" y="20447"/>
                </a:lnTo>
                <a:lnTo>
                  <a:pt x="3122294" y="21462"/>
                </a:lnTo>
                <a:lnTo>
                  <a:pt x="3117349" y="31341"/>
                </a:lnTo>
                <a:lnTo>
                  <a:pt x="3117595" y="30987"/>
                </a:lnTo>
                <a:lnTo>
                  <a:pt x="3131720" y="30987"/>
                </a:lnTo>
                <a:lnTo>
                  <a:pt x="3134105" y="26162"/>
                </a:lnTo>
                <a:lnTo>
                  <a:pt x="3134232" y="25780"/>
                </a:lnTo>
                <a:lnTo>
                  <a:pt x="3134360" y="25526"/>
                </a:lnTo>
                <a:lnTo>
                  <a:pt x="3135910" y="20447"/>
                </a:lnTo>
                <a:close/>
              </a:path>
              <a:path w="3139440" h="535305">
                <a:moveTo>
                  <a:pt x="3122484" y="20839"/>
                </a:moveTo>
                <a:lnTo>
                  <a:pt x="3122179" y="21462"/>
                </a:lnTo>
                <a:lnTo>
                  <a:pt x="3122484" y="20839"/>
                </a:lnTo>
                <a:close/>
              </a:path>
              <a:path w="3139440" h="535305">
                <a:moveTo>
                  <a:pt x="3122676" y="20447"/>
                </a:moveTo>
                <a:lnTo>
                  <a:pt x="3122484" y="20839"/>
                </a:lnTo>
                <a:lnTo>
                  <a:pt x="3122294" y="21462"/>
                </a:lnTo>
                <a:lnTo>
                  <a:pt x="3122676" y="20447"/>
                </a:lnTo>
                <a:close/>
              </a:path>
              <a:path w="3139440" h="535305">
                <a:moveTo>
                  <a:pt x="3138414" y="10160"/>
                </a:moveTo>
                <a:lnTo>
                  <a:pt x="3125724" y="10160"/>
                </a:lnTo>
                <a:lnTo>
                  <a:pt x="3125469" y="11302"/>
                </a:lnTo>
                <a:lnTo>
                  <a:pt x="3122484" y="20839"/>
                </a:lnTo>
                <a:lnTo>
                  <a:pt x="3122676" y="20447"/>
                </a:lnTo>
                <a:lnTo>
                  <a:pt x="3135910" y="20447"/>
                </a:lnTo>
                <a:lnTo>
                  <a:pt x="3138042" y="13462"/>
                </a:lnTo>
                <a:lnTo>
                  <a:pt x="3138169" y="12573"/>
                </a:lnTo>
                <a:lnTo>
                  <a:pt x="3138414" y="10160"/>
                </a:lnTo>
                <a:close/>
              </a:path>
              <a:path w="3139440" h="535305">
                <a:moveTo>
                  <a:pt x="3125516" y="10844"/>
                </a:moveTo>
                <a:lnTo>
                  <a:pt x="3125377" y="11302"/>
                </a:lnTo>
                <a:lnTo>
                  <a:pt x="3125516" y="10844"/>
                </a:lnTo>
                <a:close/>
              </a:path>
              <a:path w="3139440" h="535305">
                <a:moveTo>
                  <a:pt x="3125724" y="10160"/>
                </a:moveTo>
                <a:lnTo>
                  <a:pt x="3125516" y="10844"/>
                </a:lnTo>
                <a:lnTo>
                  <a:pt x="3125469" y="11302"/>
                </a:lnTo>
                <a:lnTo>
                  <a:pt x="3125724" y="10160"/>
                </a:lnTo>
                <a:close/>
              </a:path>
              <a:path w="3139440" h="535305">
                <a:moveTo>
                  <a:pt x="3126613" y="0"/>
                </a:moveTo>
                <a:lnTo>
                  <a:pt x="3125516" y="10844"/>
                </a:lnTo>
                <a:lnTo>
                  <a:pt x="3125724" y="10160"/>
                </a:lnTo>
                <a:lnTo>
                  <a:pt x="3138414" y="10160"/>
                </a:lnTo>
                <a:lnTo>
                  <a:pt x="3139313" y="1269"/>
                </a:lnTo>
                <a:lnTo>
                  <a:pt x="3126613" y="0"/>
                </a:lnTo>
                <a:close/>
              </a:path>
            </a:pathLst>
          </a:custGeom>
          <a:solidFill>
            <a:srgbClr val="000000"/>
          </a:solidFill>
        </p:spPr>
        <p:txBody>
          <a:bodyPr wrap="square" lIns="0" tIns="0" rIns="0" bIns="0" rtlCol="0"/>
          <a:lstStyle/>
          <a:p/>
        </p:txBody>
      </p:sp>
      <p:sp>
        <p:nvSpPr>
          <p:cNvPr id="52" name="object 52"/>
          <p:cNvSpPr/>
          <p:nvPr/>
        </p:nvSpPr>
        <p:spPr>
          <a:xfrm>
            <a:off x="3184905" y="2482342"/>
            <a:ext cx="1376045" cy="534670"/>
          </a:xfrm>
          <a:custGeom>
            <a:avLst/>
            <a:gdLst/>
            <a:ahLst/>
            <a:cxnLst/>
            <a:rect l="l" t="t" r="r" b="b"/>
            <a:pathLst>
              <a:path w="1376045" h="534669">
                <a:moveTo>
                  <a:pt x="88138" y="430784"/>
                </a:moveTo>
                <a:lnTo>
                  <a:pt x="85090" y="432562"/>
                </a:lnTo>
                <a:lnTo>
                  <a:pt x="0" y="483362"/>
                </a:lnTo>
                <a:lnTo>
                  <a:pt x="86106" y="532384"/>
                </a:lnTo>
                <a:lnTo>
                  <a:pt x="89154" y="534162"/>
                </a:lnTo>
                <a:lnTo>
                  <a:pt x="93091" y="533019"/>
                </a:lnTo>
                <a:lnTo>
                  <a:pt x="94868" y="529971"/>
                </a:lnTo>
                <a:lnTo>
                  <a:pt x="96519" y="526923"/>
                </a:lnTo>
                <a:lnTo>
                  <a:pt x="95504" y="523113"/>
                </a:lnTo>
                <a:lnTo>
                  <a:pt x="92456" y="521335"/>
                </a:lnTo>
                <a:lnTo>
                  <a:pt x="36546" y="489585"/>
                </a:lnTo>
                <a:lnTo>
                  <a:pt x="12700" y="489585"/>
                </a:lnTo>
                <a:lnTo>
                  <a:pt x="12573" y="476885"/>
                </a:lnTo>
                <a:lnTo>
                  <a:pt x="36036" y="476653"/>
                </a:lnTo>
                <a:lnTo>
                  <a:pt x="91567" y="443484"/>
                </a:lnTo>
                <a:lnTo>
                  <a:pt x="94615" y="441706"/>
                </a:lnTo>
                <a:lnTo>
                  <a:pt x="95631" y="437769"/>
                </a:lnTo>
                <a:lnTo>
                  <a:pt x="92074" y="431673"/>
                </a:lnTo>
                <a:lnTo>
                  <a:pt x="88138" y="430784"/>
                </a:lnTo>
                <a:close/>
              </a:path>
              <a:path w="1376045" h="534669">
                <a:moveTo>
                  <a:pt x="36036" y="476653"/>
                </a:moveTo>
                <a:lnTo>
                  <a:pt x="12573" y="476885"/>
                </a:lnTo>
                <a:lnTo>
                  <a:pt x="12700" y="489585"/>
                </a:lnTo>
                <a:lnTo>
                  <a:pt x="36141" y="489355"/>
                </a:lnTo>
                <a:lnTo>
                  <a:pt x="34980" y="488696"/>
                </a:lnTo>
                <a:lnTo>
                  <a:pt x="15875" y="488696"/>
                </a:lnTo>
                <a:lnTo>
                  <a:pt x="15748" y="477774"/>
                </a:lnTo>
                <a:lnTo>
                  <a:pt x="34160" y="477774"/>
                </a:lnTo>
                <a:lnTo>
                  <a:pt x="36036" y="476653"/>
                </a:lnTo>
                <a:close/>
              </a:path>
              <a:path w="1376045" h="534669">
                <a:moveTo>
                  <a:pt x="36141" y="489355"/>
                </a:moveTo>
                <a:lnTo>
                  <a:pt x="12700" y="489585"/>
                </a:lnTo>
                <a:lnTo>
                  <a:pt x="36546" y="489585"/>
                </a:lnTo>
                <a:lnTo>
                  <a:pt x="36141" y="489355"/>
                </a:lnTo>
                <a:close/>
              </a:path>
              <a:path w="1376045" h="534669">
                <a:moveTo>
                  <a:pt x="1363091" y="0"/>
                </a:moveTo>
                <a:lnTo>
                  <a:pt x="1355597" y="43687"/>
                </a:lnTo>
                <a:lnTo>
                  <a:pt x="1333372" y="87122"/>
                </a:lnTo>
                <a:lnTo>
                  <a:pt x="1307592" y="119507"/>
                </a:lnTo>
                <a:lnTo>
                  <a:pt x="1274064" y="151637"/>
                </a:lnTo>
                <a:lnTo>
                  <a:pt x="1233678" y="183261"/>
                </a:lnTo>
                <a:lnTo>
                  <a:pt x="1186433" y="214122"/>
                </a:lnTo>
                <a:lnTo>
                  <a:pt x="1151508" y="234187"/>
                </a:lnTo>
                <a:lnTo>
                  <a:pt x="1113917" y="253746"/>
                </a:lnTo>
                <a:lnTo>
                  <a:pt x="1073658" y="272796"/>
                </a:lnTo>
                <a:lnTo>
                  <a:pt x="1031240" y="291465"/>
                </a:lnTo>
                <a:lnTo>
                  <a:pt x="986282" y="309372"/>
                </a:lnTo>
                <a:lnTo>
                  <a:pt x="939419" y="326644"/>
                </a:lnTo>
                <a:lnTo>
                  <a:pt x="890396" y="343154"/>
                </a:lnTo>
                <a:lnTo>
                  <a:pt x="839596" y="359029"/>
                </a:lnTo>
                <a:lnTo>
                  <a:pt x="787019" y="374015"/>
                </a:lnTo>
                <a:lnTo>
                  <a:pt x="732790" y="388238"/>
                </a:lnTo>
                <a:lnTo>
                  <a:pt x="676909" y="401574"/>
                </a:lnTo>
                <a:lnTo>
                  <a:pt x="619886" y="413893"/>
                </a:lnTo>
                <a:lnTo>
                  <a:pt x="561340" y="425323"/>
                </a:lnTo>
                <a:lnTo>
                  <a:pt x="501904" y="435737"/>
                </a:lnTo>
                <a:lnTo>
                  <a:pt x="441324" y="445135"/>
                </a:lnTo>
                <a:lnTo>
                  <a:pt x="379983" y="453390"/>
                </a:lnTo>
                <a:lnTo>
                  <a:pt x="317754" y="460375"/>
                </a:lnTo>
                <a:lnTo>
                  <a:pt x="254889" y="466217"/>
                </a:lnTo>
                <a:lnTo>
                  <a:pt x="191643" y="470916"/>
                </a:lnTo>
                <a:lnTo>
                  <a:pt x="127889" y="474345"/>
                </a:lnTo>
                <a:lnTo>
                  <a:pt x="64007" y="476377"/>
                </a:lnTo>
                <a:lnTo>
                  <a:pt x="36036" y="476653"/>
                </a:lnTo>
                <a:lnTo>
                  <a:pt x="25186" y="483134"/>
                </a:lnTo>
                <a:lnTo>
                  <a:pt x="36141" y="489355"/>
                </a:lnTo>
                <a:lnTo>
                  <a:pt x="64516" y="489077"/>
                </a:lnTo>
                <a:lnTo>
                  <a:pt x="128651" y="487045"/>
                </a:lnTo>
                <a:lnTo>
                  <a:pt x="192531" y="483616"/>
                </a:lnTo>
                <a:lnTo>
                  <a:pt x="256158" y="478917"/>
                </a:lnTo>
                <a:lnTo>
                  <a:pt x="319151" y="472948"/>
                </a:lnTo>
                <a:lnTo>
                  <a:pt x="381634" y="465963"/>
                </a:lnTo>
                <a:lnTo>
                  <a:pt x="443230" y="457581"/>
                </a:lnTo>
                <a:lnTo>
                  <a:pt x="504063" y="448310"/>
                </a:lnTo>
                <a:lnTo>
                  <a:pt x="563880" y="437769"/>
                </a:lnTo>
                <a:lnTo>
                  <a:pt x="622554" y="426338"/>
                </a:lnTo>
                <a:lnTo>
                  <a:pt x="679957" y="413893"/>
                </a:lnTo>
                <a:lnTo>
                  <a:pt x="735965" y="400558"/>
                </a:lnTo>
                <a:lnTo>
                  <a:pt x="790447" y="386207"/>
                </a:lnTo>
                <a:lnTo>
                  <a:pt x="843407" y="371094"/>
                </a:lnTo>
                <a:lnTo>
                  <a:pt x="894460" y="355219"/>
                </a:lnTo>
                <a:lnTo>
                  <a:pt x="943864" y="338582"/>
                </a:lnTo>
                <a:lnTo>
                  <a:pt x="990981" y="321183"/>
                </a:lnTo>
                <a:lnTo>
                  <a:pt x="1036193" y="303022"/>
                </a:lnTo>
                <a:lnTo>
                  <a:pt x="1079119" y="284353"/>
                </a:lnTo>
                <a:lnTo>
                  <a:pt x="1119632" y="265049"/>
                </a:lnTo>
                <a:lnTo>
                  <a:pt x="1157732" y="245237"/>
                </a:lnTo>
                <a:lnTo>
                  <a:pt x="1193165" y="224917"/>
                </a:lnTo>
                <a:lnTo>
                  <a:pt x="1225804" y="204088"/>
                </a:lnTo>
                <a:lnTo>
                  <a:pt x="1269492" y="171958"/>
                </a:lnTo>
                <a:lnTo>
                  <a:pt x="1306321" y="139065"/>
                </a:lnTo>
                <a:lnTo>
                  <a:pt x="1336040" y="105283"/>
                </a:lnTo>
                <a:lnTo>
                  <a:pt x="1357630" y="70738"/>
                </a:lnTo>
                <a:lnTo>
                  <a:pt x="1373758" y="23749"/>
                </a:lnTo>
                <a:lnTo>
                  <a:pt x="1375791" y="508"/>
                </a:lnTo>
                <a:lnTo>
                  <a:pt x="1363091" y="0"/>
                </a:lnTo>
                <a:close/>
              </a:path>
              <a:path w="1376045" h="534669">
                <a:moveTo>
                  <a:pt x="15748" y="477774"/>
                </a:moveTo>
                <a:lnTo>
                  <a:pt x="15875" y="488696"/>
                </a:lnTo>
                <a:lnTo>
                  <a:pt x="25186" y="483134"/>
                </a:lnTo>
                <a:lnTo>
                  <a:pt x="15748" y="477774"/>
                </a:lnTo>
                <a:close/>
              </a:path>
              <a:path w="1376045" h="534669">
                <a:moveTo>
                  <a:pt x="25186" y="483134"/>
                </a:moveTo>
                <a:lnTo>
                  <a:pt x="15875" y="488696"/>
                </a:lnTo>
                <a:lnTo>
                  <a:pt x="34980" y="488696"/>
                </a:lnTo>
                <a:lnTo>
                  <a:pt x="25186" y="483134"/>
                </a:lnTo>
                <a:close/>
              </a:path>
              <a:path w="1376045" h="534669">
                <a:moveTo>
                  <a:pt x="34160" y="477774"/>
                </a:moveTo>
                <a:lnTo>
                  <a:pt x="15748" y="477774"/>
                </a:lnTo>
                <a:lnTo>
                  <a:pt x="25186" y="483134"/>
                </a:lnTo>
                <a:lnTo>
                  <a:pt x="34160" y="477774"/>
                </a:lnTo>
                <a:close/>
              </a:path>
            </a:pathLst>
          </a:custGeom>
          <a:solidFill>
            <a:srgbClr val="000000"/>
          </a:solidFill>
        </p:spPr>
        <p:txBody>
          <a:bodyPr wrap="square" lIns="0" tIns="0" rIns="0" bIns="0" rtlCol="0"/>
          <a:lstStyle/>
          <a:p/>
        </p:txBody>
      </p:sp>
      <p:sp>
        <p:nvSpPr>
          <p:cNvPr id="53" name="object 53"/>
          <p:cNvSpPr/>
          <p:nvPr/>
        </p:nvSpPr>
        <p:spPr>
          <a:xfrm>
            <a:off x="3510534" y="2123694"/>
            <a:ext cx="0" cy="2256155"/>
          </a:xfrm>
          <a:custGeom>
            <a:avLst/>
            <a:gdLst/>
            <a:ahLst/>
            <a:cxnLst/>
            <a:rect l="l" t="t" r="r" b="b"/>
            <a:pathLst>
              <a:path h="2256154">
                <a:moveTo>
                  <a:pt x="0" y="0"/>
                </a:moveTo>
                <a:lnTo>
                  <a:pt x="0" y="2255773"/>
                </a:lnTo>
              </a:path>
            </a:pathLst>
          </a:custGeom>
          <a:ln w="25908">
            <a:solidFill>
              <a:srgbClr val="BEBEBE"/>
            </a:solidFill>
            <a:prstDash val="dash"/>
          </a:ln>
        </p:spPr>
        <p:txBody>
          <a:bodyPr wrap="square" lIns="0" tIns="0" rIns="0" bIns="0" rtlCol="0"/>
          <a:lstStyle/>
          <a:p/>
        </p:txBody>
      </p:sp>
      <p:sp>
        <p:nvSpPr>
          <p:cNvPr id="54" name="object 54"/>
          <p:cNvSpPr/>
          <p:nvPr/>
        </p:nvSpPr>
        <p:spPr>
          <a:xfrm>
            <a:off x="5526785" y="2123694"/>
            <a:ext cx="0" cy="2256155"/>
          </a:xfrm>
          <a:custGeom>
            <a:avLst/>
            <a:gdLst/>
            <a:ahLst/>
            <a:cxnLst/>
            <a:rect l="l" t="t" r="r" b="b"/>
            <a:pathLst>
              <a:path h="2256154">
                <a:moveTo>
                  <a:pt x="0" y="0"/>
                </a:moveTo>
                <a:lnTo>
                  <a:pt x="0" y="2255773"/>
                </a:lnTo>
              </a:path>
            </a:pathLst>
          </a:custGeom>
          <a:ln w="25908">
            <a:solidFill>
              <a:srgbClr val="BEBEBE"/>
            </a:solidFill>
            <a:prstDash val="dash"/>
          </a:ln>
        </p:spPr>
        <p:txBody>
          <a:bodyPr wrap="square" lIns="0" tIns="0" rIns="0" bIns="0" rtlCol="0"/>
          <a:lstStyle/>
          <a:p/>
        </p:txBody>
      </p:sp>
      <p:sp>
        <p:nvSpPr>
          <p:cNvPr id="55" name="object 55"/>
          <p:cNvSpPr/>
          <p:nvPr/>
        </p:nvSpPr>
        <p:spPr>
          <a:xfrm>
            <a:off x="1709927" y="4326763"/>
            <a:ext cx="5472430" cy="103505"/>
          </a:xfrm>
          <a:custGeom>
            <a:avLst/>
            <a:gdLst/>
            <a:ahLst/>
            <a:cxnLst/>
            <a:rect l="l" t="t" r="r" b="b"/>
            <a:pathLst>
              <a:path w="5472430" h="103504">
                <a:moveTo>
                  <a:pt x="5446939" y="51689"/>
                </a:moveTo>
                <a:lnTo>
                  <a:pt x="5377053" y="92456"/>
                </a:lnTo>
                <a:lnTo>
                  <a:pt x="5376037" y="96266"/>
                </a:lnTo>
                <a:lnTo>
                  <a:pt x="5379593" y="102362"/>
                </a:lnTo>
                <a:lnTo>
                  <a:pt x="5383530" y="103378"/>
                </a:lnTo>
                <a:lnTo>
                  <a:pt x="5461285" y="58038"/>
                </a:lnTo>
                <a:lnTo>
                  <a:pt x="5459730" y="58038"/>
                </a:lnTo>
                <a:lnTo>
                  <a:pt x="5459730" y="57150"/>
                </a:lnTo>
                <a:lnTo>
                  <a:pt x="5456301" y="57150"/>
                </a:lnTo>
                <a:lnTo>
                  <a:pt x="5446939" y="51689"/>
                </a:lnTo>
                <a:close/>
              </a:path>
              <a:path w="5472430" h="103504">
                <a:moveTo>
                  <a:pt x="5436053" y="45338"/>
                </a:moveTo>
                <a:lnTo>
                  <a:pt x="0" y="45338"/>
                </a:lnTo>
                <a:lnTo>
                  <a:pt x="0" y="58038"/>
                </a:lnTo>
                <a:lnTo>
                  <a:pt x="5436053" y="58038"/>
                </a:lnTo>
                <a:lnTo>
                  <a:pt x="5446939" y="51689"/>
                </a:lnTo>
                <a:lnTo>
                  <a:pt x="5436053" y="45338"/>
                </a:lnTo>
                <a:close/>
              </a:path>
              <a:path w="5472430" h="103504">
                <a:moveTo>
                  <a:pt x="5461285" y="45338"/>
                </a:moveTo>
                <a:lnTo>
                  <a:pt x="5459730" y="45338"/>
                </a:lnTo>
                <a:lnTo>
                  <a:pt x="5459730" y="58038"/>
                </a:lnTo>
                <a:lnTo>
                  <a:pt x="5461285" y="58038"/>
                </a:lnTo>
                <a:lnTo>
                  <a:pt x="5472176" y="51689"/>
                </a:lnTo>
                <a:lnTo>
                  <a:pt x="5461285" y="45338"/>
                </a:lnTo>
                <a:close/>
              </a:path>
              <a:path w="5472430" h="103504">
                <a:moveTo>
                  <a:pt x="5456301" y="46228"/>
                </a:moveTo>
                <a:lnTo>
                  <a:pt x="5446939" y="51689"/>
                </a:lnTo>
                <a:lnTo>
                  <a:pt x="5456301" y="57150"/>
                </a:lnTo>
                <a:lnTo>
                  <a:pt x="5456301" y="46228"/>
                </a:lnTo>
                <a:close/>
              </a:path>
              <a:path w="5472430" h="103504">
                <a:moveTo>
                  <a:pt x="5459730" y="46228"/>
                </a:moveTo>
                <a:lnTo>
                  <a:pt x="5456301" y="46228"/>
                </a:lnTo>
                <a:lnTo>
                  <a:pt x="5456301" y="57150"/>
                </a:lnTo>
                <a:lnTo>
                  <a:pt x="5459730" y="57150"/>
                </a:lnTo>
                <a:lnTo>
                  <a:pt x="5459730" y="46228"/>
                </a:lnTo>
                <a:close/>
              </a:path>
              <a:path w="5472430" h="103504">
                <a:moveTo>
                  <a:pt x="5383530" y="0"/>
                </a:moveTo>
                <a:lnTo>
                  <a:pt x="5379593" y="1016"/>
                </a:lnTo>
                <a:lnTo>
                  <a:pt x="5376037" y="7112"/>
                </a:lnTo>
                <a:lnTo>
                  <a:pt x="5377053" y="10922"/>
                </a:lnTo>
                <a:lnTo>
                  <a:pt x="5446939" y="51689"/>
                </a:lnTo>
                <a:lnTo>
                  <a:pt x="5456301" y="46228"/>
                </a:lnTo>
                <a:lnTo>
                  <a:pt x="5459730" y="46228"/>
                </a:lnTo>
                <a:lnTo>
                  <a:pt x="5459730" y="45338"/>
                </a:lnTo>
                <a:lnTo>
                  <a:pt x="5461285" y="45338"/>
                </a:lnTo>
                <a:lnTo>
                  <a:pt x="5383530" y="0"/>
                </a:lnTo>
                <a:close/>
              </a:path>
            </a:pathLst>
          </a:custGeom>
          <a:solidFill>
            <a:srgbClr val="000000"/>
          </a:solidFill>
        </p:spPr>
        <p:txBody>
          <a:bodyPr wrap="square" lIns="0" tIns="0" rIns="0" bIns="0" rtlCol="0"/>
          <a:lstStyle/>
          <a:p/>
        </p:txBody>
      </p:sp>
      <p:sp>
        <p:nvSpPr>
          <p:cNvPr id="56" name="object 56"/>
          <p:cNvSpPr txBox="1"/>
          <p:nvPr/>
        </p:nvSpPr>
        <p:spPr>
          <a:xfrm>
            <a:off x="7117206" y="4406265"/>
            <a:ext cx="441959" cy="269240"/>
          </a:xfrm>
          <a:prstGeom prst="rect">
            <a:avLst/>
          </a:prstGeom>
        </p:spPr>
        <p:txBody>
          <a:bodyPr vert="horz" wrap="square" lIns="0" tIns="12065" rIns="0" bIns="0" rtlCol="0">
            <a:spAutoFit/>
          </a:bodyPr>
          <a:lstStyle/>
          <a:p>
            <a:pPr marL="12700">
              <a:lnSpc>
                <a:spcPct val="100000"/>
              </a:lnSpc>
              <a:spcBef>
                <a:spcPts val="95"/>
              </a:spcBef>
            </a:pPr>
            <a:r>
              <a:rPr sz="1600" spc="-70" dirty="0">
                <a:latin typeface="Times New Roman" panose="02020603050405020304"/>
                <a:cs typeface="Times New Roman" panose="02020603050405020304"/>
              </a:rPr>
              <a:t>T</a:t>
            </a:r>
            <a:r>
              <a:rPr sz="1600" spc="-5" dirty="0">
                <a:latin typeface="Times New Roman" panose="02020603050405020304"/>
                <a:cs typeface="Times New Roman" panose="02020603050405020304"/>
              </a:rPr>
              <a:t>i</a:t>
            </a:r>
            <a:r>
              <a:rPr sz="1600" spc="-35" dirty="0">
                <a:latin typeface="Times New Roman" panose="02020603050405020304"/>
                <a:cs typeface="Times New Roman" panose="02020603050405020304"/>
              </a:rPr>
              <a:t>m</a:t>
            </a:r>
            <a:r>
              <a:rPr sz="1600" spc="-5" dirty="0">
                <a:latin typeface="Times New Roman" panose="02020603050405020304"/>
                <a:cs typeface="Times New Roman" panose="02020603050405020304"/>
              </a:rPr>
              <a:t>e</a:t>
            </a:r>
            <a:endParaRPr sz="1600">
              <a:latin typeface="Times New Roman" panose="02020603050405020304"/>
              <a:cs typeface="Times New Roman" panose="02020603050405020304"/>
            </a:endParaRPr>
          </a:p>
        </p:txBody>
      </p:sp>
      <p:sp>
        <p:nvSpPr>
          <p:cNvPr id="57" name="object 57"/>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8" name="object 58"/>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
        <p:nvSpPr>
          <p:cNvPr id="59" name="文本框 58"/>
          <p:cNvSpPr txBox="1"/>
          <p:nvPr/>
        </p:nvSpPr>
        <p:spPr>
          <a:xfrm>
            <a:off x="708660" y="5101590"/>
            <a:ext cx="7749540" cy="706755"/>
          </a:xfrm>
          <a:prstGeom prst="rect">
            <a:avLst/>
          </a:prstGeom>
          <a:noFill/>
        </p:spPr>
        <p:txBody>
          <a:bodyPr wrap="square" rtlCol="0">
            <a:spAutoFit/>
          </a:bodyPr>
          <a:p>
            <a:pPr algn="ctr"/>
            <a:r>
              <a:rPr lang="zh-CN" altLang="en-US" sz="2000">
                <a:solidFill>
                  <a:srgbClr val="3333FF"/>
                </a:solidFill>
              </a:rPr>
              <a:t>演示如何存储在不同时间戳提交的CGP作业的演进图结构的示例，其中分区2和4在时间戳2时发生更改，分区4在时间戳3时发生更改。</a:t>
            </a:r>
            <a:endParaRPr lang="zh-CN" altLang="en-US" sz="2000">
              <a:solidFill>
                <a:srgbClr val="3333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7448" y="794080"/>
            <a:ext cx="5765165" cy="452120"/>
          </a:xfrm>
          <a:prstGeom prst="rect">
            <a:avLst/>
          </a:prstGeom>
        </p:spPr>
        <p:txBody>
          <a:bodyPr vert="horz" wrap="square" lIns="0" tIns="12065" rIns="0" bIns="0" rtlCol="0">
            <a:spAutoFit/>
          </a:bodyPr>
          <a:lstStyle/>
          <a:p>
            <a:pPr marL="12700">
              <a:lnSpc>
                <a:spcPct val="100000"/>
              </a:lnSpc>
              <a:spcBef>
                <a:spcPts val="95"/>
              </a:spcBef>
            </a:pPr>
            <a:r>
              <a:rPr dirty="0"/>
              <a:t>Implementations</a:t>
            </a:r>
            <a:r>
              <a:rPr dirty="0">
                <a:latin typeface="Droid Sans Fallback"/>
                <a:cs typeface="Droid Sans Fallback"/>
              </a:rPr>
              <a:t>：</a:t>
            </a:r>
            <a:r>
              <a:rPr dirty="0"/>
              <a:t>Load </a:t>
            </a:r>
            <a:r>
              <a:rPr spc="-5" dirty="0"/>
              <a:t>of</a:t>
            </a:r>
            <a:r>
              <a:rPr spc="-55" dirty="0"/>
              <a:t> </a:t>
            </a:r>
            <a:r>
              <a:rPr dirty="0"/>
              <a:t>Partitions</a:t>
            </a:r>
            <a:endParaRPr dirty="0"/>
          </a:p>
        </p:txBody>
      </p:sp>
      <p:sp>
        <p:nvSpPr>
          <p:cNvPr id="3" name="object 3"/>
          <p:cNvSpPr txBox="1"/>
          <p:nvPr/>
        </p:nvSpPr>
        <p:spPr>
          <a:xfrm>
            <a:off x="1001553" y="1877885"/>
            <a:ext cx="1215390" cy="329565"/>
          </a:xfrm>
          <a:prstGeom prst="rect">
            <a:avLst/>
          </a:prstGeom>
          <a:solidFill>
            <a:srgbClr val="BEBEBE"/>
          </a:solidFill>
          <a:ln w="7492">
            <a:solidFill>
              <a:srgbClr val="000000"/>
            </a:solidFill>
          </a:ln>
        </p:spPr>
        <p:txBody>
          <a:bodyPr vert="horz" wrap="square" lIns="0" tIns="36195" rIns="0" bIns="0" rtlCol="0">
            <a:spAutoFit/>
          </a:bodyPr>
          <a:lstStyle/>
          <a:p>
            <a:pPr marL="179070">
              <a:lnSpc>
                <a:spcPct val="100000"/>
              </a:lnSpc>
              <a:spcBef>
                <a:spcPts val="28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p:txBody>
      </p:sp>
      <p:sp>
        <p:nvSpPr>
          <p:cNvPr id="4" name="object 4"/>
          <p:cNvSpPr txBox="1"/>
          <p:nvPr/>
        </p:nvSpPr>
        <p:spPr>
          <a:xfrm>
            <a:off x="1001553" y="2335022"/>
            <a:ext cx="1215390" cy="329565"/>
          </a:xfrm>
          <a:prstGeom prst="rect">
            <a:avLst/>
          </a:prstGeom>
          <a:solidFill>
            <a:srgbClr val="BEBEBE"/>
          </a:solidFill>
          <a:ln w="7492">
            <a:solidFill>
              <a:srgbClr val="000000"/>
            </a:solidFill>
          </a:ln>
        </p:spPr>
        <p:txBody>
          <a:bodyPr vert="horz" wrap="square" lIns="0" tIns="36195" rIns="0" bIns="0" rtlCol="0">
            <a:spAutoFit/>
          </a:bodyPr>
          <a:lstStyle/>
          <a:p>
            <a:pPr marL="179070">
              <a:lnSpc>
                <a:spcPct val="100000"/>
              </a:lnSpc>
              <a:spcBef>
                <a:spcPts val="28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p:txBody>
      </p:sp>
      <p:sp>
        <p:nvSpPr>
          <p:cNvPr id="5" name="object 5"/>
          <p:cNvSpPr txBox="1"/>
          <p:nvPr/>
        </p:nvSpPr>
        <p:spPr>
          <a:xfrm>
            <a:off x="1003109" y="2786062"/>
            <a:ext cx="1215390" cy="328930"/>
          </a:xfrm>
          <a:prstGeom prst="rect">
            <a:avLst/>
          </a:prstGeom>
          <a:solidFill>
            <a:srgbClr val="BEBEBE"/>
          </a:solidFill>
          <a:ln w="7365">
            <a:solidFill>
              <a:srgbClr val="000000"/>
            </a:solidFill>
          </a:ln>
        </p:spPr>
        <p:txBody>
          <a:bodyPr vert="horz" wrap="square" lIns="0" tIns="36195" rIns="0" bIns="0" rtlCol="0">
            <a:spAutoFit/>
          </a:bodyPr>
          <a:lstStyle/>
          <a:p>
            <a:pPr marL="179070">
              <a:lnSpc>
                <a:spcPct val="100000"/>
              </a:lnSpc>
              <a:spcBef>
                <a:spcPts val="28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6" name="object 6"/>
          <p:cNvSpPr txBox="1"/>
          <p:nvPr/>
        </p:nvSpPr>
        <p:spPr>
          <a:xfrm>
            <a:off x="1003109" y="3233166"/>
            <a:ext cx="1215390" cy="329565"/>
          </a:xfrm>
          <a:prstGeom prst="rect">
            <a:avLst/>
          </a:prstGeom>
          <a:solidFill>
            <a:srgbClr val="BEBEBE"/>
          </a:solidFill>
          <a:ln w="7365">
            <a:solidFill>
              <a:srgbClr val="000000"/>
            </a:solidFill>
          </a:ln>
        </p:spPr>
        <p:txBody>
          <a:bodyPr vert="horz" wrap="square" lIns="0" tIns="36830" rIns="0" bIns="0" rtlCol="0">
            <a:spAutoFit/>
          </a:bodyPr>
          <a:lstStyle/>
          <a:p>
            <a:pPr marL="179070">
              <a:lnSpc>
                <a:spcPct val="100000"/>
              </a:lnSpc>
              <a:spcBef>
                <a:spcPts val="290"/>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graphicFrame>
        <p:nvGraphicFramePr>
          <p:cNvPr id="7" name="object 7"/>
          <p:cNvGraphicFramePr>
            <a:graphicFrameLocks noGrp="1"/>
          </p:cNvGraphicFramePr>
          <p:nvPr/>
        </p:nvGraphicFramePr>
        <p:xfrm>
          <a:off x="2537460" y="1874520"/>
          <a:ext cx="1567180" cy="378460"/>
        </p:xfrm>
        <a:graphic>
          <a:graphicData uri="http://schemas.openxmlformats.org/drawingml/2006/table">
            <a:tbl>
              <a:tblPr firstRow="1" bandRow="1">
                <a:tableStyleId>{2D5ABB26-0587-4C30-8999-92F81FD0307C}</a:tableStyleId>
              </a:tblPr>
              <a:tblGrid>
                <a:gridCol w="514984"/>
                <a:gridCol w="524510"/>
                <a:gridCol w="518159"/>
              </a:tblGrid>
              <a:tr h="370205">
                <a:tc>
                  <a:txBody>
                    <a:bodyPr/>
                    <a:lstStyle/>
                    <a:p>
                      <a:pPr marL="92710">
                        <a:lnSpc>
                          <a:spcPct val="100000"/>
                        </a:lnSpc>
                        <a:spcBef>
                          <a:spcPts val="290"/>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683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8" name="object 8"/>
          <p:cNvGraphicFramePr>
            <a:graphicFrameLocks noGrp="1"/>
          </p:cNvGraphicFramePr>
          <p:nvPr/>
        </p:nvGraphicFramePr>
        <p:xfrm>
          <a:off x="2526792" y="2795016"/>
          <a:ext cx="1567815" cy="378460"/>
        </p:xfrm>
        <a:graphic>
          <a:graphicData uri="http://schemas.openxmlformats.org/drawingml/2006/table">
            <a:tbl>
              <a:tblPr firstRow="1" bandRow="1">
                <a:tableStyleId>{2D5ABB26-0587-4C30-8999-92F81FD0307C}</a:tableStyleId>
              </a:tblPr>
              <a:tblGrid>
                <a:gridCol w="517525"/>
                <a:gridCol w="520700"/>
                <a:gridCol w="518159"/>
              </a:tblGrid>
              <a:tr h="370205">
                <a:tc>
                  <a:txBody>
                    <a:bodyPr/>
                    <a:lstStyle/>
                    <a:p>
                      <a:pPr marL="92075">
                        <a:lnSpc>
                          <a:spcPct val="100000"/>
                        </a:lnSpc>
                        <a:spcBef>
                          <a:spcPts val="295"/>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7465"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9" name="object 9"/>
          <p:cNvGraphicFramePr>
            <a:graphicFrameLocks noGrp="1"/>
          </p:cNvGraphicFramePr>
          <p:nvPr/>
        </p:nvGraphicFramePr>
        <p:xfrm>
          <a:off x="2526792" y="3243072"/>
          <a:ext cx="1567815" cy="376555"/>
        </p:xfrm>
        <a:graphic>
          <a:graphicData uri="http://schemas.openxmlformats.org/drawingml/2006/table">
            <a:tbl>
              <a:tblPr firstRow="1" bandRow="1">
                <a:tableStyleId>{2D5ABB26-0587-4C30-8999-92F81FD0307C}</a:tableStyleId>
              </a:tblPr>
              <a:tblGrid>
                <a:gridCol w="517525"/>
                <a:gridCol w="520700"/>
                <a:gridCol w="518159"/>
              </a:tblGrid>
              <a:tr h="369570">
                <a:tc>
                  <a:txBody>
                    <a:bodyPr/>
                    <a:lstStyle/>
                    <a:p>
                      <a:pPr marL="92075">
                        <a:lnSpc>
                          <a:spcPct val="100000"/>
                        </a:lnSpc>
                        <a:spcBef>
                          <a:spcPts val="290"/>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6830" marB="0">
                    <a:lnL w="9525">
                      <a:solidFill>
                        <a:srgbClr val="000000"/>
                      </a:solidFill>
                      <a:prstDash val="solid"/>
                    </a:lnL>
                    <a:lnR w="12700">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r>
            </a:tbl>
          </a:graphicData>
        </a:graphic>
      </p:graphicFrame>
      <p:graphicFrame>
        <p:nvGraphicFramePr>
          <p:cNvPr id="10" name="object 10"/>
          <p:cNvGraphicFramePr>
            <a:graphicFrameLocks noGrp="1"/>
          </p:cNvGraphicFramePr>
          <p:nvPr/>
        </p:nvGraphicFramePr>
        <p:xfrm>
          <a:off x="2526792" y="2305811"/>
          <a:ext cx="1567815" cy="378460"/>
        </p:xfrm>
        <a:graphic>
          <a:graphicData uri="http://schemas.openxmlformats.org/drawingml/2006/table">
            <a:tbl>
              <a:tblPr firstRow="1" bandRow="1">
                <a:tableStyleId>{2D5ABB26-0587-4C30-8999-92F81FD0307C}</a:tableStyleId>
              </a:tblPr>
              <a:tblGrid>
                <a:gridCol w="514350"/>
                <a:gridCol w="523875"/>
                <a:gridCol w="518159"/>
              </a:tblGrid>
              <a:tr h="370205">
                <a:tc>
                  <a:txBody>
                    <a:bodyPr/>
                    <a:lstStyle/>
                    <a:p>
                      <a:pPr marL="92075">
                        <a:lnSpc>
                          <a:spcPct val="100000"/>
                        </a:lnSpc>
                        <a:spcBef>
                          <a:spcPts val="295"/>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7465"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1" name="object 11"/>
          <p:cNvGraphicFramePr>
            <a:graphicFrameLocks noGrp="1"/>
          </p:cNvGraphicFramePr>
          <p:nvPr/>
        </p:nvGraphicFramePr>
        <p:xfrm>
          <a:off x="6443471" y="1915667"/>
          <a:ext cx="1567815" cy="378460"/>
        </p:xfrm>
        <a:graphic>
          <a:graphicData uri="http://schemas.openxmlformats.org/drawingml/2006/table">
            <a:tbl>
              <a:tblPr firstRow="1" bandRow="1">
                <a:tableStyleId>{2D5ABB26-0587-4C30-8999-92F81FD0307C}</a:tableStyleId>
              </a:tblPr>
              <a:tblGrid>
                <a:gridCol w="514350"/>
                <a:gridCol w="523875"/>
                <a:gridCol w="518159"/>
              </a:tblGrid>
              <a:tr h="370205">
                <a:tc>
                  <a:txBody>
                    <a:bodyPr/>
                    <a:lstStyle/>
                    <a:p>
                      <a:pPr marL="92075">
                        <a:lnSpc>
                          <a:spcPct val="100000"/>
                        </a:lnSpc>
                        <a:spcBef>
                          <a:spcPts val="290"/>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683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95250">
                        <a:lnSpc>
                          <a:spcPct val="100000"/>
                        </a:lnSpc>
                        <a:spcBef>
                          <a:spcPts val="290"/>
                        </a:spcBef>
                      </a:pPr>
                      <a:r>
                        <a:rPr sz="1800" b="1" spc="-10" dirty="0">
                          <a:latin typeface="Arial" panose="020B0604020202020204"/>
                          <a:cs typeface="Arial" panose="020B0604020202020204"/>
                        </a:rPr>
                        <a:t>J2</a:t>
                      </a:r>
                      <a:endParaRPr sz="1800">
                        <a:latin typeface="Arial" panose="020B0604020202020204"/>
                        <a:cs typeface="Arial" panose="020B0604020202020204"/>
                      </a:endParaRPr>
                    </a:p>
                  </a:txBody>
                  <a:tcPr marL="0" marR="0" marT="3683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2" name="object 12"/>
          <p:cNvGraphicFramePr>
            <a:graphicFrameLocks noGrp="1"/>
          </p:cNvGraphicFramePr>
          <p:nvPr/>
        </p:nvGraphicFramePr>
        <p:xfrm>
          <a:off x="6431279" y="2836164"/>
          <a:ext cx="1567180" cy="378460"/>
        </p:xfrm>
        <a:graphic>
          <a:graphicData uri="http://schemas.openxmlformats.org/drawingml/2006/table">
            <a:tbl>
              <a:tblPr firstRow="1" bandRow="1">
                <a:tableStyleId>{2D5ABB26-0587-4C30-8999-92F81FD0307C}</a:tableStyleId>
              </a:tblPr>
              <a:tblGrid>
                <a:gridCol w="518159"/>
                <a:gridCol w="520700"/>
                <a:gridCol w="517525"/>
              </a:tblGrid>
              <a:tr h="370205">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95885">
                        <a:lnSpc>
                          <a:spcPct val="100000"/>
                        </a:lnSpc>
                        <a:spcBef>
                          <a:spcPts val="295"/>
                        </a:spcBef>
                      </a:pPr>
                      <a:r>
                        <a:rPr sz="1800" b="1" spc="-10" dirty="0">
                          <a:latin typeface="Arial" panose="020B0604020202020204"/>
                          <a:cs typeface="Arial" panose="020B0604020202020204"/>
                        </a:rPr>
                        <a:t>J2</a:t>
                      </a:r>
                      <a:endParaRPr sz="1800">
                        <a:latin typeface="Arial" panose="020B0604020202020204"/>
                        <a:cs typeface="Arial" panose="020B0604020202020204"/>
                      </a:endParaRPr>
                    </a:p>
                  </a:txBody>
                  <a:tcPr marL="0" marR="0" marT="37465"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3" name="object 13"/>
          <p:cNvGraphicFramePr>
            <a:graphicFrameLocks noGrp="1"/>
          </p:cNvGraphicFramePr>
          <p:nvPr/>
        </p:nvGraphicFramePr>
        <p:xfrm>
          <a:off x="6431279" y="3284220"/>
          <a:ext cx="1567180" cy="378460"/>
        </p:xfrm>
        <a:graphic>
          <a:graphicData uri="http://schemas.openxmlformats.org/drawingml/2006/table">
            <a:tbl>
              <a:tblPr firstRow="1" bandRow="1">
                <a:tableStyleId>{2D5ABB26-0587-4C30-8999-92F81FD0307C}</a:tableStyleId>
              </a:tblPr>
              <a:tblGrid>
                <a:gridCol w="518159"/>
                <a:gridCol w="520700"/>
                <a:gridCol w="517525"/>
              </a:tblGrid>
              <a:tr h="370205">
                <a:tc>
                  <a:txBody>
                    <a:bodyPr/>
                    <a:lstStyle/>
                    <a:p>
                      <a:pPr marL="93345">
                        <a:lnSpc>
                          <a:spcPct val="100000"/>
                        </a:lnSpc>
                        <a:spcBef>
                          <a:spcPts val="295"/>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7465"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4" name="object 14"/>
          <p:cNvGraphicFramePr>
            <a:graphicFrameLocks noGrp="1"/>
          </p:cNvGraphicFramePr>
          <p:nvPr/>
        </p:nvGraphicFramePr>
        <p:xfrm>
          <a:off x="6431279" y="2346960"/>
          <a:ext cx="1567180" cy="378460"/>
        </p:xfrm>
        <a:graphic>
          <a:graphicData uri="http://schemas.openxmlformats.org/drawingml/2006/table">
            <a:tbl>
              <a:tblPr firstRow="1" bandRow="1">
                <a:tableStyleId>{2D5ABB26-0587-4C30-8999-92F81FD0307C}</a:tableStyleId>
              </a:tblPr>
              <a:tblGrid>
                <a:gridCol w="514984"/>
                <a:gridCol w="523875"/>
                <a:gridCol w="517525"/>
              </a:tblGrid>
              <a:tr h="370205">
                <a:tc>
                  <a:txBody>
                    <a:bodyPr/>
                    <a:lstStyle/>
                    <a:p>
                      <a:pPr marL="93345">
                        <a:lnSpc>
                          <a:spcPct val="100000"/>
                        </a:lnSpc>
                        <a:spcBef>
                          <a:spcPts val="295"/>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7465"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5" name="object 15"/>
          <p:cNvGraphicFramePr>
            <a:graphicFrameLocks noGrp="1"/>
          </p:cNvGraphicFramePr>
          <p:nvPr/>
        </p:nvGraphicFramePr>
        <p:xfrm>
          <a:off x="4664964" y="4364735"/>
          <a:ext cx="1567180" cy="376555"/>
        </p:xfrm>
        <a:graphic>
          <a:graphicData uri="http://schemas.openxmlformats.org/drawingml/2006/table">
            <a:tbl>
              <a:tblPr firstRow="1" bandRow="1">
                <a:tableStyleId>{2D5ABB26-0587-4C30-8999-92F81FD0307C}</a:tableStyleId>
              </a:tblPr>
              <a:tblGrid>
                <a:gridCol w="514350"/>
                <a:gridCol w="523875"/>
                <a:gridCol w="517525"/>
              </a:tblGrid>
              <a:tr h="368935">
                <a:tc>
                  <a:txBody>
                    <a:bodyPr/>
                    <a:lstStyle/>
                    <a:p>
                      <a:pPr marL="92710">
                        <a:lnSpc>
                          <a:spcPct val="100000"/>
                        </a:lnSpc>
                        <a:spcBef>
                          <a:spcPts val="295"/>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7465"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95885">
                        <a:lnSpc>
                          <a:spcPct val="100000"/>
                        </a:lnSpc>
                        <a:spcBef>
                          <a:spcPts val="295"/>
                        </a:spcBef>
                      </a:pPr>
                      <a:r>
                        <a:rPr sz="1800" b="1" spc="-10" dirty="0">
                          <a:latin typeface="Arial" panose="020B0604020202020204"/>
                          <a:cs typeface="Arial" panose="020B0604020202020204"/>
                        </a:rPr>
                        <a:t>J2</a:t>
                      </a:r>
                      <a:endParaRPr sz="1800">
                        <a:latin typeface="Arial" panose="020B0604020202020204"/>
                        <a:cs typeface="Arial" panose="020B0604020202020204"/>
                      </a:endParaRPr>
                    </a:p>
                  </a:txBody>
                  <a:tcPr marL="0" marR="0" marT="37465"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95885">
                        <a:lnSpc>
                          <a:spcPct val="100000"/>
                        </a:lnSpc>
                        <a:spcBef>
                          <a:spcPts val="295"/>
                        </a:spcBef>
                      </a:pPr>
                      <a:r>
                        <a:rPr sz="1800" b="1" spc="-10" dirty="0">
                          <a:latin typeface="Arial" panose="020B0604020202020204"/>
                          <a:cs typeface="Arial" panose="020B0604020202020204"/>
                        </a:rPr>
                        <a:t>J3</a:t>
                      </a:r>
                      <a:endParaRPr sz="1800">
                        <a:latin typeface="Arial" panose="020B0604020202020204"/>
                        <a:cs typeface="Arial" panose="020B0604020202020204"/>
                      </a:endParaRPr>
                    </a:p>
                  </a:txBody>
                  <a:tcPr marL="0" marR="0" marT="37465"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6" name="object 16"/>
          <p:cNvGraphicFramePr>
            <a:graphicFrameLocks noGrp="1"/>
          </p:cNvGraphicFramePr>
          <p:nvPr/>
        </p:nvGraphicFramePr>
        <p:xfrm>
          <a:off x="4654296" y="5283708"/>
          <a:ext cx="1567815" cy="378460"/>
        </p:xfrm>
        <a:graphic>
          <a:graphicData uri="http://schemas.openxmlformats.org/drawingml/2006/table">
            <a:tbl>
              <a:tblPr firstRow="1" bandRow="1">
                <a:tableStyleId>{2D5ABB26-0587-4C30-8999-92F81FD0307C}</a:tableStyleId>
              </a:tblPr>
              <a:tblGrid>
                <a:gridCol w="517525"/>
                <a:gridCol w="520700"/>
                <a:gridCol w="518159"/>
              </a:tblGrid>
              <a:tr h="370205">
                <a:tc>
                  <a:txBody>
                    <a:bodyPr/>
                    <a:lstStyle/>
                    <a:p>
                      <a:pPr marL="92075">
                        <a:lnSpc>
                          <a:spcPct val="100000"/>
                        </a:lnSpc>
                        <a:spcBef>
                          <a:spcPts val="300"/>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810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95250">
                        <a:lnSpc>
                          <a:spcPct val="100000"/>
                        </a:lnSpc>
                        <a:spcBef>
                          <a:spcPts val="300"/>
                        </a:spcBef>
                      </a:pPr>
                      <a:r>
                        <a:rPr sz="1800" b="1" spc="-10" dirty="0">
                          <a:latin typeface="Arial" panose="020B0604020202020204"/>
                          <a:cs typeface="Arial" panose="020B0604020202020204"/>
                        </a:rPr>
                        <a:t>J2</a:t>
                      </a:r>
                      <a:endParaRPr sz="180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95250">
                        <a:lnSpc>
                          <a:spcPct val="100000"/>
                        </a:lnSpc>
                        <a:spcBef>
                          <a:spcPts val="300"/>
                        </a:spcBef>
                      </a:pPr>
                      <a:r>
                        <a:rPr sz="1800" b="1" spc="-10" dirty="0">
                          <a:latin typeface="Arial" panose="020B0604020202020204"/>
                          <a:cs typeface="Arial" panose="020B0604020202020204"/>
                        </a:rPr>
                        <a:t>J3</a:t>
                      </a:r>
                      <a:endParaRPr sz="1800">
                        <a:latin typeface="Arial" panose="020B0604020202020204"/>
                        <a:cs typeface="Arial" panose="020B0604020202020204"/>
                      </a:endParaRPr>
                    </a:p>
                  </a:txBody>
                  <a:tcPr marL="0" marR="0" marT="3810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7" name="object 17"/>
          <p:cNvGraphicFramePr>
            <a:graphicFrameLocks noGrp="1"/>
          </p:cNvGraphicFramePr>
          <p:nvPr/>
        </p:nvGraphicFramePr>
        <p:xfrm>
          <a:off x="4654296" y="5731764"/>
          <a:ext cx="1567815" cy="378460"/>
        </p:xfrm>
        <a:graphic>
          <a:graphicData uri="http://schemas.openxmlformats.org/drawingml/2006/table">
            <a:tbl>
              <a:tblPr firstRow="1" bandRow="1">
                <a:tableStyleId>{2D5ABB26-0587-4C30-8999-92F81FD0307C}</a:tableStyleId>
              </a:tblPr>
              <a:tblGrid>
                <a:gridCol w="517525"/>
                <a:gridCol w="520700"/>
                <a:gridCol w="518159"/>
              </a:tblGrid>
              <a:tr h="370205">
                <a:tc>
                  <a:txBody>
                    <a:bodyPr/>
                    <a:lstStyle/>
                    <a:p>
                      <a:pPr marL="92075">
                        <a:lnSpc>
                          <a:spcPct val="100000"/>
                        </a:lnSpc>
                        <a:spcBef>
                          <a:spcPts val="300"/>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810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18" name="object 18"/>
          <p:cNvGraphicFramePr>
            <a:graphicFrameLocks noGrp="1"/>
          </p:cNvGraphicFramePr>
          <p:nvPr/>
        </p:nvGraphicFramePr>
        <p:xfrm>
          <a:off x="4654296" y="4796028"/>
          <a:ext cx="1567815" cy="376555"/>
        </p:xfrm>
        <a:graphic>
          <a:graphicData uri="http://schemas.openxmlformats.org/drawingml/2006/table">
            <a:tbl>
              <a:tblPr firstRow="1" bandRow="1">
                <a:tableStyleId>{2D5ABB26-0587-4C30-8999-92F81FD0307C}</a:tableStyleId>
              </a:tblPr>
              <a:tblGrid>
                <a:gridCol w="514350"/>
                <a:gridCol w="523875"/>
                <a:gridCol w="518159"/>
              </a:tblGrid>
              <a:tr h="368935">
                <a:tc>
                  <a:txBody>
                    <a:bodyPr/>
                    <a:lstStyle/>
                    <a:p>
                      <a:pPr marL="92075">
                        <a:lnSpc>
                          <a:spcPct val="100000"/>
                        </a:lnSpc>
                        <a:spcBef>
                          <a:spcPts val="300"/>
                        </a:spcBef>
                      </a:pPr>
                      <a:r>
                        <a:rPr sz="1800" b="1" spc="-10" dirty="0">
                          <a:latin typeface="Arial" panose="020B0604020202020204"/>
                          <a:cs typeface="Arial" panose="020B0604020202020204"/>
                        </a:rPr>
                        <a:t>J1</a:t>
                      </a:r>
                      <a:endParaRPr sz="1800">
                        <a:latin typeface="Arial" panose="020B0604020202020204"/>
                        <a:cs typeface="Arial" panose="020B0604020202020204"/>
                      </a:endParaRPr>
                    </a:p>
                  </a:txBody>
                  <a:tcPr marL="0" marR="0" marT="3810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19" name="object 19"/>
          <p:cNvSpPr txBox="1"/>
          <p:nvPr/>
        </p:nvSpPr>
        <p:spPr>
          <a:xfrm>
            <a:off x="5079809" y="1919097"/>
            <a:ext cx="1215390" cy="329565"/>
          </a:xfrm>
          <a:prstGeom prst="rect">
            <a:avLst/>
          </a:prstGeom>
          <a:solidFill>
            <a:srgbClr val="BEBEBE"/>
          </a:solidFill>
          <a:ln w="7366">
            <a:solidFill>
              <a:srgbClr val="000000"/>
            </a:solidFill>
          </a:ln>
        </p:spPr>
        <p:txBody>
          <a:bodyPr vert="horz" wrap="square" lIns="0" tIns="36195" rIns="0" bIns="0" rtlCol="0">
            <a:spAutoFit/>
          </a:bodyPr>
          <a:lstStyle/>
          <a:p>
            <a:pPr marL="179705">
              <a:lnSpc>
                <a:spcPct val="100000"/>
              </a:lnSpc>
              <a:spcBef>
                <a:spcPts val="28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p:txBody>
      </p:sp>
      <p:sp>
        <p:nvSpPr>
          <p:cNvPr id="20" name="object 20"/>
          <p:cNvSpPr txBox="1"/>
          <p:nvPr/>
        </p:nvSpPr>
        <p:spPr>
          <a:xfrm>
            <a:off x="5079809" y="2376297"/>
            <a:ext cx="1215390" cy="329565"/>
          </a:xfrm>
          <a:prstGeom prst="rect">
            <a:avLst/>
          </a:prstGeom>
          <a:solidFill>
            <a:srgbClr val="BEBEBE"/>
          </a:solidFill>
          <a:ln w="7366">
            <a:solidFill>
              <a:srgbClr val="000000"/>
            </a:solidFill>
          </a:ln>
        </p:spPr>
        <p:txBody>
          <a:bodyPr vert="horz" wrap="square" lIns="0" tIns="36195" rIns="0" bIns="0" rtlCol="0">
            <a:spAutoFit/>
          </a:bodyPr>
          <a:lstStyle/>
          <a:p>
            <a:pPr marL="179705">
              <a:lnSpc>
                <a:spcPct val="100000"/>
              </a:lnSpc>
              <a:spcBef>
                <a:spcPts val="28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p:txBody>
      </p:sp>
      <p:sp>
        <p:nvSpPr>
          <p:cNvPr id="21" name="object 21"/>
          <p:cNvSpPr txBox="1"/>
          <p:nvPr/>
        </p:nvSpPr>
        <p:spPr>
          <a:xfrm>
            <a:off x="5081396" y="2827273"/>
            <a:ext cx="1215390" cy="328930"/>
          </a:xfrm>
          <a:prstGeom prst="rect">
            <a:avLst/>
          </a:prstGeom>
          <a:solidFill>
            <a:srgbClr val="BEBEBE"/>
          </a:solidFill>
          <a:ln w="7365">
            <a:solidFill>
              <a:srgbClr val="000000"/>
            </a:solidFill>
          </a:ln>
        </p:spPr>
        <p:txBody>
          <a:bodyPr vert="horz" wrap="square" lIns="0" tIns="36195" rIns="0" bIns="0" rtlCol="0">
            <a:spAutoFit/>
          </a:bodyPr>
          <a:lstStyle/>
          <a:p>
            <a:pPr marL="179070">
              <a:lnSpc>
                <a:spcPct val="100000"/>
              </a:lnSpc>
              <a:spcBef>
                <a:spcPts val="28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22" name="object 22"/>
          <p:cNvSpPr txBox="1"/>
          <p:nvPr/>
        </p:nvSpPr>
        <p:spPr>
          <a:xfrm>
            <a:off x="5081396" y="3274314"/>
            <a:ext cx="1215390" cy="329565"/>
          </a:xfrm>
          <a:prstGeom prst="rect">
            <a:avLst/>
          </a:prstGeom>
          <a:solidFill>
            <a:srgbClr val="BEBEBE"/>
          </a:solidFill>
          <a:ln w="7365">
            <a:solidFill>
              <a:srgbClr val="000000"/>
            </a:solidFill>
          </a:ln>
        </p:spPr>
        <p:txBody>
          <a:bodyPr vert="horz" wrap="square" lIns="0" tIns="37465" rIns="0" bIns="0" rtlCol="0">
            <a:spAutoFit/>
          </a:bodyPr>
          <a:lstStyle/>
          <a:p>
            <a:pPr marL="179070">
              <a:lnSpc>
                <a:spcPct val="100000"/>
              </a:lnSpc>
              <a:spcBef>
                <a:spcPts val="29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23" name="object 23"/>
          <p:cNvSpPr txBox="1"/>
          <p:nvPr/>
        </p:nvSpPr>
        <p:spPr>
          <a:xfrm>
            <a:off x="3300031" y="4368355"/>
            <a:ext cx="1215390" cy="329565"/>
          </a:xfrm>
          <a:prstGeom prst="rect">
            <a:avLst/>
          </a:prstGeom>
          <a:solidFill>
            <a:srgbClr val="BEBEBE"/>
          </a:solidFill>
          <a:ln w="6984">
            <a:solidFill>
              <a:srgbClr val="000000"/>
            </a:solidFill>
          </a:ln>
        </p:spPr>
        <p:txBody>
          <a:bodyPr vert="horz" wrap="square" lIns="0" tIns="36830" rIns="0" bIns="0" rtlCol="0">
            <a:spAutoFit/>
          </a:bodyPr>
          <a:lstStyle/>
          <a:p>
            <a:pPr marL="179705">
              <a:lnSpc>
                <a:spcPct val="100000"/>
              </a:lnSpc>
              <a:spcBef>
                <a:spcPts val="290"/>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p:txBody>
      </p:sp>
      <p:sp>
        <p:nvSpPr>
          <p:cNvPr id="24" name="object 24"/>
          <p:cNvSpPr txBox="1"/>
          <p:nvPr/>
        </p:nvSpPr>
        <p:spPr>
          <a:xfrm>
            <a:off x="3300031" y="4825555"/>
            <a:ext cx="1215390" cy="329565"/>
          </a:xfrm>
          <a:prstGeom prst="rect">
            <a:avLst/>
          </a:prstGeom>
          <a:solidFill>
            <a:srgbClr val="BEBEBE"/>
          </a:solidFill>
          <a:ln w="6984">
            <a:solidFill>
              <a:srgbClr val="000000"/>
            </a:solidFill>
          </a:ln>
        </p:spPr>
        <p:txBody>
          <a:bodyPr vert="horz" wrap="square" lIns="0" tIns="36830" rIns="0" bIns="0" rtlCol="0">
            <a:spAutoFit/>
          </a:bodyPr>
          <a:lstStyle/>
          <a:p>
            <a:pPr marL="179705">
              <a:lnSpc>
                <a:spcPct val="100000"/>
              </a:lnSpc>
              <a:spcBef>
                <a:spcPts val="290"/>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2</a:t>
            </a:r>
            <a:endParaRPr sz="1600">
              <a:latin typeface="Times New Roman" panose="02020603050405020304"/>
              <a:cs typeface="Times New Roman" panose="02020603050405020304"/>
            </a:endParaRPr>
          </a:p>
        </p:txBody>
      </p:sp>
      <p:sp>
        <p:nvSpPr>
          <p:cNvPr id="25" name="object 25"/>
          <p:cNvSpPr txBox="1"/>
          <p:nvPr/>
        </p:nvSpPr>
        <p:spPr>
          <a:xfrm>
            <a:off x="3301555" y="5276532"/>
            <a:ext cx="1215390" cy="329565"/>
          </a:xfrm>
          <a:prstGeom prst="rect">
            <a:avLst/>
          </a:prstGeom>
          <a:solidFill>
            <a:srgbClr val="BEBEBE"/>
          </a:solidFill>
          <a:ln w="6857">
            <a:solidFill>
              <a:srgbClr val="000000"/>
            </a:solidFill>
          </a:ln>
        </p:spPr>
        <p:txBody>
          <a:bodyPr vert="horz" wrap="square" lIns="0" tIns="37465" rIns="0" bIns="0" rtlCol="0">
            <a:spAutoFit/>
          </a:bodyPr>
          <a:lstStyle/>
          <a:p>
            <a:pPr marL="179705">
              <a:lnSpc>
                <a:spcPct val="100000"/>
              </a:lnSpc>
              <a:spcBef>
                <a:spcPts val="29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26" name="object 26"/>
          <p:cNvSpPr txBox="1"/>
          <p:nvPr/>
        </p:nvSpPr>
        <p:spPr>
          <a:xfrm>
            <a:off x="3301555" y="5724397"/>
            <a:ext cx="1215390" cy="328930"/>
          </a:xfrm>
          <a:prstGeom prst="rect">
            <a:avLst/>
          </a:prstGeom>
          <a:solidFill>
            <a:srgbClr val="BEBEBE"/>
          </a:solidFill>
          <a:ln w="6857">
            <a:solidFill>
              <a:srgbClr val="000000"/>
            </a:solidFill>
          </a:ln>
        </p:spPr>
        <p:txBody>
          <a:bodyPr vert="horz" wrap="square" lIns="0" tIns="37465" rIns="0" bIns="0" rtlCol="0">
            <a:spAutoFit/>
          </a:bodyPr>
          <a:lstStyle/>
          <a:p>
            <a:pPr marL="179705">
              <a:lnSpc>
                <a:spcPct val="100000"/>
              </a:lnSpc>
              <a:spcBef>
                <a:spcPts val="295"/>
              </a:spcBef>
            </a:pPr>
            <a:r>
              <a:rPr sz="1600" spc="-5" dirty="0">
                <a:latin typeface="Times New Roman" panose="02020603050405020304"/>
                <a:cs typeface="Times New Roman" panose="02020603050405020304"/>
              </a:rPr>
              <a:t>Partition</a:t>
            </a:r>
            <a:r>
              <a:rPr sz="1600" spc="1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27" name="object 27"/>
          <p:cNvSpPr txBox="1"/>
          <p:nvPr/>
        </p:nvSpPr>
        <p:spPr>
          <a:xfrm>
            <a:off x="1050442" y="1456182"/>
            <a:ext cx="6772275" cy="299720"/>
          </a:xfrm>
          <a:prstGeom prst="rect">
            <a:avLst/>
          </a:prstGeom>
        </p:spPr>
        <p:txBody>
          <a:bodyPr vert="horz" wrap="square" lIns="0" tIns="12700" rIns="0" bIns="0" rtlCol="0">
            <a:spAutoFit/>
          </a:bodyPr>
          <a:lstStyle/>
          <a:p>
            <a:pPr marL="12700">
              <a:lnSpc>
                <a:spcPct val="100000"/>
              </a:lnSpc>
              <a:spcBef>
                <a:spcPts val="100"/>
              </a:spcBef>
              <a:tabLst>
                <a:tab pos="4118610" algn="l"/>
              </a:tabLst>
            </a:pPr>
            <a:r>
              <a:rPr sz="1800" spc="-5" dirty="0">
                <a:latin typeface="Arial" panose="020B0604020202020204"/>
                <a:cs typeface="Arial" panose="020B0604020202020204"/>
              </a:rPr>
              <a:t>(a) There is </a:t>
            </a:r>
            <a:r>
              <a:rPr sz="1800" spc="-10" dirty="0">
                <a:latin typeface="Arial" panose="020B0604020202020204"/>
                <a:cs typeface="Arial" panose="020B0604020202020204"/>
              </a:rPr>
              <a:t>only </a:t>
            </a:r>
            <a:r>
              <a:rPr sz="1800" spc="-5" dirty="0">
                <a:latin typeface="Arial" panose="020B0604020202020204"/>
                <a:cs typeface="Arial" panose="020B0604020202020204"/>
              </a:rPr>
              <a:t>one</a:t>
            </a:r>
            <a:r>
              <a:rPr sz="1800" spc="40" dirty="0">
                <a:latin typeface="Arial" panose="020B0604020202020204"/>
                <a:cs typeface="Arial" panose="020B0604020202020204"/>
              </a:rPr>
              <a:t> </a:t>
            </a:r>
            <a:r>
              <a:rPr sz="1800" spc="-5" dirty="0">
                <a:latin typeface="Arial" panose="020B0604020202020204"/>
                <a:cs typeface="Arial" panose="020B0604020202020204"/>
              </a:rPr>
              <a:t>job</a:t>
            </a:r>
            <a:r>
              <a:rPr sz="1800" spc="15" dirty="0">
                <a:latin typeface="Arial" panose="020B0604020202020204"/>
                <a:cs typeface="Arial" panose="020B0604020202020204"/>
              </a:rPr>
              <a:t> </a:t>
            </a:r>
            <a:r>
              <a:rPr sz="1800" spc="-5" dirty="0">
                <a:latin typeface="Arial" panose="020B0604020202020204"/>
                <a:cs typeface="Arial" panose="020B0604020202020204"/>
              </a:rPr>
              <a:t>J1	(b) J2 has </a:t>
            </a:r>
            <a:r>
              <a:rPr sz="1800" spc="-10" dirty="0">
                <a:latin typeface="Arial" panose="020B0604020202020204"/>
                <a:cs typeface="Arial" panose="020B0604020202020204"/>
              </a:rPr>
              <a:t>been</a:t>
            </a:r>
            <a:r>
              <a:rPr sz="1800" spc="5" dirty="0">
                <a:latin typeface="Arial" panose="020B0604020202020204"/>
                <a:cs typeface="Arial" panose="020B0604020202020204"/>
              </a:rPr>
              <a:t> </a:t>
            </a:r>
            <a:r>
              <a:rPr sz="1800" spc="-5" dirty="0">
                <a:latin typeface="Arial" panose="020B0604020202020204"/>
                <a:cs typeface="Arial" panose="020B0604020202020204"/>
              </a:rPr>
              <a:t>submitted</a:t>
            </a:r>
            <a:endParaRPr sz="1800">
              <a:latin typeface="Arial" panose="020B0604020202020204"/>
              <a:cs typeface="Arial" panose="020B0604020202020204"/>
            </a:endParaRPr>
          </a:p>
        </p:txBody>
      </p:sp>
      <p:sp>
        <p:nvSpPr>
          <p:cNvPr id="28" name="object 28"/>
          <p:cNvSpPr txBox="1"/>
          <p:nvPr/>
        </p:nvSpPr>
        <p:spPr>
          <a:xfrm>
            <a:off x="3349497" y="3961333"/>
            <a:ext cx="265366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(c) J3 </a:t>
            </a:r>
            <a:r>
              <a:rPr sz="1800" spc="-5" dirty="0">
                <a:latin typeface="Arial" panose="020B0604020202020204"/>
                <a:cs typeface="Arial" panose="020B0604020202020204"/>
              </a:rPr>
              <a:t>has </a:t>
            </a:r>
            <a:r>
              <a:rPr sz="1800" spc="-10" dirty="0">
                <a:latin typeface="Arial" panose="020B0604020202020204"/>
                <a:cs typeface="Arial" panose="020B0604020202020204"/>
              </a:rPr>
              <a:t>been</a:t>
            </a:r>
            <a:r>
              <a:rPr sz="1800" spc="-45" dirty="0">
                <a:latin typeface="Arial" panose="020B0604020202020204"/>
                <a:cs typeface="Arial" panose="020B0604020202020204"/>
              </a:rPr>
              <a:t> </a:t>
            </a:r>
            <a:r>
              <a:rPr sz="1800" spc="-5" dirty="0">
                <a:latin typeface="Arial" panose="020B0604020202020204"/>
                <a:cs typeface="Arial" panose="020B0604020202020204"/>
              </a:rPr>
              <a:t>submitted</a:t>
            </a:r>
            <a:endParaRPr sz="1800">
              <a:latin typeface="Arial" panose="020B0604020202020204"/>
              <a:cs typeface="Arial" panose="020B0604020202020204"/>
            </a:endParaRPr>
          </a:p>
        </p:txBody>
      </p:sp>
      <p:sp>
        <p:nvSpPr>
          <p:cNvPr id="29" name="object 29"/>
          <p:cNvSpPr/>
          <p:nvPr/>
        </p:nvSpPr>
        <p:spPr>
          <a:xfrm>
            <a:off x="4566665" y="1430274"/>
            <a:ext cx="6350" cy="2440305"/>
          </a:xfrm>
          <a:custGeom>
            <a:avLst/>
            <a:gdLst/>
            <a:ahLst/>
            <a:cxnLst/>
            <a:rect l="l" t="t" r="r" b="b"/>
            <a:pathLst>
              <a:path w="6350" h="2440304">
                <a:moveTo>
                  <a:pt x="0" y="0"/>
                </a:moveTo>
                <a:lnTo>
                  <a:pt x="6350" y="2440051"/>
                </a:lnTo>
              </a:path>
            </a:pathLst>
          </a:custGeom>
          <a:ln w="25908">
            <a:solidFill>
              <a:srgbClr val="BEBEBE"/>
            </a:solidFill>
            <a:prstDash val="dash"/>
          </a:ln>
        </p:spPr>
        <p:txBody>
          <a:bodyPr wrap="square" lIns="0" tIns="0" rIns="0" bIns="0" rtlCol="0"/>
          <a:lstStyle/>
          <a:p/>
        </p:txBody>
      </p:sp>
      <p:sp>
        <p:nvSpPr>
          <p:cNvPr id="30" name="object 30"/>
          <p:cNvSpPr/>
          <p:nvPr/>
        </p:nvSpPr>
        <p:spPr>
          <a:xfrm>
            <a:off x="540258" y="3870197"/>
            <a:ext cx="7777480" cy="0"/>
          </a:xfrm>
          <a:custGeom>
            <a:avLst/>
            <a:gdLst/>
            <a:ahLst/>
            <a:cxnLst/>
            <a:rect l="l" t="t" r="r" b="b"/>
            <a:pathLst>
              <a:path w="7777480">
                <a:moveTo>
                  <a:pt x="0" y="0"/>
                </a:moveTo>
                <a:lnTo>
                  <a:pt x="7777099" y="0"/>
                </a:lnTo>
              </a:path>
            </a:pathLst>
          </a:custGeom>
          <a:ln w="25908">
            <a:solidFill>
              <a:srgbClr val="BEBEBE"/>
            </a:solidFill>
            <a:prstDash val="dash"/>
          </a:ln>
        </p:spPr>
        <p:txBody>
          <a:bodyPr wrap="square" lIns="0" tIns="0" rIns="0" bIns="0" rtlCol="0"/>
          <a:lstStyle/>
          <a:p/>
        </p:txBody>
      </p:sp>
      <p:sp>
        <p:nvSpPr>
          <p:cNvPr id="31" name="object 31"/>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32" name="object 32"/>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62103" y="1697756"/>
            <a:ext cx="3485356" cy="2508466"/>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687448" y="794080"/>
            <a:ext cx="5765165" cy="452120"/>
          </a:xfrm>
          <a:prstGeom prst="rect">
            <a:avLst/>
          </a:prstGeom>
        </p:spPr>
        <p:txBody>
          <a:bodyPr vert="horz" wrap="square" lIns="0" tIns="12065" rIns="0" bIns="0" rtlCol="0">
            <a:spAutoFit/>
          </a:bodyPr>
          <a:lstStyle/>
          <a:p>
            <a:pPr marL="12700">
              <a:lnSpc>
                <a:spcPct val="100000"/>
              </a:lnSpc>
              <a:spcBef>
                <a:spcPts val="95"/>
              </a:spcBef>
            </a:pPr>
            <a:r>
              <a:rPr dirty="0"/>
              <a:t>Implementations</a:t>
            </a:r>
            <a:r>
              <a:rPr dirty="0">
                <a:latin typeface="Droid Sans Fallback"/>
                <a:cs typeface="Droid Sans Fallback"/>
              </a:rPr>
              <a:t>：</a:t>
            </a:r>
            <a:r>
              <a:rPr dirty="0"/>
              <a:t>Load </a:t>
            </a:r>
            <a:r>
              <a:rPr spc="-5" dirty="0"/>
              <a:t>of</a:t>
            </a:r>
            <a:r>
              <a:rPr spc="-55" dirty="0"/>
              <a:t> </a:t>
            </a:r>
            <a:r>
              <a:rPr dirty="0"/>
              <a:t>Partitions</a:t>
            </a:r>
            <a:endParaRPr dirty="0"/>
          </a:p>
        </p:txBody>
      </p:sp>
      <p:sp>
        <p:nvSpPr>
          <p:cNvPr id="4" name="object 4"/>
          <p:cNvSpPr txBox="1"/>
          <p:nvPr/>
        </p:nvSpPr>
        <p:spPr>
          <a:xfrm>
            <a:off x="853541" y="4465066"/>
            <a:ext cx="7517765" cy="566420"/>
          </a:xfrm>
          <a:prstGeom prst="rect">
            <a:avLst/>
          </a:prstGeom>
        </p:spPr>
        <p:txBody>
          <a:bodyPr vert="horz" wrap="square" lIns="0" tIns="12700" rIns="0" bIns="0" rtlCol="0">
            <a:spAutoFit/>
          </a:bodyPr>
          <a:lstStyle/>
          <a:p>
            <a:pPr marL="1066800" marR="5080" indent="-1054735">
              <a:lnSpc>
                <a:spcPct val="100000"/>
              </a:lnSpc>
              <a:spcBef>
                <a:spcPts val="100"/>
              </a:spcBef>
            </a:pPr>
            <a:r>
              <a:rPr sz="1800" dirty="0">
                <a:latin typeface="Arial" panose="020B0604020202020204"/>
                <a:cs typeface="Arial" panose="020B0604020202020204"/>
              </a:rPr>
              <a:t>可以使用基于核心子图的调度算法来最大化加载到高速缓存中的每个分区的利用率</a:t>
            </a:r>
            <a:endParaRPr sz="1800" dirty="0">
              <a:latin typeface="Arial" panose="020B0604020202020204"/>
              <a:cs typeface="Arial" panose="020B0604020202020204"/>
            </a:endParaRPr>
          </a:p>
        </p:txBody>
      </p:sp>
      <p:sp>
        <p:nvSpPr>
          <p:cNvPr id="5" name="object 5"/>
          <p:cNvSpPr txBox="1"/>
          <p:nvPr/>
        </p:nvSpPr>
        <p:spPr>
          <a:xfrm>
            <a:off x="6045453" y="3463290"/>
            <a:ext cx="1905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C</a:t>
            </a:r>
            <a:endParaRPr sz="1800">
              <a:latin typeface="Arial" panose="020B0604020202020204"/>
              <a:cs typeface="Arial" panose="020B0604020202020204"/>
            </a:endParaRPr>
          </a:p>
        </p:txBody>
      </p:sp>
      <p:sp>
        <p:nvSpPr>
          <p:cNvPr id="6" name="object 6"/>
          <p:cNvSpPr txBox="1"/>
          <p:nvPr/>
        </p:nvSpPr>
        <p:spPr>
          <a:xfrm>
            <a:off x="2966973" y="1818259"/>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A</a:t>
            </a:r>
            <a:endParaRPr sz="1800">
              <a:latin typeface="Arial" panose="020B0604020202020204"/>
              <a:cs typeface="Arial" panose="020B0604020202020204"/>
            </a:endParaRPr>
          </a:p>
        </p:txBody>
      </p:sp>
      <p:sp>
        <p:nvSpPr>
          <p:cNvPr id="7" name="object 7"/>
          <p:cNvSpPr txBox="1"/>
          <p:nvPr/>
        </p:nvSpPr>
        <p:spPr>
          <a:xfrm>
            <a:off x="3601973" y="2226055"/>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a:t>
            </a:r>
            <a:endParaRPr sz="1200">
              <a:latin typeface="Arial" panose="020B0604020202020204"/>
              <a:cs typeface="Arial" panose="020B0604020202020204"/>
            </a:endParaRPr>
          </a:p>
        </p:txBody>
      </p:sp>
      <p:sp>
        <p:nvSpPr>
          <p:cNvPr id="8" name="object 8"/>
          <p:cNvSpPr txBox="1"/>
          <p:nvPr/>
        </p:nvSpPr>
        <p:spPr>
          <a:xfrm>
            <a:off x="3425697" y="2624709"/>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a:t>
            </a:r>
            <a:endParaRPr sz="1200">
              <a:latin typeface="Arial" panose="020B0604020202020204"/>
              <a:cs typeface="Arial" panose="020B0604020202020204"/>
            </a:endParaRPr>
          </a:p>
        </p:txBody>
      </p:sp>
      <p:sp>
        <p:nvSpPr>
          <p:cNvPr id="9" name="object 9"/>
          <p:cNvSpPr txBox="1"/>
          <p:nvPr/>
        </p:nvSpPr>
        <p:spPr>
          <a:xfrm>
            <a:off x="3154172" y="3305936"/>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4</a:t>
            </a:r>
            <a:endParaRPr sz="1200">
              <a:latin typeface="Arial" panose="020B0604020202020204"/>
              <a:cs typeface="Arial" panose="020B0604020202020204"/>
            </a:endParaRPr>
          </a:p>
        </p:txBody>
      </p:sp>
      <p:sp>
        <p:nvSpPr>
          <p:cNvPr id="10" name="object 10"/>
          <p:cNvSpPr txBox="1"/>
          <p:nvPr/>
        </p:nvSpPr>
        <p:spPr>
          <a:xfrm>
            <a:off x="3632072" y="2918586"/>
            <a:ext cx="241935" cy="603885"/>
          </a:xfrm>
          <a:prstGeom prst="rect">
            <a:avLst/>
          </a:prstGeom>
        </p:spPr>
        <p:txBody>
          <a:bodyPr vert="horz" wrap="square" lIns="0" tIns="12700" rIns="0" bIns="0" rtlCol="0">
            <a:spAutoFit/>
          </a:bodyPr>
          <a:lstStyle/>
          <a:p>
            <a:pPr marL="76200">
              <a:lnSpc>
                <a:spcPct val="100000"/>
              </a:lnSpc>
              <a:spcBef>
                <a:spcPts val="100"/>
              </a:spcBef>
            </a:pPr>
            <a:r>
              <a:rPr sz="1800" dirty="0">
                <a:latin typeface="Arial" panose="020B0604020202020204"/>
                <a:cs typeface="Arial" panose="020B0604020202020204"/>
              </a:rPr>
              <a:t>E</a:t>
            </a:r>
            <a:endParaRPr sz="1800">
              <a:latin typeface="Arial" panose="020B0604020202020204"/>
              <a:cs typeface="Arial" panose="020B0604020202020204"/>
            </a:endParaRPr>
          </a:p>
          <a:p>
            <a:pPr marL="12700">
              <a:lnSpc>
                <a:spcPct val="100000"/>
              </a:lnSpc>
              <a:spcBef>
                <a:spcPts val="950"/>
              </a:spcBef>
            </a:pPr>
            <a:r>
              <a:rPr sz="1200" spc="-5" dirty="0">
                <a:latin typeface="Arial" panose="020B0604020202020204"/>
                <a:cs typeface="Arial" panose="020B0604020202020204"/>
              </a:rPr>
              <a:t>3</a:t>
            </a:r>
            <a:endParaRPr sz="1200">
              <a:latin typeface="Arial" panose="020B0604020202020204"/>
              <a:cs typeface="Arial" panose="020B0604020202020204"/>
            </a:endParaRPr>
          </a:p>
        </p:txBody>
      </p:sp>
      <p:sp>
        <p:nvSpPr>
          <p:cNvPr id="11" name="object 11"/>
          <p:cNvSpPr txBox="1"/>
          <p:nvPr/>
        </p:nvSpPr>
        <p:spPr>
          <a:xfrm>
            <a:off x="4170426" y="3285235"/>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9</a:t>
            </a:r>
            <a:endParaRPr sz="1200">
              <a:latin typeface="Arial" panose="020B0604020202020204"/>
              <a:cs typeface="Arial" panose="020B0604020202020204"/>
            </a:endParaRPr>
          </a:p>
        </p:txBody>
      </p:sp>
      <p:sp>
        <p:nvSpPr>
          <p:cNvPr id="12" name="object 12"/>
          <p:cNvSpPr txBox="1"/>
          <p:nvPr/>
        </p:nvSpPr>
        <p:spPr>
          <a:xfrm>
            <a:off x="3378200" y="3810761"/>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6</a:t>
            </a:r>
            <a:endParaRPr sz="1200">
              <a:latin typeface="Arial" panose="020B0604020202020204"/>
              <a:cs typeface="Arial" panose="020B0604020202020204"/>
            </a:endParaRPr>
          </a:p>
        </p:txBody>
      </p:sp>
      <p:sp>
        <p:nvSpPr>
          <p:cNvPr id="13" name="object 13"/>
          <p:cNvSpPr txBox="1"/>
          <p:nvPr/>
        </p:nvSpPr>
        <p:spPr>
          <a:xfrm>
            <a:off x="2909697" y="3329368"/>
            <a:ext cx="186690" cy="697865"/>
          </a:xfrm>
          <a:prstGeom prst="rect">
            <a:avLst/>
          </a:prstGeom>
        </p:spPr>
        <p:txBody>
          <a:bodyPr vert="horz" wrap="square" lIns="0" tIns="141605" rIns="0" bIns="0" rtlCol="0">
            <a:spAutoFit/>
          </a:bodyPr>
          <a:lstStyle/>
          <a:p>
            <a:pPr marR="635" algn="ctr">
              <a:lnSpc>
                <a:spcPct val="100000"/>
              </a:lnSpc>
              <a:spcBef>
                <a:spcPts val="1115"/>
              </a:spcBef>
            </a:pPr>
            <a:r>
              <a:rPr sz="1800" dirty="0">
                <a:latin typeface="Arial" panose="020B0604020202020204"/>
                <a:cs typeface="Arial" panose="020B0604020202020204"/>
              </a:rPr>
              <a:t>B</a:t>
            </a:r>
            <a:endParaRPr sz="1800">
              <a:latin typeface="Arial" panose="020B0604020202020204"/>
              <a:cs typeface="Arial" panose="020B0604020202020204"/>
            </a:endParaRPr>
          </a:p>
          <a:p>
            <a:pPr marL="75565" algn="ctr">
              <a:lnSpc>
                <a:spcPct val="100000"/>
              </a:lnSpc>
              <a:spcBef>
                <a:spcPts val="675"/>
              </a:spcBef>
            </a:pPr>
            <a:r>
              <a:rPr sz="1200" spc="-5" dirty="0">
                <a:latin typeface="Arial" panose="020B0604020202020204"/>
                <a:cs typeface="Arial" panose="020B0604020202020204"/>
              </a:rPr>
              <a:t>5</a:t>
            </a:r>
            <a:endParaRPr sz="1200">
              <a:latin typeface="Arial" panose="020B0604020202020204"/>
              <a:cs typeface="Arial" panose="020B0604020202020204"/>
            </a:endParaRPr>
          </a:p>
        </p:txBody>
      </p:sp>
      <p:sp>
        <p:nvSpPr>
          <p:cNvPr id="14" name="object 14"/>
          <p:cNvSpPr txBox="1"/>
          <p:nvPr/>
        </p:nvSpPr>
        <p:spPr>
          <a:xfrm>
            <a:off x="3856101" y="3809238"/>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7</a:t>
            </a:r>
            <a:endParaRPr sz="1200">
              <a:latin typeface="Arial" panose="020B0604020202020204"/>
              <a:cs typeface="Arial" panose="020B0604020202020204"/>
            </a:endParaRPr>
          </a:p>
        </p:txBody>
      </p:sp>
      <p:sp>
        <p:nvSpPr>
          <p:cNvPr id="15" name="object 15"/>
          <p:cNvSpPr txBox="1"/>
          <p:nvPr/>
        </p:nvSpPr>
        <p:spPr>
          <a:xfrm>
            <a:off x="4170426" y="3771138"/>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8</a:t>
            </a:r>
            <a:endParaRPr sz="1200">
              <a:latin typeface="Arial" panose="020B0604020202020204"/>
              <a:cs typeface="Arial" panose="020B0604020202020204"/>
            </a:endParaRPr>
          </a:p>
        </p:txBody>
      </p:sp>
      <p:sp>
        <p:nvSpPr>
          <p:cNvPr id="16" name="object 16"/>
          <p:cNvSpPr txBox="1"/>
          <p:nvPr/>
        </p:nvSpPr>
        <p:spPr>
          <a:xfrm>
            <a:off x="3227323" y="1870328"/>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29</a:t>
            </a:r>
            <a:endParaRPr sz="1200">
              <a:latin typeface="Arial" panose="020B0604020202020204"/>
              <a:cs typeface="Arial" panose="020B0604020202020204"/>
            </a:endParaRPr>
          </a:p>
        </p:txBody>
      </p:sp>
      <p:sp>
        <p:nvSpPr>
          <p:cNvPr id="17" name="object 17"/>
          <p:cNvSpPr txBox="1"/>
          <p:nvPr/>
        </p:nvSpPr>
        <p:spPr>
          <a:xfrm>
            <a:off x="3051175" y="2338832"/>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28</a:t>
            </a:r>
            <a:endParaRPr sz="1200">
              <a:latin typeface="Arial" panose="020B0604020202020204"/>
              <a:cs typeface="Arial" panose="020B0604020202020204"/>
            </a:endParaRPr>
          </a:p>
        </p:txBody>
      </p:sp>
      <p:sp>
        <p:nvSpPr>
          <p:cNvPr id="18" name="object 18"/>
          <p:cNvSpPr txBox="1"/>
          <p:nvPr/>
        </p:nvSpPr>
        <p:spPr>
          <a:xfrm>
            <a:off x="3675126" y="1837182"/>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27</a:t>
            </a:r>
            <a:endParaRPr sz="1200">
              <a:latin typeface="Arial" panose="020B0604020202020204"/>
              <a:cs typeface="Arial" panose="020B0604020202020204"/>
            </a:endParaRPr>
          </a:p>
        </p:txBody>
      </p:sp>
      <p:sp>
        <p:nvSpPr>
          <p:cNvPr id="19" name="object 19"/>
          <p:cNvSpPr txBox="1"/>
          <p:nvPr/>
        </p:nvSpPr>
        <p:spPr>
          <a:xfrm>
            <a:off x="4141723" y="188620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26</a:t>
            </a:r>
            <a:endParaRPr sz="1200">
              <a:latin typeface="Arial" panose="020B0604020202020204"/>
              <a:cs typeface="Arial" panose="020B0604020202020204"/>
            </a:endParaRPr>
          </a:p>
        </p:txBody>
      </p:sp>
      <p:sp>
        <p:nvSpPr>
          <p:cNvPr id="20" name="object 20"/>
          <p:cNvSpPr txBox="1"/>
          <p:nvPr/>
        </p:nvSpPr>
        <p:spPr>
          <a:xfrm>
            <a:off x="4137152" y="231508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25</a:t>
            </a:r>
            <a:endParaRPr sz="1200">
              <a:latin typeface="Arial" panose="020B0604020202020204"/>
              <a:cs typeface="Arial" panose="020B0604020202020204"/>
            </a:endParaRPr>
          </a:p>
        </p:txBody>
      </p:sp>
      <p:sp>
        <p:nvSpPr>
          <p:cNvPr id="21" name="object 21"/>
          <p:cNvSpPr txBox="1"/>
          <p:nvPr/>
        </p:nvSpPr>
        <p:spPr>
          <a:xfrm>
            <a:off x="3798823" y="2614625"/>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10</a:t>
            </a:r>
            <a:endParaRPr sz="1200">
              <a:latin typeface="Arial" panose="020B0604020202020204"/>
              <a:cs typeface="Arial" panose="020B0604020202020204"/>
            </a:endParaRPr>
          </a:p>
        </p:txBody>
      </p:sp>
      <p:sp>
        <p:nvSpPr>
          <p:cNvPr id="22" name="object 22"/>
          <p:cNvSpPr txBox="1"/>
          <p:nvPr/>
        </p:nvSpPr>
        <p:spPr>
          <a:xfrm>
            <a:off x="4799203" y="2489708"/>
            <a:ext cx="175260" cy="208279"/>
          </a:xfrm>
          <a:prstGeom prst="rect">
            <a:avLst/>
          </a:prstGeom>
        </p:spPr>
        <p:txBody>
          <a:bodyPr vert="horz" wrap="square" lIns="0" tIns="12700" rIns="0" bIns="0" rtlCol="0">
            <a:spAutoFit/>
          </a:bodyPr>
          <a:lstStyle/>
          <a:p>
            <a:pPr marL="12700">
              <a:lnSpc>
                <a:spcPct val="100000"/>
              </a:lnSpc>
              <a:spcBef>
                <a:spcPts val="100"/>
              </a:spcBef>
            </a:pPr>
            <a:r>
              <a:rPr sz="1200" spc="-85" dirty="0">
                <a:latin typeface="Arial" panose="020B0604020202020204"/>
                <a:cs typeface="Arial" panose="020B0604020202020204"/>
              </a:rPr>
              <a:t>11</a:t>
            </a:r>
            <a:endParaRPr sz="1200">
              <a:latin typeface="Arial" panose="020B0604020202020204"/>
              <a:cs typeface="Arial" panose="020B0604020202020204"/>
            </a:endParaRPr>
          </a:p>
        </p:txBody>
      </p:sp>
      <p:sp>
        <p:nvSpPr>
          <p:cNvPr id="23" name="object 23"/>
          <p:cNvSpPr txBox="1"/>
          <p:nvPr/>
        </p:nvSpPr>
        <p:spPr>
          <a:xfrm>
            <a:off x="4953127" y="1863978"/>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21</a:t>
            </a:r>
            <a:endParaRPr sz="1200">
              <a:latin typeface="Arial" panose="020B0604020202020204"/>
              <a:cs typeface="Arial" panose="020B0604020202020204"/>
            </a:endParaRPr>
          </a:p>
        </p:txBody>
      </p:sp>
      <p:sp>
        <p:nvSpPr>
          <p:cNvPr id="24" name="object 24"/>
          <p:cNvSpPr txBox="1"/>
          <p:nvPr/>
        </p:nvSpPr>
        <p:spPr>
          <a:xfrm>
            <a:off x="5284978" y="2237359"/>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20</a:t>
            </a:r>
            <a:endParaRPr sz="1200">
              <a:latin typeface="Arial" panose="020B0604020202020204"/>
              <a:cs typeface="Arial" panose="020B0604020202020204"/>
            </a:endParaRPr>
          </a:p>
        </p:txBody>
      </p:sp>
      <p:sp>
        <p:nvSpPr>
          <p:cNvPr id="25" name="object 25"/>
          <p:cNvSpPr txBox="1"/>
          <p:nvPr/>
        </p:nvSpPr>
        <p:spPr>
          <a:xfrm>
            <a:off x="5620003" y="1822830"/>
            <a:ext cx="577215" cy="869315"/>
          </a:xfrm>
          <a:prstGeom prst="rect">
            <a:avLst/>
          </a:prstGeom>
        </p:spPr>
        <p:txBody>
          <a:bodyPr vert="horz" wrap="square" lIns="0" tIns="12700" rIns="0" bIns="0" rtlCol="0">
            <a:spAutoFit/>
          </a:bodyPr>
          <a:lstStyle/>
          <a:p>
            <a:pPr marL="288290">
              <a:lnSpc>
                <a:spcPts val="1795"/>
              </a:lnSpc>
              <a:spcBef>
                <a:spcPts val="100"/>
              </a:spcBef>
            </a:pPr>
            <a:r>
              <a:rPr sz="1800" spc="-5" dirty="0">
                <a:latin typeface="Arial" panose="020B0604020202020204"/>
                <a:cs typeface="Arial" panose="020B0604020202020204"/>
              </a:rPr>
              <a:t>D</a:t>
            </a:r>
            <a:endParaRPr sz="1800">
              <a:latin typeface="Arial" panose="020B0604020202020204"/>
              <a:cs typeface="Arial" panose="020B0604020202020204"/>
            </a:endParaRPr>
          </a:p>
          <a:p>
            <a:pPr marL="21590">
              <a:lnSpc>
                <a:spcPts val="1070"/>
              </a:lnSpc>
            </a:pPr>
            <a:r>
              <a:rPr sz="1200" spc="-5" dirty="0">
                <a:latin typeface="Arial" panose="020B0604020202020204"/>
                <a:cs typeface="Arial" panose="020B0604020202020204"/>
              </a:rPr>
              <a:t>23</a:t>
            </a:r>
            <a:endParaRPr sz="1200">
              <a:latin typeface="Arial" panose="020B0604020202020204"/>
              <a:cs typeface="Arial" panose="020B0604020202020204"/>
            </a:endParaRPr>
          </a:p>
          <a:p>
            <a:pPr marR="5080" algn="r">
              <a:lnSpc>
                <a:spcPct val="100000"/>
              </a:lnSpc>
              <a:spcBef>
                <a:spcPts val="80"/>
              </a:spcBef>
            </a:pPr>
            <a:r>
              <a:rPr sz="1200" spc="-5" dirty="0">
                <a:latin typeface="Arial" panose="020B0604020202020204"/>
                <a:cs typeface="Arial" panose="020B0604020202020204"/>
              </a:rPr>
              <a:t>24</a:t>
            </a:r>
            <a:endParaRPr sz="1200">
              <a:latin typeface="Arial" panose="020B0604020202020204"/>
              <a:cs typeface="Arial" panose="020B0604020202020204"/>
            </a:endParaRPr>
          </a:p>
          <a:p>
            <a:pPr marL="12700">
              <a:lnSpc>
                <a:spcPct val="100000"/>
              </a:lnSpc>
              <a:spcBef>
                <a:spcPts val="815"/>
              </a:spcBef>
            </a:pPr>
            <a:r>
              <a:rPr sz="1200" spc="-5" dirty="0">
                <a:latin typeface="Arial" panose="020B0604020202020204"/>
                <a:cs typeface="Arial" panose="020B0604020202020204"/>
              </a:rPr>
              <a:t>22</a:t>
            </a:r>
            <a:endParaRPr sz="1200">
              <a:latin typeface="Arial" panose="020B0604020202020204"/>
              <a:cs typeface="Arial" panose="020B0604020202020204"/>
            </a:endParaRPr>
          </a:p>
        </p:txBody>
      </p:sp>
      <p:sp>
        <p:nvSpPr>
          <p:cNvPr id="26" name="object 26"/>
          <p:cNvSpPr txBox="1"/>
          <p:nvPr/>
        </p:nvSpPr>
        <p:spPr>
          <a:xfrm>
            <a:off x="5284978" y="2614625"/>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19</a:t>
            </a:r>
            <a:endParaRPr sz="1200">
              <a:latin typeface="Arial" panose="020B0604020202020204"/>
              <a:cs typeface="Arial" panose="020B0604020202020204"/>
            </a:endParaRPr>
          </a:p>
        </p:txBody>
      </p:sp>
      <p:sp>
        <p:nvSpPr>
          <p:cNvPr id="27" name="object 27"/>
          <p:cNvSpPr txBox="1"/>
          <p:nvPr/>
        </p:nvSpPr>
        <p:spPr>
          <a:xfrm>
            <a:off x="4881753" y="3181858"/>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12</a:t>
            </a:r>
            <a:endParaRPr sz="1200">
              <a:latin typeface="Arial" panose="020B0604020202020204"/>
              <a:cs typeface="Arial" panose="020B0604020202020204"/>
            </a:endParaRPr>
          </a:p>
        </p:txBody>
      </p:sp>
      <p:sp>
        <p:nvSpPr>
          <p:cNvPr id="28" name="object 28"/>
          <p:cNvSpPr txBox="1"/>
          <p:nvPr/>
        </p:nvSpPr>
        <p:spPr>
          <a:xfrm>
            <a:off x="4867402" y="3548888"/>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13</a:t>
            </a:r>
            <a:endParaRPr sz="1200">
              <a:latin typeface="Arial" panose="020B0604020202020204"/>
              <a:cs typeface="Arial" panose="020B0604020202020204"/>
            </a:endParaRPr>
          </a:p>
        </p:txBody>
      </p:sp>
      <p:sp>
        <p:nvSpPr>
          <p:cNvPr id="29" name="object 29"/>
          <p:cNvSpPr txBox="1"/>
          <p:nvPr/>
        </p:nvSpPr>
        <p:spPr>
          <a:xfrm>
            <a:off x="5388355" y="3173984"/>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18</a:t>
            </a:r>
            <a:endParaRPr sz="1200">
              <a:latin typeface="Arial" panose="020B0604020202020204"/>
              <a:cs typeface="Arial" panose="020B0604020202020204"/>
            </a:endParaRPr>
          </a:p>
        </p:txBody>
      </p:sp>
      <p:sp>
        <p:nvSpPr>
          <p:cNvPr id="30" name="object 30"/>
          <p:cNvSpPr txBox="1"/>
          <p:nvPr/>
        </p:nvSpPr>
        <p:spPr>
          <a:xfrm>
            <a:off x="5778753" y="3366261"/>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16</a:t>
            </a:r>
            <a:endParaRPr sz="1200">
              <a:latin typeface="Arial" panose="020B0604020202020204"/>
              <a:cs typeface="Arial" panose="020B0604020202020204"/>
            </a:endParaRPr>
          </a:p>
        </p:txBody>
      </p:sp>
      <p:sp>
        <p:nvSpPr>
          <p:cNvPr id="31" name="object 31"/>
          <p:cNvSpPr txBox="1"/>
          <p:nvPr/>
        </p:nvSpPr>
        <p:spPr>
          <a:xfrm>
            <a:off x="5870828" y="3771138"/>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17</a:t>
            </a:r>
            <a:endParaRPr sz="1200">
              <a:latin typeface="Arial" panose="020B0604020202020204"/>
              <a:cs typeface="Arial" panose="020B0604020202020204"/>
            </a:endParaRPr>
          </a:p>
        </p:txBody>
      </p:sp>
      <p:sp>
        <p:nvSpPr>
          <p:cNvPr id="32" name="object 32"/>
          <p:cNvSpPr txBox="1"/>
          <p:nvPr/>
        </p:nvSpPr>
        <p:spPr>
          <a:xfrm>
            <a:off x="5438902" y="3788409"/>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15</a:t>
            </a:r>
            <a:endParaRPr sz="1200">
              <a:latin typeface="Arial" panose="020B0604020202020204"/>
              <a:cs typeface="Arial" panose="020B0604020202020204"/>
            </a:endParaRPr>
          </a:p>
        </p:txBody>
      </p:sp>
      <p:sp>
        <p:nvSpPr>
          <p:cNvPr id="33" name="object 33"/>
          <p:cNvSpPr txBox="1"/>
          <p:nvPr/>
        </p:nvSpPr>
        <p:spPr>
          <a:xfrm>
            <a:off x="4988178" y="3906139"/>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panose="020B0604020202020204"/>
                <a:cs typeface="Arial" panose="020B0604020202020204"/>
              </a:rPr>
              <a:t>14</a:t>
            </a:r>
            <a:endParaRPr sz="1200">
              <a:latin typeface="Arial" panose="020B0604020202020204"/>
              <a:cs typeface="Arial" panose="020B0604020202020204"/>
            </a:endParaRPr>
          </a:p>
        </p:txBody>
      </p:sp>
      <p:sp>
        <p:nvSpPr>
          <p:cNvPr id="34" name="object 34"/>
          <p:cNvSpPr/>
          <p:nvPr/>
        </p:nvSpPr>
        <p:spPr>
          <a:xfrm>
            <a:off x="7765432" y="57723"/>
            <a:ext cx="1355463" cy="931275"/>
          </a:xfrm>
          <a:prstGeom prst="rect">
            <a:avLst/>
          </a:prstGeom>
          <a:blipFill>
            <a:blip r:embed="rId2" cstate="print"/>
            <a:stretch>
              <a:fillRect/>
            </a:stretch>
          </a:blipFill>
        </p:spPr>
        <p:txBody>
          <a:bodyPr wrap="square" lIns="0" tIns="0" rIns="0" bIns="0" rtlCol="0"/>
          <a:lstStyle/>
          <a:p/>
        </p:txBody>
      </p:sp>
      <p:sp>
        <p:nvSpPr>
          <p:cNvPr id="35" name="object 35"/>
          <p:cNvSpPr/>
          <p:nvPr/>
        </p:nvSpPr>
        <p:spPr>
          <a:xfrm>
            <a:off x="183194" y="213985"/>
            <a:ext cx="891036" cy="37655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object 22"/>
          <p:cNvSpPr/>
          <p:nvPr/>
        </p:nvSpPr>
        <p:spPr>
          <a:xfrm>
            <a:off x="7475219" y="3113544"/>
            <a:ext cx="1534668" cy="975347"/>
          </a:xfrm>
          <a:prstGeom prst="rect">
            <a:avLst/>
          </a:prstGeom>
          <a:blipFill>
            <a:blip r:embed="rId1" cstate="print"/>
            <a:stretch>
              <a:fillRect/>
            </a:stretch>
          </a:blipFill>
        </p:spPr>
        <p:txBody>
          <a:bodyPr wrap="square" lIns="0" tIns="0" rIns="0" bIns="0" rtlCol="0"/>
          <a:lstStyle/>
          <a:p/>
        </p:txBody>
      </p:sp>
      <p:sp>
        <p:nvSpPr>
          <p:cNvPr id="2" name="object 2"/>
          <p:cNvSpPr/>
          <p:nvPr/>
        </p:nvSpPr>
        <p:spPr>
          <a:xfrm>
            <a:off x="922019" y="1816607"/>
            <a:ext cx="6981444" cy="1437132"/>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972311" y="1844039"/>
            <a:ext cx="6885940" cy="1341120"/>
          </a:xfrm>
          <a:custGeom>
            <a:avLst/>
            <a:gdLst/>
            <a:ahLst/>
            <a:cxnLst/>
            <a:rect l="l" t="t" r="r" b="b"/>
            <a:pathLst>
              <a:path w="6885940" h="1341120">
                <a:moveTo>
                  <a:pt x="0" y="223520"/>
                </a:moveTo>
                <a:lnTo>
                  <a:pt x="4541" y="178473"/>
                </a:lnTo>
                <a:lnTo>
                  <a:pt x="17565" y="136517"/>
                </a:lnTo>
                <a:lnTo>
                  <a:pt x="38174" y="98549"/>
                </a:lnTo>
                <a:lnTo>
                  <a:pt x="65468" y="65468"/>
                </a:lnTo>
                <a:lnTo>
                  <a:pt x="98549" y="38174"/>
                </a:lnTo>
                <a:lnTo>
                  <a:pt x="136517" y="17565"/>
                </a:lnTo>
                <a:lnTo>
                  <a:pt x="178473" y="4541"/>
                </a:lnTo>
                <a:lnTo>
                  <a:pt x="223519" y="0"/>
                </a:lnTo>
                <a:lnTo>
                  <a:pt x="3822700" y="0"/>
                </a:lnTo>
                <a:lnTo>
                  <a:pt x="5461000" y="0"/>
                </a:lnTo>
                <a:lnTo>
                  <a:pt x="6329680" y="0"/>
                </a:lnTo>
                <a:lnTo>
                  <a:pt x="6374726" y="4541"/>
                </a:lnTo>
                <a:lnTo>
                  <a:pt x="6416682" y="17565"/>
                </a:lnTo>
                <a:lnTo>
                  <a:pt x="6454650" y="38174"/>
                </a:lnTo>
                <a:lnTo>
                  <a:pt x="6487731" y="65468"/>
                </a:lnTo>
                <a:lnTo>
                  <a:pt x="6515025" y="98549"/>
                </a:lnTo>
                <a:lnTo>
                  <a:pt x="6535634" y="136517"/>
                </a:lnTo>
                <a:lnTo>
                  <a:pt x="6548658" y="178473"/>
                </a:lnTo>
                <a:lnTo>
                  <a:pt x="6553200" y="223520"/>
                </a:lnTo>
                <a:lnTo>
                  <a:pt x="6553200" y="782320"/>
                </a:lnTo>
                <a:lnTo>
                  <a:pt x="6885559" y="1282446"/>
                </a:lnTo>
                <a:lnTo>
                  <a:pt x="6553200" y="1117600"/>
                </a:lnTo>
                <a:lnTo>
                  <a:pt x="6548658" y="1162646"/>
                </a:lnTo>
                <a:lnTo>
                  <a:pt x="6535634" y="1204602"/>
                </a:lnTo>
                <a:lnTo>
                  <a:pt x="6515025" y="1242570"/>
                </a:lnTo>
                <a:lnTo>
                  <a:pt x="6487731" y="1275651"/>
                </a:lnTo>
                <a:lnTo>
                  <a:pt x="6454650" y="1302945"/>
                </a:lnTo>
                <a:lnTo>
                  <a:pt x="6416682" y="1323554"/>
                </a:lnTo>
                <a:lnTo>
                  <a:pt x="6374726" y="1336578"/>
                </a:lnTo>
                <a:lnTo>
                  <a:pt x="6329680" y="1341120"/>
                </a:lnTo>
                <a:lnTo>
                  <a:pt x="5461000" y="1341120"/>
                </a:lnTo>
                <a:lnTo>
                  <a:pt x="3822700" y="1341120"/>
                </a:lnTo>
                <a:lnTo>
                  <a:pt x="223519" y="1341120"/>
                </a:lnTo>
                <a:lnTo>
                  <a:pt x="178473" y="1336578"/>
                </a:lnTo>
                <a:lnTo>
                  <a:pt x="136517" y="1323554"/>
                </a:lnTo>
                <a:lnTo>
                  <a:pt x="98549" y="1302945"/>
                </a:lnTo>
                <a:lnTo>
                  <a:pt x="65468" y="1275651"/>
                </a:lnTo>
                <a:lnTo>
                  <a:pt x="38174" y="1242570"/>
                </a:lnTo>
                <a:lnTo>
                  <a:pt x="17565" y="1204602"/>
                </a:lnTo>
                <a:lnTo>
                  <a:pt x="4541" y="1162646"/>
                </a:lnTo>
                <a:lnTo>
                  <a:pt x="0" y="1117600"/>
                </a:lnTo>
                <a:lnTo>
                  <a:pt x="0" y="782320"/>
                </a:lnTo>
                <a:lnTo>
                  <a:pt x="0" y="223520"/>
                </a:lnTo>
                <a:close/>
              </a:path>
            </a:pathLst>
          </a:custGeom>
          <a:ln w="15240">
            <a:solidFill>
              <a:srgbClr val="FF0000"/>
            </a:solidFill>
            <a:prstDash val="sysDash"/>
          </a:ln>
        </p:spPr>
        <p:txBody>
          <a:bodyPr wrap="square" lIns="0" tIns="0" rIns="0" bIns="0" rtlCol="0"/>
          <a:lstStyle/>
          <a:p/>
        </p:txBody>
      </p:sp>
      <p:sp>
        <p:nvSpPr>
          <p:cNvPr id="4" name="object 4"/>
          <p:cNvSpPr txBox="1">
            <a:spLocks noGrp="1"/>
          </p:cNvSpPr>
          <p:nvPr>
            <p:ph type="title"/>
          </p:nvPr>
        </p:nvSpPr>
        <p:spPr>
          <a:xfrm>
            <a:off x="2882900" y="791210"/>
            <a:ext cx="3063875" cy="873760"/>
          </a:xfrm>
          <a:prstGeom prst="rect">
            <a:avLst/>
          </a:prstGeom>
        </p:spPr>
        <p:txBody>
          <a:bodyPr vert="horz" wrap="square" lIns="0" tIns="12065" rIns="0" bIns="0" rtlCol="0">
            <a:spAutoFit/>
          </a:bodyPr>
          <a:lstStyle/>
          <a:p>
            <a:pPr marL="12700">
              <a:lnSpc>
                <a:spcPct val="100000"/>
              </a:lnSpc>
              <a:spcBef>
                <a:spcPts val="95"/>
              </a:spcBef>
            </a:pPr>
            <a:r>
              <a:rPr dirty="0">
                <a:sym typeface="+mn-ea"/>
              </a:rPr>
              <a:t>CGP的工作是什么</a:t>
            </a:r>
            <a:br>
              <a:rPr dirty="0"/>
            </a:br>
            <a:endParaRPr dirty="0"/>
          </a:p>
        </p:txBody>
      </p:sp>
      <p:sp>
        <p:nvSpPr>
          <p:cNvPr id="5" name="object 5"/>
          <p:cNvSpPr/>
          <p:nvPr/>
        </p:nvSpPr>
        <p:spPr>
          <a:xfrm>
            <a:off x="1187958" y="3281934"/>
            <a:ext cx="6190615" cy="1757680"/>
          </a:xfrm>
          <a:custGeom>
            <a:avLst/>
            <a:gdLst/>
            <a:ahLst/>
            <a:cxnLst/>
            <a:rect l="l" t="t" r="r" b="b"/>
            <a:pathLst>
              <a:path w="6190615" h="1757679">
                <a:moveTo>
                  <a:pt x="0" y="1757172"/>
                </a:moveTo>
                <a:lnTo>
                  <a:pt x="6190488" y="1757172"/>
                </a:lnTo>
                <a:lnTo>
                  <a:pt x="6190488" y="0"/>
                </a:lnTo>
                <a:lnTo>
                  <a:pt x="0" y="0"/>
                </a:lnTo>
                <a:lnTo>
                  <a:pt x="0" y="1757172"/>
                </a:lnTo>
                <a:close/>
              </a:path>
            </a:pathLst>
          </a:custGeom>
          <a:ln w="25908">
            <a:solidFill>
              <a:srgbClr val="000000"/>
            </a:solidFill>
            <a:prstDash val="lgDash"/>
          </a:ln>
        </p:spPr>
        <p:txBody>
          <a:bodyPr wrap="square" lIns="0" tIns="0" rIns="0" bIns="0" rtlCol="0"/>
          <a:lstStyle/>
          <a:p/>
        </p:txBody>
      </p:sp>
      <p:sp>
        <p:nvSpPr>
          <p:cNvPr id="6" name="object 6"/>
          <p:cNvSpPr/>
          <p:nvPr/>
        </p:nvSpPr>
        <p:spPr>
          <a:xfrm>
            <a:off x="1813560" y="2061972"/>
            <a:ext cx="858012" cy="71627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3636264" y="2083307"/>
            <a:ext cx="752856" cy="632460"/>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5148071" y="2087879"/>
            <a:ext cx="710184" cy="745236"/>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1187958" y="1989582"/>
            <a:ext cx="6190615" cy="1196340"/>
          </a:xfrm>
          <a:custGeom>
            <a:avLst/>
            <a:gdLst/>
            <a:ahLst/>
            <a:cxnLst/>
            <a:rect l="l" t="t" r="r" b="b"/>
            <a:pathLst>
              <a:path w="6190615" h="1196339">
                <a:moveTo>
                  <a:pt x="0" y="1196339"/>
                </a:moveTo>
                <a:lnTo>
                  <a:pt x="6190488" y="1196339"/>
                </a:lnTo>
                <a:lnTo>
                  <a:pt x="6190488" y="0"/>
                </a:lnTo>
                <a:lnTo>
                  <a:pt x="0" y="0"/>
                </a:lnTo>
                <a:lnTo>
                  <a:pt x="0" y="1196339"/>
                </a:lnTo>
                <a:close/>
              </a:path>
            </a:pathLst>
          </a:custGeom>
          <a:ln w="25908">
            <a:solidFill>
              <a:srgbClr val="000000"/>
            </a:solidFill>
            <a:prstDash val="lgDash"/>
          </a:ln>
        </p:spPr>
        <p:txBody>
          <a:bodyPr wrap="square" lIns="0" tIns="0" rIns="0" bIns="0" rtlCol="0"/>
          <a:lstStyle/>
          <a:p/>
        </p:txBody>
      </p:sp>
      <p:sp>
        <p:nvSpPr>
          <p:cNvPr id="10" name="object 10"/>
          <p:cNvSpPr txBox="1"/>
          <p:nvPr/>
        </p:nvSpPr>
        <p:spPr>
          <a:xfrm>
            <a:off x="1683257" y="2755849"/>
            <a:ext cx="108966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panose="020B0604020202020204"/>
                <a:cs typeface="Arial" panose="020B0604020202020204"/>
              </a:rPr>
              <a:t>PageRank</a:t>
            </a:r>
            <a:endParaRPr sz="1800">
              <a:latin typeface="Arial" panose="020B0604020202020204"/>
              <a:cs typeface="Arial" panose="020B0604020202020204"/>
            </a:endParaRPr>
          </a:p>
        </p:txBody>
      </p:sp>
      <p:sp>
        <p:nvSpPr>
          <p:cNvPr id="11" name="object 11"/>
          <p:cNvSpPr txBox="1"/>
          <p:nvPr/>
        </p:nvSpPr>
        <p:spPr>
          <a:xfrm>
            <a:off x="3571113" y="2739974"/>
            <a:ext cx="90106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k-</a:t>
            </a:r>
            <a:r>
              <a:rPr sz="1800" dirty="0">
                <a:latin typeface="Arial" panose="020B0604020202020204"/>
                <a:cs typeface="Arial" panose="020B0604020202020204"/>
              </a:rPr>
              <a:t>m</a:t>
            </a:r>
            <a:r>
              <a:rPr sz="1800" spc="-10" dirty="0">
                <a:latin typeface="Arial" panose="020B0604020202020204"/>
                <a:cs typeface="Arial" panose="020B0604020202020204"/>
              </a:rPr>
              <a:t>ean</a:t>
            </a:r>
            <a:r>
              <a:rPr sz="1800" dirty="0">
                <a:latin typeface="Arial" panose="020B0604020202020204"/>
                <a:cs typeface="Arial" panose="020B0604020202020204"/>
              </a:rPr>
              <a:t>s</a:t>
            </a:r>
            <a:endParaRPr sz="1800">
              <a:latin typeface="Arial" panose="020B0604020202020204"/>
              <a:cs typeface="Arial" panose="020B0604020202020204"/>
            </a:endParaRPr>
          </a:p>
        </p:txBody>
      </p:sp>
      <p:sp>
        <p:nvSpPr>
          <p:cNvPr id="12" name="object 12"/>
          <p:cNvSpPr txBox="1"/>
          <p:nvPr/>
        </p:nvSpPr>
        <p:spPr>
          <a:xfrm>
            <a:off x="5155819" y="2755849"/>
            <a:ext cx="635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SSSP</a:t>
            </a:r>
            <a:endParaRPr sz="1800">
              <a:latin typeface="Arial" panose="020B0604020202020204"/>
              <a:cs typeface="Arial" panose="020B0604020202020204"/>
            </a:endParaRPr>
          </a:p>
        </p:txBody>
      </p:sp>
      <p:sp>
        <p:nvSpPr>
          <p:cNvPr id="13" name="object 13"/>
          <p:cNvSpPr txBox="1"/>
          <p:nvPr/>
        </p:nvSpPr>
        <p:spPr>
          <a:xfrm>
            <a:off x="3600703" y="4697348"/>
            <a:ext cx="13214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panose="020B0604020202020204"/>
                <a:cs typeface="Arial" panose="020B0604020202020204"/>
              </a:rPr>
              <a:t>Graph</a:t>
            </a:r>
            <a:r>
              <a:rPr sz="1800" b="1" spc="440" dirty="0">
                <a:latin typeface="Arial" panose="020B0604020202020204"/>
                <a:cs typeface="Arial" panose="020B0604020202020204"/>
              </a:rPr>
              <a:t> </a:t>
            </a:r>
            <a:r>
              <a:rPr sz="1800" b="1" spc="-5" dirty="0">
                <a:latin typeface="Arial" panose="020B0604020202020204"/>
                <a:cs typeface="Arial" panose="020B0604020202020204"/>
              </a:rPr>
              <a:t>Data</a:t>
            </a:r>
            <a:endParaRPr sz="1800">
              <a:latin typeface="Arial" panose="020B0604020202020204"/>
              <a:cs typeface="Arial" panose="020B0604020202020204"/>
            </a:endParaRPr>
          </a:p>
        </p:txBody>
      </p:sp>
      <p:sp>
        <p:nvSpPr>
          <p:cNvPr id="14" name="object 14"/>
          <p:cNvSpPr txBox="1"/>
          <p:nvPr/>
        </p:nvSpPr>
        <p:spPr>
          <a:xfrm>
            <a:off x="1187958" y="5171694"/>
            <a:ext cx="6190615" cy="396240"/>
          </a:xfrm>
          <a:prstGeom prst="rect">
            <a:avLst/>
          </a:prstGeom>
          <a:ln w="25907">
            <a:solidFill>
              <a:srgbClr val="000000"/>
            </a:solidFill>
          </a:ln>
        </p:spPr>
        <p:txBody>
          <a:bodyPr vert="horz" wrap="square" lIns="0" tIns="53340" rIns="0" bIns="0" rtlCol="0">
            <a:spAutoFit/>
          </a:bodyPr>
          <a:lstStyle/>
          <a:p>
            <a:pPr marL="97790" algn="ctr">
              <a:lnSpc>
                <a:spcPct val="100000"/>
              </a:lnSpc>
              <a:spcBef>
                <a:spcPts val="420"/>
              </a:spcBef>
            </a:pPr>
            <a:r>
              <a:rPr sz="1800" b="1" dirty="0">
                <a:latin typeface="Arial" panose="020B0604020202020204"/>
                <a:cs typeface="Arial" panose="020B0604020202020204"/>
              </a:rPr>
              <a:t>Platform</a:t>
            </a:r>
            <a:endParaRPr sz="1800">
              <a:latin typeface="Arial" panose="020B0604020202020204"/>
              <a:cs typeface="Arial" panose="020B0604020202020204"/>
            </a:endParaRPr>
          </a:p>
        </p:txBody>
      </p:sp>
      <p:sp>
        <p:nvSpPr>
          <p:cNvPr id="15" name="object 15"/>
          <p:cNvSpPr/>
          <p:nvPr/>
        </p:nvSpPr>
        <p:spPr>
          <a:xfrm>
            <a:off x="3950696" y="3108070"/>
            <a:ext cx="144145" cy="363855"/>
          </a:xfrm>
          <a:custGeom>
            <a:avLst/>
            <a:gdLst/>
            <a:ahLst/>
            <a:cxnLst/>
            <a:rect l="l" t="t" r="r" b="b"/>
            <a:pathLst>
              <a:path w="144145" h="363854">
                <a:moveTo>
                  <a:pt x="71901" y="63608"/>
                </a:moveTo>
                <a:lnTo>
                  <a:pt x="55899" y="91040"/>
                </a:lnTo>
                <a:lnTo>
                  <a:pt x="55899" y="363600"/>
                </a:lnTo>
                <a:lnTo>
                  <a:pt x="87903" y="363600"/>
                </a:lnTo>
                <a:lnTo>
                  <a:pt x="87903" y="91040"/>
                </a:lnTo>
                <a:lnTo>
                  <a:pt x="71901" y="63608"/>
                </a:lnTo>
                <a:close/>
              </a:path>
              <a:path w="144145" h="363854">
                <a:moveTo>
                  <a:pt x="71901" y="0"/>
                </a:moveTo>
                <a:lnTo>
                  <a:pt x="2051" y="119761"/>
                </a:lnTo>
                <a:lnTo>
                  <a:pt x="0" y="125763"/>
                </a:lnTo>
                <a:lnTo>
                  <a:pt x="400" y="131873"/>
                </a:lnTo>
                <a:lnTo>
                  <a:pt x="3087" y="137388"/>
                </a:lnTo>
                <a:lnTo>
                  <a:pt x="7893" y="141604"/>
                </a:lnTo>
                <a:lnTo>
                  <a:pt x="13896" y="143658"/>
                </a:lnTo>
                <a:lnTo>
                  <a:pt x="20006" y="143271"/>
                </a:lnTo>
                <a:lnTo>
                  <a:pt x="25521" y="140622"/>
                </a:lnTo>
                <a:lnTo>
                  <a:pt x="29737" y="135889"/>
                </a:lnTo>
                <a:lnTo>
                  <a:pt x="55899" y="91040"/>
                </a:lnTo>
                <a:lnTo>
                  <a:pt x="55899" y="31750"/>
                </a:lnTo>
                <a:lnTo>
                  <a:pt x="90419" y="31750"/>
                </a:lnTo>
                <a:lnTo>
                  <a:pt x="71901" y="0"/>
                </a:lnTo>
                <a:close/>
              </a:path>
              <a:path w="144145" h="363854">
                <a:moveTo>
                  <a:pt x="90419" y="31750"/>
                </a:moveTo>
                <a:lnTo>
                  <a:pt x="87903" y="31750"/>
                </a:lnTo>
                <a:lnTo>
                  <a:pt x="87903" y="91040"/>
                </a:lnTo>
                <a:lnTo>
                  <a:pt x="114065" y="135889"/>
                </a:lnTo>
                <a:lnTo>
                  <a:pt x="118282" y="140622"/>
                </a:lnTo>
                <a:lnTo>
                  <a:pt x="123797" y="143271"/>
                </a:lnTo>
                <a:lnTo>
                  <a:pt x="129907" y="143658"/>
                </a:lnTo>
                <a:lnTo>
                  <a:pt x="135909" y="141604"/>
                </a:lnTo>
                <a:lnTo>
                  <a:pt x="140715" y="137388"/>
                </a:lnTo>
                <a:lnTo>
                  <a:pt x="143402" y="131873"/>
                </a:lnTo>
                <a:lnTo>
                  <a:pt x="143803" y="125763"/>
                </a:lnTo>
                <a:lnTo>
                  <a:pt x="141751" y="119761"/>
                </a:lnTo>
                <a:lnTo>
                  <a:pt x="90419" y="31750"/>
                </a:lnTo>
                <a:close/>
              </a:path>
              <a:path w="144145" h="363854">
                <a:moveTo>
                  <a:pt x="87903" y="31750"/>
                </a:moveTo>
                <a:lnTo>
                  <a:pt x="55899" y="31750"/>
                </a:lnTo>
                <a:lnTo>
                  <a:pt x="55899" y="91040"/>
                </a:lnTo>
                <a:lnTo>
                  <a:pt x="71901" y="63608"/>
                </a:lnTo>
                <a:lnTo>
                  <a:pt x="58058" y="39877"/>
                </a:lnTo>
                <a:lnTo>
                  <a:pt x="87903" y="39877"/>
                </a:lnTo>
                <a:lnTo>
                  <a:pt x="87903" y="31750"/>
                </a:lnTo>
                <a:close/>
              </a:path>
              <a:path w="144145" h="363854">
                <a:moveTo>
                  <a:pt x="87903" y="39877"/>
                </a:moveTo>
                <a:lnTo>
                  <a:pt x="85744" y="39877"/>
                </a:lnTo>
                <a:lnTo>
                  <a:pt x="71901" y="63608"/>
                </a:lnTo>
                <a:lnTo>
                  <a:pt x="87903" y="91040"/>
                </a:lnTo>
                <a:lnTo>
                  <a:pt x="87903" y="39877"/>
                </a:lnTo>
                <a:close/>
              </a:path>
              <a:path w="144145" h="363854">
                <a:moveTo>
                  <a:pt x="85744" y="39877"/>
                </a:moveTo>
                <a:lnTo>
                  <a:pt x="58058" y="39877"/>
                </a:lnTo>
                <a:lnTo>
                  <a:pt x="71901" y="63608"/>
                </a:lnTo>
                <a:lnTo>
                  <a:pt x="85744" y="39877"/>
                </a:lnTo>
                <a:close/>
              </a:path>
            </a:pathLst>
          </a:custGeom>
          <a:solidFill>
            <a:srgbClr val="FF0000"/>
          </a:solidFill>
        </p:spPr>
        <p:txBody>
          <a:bodyPr wrap="square" lIns="0" tIns="0" rIns="0" bIns="0" rtlCol="0"/>
          <a:lstStyle/>
          <a:p/>
        </p:txBody>
      </p:sp>
      <p:sp>
        <p:nvSpPr>
          <p:cNvPr id="16" name="object 16"/>
          <p:cNvSpPr/>
          <p:nvPr/>
        </p:nvSpPr>
        <p:spPr>
          <a:xfrm>
            <a:off x="2339975" y="3102101"/>
            <a:ext cx="1041400" cy="454025"/>
          </a:xfrm>
          <a:custGeom>
            <a:avLst/>
            <a:gdLst/>
            <a:ahLst/>
            <a:cxnLst/>
            <a:rect l="l" t="t" r="r" b="b"/>
            <a:pathLst>
              <a:path w="1041400" h="454025">
                <a:moveTo>
                  <a:pt x="90464" y="40491"/>
                </a:moveTo>
                <a:lnTo>
                  <a:pt x="58978" y="45075"/>
                </a:lnTo>
                <a:lnTo>
                  <a:pt x="78400" y="70151"/>
                </a:lnTo>
                <a:lnTo>
                  <a:pt x="1029208" y="453644"/>
                </a:lnTo>
                <a:lnTo>
                  <a:pt x="1041146" y="424052"/>
                </a:lnTo>
                <a:lnTo>
                  <a:pt x="90464" y="40491"/>
                </a:lnTo>
                <a:close/>
              </a:path>
              <a:path w="1041400" h="454025">
                <a:moveTo>
                  <a:pt x="145923" y="0"/>
                </a:moveTo>
                <a:lnTo>
                  <a:pt x="0" y="21336"/>
                </a:lnTo>
                <a:lnTo>
                  <a:pt x="84962" y="130810"/>
                </a:lnTo>
                <a:lnTo>
                  <a:pt x="89796" y="134963"/>
                </a:lnTo>
                <a:lnTo>
                  <a:pt x="95631" y="136890"/>
                </a:lnTo>
                <a:lnTo>
                  <a:pt x="101750" y="136507"/>
                </a:lnTo>
                <a:lnTo>
                  <a:pt x="78400" y="70151"/>
                </a:lnTo>
                <a:lnTo>
                  <a:pt x="23494" y="48006"/>
                </a:lnTo>
                <a:lnTo>
                  <a:pt x="35432" y="18287"/>
                </a:lnTo>
                <a:lnTo>
                  <a:pt x="155817" y="18287"/>
                </a:lnTo>
                <a:lnTo>
                  <a:pt x="154050" y="6096"/>
                </a:lnTo>
                <a:lnTo>
                  <a:pt x="145923" y="0"/>
                </a:lnTo>
                <a:close/>
              </a:path>
              <a:path w="1041400" h="454025">
                <a:moveTo>
                  <a:pt x="35432" y="18287"/>
                </a:moveTo>
                <a:lnTo>
                  <a:pt x="23494" y="48006"/>
                </a:lnTo>
                <a:lnTo>
                  <a:pt x="78400" y="70151"/>
                </a:lnTo>
                <a:lnTo>
                  <a:pt x="62034" y="49022"/>
                </a:lnTo>
                <a:lnTo>
                  <a:pt x="31876" y="49022"/>
                </a:lnTo>
                <a:lnTo>
                  <a:pt x="42163" y="23368"/>
                </a:lnTo>
                <a:lnTo>
                  <a:pt x="48024" y="23368"/>
                </a:lnTo>
                <a:lnTo>
                  <a:pt x="35432" y="18287"/>
                </a:lnTo>
                <a:close/>
              </a:path>
              <a:path w="1041400" h="454025">
                <a:moveTo>
                  <a:pt x="42163" y="23368"/>
                </a:moveTo>
                <a:lnTo>
                  <a:pt x="31876" y="49022"/>
                </a:lnTo>
                <a:lnTo>
                  <a:pt x="58978" y="45075"/>
                </a:lnTo>
                <a:lnTo>
                  <a:pt x="42163" y="23368"/>
                </a:lnTo>
                <a:close/>
              </a:path>
              <a:path w="1041400" h="454025">
                <a:moveTo>
                  <a:pt x="58978" y="45075"/>
                </a:moveTo>
                <a:lnTo>
                  <a:pt x="31876" y="49022"/>
                </a:lnTo>
                <a:lnTo>
                  <a:pt x="62034" y="49022"/>
                </a:lnTo>
                <a:lnTo>
                  <a:pt x="58978" y="45075"/>
                </a:lnTo>
                <a:close/>
              </a:path>
              <a:path w="1041400" h="454025">
                <a:moveTo>
                  <a:pt x="48024" y="23368"/>
                </a:moveTo>
                <a:lnTo>
                  <a:pt x="42163" y="23368"/>
                </a:lnTo>
                <a:lnTo>
                  <a:pt x="58978" y="45075"/>
                </a:lnTo>
                <a:lnTo>
                  <a:pt x="90464" y="40491"/>
                </a:lnTo>
                <a:lnTo>
                  <a:pt x="48024" y="23368"/>
                </a:lnTo>
                <a:close/>
              </a:path>
              <a:path w="1041400" h="454025">
                <a:moveTo>
                  <a:pt x="155817" y="18287"/>
                </a:moveTo>
                <a:lnTo>
                  <a:pt x="35432" y="18287"/>
                </a:lnTo>
                <a:lnTo>
                  <a:pt x="90464" y="40491"/>
                </a:lnTo>
                <a:lnTo>
                  <a:pt x="150494" y="31750"/>
                </a:lnTo>
                <a:lnTo>
                  <a:pt x="156591" y="23622"/>
                </a:lnTo>
                <a:lnTo>
                  <a:pt x="155817" y="18287"/>
                </a:lnTo>
                <a:close/>
              </a:path>
            </a:pathLst>
          </a:custGeom>
          <a:solidFill>
            <a:srgbClr val="FF0000"/>
          </a:solidFill>
        </p:spPr>
        <p:txBody>
          <a:bodyPr wrap="square" lIns="0" tIns="0" rIns="0" bIns="0" rtlCol="0"/>
          <a:lstStyle/>
          <a:p/>
        </p:txBody>
      </p:sp>
      <p:sp>
        <p:nvSpPr>
          <p:cNvPr id="17" name="object 17"/>
          <p:cNvSpPr/>
          <p:nvPr/>
        </p:nvSpPr>
        <p:spPr>
          <a:xfrm>
            <a:off x="4804155" y="3121660"/>
            <a:ext cx="742950" cy="433705"/>
          </a:xfrm>
          <a:custGeom>
            <a:avLst/>
            <a:gdLst/>
            <a:ahLst/>
            <a:cxnLst/>
            <a:rect l="l" t="t" r="r" b="b"/>
            <a:pathLst>
              <a:path w="742950" h="433704">
                <a:moveTo>
                  <a:pt x="656038" y="32725"/>
                </a:moveTo>
                <a:lnTo>
                  <a:pt x="0" y="405384"/>
                </a:lnTo>
                <a:lnTo>
                  <a:pt x="15748" y="433197"/>
                </a:lnTo>
                <a:lnTo>
                  <a:pt x="671782" y="60607"/>
                </a:lnTo>
                <a:lnTo>
                  <a:pt x="687778" y="33088"/>
                </a:lnTo>
                <a:lnTo>
                  <a:pt x="656038" y="32725"/>
                </a:lnTo>
                <a:close/>
              </a:path>
              <a:path w="742950" h="433704">
                <a:moveTo>
                  <a:pt x="741916" y="3555"/>
                </a:moveTo>
                <a:lnTo>
                  <a:pt x="707390" y="3555"/>
                </a:lnTo>
                <a:lnTo>
                  <a:pt x="723265" y="31368"/>
                </a:lnTo>
                <a:lnTo>
                  <a:pt x="671782" y="60607"/>
                </a:lnTo>
                <a:lnTo>
                  <a:pt x="645668" y="105537"/>
                </a:lnTo>
                <a:lnTo>
                  <a:pt x="643634" y="111539"/>
                </a:lnTo>
                <a:lnTo>
                  <a:pt x="644064" y="117649"/>
                </a:lnTo>
                <a:lnTo>
                  <a:pt x="646757" y="123164"/>
                </a:lnTo>
                <a:lnTo>
                  <a:pt x="651510" y="127380"/>
                </a:lnTo>
                <a:lnTo>
                  <a:pt x="657512" y="129432"/>
                </a:lnTo>
                <a:lnTo>
                  <a:pt x="663622" y="129031"/>
                </a:lnTo>
                <a:lnTo>
                  <a:pt x="669137" y="126345"/>
                </a:lnTo>
                <a:lnTo>
                  <a:pt x="673354" y="121538"/>
                </a:lnTo>
                <a:lnTo>
                  <a:pt x="741916" y="3555"/>
                </a:lnTo>
                <a:close/>
              </a:path>
              <a:path w="742950" h="433704">
                <a:moveTo>
                  <a:pt x="687778" y="33088"/>
                </a:moveTo>
                <a:lnTo>
                  <a:pt x="671782" y="60607"/>
                </a:lnTo>
                <a:lnTo>
                  <a:pt x="719687" y="33400"/>
                </a:lnTo>
                <a:lnTo>
                  <a:pt x="715137" y="33400"/>
                </a:lnTo>
                <a:lnTo>
                  <a:pt x="687778" y="33088"/>
                </a:lnTo>
                <a:close/>
              </a:path>
              <a:path w="742950" h="433704">
                <a:moveTo>
                  <a:pt x="701548" y="9398"/>
                </a:moveTo>
                <a:lnTo>
                  <a:pt x="687778" y="33088"/>
                </a:lnTo>
                <a:lnTo>
                  <a:pt x="715137" y="33400"/>
                </a:lnTo>
                <a:lnTo>
                  <a:pt x="701548" y="9398"/>
                </a:lnTo>
                <a:close/>
              </a:path>
              <a:path w="742950" h="433704">
                <a:moveTo>
                  <a:pt x="710724" y="9398"/>
                </a:moveTo>
                <a:lnTo>
                  <a:pt x="701548" y="9398"/>
                </a:lnTo>
                <a:lnTo>
                  <a:pt x="715137" y="33400"/>
                </a:lnTo>
                <a:lnTo>
                  <a:pt x="719687" y="33400"/>
                </a:lnTo>
                <a:lnTo>
                  <a:pt x="723265" y="31368"/>
                </a:lnTo>
                <a:lnTo>
                  <a:pt x="710724" y="9398"/>
                </a:lnTo>
                <a:close/>
              </a:path>
              <a:path w="742950" h="433704">
                <a:moveTo>
                  <a:pt x="707390" y="3555"/>
                </a:moveTo>
                <a:lnTo>
                  <a:pt x="656038" y="32725"/>
                </a:lnTo>
                <a:lnTo>
                  <a:pt x="687778" y="33088"/>
                </a:lnTo>
                <a:lnTo>
                  <a:pt x="701548" y="9398"/>
                </a:lnTo>
                <a:lnTo>
                  <a:pt x="710724" y="9398"/>
                </a:lnTo>
                <a:lnTo>
                  <a:pt x="707390" y="3555"/>
                </a:lnTo>
                <a:close/>
              </a:path>
              <a:path w="742950" h="433704">
                <a:moveTo>
                  <a:pt x="595503" y="0"/>
                </a:moveTo>
                <a:lnTo>
                  <a:pt x="588264" y="7112"/>
                </a:lnTo>
                <a:lnTo>
                  <a:pt x="588231" y="9398"/>
                </a:lnTo>
                <a:lnTo>
                  <a:pt x="588137" y="24764"/>
                </a:lnTo>
                <a:lnTo>
                  <a:pt x="595122" y="32003"/>
                </a:lnTo>
                <a:lnTo>
                  <a:pt x="656038" y="32725"/>
                </a:lnTo>
                <a:lnTo>
                  <a:pt x="707390" y="3555"/>
                </a:lnTo>
                <a:lnTo>
                  <a:pt x="741916" y="3555"/>
                </a:lnTo>
                <a:lnTo>
                  <a:pt x="742950" y="1777"/>
                </a:lnTo>
                <a:lnTo>
                  <a:pt x="595503" y="0"/>
                </a:lnTo>
                <a:close/>
              </a:path>
            </a:pathLst>
          </a:custGeom>
          <a:solidFill>
            <a:srgbClr val="FF0000"/>
          </a:solidFill>
        </p:spPr>
        <p:txBody>
          <a:bodyPr wrap="square" lIns="0" tIns="0" rIns="0" bIns="0" rtlCol="0"/>
          <a:lstStyle/>
          <a:p/>
        </p:txBody>
      </p:sp>
      <p:sp>
        <p:nvSpPr>
          <p:cNvPr id="18" name="object 18"/>
          <p:cNvSpPr txBox="1"/>
          <p:nvPr/>
        </p:nvSpPr>
        <p:spPr>
          <a:xfrm>
            <a:off x="3708653" y="3391865"/>
            <a:ext cx="79946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panose="020B0604020202020204"/>
                <a:cs typeface="Arial" panose="020B0604020202020204"/>
              </a:rPr>
              <a:t>Sh</a:t>
            </a:r>
            <a:r>
              <a:rPr sz="1800" b="1" spc="-10" dirty="0">
                <a:solidFill>
                  <a:srgbClr val="FF0000"/>
                </a:solidFill>
                <a:latin typeface="Arial" panose="020B0604020202020204"/>
                <a:cs typeface="Arial" panose="020B0604020202020204"/>
              </a:rPr>
              <a:t>a</a:t>
            </a:r>
            <a:r>
              <a:rPr sz="1800" b="1" dirty="0">
                <a:solidFill>
                  <a:srgbClr val="FF0000"/>
                </a:solidFill>
                <a:latin typeface="Arial" panose="020B0604020202020204"/>
                <a:cs typeface="Arial" panose="020B0604020202020204"/>
              </a:rPr>
              <a:t>r</a:t>
            </a:r>
            <a:r>
              <a:rPr sz="1800" b="1" spc="-15" dirty="0">
                <a:solidFill>
                  <a:srgbClr val="FF0000"/>
                </a:solidFill>
                <a:latin typeface="Arial" panose="020B0604020202020204"/>
                <a:cs typeface="Arial" panose="020B0604020202020204"/>
              </a:rPr>
              <a:t>e</a:t>
            </a:r>
            <a:r>
              <a:rPr sz="1800" b="1" dirty="0">
                <a:solidFill>
                  <a:srgbClr val="FF0000"/>
                </a:solidFill>
                <a:latin typeface="Arial" panose="020B0604020202020204"/>
                <a:cs typeface="Arial" panose="020B0604020202020204"/>
              </a:rPr>
              <a:t>d</a:t>
            </a:r>
            <a:endParaRPr sz="1800">
              <a:latin typeface="Arial" panose="020B0604020202020204"/>
              <a:cs typeface="Arial" panose="020B0604020202020204"/>
            </a:endParaRPr>
          </a:p>
        </p:txBody>
      </p:sp>
      <p:sp>
        <p:nvSpPr>
          <p:cNvPr id="19" name="object 19"/>
          <p:cNvSpPr/>
          <p:nvPr/>
        </p:nvSpPr>
        <p:spPr>
          <a:xfrm>
            <a:off x="3200400" y="3653028"/>
            <a:ext cx="2211324" cy="1114044"/>
          </a:xfrm>
          <a:prstGeom prst="rect">
            <a:avLst/>
          </a:prstGeom>
          <a:blipFill>
            <a:blip r:embed="rId6" cstate="print"/>
            <a:stretch>
              <a:fillRect/>
            </a:stretch>
          </a:blipFill>
        </p:spPr>
        <p:txBody>
          <a:bodyPr wrap="square" lIns="0" tIns="0" rIns="0" bIns="0" rtlCol="0"/>
          <a:lstStyle/>
          <a:p/>
        </p:txBody>
      </p:sp>
      <p:sp>
        <p:nvSpPr>
          <p:cNvPr id="21" name="object 21"/>
          <p:cNvSpPr txBox="1"/>
          <p:nvPr/>
        </p:nvSpPr>
        <p:spPr>
          <a:xfrm>
            <a:off x="6164707" y="2215388"/>
            <a:ext cx="95250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panose="020B0604020202020204"/>
                <a:cs typeface="Arial" panose="020B0604020202020204"/>
              </a:rPr>
              <a:t>…</a:t>
            </a:r>
            <a:r>
              <a:rPr sz="3200" spc="-85" dirty="0">
                <a:latin typeface="Arial" panose="020B0604020202020204"/>
                <a:cs typeface="Arial" panose="020B0604020202020204"/>
              </a:rPr>
              <a:t> </a:t>
            </a:r>
            <a:r>
              <a:rPr sz="3200" dirty="0">
                <a:latin typeface="Arial" panose="020B0604020202020204"/>
                <a:cs typeface="Arial" panose="020B0604020202020204"/>
              </a:rPr>
              <a:t>…</a:t>
            </a:r>
            <a:endParaRPr sz="3200">
              <a:latin typeface="Arial" panose="020B0604020202020204"/>
              <a:cs typeface="Arial" panose="020B0604020202020204"/>
            </a:endParaRPr>
          </a:p>
        </p:txBody>
      </p:sp>
      <p:sp>
        <p:nvSpPr>
          <p:cNvPr id="23" name="object 23"/>
          <p:cNvSpPr/>
          <p:nvPr/>
        </p:nvSpPr>
        <p:spPr>
          <a:xfrm>
            <a:off x="7525511" y="3140964"/>
            <a:ext cx="1438910" cy="879475"/>
          </a:xfrm>
          <a:custGeom>
            <a:avLst/>
            <a:gdLst/>
            <a:ahLst/>
            <a:cxnLst/>
            <a:rect l="l" t="t" r="r" b="b"/>
            <a:pathLst>
              <a:path w="1438909" h="879475">
                <a:moveTo>
                  <a:pt x="0" y="146558"/>
                </a:moveTo>
                <a:lnTo>
                  <a:pt x="7475" y="100250"/>
                </a:lnTo>
                <a:lnTo>
                  <a:pt x="28289" y="60021"/>
                </a:lnTo>
                <a:lnTo>
                  <a:pt x="60021" y="28289"/>
                </a:lnTo>
                <a:lnTo>
                  <a:pt x="100250" y="7475"/>
                </a:lnTo>
                <a:lnTo>
                  <a:pt x="146558" y="0"/>
                </a:lnTo>
                <a:lnTo>
                  <a:pt x="1292098" y="0"/>
                </a:lnTo>
                <a:lnTo>
                  <a:pt x="1338405" y="7475"/>
                </a:lnTo>
                <a:lnTo>
                  <a:pt x="1378634" y="28289"/>
                </a:lnTo>
                <a:lnTo>
                  <a:pt x="1410366" y="60021"/>
                </a:lnTo>
                <a:lnTo>
                  <a:pt x="1431180" y="100250"/>
                </a:lnTo>
                <a:lnTo>
                  <a:pt x="1438656" y="146558"/>
                </a:lnTo>
                <a:lnTo>
                  <a:pt x="1438656" y="732790"/>
                </a:lnTo>
                <a:lnTo>
                  <a:pt x="1431180" y="779097"/>
                </a:lnTo>
                <a:lnTo>
                  <a:pt x="1410366" y="819326"/>
                </a:lnTo>
                <a:lnTo>
                  <a:pt x="1378634" y="851058"/>
                </a:lnTo>
                <a:lnTo>
                  <a:pt x="1338405" y="871872"/>
                </a:lnTo>
                <a:lnTo>
                  <a:pt x="1292098" y="879348"/>
                </a:lnTo>
                <a:lnTo>
                  <a:pt x="146558" y="879348"/>
                </a:lnTo>
                <a:lnTo>
                  <a:pt x="100250" y="871872"/>
                </a:lnTo>
                <a:lnTo>
                  <a:pt x="60021" y="851058"/>
                </a:lnTo>
                <a:lnTo>
                  <a:pt x="28289" y="819326"/>
                </a:lnTo>
                <a:lnTo>
                  <a:pt x="7475" y="779097"/>
                </a:lnTo>
                <a:lnTo>
                  <a:pt x="0" y="732790"/>
                </a:lnTo>
                <a:lnTo>
                  <a:pt x="0" y="146558"/>
                </a:lnTo>
                <a:close/>
              </a:path>
            </a:pathLst>
          </a:custGeom>
          <a:ln w="15240">
            <a:solidFill>
              <a:srgbClr val="FF0000"/>
            </a:solidFill>
            <a:prstDash val="sysDash"/>
          </a:ln>
        </p:spPr>
        <p:txBody>
          <a:bodyPr wrap="square" lIns="0" tIns="0" rIns="0" bIns="0" rtlCol="0"/>
          <a:lstStyle/>
          <a:p/>
        </p:txBody>
      </p:sp>
      <p:sp>
        <p:nvSpPr>
          <p:cNvPr id="24" name="object 24"/>
          <p:cNvSpPr/>
          <p:nvPr/>
        </p:nvSpPr>
        <p:spPr>
          <a:xfrm>
            <a:off x="7765432" y="57723"/>
            <a:ext cx="1355463" cy="931275"/>
          </a:xfrm>
          <a:prstGeom prst="rect">
            <a:avLst/>
          </a:prstGeom>
          <a:blipFill>
            <a:blip r:embed="rId7" cstate="print"/>
            <a:stretch>
              <a:fillRect/>
            </a:stretch>
          </a:blipFill>
        </p:spPr>
        <p:txBody>
          <a:bodyPr wrap="square" lIns="0" tIns="0" rIns="0" bIns="0" rtlCol="0"/>
          <a:lstStyle/>
          <a:p/>
        </p:txBody>
      </p:sp>
      <p:sp>
        <p:nvSpPr>
          <p:cNvPr id="25" name="object 25"/>
          <p:cNvSpPr/>
          <p:nvPr/>
        </p:nvSpPr>
        <p:spPr>
          <a:xfrm>
            <a:off x="183194" y="213985"/>
            <a:ext cx="891036" cy="376559"/>
          </a:xfrm>
          <a:prstGeom prst="rect">
            <a:avLst/>
          </a:prstGeom>
          <a:blipFill>
            <a:blip r:embed="rId8" cstate="print"/>
            <a:stretch>
              <a:fillRect/>
            </a:stretch>
          </a:blipFill>
        </p:spPr>
        <p:txBody>
          <a:bodyPr wrap="square" lIns="0" tIns="0" rIns="0" bIns="0" rtlCol="0"/>
          <a:lstStyle/>
          <a:p/>
        </p:txBody>
      </p:sp>
      <p:sp>
        <p:nvSpPr>
          <p:cNvPr id="26" name="文本框 25"/>
          <p:cNvSpPr txBox="1"/>
          <p:nvPr/>
        </p:nvSpPr>
        <p:spPr>
          <a:xfrm>
            <a:off x="7633335" y="3263900"/>
            <a:ext cx="1205865" cy="645160"/>
          </a:xfrm>
          <a:prstGeom prst="rect">
            <a:avLst/>
          </a:prstGeom>
          <a:noFill/>
        </p:spPr>
        <p:txBody>
          <a:bodyPr wrap="square" rtlCol="0">
            <a:spAutoFit/>
          </a:bodyPr>
          <a:p>
            <a:r>
              <a:rPr lang="zh-CN" altLang="en-US"/>
              <a:t>现在的图算法</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733" y="948690"/>
            <a:ext cx="8930640" cy="442595"/>
          </a:xfrm>
          <a:prstGeom prst="rect">
            <a:avLst/>
          </a:prstGeom>
        </p:spPr>
        <p:txBody>
          <a:bodyPr vert="horz" wrap="square" lIns="0" tIns="12065" rIns="0" bIns="0" rtlCol="0">
            <a:spAutoFit/>
          </a:bodyPr>
          <a:lstStyle/>
          <a:p>
            <a:pPr marL="12700">
              <a:lnSpc>
                <a:spcPct val="100000"/>
              </a:lnSpc>
              <a:spcBef>
                <a:spcPts val="95"/>
              </a:spcBef>
            </a:pPr>
            <a:r>
              <a:rPr dirty="0"/>
              <a:t>Implementations</a:t>
            </a:r>
            <a:r>
              <a:rPr dirty="0">
                <a:latin typeface="Droid Sans Fallback"/>
                <a:cs typeface="Droid Sans Fallback"/>
              </a:rPr>
              <a:t>：</a:t>
            </a:r>
            <a:r>
              <a:rPr dirty="0"/>
              <a:t>图形分区的并行处理</a:t>
            </a:r>
            <a:endParaRPr dirty="0"/>
          </a:p>
        </p:txBody>
      </p:sp>
      <p:sp>
        <p:nvSpPr>
          <p:cNvPr id="3" name="object 3"/>
          <p:cNvSpPr/>
          <p:nvPr/>
        </p:nvSpPr>
        <p:spPr>
          <a:xfrm>
            <a:off x="1911350" y="3127375"/>
            <a:ext cx="5123180" cy="1238250"/>
          </a:xfrm>
          <a:custGeom>
            <a:avLst/>
            <a:gdLst/>
            <a:ahLst/>
            <a:cxnLst/>
            <a:rect l="l" t="t" r="r" b="b"/>
            <a:pathLst>
              <a:path w="5123180" h="1238250">
                <a:moveTo>
                  <a:pt x="0" y="1238250"/>
                </a:moveTo>
                <a:lnTo>
                  <a:pt x="5122926" y="1238250"/>
                </a:lnTo>
                <a:lnTo>
                  <a:pt x="5122926" y="0"/>
                </a:lnTo>
                <a:lnTo>
                  <a:pt x="0" y="0"/>
                </a:lnTo>
                <a:lnTo>
                  <a:pt x="0" y="1238250"/>
                </a:lnTo>
                <a:close/>
              </a:path>
            </a:pathLst>
          </a:custGeom>
          <a:solidFill>
            <a:srgbClr val="F1F1F1"/>
          </a:solidFill>
        </p:spPr>
        <p:txBody>
          <a:bodyPr wrap="square" lIns="0" tIns="0" rIns="0" bIns="0" rtlCol="0"/>
          <a:lstStyle/>
          <a:p/>
        </p:txBody>
      </p:sp>
      <p:sp>
        <p:nvSpPr>
          <p:cNvPr id="4" name="object 4"/>
          <p:cNvSpPr/>
          <p:nvPr/>
        </p:nvSpPr>
        <p:spPr>
          <a:xfrm>
            <a:off x="1914398" y="3127248"/>
            <a:ext cx="0" cy="1239520"/>
          </a:xfrm>
          <a:custGeom>
            <a:avLst/>
            <a:gdLst/>
            <a:ahLst/>
            <a:cxnLst/>
            <a:rect l="l" t="t" r="r" b="b"/>
            <a:pathLst>
              <a:path h="1239520">
                <a:moveTo>
                  <a:pt x="0" y="0"/>
                </a:moveTo>
                <a:lnTo>
                  <a:pt x="0" y="1239012"/>
                </a:lnTo>
              </a:path>
            </a:pathLst>
          </a:custGeom>
          <a:ln w="6604">
            <a:solidFill>
              <a:srgbClr val="000000"/>
            </a:solidFill>
          </a:ln>
        </p:spPr>
        <p:txBody>
          <a:bodyPr wrap="square" lIns="0" tIns="0" rIns="0" bIns="0" rtlCol="0"/>
          <a:lstStyle/>
          <a:p/>
        </p:txBody>
      </p:sp>
      <p:sp>
        <p:nvSpPr>
          <p:cNvPr id="5" name="object 5"/>
          <p:cNvSpPr/>
          <p:nvPr/>
        </p:nvSpPr>
        <p:spPr>
          <a:xfrm>
            <a:off x="7031355" y="3127248"/>
            <a:ext cx="0" cy="1239520"/>
          </a:xfrm>
          <a:custGeom>
            <a:avLst/>
            <a:gdLst/>
            <a:ahLst/>
            <a:cxnLst/>
            <a:rect l="l" t="t" r="r" b="b"/>
            <a:pathLst>
              <a:path h="1239520">
                <a:moveTo>
                  <a:pt x="0" y="0"/>
                </a:moveTo>
                <a:lnTo>
                  <a:pt x="0" y="1239012"/>
                </a:lnTo>
              </a:path>
            </a:pathLst>
          </a:custGeom>
          <a:ln w="6857">
            <a:solidFill>
              <a:srgbClr val="000000"/>
            </a:solidFill>
          </a:ln>
        </p:spPr>
        <p:txBody>
          <a:bodyPr wrap="square" lIns="0" tIns="0" rIns="0" bIns="0" rtlCol="0"/>
          <a:lstStyle/>
          <a:p/>
        </p:txBody>
      </p:sp>
      <p:sp>
        <p:nvSpPr>
          <p:cNvPr id="6" name="object 6"/>
          <p:cNvSpPr/>
          <p:nvPr/>
        </p:nvSpPr>
        <p:spPr>
          <a:xfrm>
            <a:off x="1911095" y="3130486"/>
            <a:ext cx="5123815" cy="0"/>
          </a:xfrm>
          <a:custGeom>
            <a:avLst/>
            <a:gdLst/>
            <a:ahLst/>
            <a:cxnLst/>
            <a:rect l="l" t="t" r="r" b="b"/>
            <a:pathLst>
              <a:path w="5123815">
                <a:moveTo>
                  <a:pt x="0" y="0"/>
                </a:moveTo>
                <a:lnTo>
                  <a:pt x="5123687" y="0"/>
                </a:lnTo>
              </a:path>
            </a:pathLst>
          </a:custGeom>
          <a:ln w="6476">
            <a:solidFill>
              <a:srgbClr val="000000"/>
            </a:solidFill>
          </a:ln>
        </p:spPr>
        <p:txBody>
          <a:bodyPr wrap="square" lIns="0" tIns="0" rIns="0" bIns="0" rtlCol="0"/>
          <a:lstStyle/>
          <a:p/>
        </p:txBody>
      </p:sp>
      <p:sp>
        <p:nvSpPr>
          <p:cNvPr id="7" name="object 7"/>
          <p:cNvSpPr/>
          <p:nvPr/>
        </p:nvSpPr>
        <p:spPr>
          <a:xfrm>
            <a:off x="1911095" y="4362767"/>
            <a:ext cx="5123815" cy="0"/>
          </a:xfrm>
          <a:custGeom>
            <a:avLst/>
            <a:gdLst/>
            <a:ahLst/>
            <a:cxnLst/>
            <a:rect l="l" t="t" r="r" b="b"/>
            <a:pathLst>
              <a:path w="5123815">
                <a:moveTo>
                  <a:pt x="0" y="0"/>
                </a:moveTo>
                <a:lnTo>
                  <a:pt x="5123687" y="0"/>
                </a:lnTo>
              </a:path>
            </a:pathLst>
          </a:custGeom>
          <a:ln w="6985">
            <a:solidFill>
              <a:srgbClr val="000000"/>
            </a:solidFill>
          </a:ln>
        </p:spPr>
        <p:txBody>
          <a:bodyPr wrap="square" lIns="0" tIns="0" rIns="0" bIns="0" rtlCol="0"/>
          <a:lstStyle/>
          <a:p/>
        </p:txBody>
      </p:sp>
      <p:sp>
        <p:nvSpPr>
          <p:cNvPr id="8" name="object 8"/>
          <p:cNvSpPr txBox="1"/>
          <p:nvPr/>
        </p:nvSpPr>
        <p:spPr>
          <a:xfrm>
            <a:off x="4214876" y="4085590"/>
            <a:ext cx="501015"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panose="02020603050405020304"/>
                <a:cs typeface="Times New Roman" panose="02020603050405020304"/>
              </a:rPr>
              <a:t>C</a:t>
            </a:r>
            <a:r>
              <a:rPr sz="1400" b="1" dirty="0">
                <a:latin typeface="Times New Roman" panose="02020603050405020304"/>
                <a:cs typeface="Times New Roman" panose="02020603050405020304"/>
              </a:rPr>
              <a:t>ache</a:t>
            </a:r>
            <a:endParaRPr sz="1400">
              <a:latin typeface="Times New Roman" panose="02020603050405020304"/>
              <a:cs typeface="Times New Roman" panose="02020603050405020304"/>
            </a:endParaRPr>
          </a:p>
        </p:txBody>
      </p:sp>
      <p:sp>
        <p:nvSpPr>
          <p:cNvPr id="9" name="object 9"/>
          <p:cNvSpPr txBox="1"/>
          <p:nvPr/>
        </p:nvSpPr>
        <p:spPr>
          <a:xfrm>
            <a:off x="1985962" y="3274314"/>
            <a:ext cx="2353310" cy="426720"/>
          </a:xfrm>
          <a:prstGeom prst="rect">
            <a:avLst/>
          </a:prstGeom>
          <a:solidFill>
            <a:srgbClr val="BEBEBE"/>
          </a:solidFill>
          <a:ln w="6350">
            <a:solidFill>
              <a:srgbClr val="000000"/>
            </a:solidFill>
          </a:ln>
        </p:spPr>
        <p:txBody>
          <a:bodyPr vert="horz" wrap="square" lIns="0" tIns="129540" rIns="0" bIns="0" rtlCol="0">
            <a:spAutoFit/>
          </a:bodyPr>
          <a:lstStyle/>
          <a:p>
            <a:pPr marL="355600">
              <a:lnSpc>
                <a:spcPct val="100000"/>
              </a:lnSpc>
              <a:spcBef>
                <a:spcPts val="1020"/>
              </a:spcBef>
            </a:pPr>
            <a:r>
              <a:rPr sz="1200" spc="-5" dirty="0">
                <a:latin typeface="Times New Roman" panose="02020603050405020304"/>
                <a:cs typeface="Times New Roman" panose="02020603050405020304"/>
              </a:rPr>
              <a:t>Private Partition </a:t>
            </a:r>
            <a:r>
              <a:rPr sz="1200" dirty="0">
                <a:latin typeface="Times New Roman" panose="02020603050405020304"/>
                <a:cs typeface="Times New Roman" panose="02020603050405020304"/>
              </a:rPr>
              <a:t>1 of Job</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p:txBody>
      </p:sp>
      <p:sp>
        <p:nvSpPr>
          <p:cNvPr id="10" name="object 10"/>
          <p:cNvSpPr txBox="1"/>
          <p:nvPr/>
        </p:nvSpPr>
        <p:spPr>
          <a:xfrm>
            <a:off x="4430585" y="3274314"/>
            <a:ext cx="1223010" cy="452120"/>
          </a:xfrm>
          <a:prstGeom prst="rect">
            <a:avLst/>
          </a:prstGeom>
          <a:solidFill>
            <a:srgbClr val="BEBEBE"/>
          </a:solidFill>
          <a:ln w="7112">
            <a:solidFill>
              <a:srgbClr val="000000"/>
            </a:solidFill>
          </a:ln>
        </p:spPr>
        <p:txBody>
          <a:bodyPr vert="horz" wrap="square" lIns="0" tIns="39370" rIns="0" bIns="0" rtlCol="0">
            <a:spAutoFit/>
          </a:bodyPr>
          <a:lstStyle/>
          <a:p>
            <a:pPr marL="309245" marR="106680" indent="-196850">
              <a:lnSpc>
                <a:spcPct val="100000"/>
              </a:lnSpc>
              <a:spcBef>
                <a:spcPts val="310"/>
              </a:spcBef>
            </a:pPr>
            <a:r>
              <a:rPr sz="1200" spc="-5" dirty="0">
                <a:latin typeface="Times New Roman" panose="02020603050405020304"/>
                <a:cs typeface="Times New Roman" panose="02020603050405020304"/>
              </a:rPr>
              <a:t>Private</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Partition  </a:t>
            </a:r>
            <a:r>
              <a:rPr sz="1200" dirty="0">
                <a:latin typeface="Times New Roman" panose="02020603050405020304"/>
                <a:cs typeface="Times New Roman" panose="02020603050405020304"/>
              </a:rPr>
              <a:t>1 of Job</a:t>
            </a:r>
            <a:r>
              <a:rPr sz="1200" spc="-50" dirty="0">
                <a:latin typeface="Times New Roman" panose="02020603050405020304"/>
                <a:cs typeface="Times New Roman" panose="02020603050405020304"/>
              </a:rPr>
              <a:t> </a:t>
            </a:r>
            <a:r>
              <a:rPr sz="1200" dirty="0">
                <a:latin typeface="Times New Roman" panose="02020603050405020304"/>
                <a:cs typeface="Times New Roman" panose="02020603050405020304"/>
              </a:rPr>
              <a:t>2</a:t>
            </a:r>
            <a:endParaRPr sz="1200">
              <a:latin typeface="Times New Roman" panose="02020603050405020304"/>
              <a:cs typeface="Times New Roman" panose="02020603050405020304"/>
            </a:endParaRPr>
          </a:p>
        </p:txBody>
      </p:sp>
      <p:sp>
        <p:nvSpPr>
          <p:cNvPr id="11" name="object 11"/>
          <p:cNvSpPr txBox="1"/>
          <p:nvPr/>
        </p:nvSpPr>
        <p:spPr>
          <a:xfrm>
            <a:off x="5727509" y="3274314"/>
            <a:ext cx="1218565" cy="452120"/>
          </a:xfrm>
          <a:prstGeom prst="rect">
            <a:avLst/>
          </a:prstGeom>
          <a:solidFill>
            <a:srgbClr val="BEBEBE"/>
          </a:solidFill>
          <a:ln w="7239">
            <a:solidFill>
              <a:srgbClr val="000000"/>
            </a:solidFill>
          </a:ln>
        </p:spPr>
        <p:txBody>
          <a:bodyPr vert="horz" wrap="square" lIns="0" tIns="39370" rIns="0" bIns="0" rtlCol="0">
            <a:spAutoFit/>
          </a:bodyPr>
          <a:lstStyle/>
          <a:p>
            <a:pPr marL="306070" marR="103505" indent="-195580">
              <a:lnSpc>
                <a:spcPct val="100000"/>
              </a:lnSpc>
              <a:spcBef>
                <a:spcPts val="310"/>
              </a:spcBef>
            </a:pPr>
            <a:r>
              <a:rPr sz="1200" spc="-5" dirty="0">
                <a:latin typeface="Times New Roman" panose="02020603050405020304"/>
                <a:cs typeface="Times New Roman" panose="02020603050405020304"/>
              </a:rPr>
              <a:t>Private Partition  </a:t>
            </a:r>
            <a:r>
              <a:rPr sz="1200" dirty="0">
                <a:latin typeface="Times New Roman" panose="02020603050405020304"/>
                <a:cs typeface="Times New Roman" panose="02020603050405020304"/>
              </a:rPr>
              <a:t>1 of Job</a:t>
            </a:r>
            <a:r>
              <a:rPr sz="1200" spc="-50" dirty="0">
                <a:latin typeface="Times New Roman" panose="02020603050405020304"/>
                <a:cs typeface="Times New Roman" panose="02020603050405020304"/>
              </a:rPr>
              <a:t> </a:t>
            </a:r>
            <a:r>
              <a:rPr sz="1200"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p:txBody>
      </p:sp>
      <p:sp>
        <p:nvSpPr>
          <p:cNvPr id="12" name="object 12"/>
          <p:cNvSpPr txBox="1"/>
          <p:nvPr/>
        </p:nvSpPr>
        <p:spPr>
          <a:xfrm>
            <a:off x="1993709" y="3785996"/>
            <a:ext cx="4952365" cy="269240"/>
          </a:xfrm>
          <a:prstGeom prst="rect">
            <a:avLst/>
          </a:prstGeom>
          <a:solidFill>
            <a:srgbClr val="BEBEBE"/>
          </a:solidFill>
          <a:ln w="7239">
            <a:solidFill>
              <a:srgbClr val="000000"/>
            </a:solidFill>
          </a:ln>
        </p:spPr>
        <p:txBody>
          <a:bodyPr vert="horz" wrap="square" lIns="0" tIns="38735" rIns="0" bIns="0" rtlCol="0">
            <a:spAutoFit/>
          </a:bodyPr>
          <a:lstStyle/>
          <a:p>
            <a:pPr marL="1645285">
              <a:lnSpc>
                <a:spcPct val="100000"/>
              </a:lnSpc>
              <a:spcBef>
                <a:spcPts val="305"/>
              </a:spcBef>
            </a:pPr>
            <a:r>
              <a:rPr sz="1200" spc="-5" dirty="0">
                <a:latin typeface="Times New Roman" panose="02020603050405020304"/>
                <a:cs typeface="Times New Roman" panose="02020603050405020304"/>
              </a:rPr>
              <a:t>Graph Structure Partition</a:t>
            </a:r>
            <a:r>
              <a:rPr sz="1200" spc="40"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p:txBody>
      </p:sp>
      <p:sp>
        <p:nvSpPr>
          <p:cNvPr id="13" name="object 13"/>
          <p:cNvSpPr/>
          <p:nvPr/>
        </p:nvSpPr>
        <p:spPr>
          <a:xfrm>
            <a:off x="2033651" y="2192337"/>
            <a:ext cx="882650" cy="805180"/>
          </a:xfrm>
          <a:custGeom>
            <a:avLst/>
            <a:gdLst/>
            <a:ahLst/>
            <a:cxnLst/>
            <a:rect l="l" t="t" r="r" b="b"/>
            <a:pathLst>
              <a:path w="882650" h="805180">
                <a:moveTo>
                  <a:pt x="0" y="804862"/>
                </a:moveTo>
                <a:lnTo>
                  <a:pt x="882650" y="804862"/>
                </a:lnTo>
                <a:lnTo>
                  <a:pt x="882650" y="0"/>
                </a:lnTo>
                <a:lnTo>
                  <a:pt x="0" y="0"/>
                </a:lnTo>
                <a:lnTo>
                  <a:pt x="0" y="804862"/>
                </a:lnTo>
                <a:close/>
              </a:path>
            </a:pathLst>
          </a:custGeom>
          <a:solidFill>
            <a:srgbClr val="F1F1F1"/>
          </a:solidFill>
        </p:spPr>
        <p:txBody>
          <a:bodyPr wrap="square" lIns="0" tIns="0" rIns="0" bIns="0" rtlCol="0"/>
          <a:lstStyle/>
          <a:p/>
        </p:txBody>
      </p:sp>
      <p:sp>
        <p:nvSpPr>
          <p:cNvPr id="14" name="object 14"/>
          <p:cNvSpPr/>
          <p:nvPr/>
        </p:nvSpPr>
        <p:spPr>
          <a:xfrm>
            <a:off x="2036508" y="2191511"/>
            <a:ext cx="0" cy="806450"/>
          </a:xfrm>
          <a:custGeom>
            <a:avLst/>
            <a:gdLst/>
            <a:ahLst/>
            <a:cxnLst/>
            <a:rect l="l" t="t" r="r" b="b"/>
            <a:pathLst>
              <a:path h="806450">
                <a:moveTo>
                  <a:pt x="0" y="0"/>
                </a:moveTo>
                <a:lnTo>
                  <a:pt x="0" y="806196"/>
                </a:lnTo>
              </a:path>
            </a:pathLst>
          </a:custGeom>
          <a:ln w="6984">
            <a:solidFill>
              <a:srgbClr val="000000"/>
            </a:solidFill>
          </a:ln>
        </p:spPr>
        <p:txBody>
          <a:bodyPr wrap="square" lIns="0" tIns="0" rIns="0" bIns="0" rtlCol="0"/>
          <a:lstStyle/>
          <a:p/>
        </p:txBody>
      </p:sp>
      <p:sp>
        <p:nvSpPr>
          <p:cNvPr id="15" name="object 15"/>
          <p:cNvSpPr/>
          <p:nvPr/>
        </p:nvSpPr>
        <p:spPr>
          <a:xfrm>
            <a:off x="2913443" y="2191511"/>
            <a:ext cx="0" cy="806450"/>
          </a:xfrm>
          <a:custGeom>
            <a:avLst/>
            <a:gdLst/>
            <a:ahLst/>
            <a:cxnLst/>
            <a:rect l="l" t="t" r="r" b="b"/>
            <a:pathLst>
              <a:path h="806450">
                <a:moveTo>
                  <a:pt x="0" y="0"/>
                </a:moveTo>
                <a:lnTo>
                  <a:pt x="0" y="806196"/>
                </a:lnTo>
              </a:path>
            </a:pathLst>
          </a:custGeom>
          <a:ln w="6985">
            <a:solidFill>
              <a:srgbClr val="000000"/>
            </a:solidFill>
          </a:ln>
        </p:spPr>
        <p:txBody>
          <a:bodyPr wrap="square" lIns="0" tIns="0" rIns="0" bIns="0" rtlCol="0"/>
          <a:lstStyle/>
          <a:p/>
        </p:txBody>
      </p:sp>
      <p:sp>
        <p:nvSpPr>
          <p:cNvPr id="16" name="object 16"/>
          <p:cNvSpPr/>
          <p:nvPr/>
        </p:nvSpPr>
        <p:spPr>
          <a:xfrm>
            <a:off x="2033016" y="2195131"/>
            <a:ext cx="883919" cy="0"/>
          </a:xfrm>
          <a:custGeom>
            <a:avLst/>
            <a:gdLst/>
            <a:ahLst/>
            <a:cxnLst/>
            <a:rect l="l" t="t" r="r" b="b"/>
            <a:pathLst>
              <a:path w="883919">
                <a:moveTo>
                  <a:pt x="0" y="0"/>
                </a:moveTo>
                <a:lnTo>
                  <a:pt x="883919" y="0"/>
                </a:lnTo>
              </a:path>
            </a:pathLst>
          </a:custGeom>
          <a:ln w="7238">
            <a:solidFill>
              <a:srgbClr val="000000"/>
            </a:solidFill>
          </a:ln>
        </p:spPr>
        <p:txBody>
          <a:bodyPr wrap="square" lIns="0" tIns="0" rIns="0" bIns="0" rtlCol="0"/>
          <a:lstStyle/>
          <a:p/>
        </p:txBody>
      </p:sp>
      <p:sp>
        <p:nvSpPr>
          <p:cNvPr id="17" name="object 17"/>
          <p:cNvSpPr/>
          <p:nvPr/>
        </p:nvSpPr>
        <p:spPr>
          <a:xfrm>
            <a:off x="2033016" y="2994279"/>
            <a:ext cx="883919" cy="0"/>
          </a:xfrm>
          <a:custGeom>
            <a:avLst/>
            <a:gdLst/>
            <a:ahLst/>
            <a:cxnLst/>
            <a:rect l="l" t="t" r="r" b="b"/>
            <a:pathLst>
              <a:path w="883919">
                <a:moveTo>
                  <a:pt x="0" y="0"/>
                </a:moveTo>
                <a:lnTo>
                  <a:pt x="883919" y="0"/>
                </a:lnTo>
              </a:path>
            </a:pathLst>
          </a:custGeom>
          <a:ln w="6858">
            <a:solidFill>
              <a:srgbClr val="000000"/>
            </a:solidFill>
          </a:ln>
        </p:spPr>
        <p:txBody>
          <a:bodyPr wrap="square" lIns="0" tIns="0" rIns="0" bIns="0" rtlCol="0"/>
          <a:lstStyle/>
          <a:p/>
        </p:txBody>
      </p:sp>
      <p:sp>
        <p:nvSpPr>
          <p:cNvPr id="18" name="object 18"/>
          <p:cNvSpPr/>
          <p:nvPr/>
        </p:nvSpPr>
        <p:spPr>
          <a:xfrm>
            <a:off x="2069592" y="2263139"/>
            <a:ext cx="774700" cy="372110"/>
          </a:xfrm>
          <a:custGeom>
            <a:avLst/>
            <a:gdLst/>
            <a:ahLst/>
            <a:cxnLst/>
            <a:rect l="l" t="t" r="r" b="b"/>
            <a:pathLst>
              <a:path w="774700" h="372110">
                <a:moveTo>
                  <a:pt x="387095" y="0"/>
                </a:moveTo>
                <a:lnTo>
                  <a:pt x="324318" y="2431"/>
                </a:lnTo>
                <a:lnTo>
                  <a:pt x="264761" y="9473"/>
                </a:lnTo>
                <a:lnTo>
                  <a:pt x="209223" y="20742"/>
                </a:lnTo>
                <a:lnTo>
                  <a:pt x="158502" y="35856"/>
                </a:lnTo>
                <a:lnTo>
                  <a:pt x="113395" y="54435"/>
                </a:lnTo>
                <a:lnTo>
                  <a:pt x="74700" y="76096"/>
                </a:lnTo>
                <a:lnTo>
                  <a:pt x="43215" y="100457"/>
                </a:lnTo>
                <a:lnTo>
                  <a:pt x="5067" y="155755"/>
                </a:lnTo>
                <a:lnTo>
                  <a:pt x="0" y="185927"/>
                </a:lnTo>
                <a:lnTo>
                  <a:pt x="5067" y="216100"/>
                </a:lnTo>
                <a:lnTo>
                  <a:pt x="43215" y="271398"/>
                </a:lnTo>
                <a:lnTo>
                  <a:pt x="74700" y="295759"/>
                </a:lnTo>
                <a:lnTo>
                  <a:pt x="113395" y="317420"/>
                </a:lnTo>
                <a:lnTo>
                  <a:pt x="158502" y="335999"/>
                </a:lnTo>
                <a:lnTo>
                  <a:pt x="209223" y="351113"/>
                </a:lnTo>
                <a:lnTo>
                  <a:pt x="264761" y="362382"/>
                </a:lnTo>
                <a:lnTo>
                  <a:pt x="324318" y="369424"/>
                </a:lnTo>
                <a:lnTo>
                  <a:pt x="387095" y="371856"/>
                </a:lnTo>
                <a:lnTo>
                  <a:pt x="449873" y="369424"/>
                </a:lnTo>
                <a:lnTo>
                  <a:pt x="509430" y="362382"/>
                </a:lnTo>
                <a:lnTo>
                  <a:pt x="564968" y="351113"/>
                </a:lnTo>
                <a:lnTo>
                  <a:pt x="615689" y="335999"/>
                </a:lnTo>
                <a:lnTo>
                  <a:pt x="660796" y="317420"/>
                </a:lnTo>
                <a:lnTo>
                  <a:pt x="699491" y="295759"/>
                </a:lnTo>
                <a:lnTo>
                  <a:pt x="730976" y="271398"/>
                </a:lnTo>
                <a:lnTo>
                  <a:pt x="769124" y="216100"/>
                </a:lnTo>
                <a:lnTo>
                  <a:pt x="774191" y="185927"/>
                </a:lnTo>
                <a:lnTo>
                  <a:pt x="769124" y="155755"/>
                </a:lnTo>
                <a:lnTo>
                  <a:pt x="730976" y="100457"/>
                </a:lnTo>
                <a:lnTo>
                  <a:pt x="699491" y="76096"/>
                </a:lnTo>
                <a:lnTo>
                  <a:pt x="660796" y="54435"/>
                </a:lnTo>
                <a:lnTo>
                  <a:pt x="615689" y="35856"/>
                </a:lnTo>
                <a:lnTo>
                  <a:pt x="564968" y="20742"/>
                </a:lnTo>
                <a:lnTo>
                  <a:pt x="509430" y="9473"/>
                </a:lnTo>
                <a:lnTo>
                  <a:pt x="449873" y="2431"/>
                </a:lnTo>
                <a:lnTo>
                  <a:pt x="387095" y="0"/>
                </a:lnTo>
                <a:close/>
              </a:path>
            </a:pathLst>
          </a:custGeom>
          <a:solidFill>
            <a:srgbClr val="A6A6A6"/>
          </a:solidFill>
        </p:spPr>
        <p:txBody>
          <a:bodyPr wrap="square" lIns="0" tIns="0" rIns="0" bIns="0" rtlCol="0"/>
          <a:lstStyle/>
          <a:p/>
        </p:txBody>
      </p:sp>
      <p:sp>
        <p:nvSpPr>
          <p:cNvPr id="19" name="object 19"/>
          <p:cNvSpPr/>
          <p:nvPr/>
        </p:nvSpPr>
        <p:spPr>
          <a:xfrm>
            <a:off x="2069592" y="2263139"/>
            <a:ext cx="774700" cy="372110"/>
          </a:xfrm>
          <a:custGeom>
            <a:avLst/>
            <a:gdLst/>
            <a:ahLst/>
            <a:cxnLst/>
            <a:rect l="l" t="t" r="r" b="b"/>
            <a:pathLst>
              <a:path w="774700" h="372110">
                <a:moveTo>
                  <a:pt x="0" y="185927"/>
                </a:moveTo>
                <a:lnTo>
                  <a:pt x="19738" y="127138"/>
                </a:lnTo>
                <a:lnTo>
                  <a:pt x="74700" y="76096"/>
                </a:lnTo>
                <a:lnTo>
                  <a:pt x="113395" y="54435"/>
                </a:lnTo>
                <a:lnTo>
                  <a:pt x="158502" y="35856"/>
                </a:lnTo>
                <a:lnTo>
                  <a:pt x="209223" y="20742"/>
                </a:lnTo>
                <a:lnTo>
                  <a:pt x="264761" y="9473"/>
                </a:lnTo>
                <a:lnTo>
                  <a:pt x="324318" y="2431"/>
                </a:lnTo>
                <a:lnTo>
                  <a:pt x="387095" y="0"/>
                </a:lnTo>
                <a:lnTo>
                  <a:pt x="449873" y="2431"/>
                </a:lnTo>
                <a:lnTo>
                  <a:pt x="509430" y="9473"/>
                </a:lnTo>
                <a:lnTo>
                  <a:pt x="564968" y="20742"/>
                </a:lnTo>
                <a:lnTo>
                  <a:pt x="615689" y="35856"/>
                </a:lnTo>
                <a:lnTo>
                  <a:pt x="660796" y="54435"/>
                </a:lnTo>
                <a:lnTo>
                  <a:pt x="699491" y="76096"/>
                </a:lnTo>
                <a:lnTo>
                  <a:pt x="730976" y="100457"/>
                </a:lnTo>
                <a:lnTo>
                  <a:pt x="769124" y="155755"/>
                </a:lnTo>
                <a:lnTo>
                  <a:pt x="774191" y="185927"/>
                </a:lnTo>
                <a:lnTo>
                  <a:pt x="769124" y="216100"/>
                </a:lnTo>
                <a:lnTo>
                  <a:pt x="730976" y="271398"/>
                </a:lnTo>
                <a:lnTo>
                  <a:pt x="699491" y="295759"/>
                </a:lnTo>
                <a:lnTo>
                  <a:pt x="660796" y="317420"/>
                </a:lnTo>
                <a:lnTo>
                  <a:pt x="615689" y="335999"/>
                </a:lnTo>
                <a:lnTo>
                  <a:pt x="564968" y="351113"/>
                </a:lnTo>
                <a:lnTo>
                  <a:pt x="509430" y="362382"/>
                </a:lnTo>
                <a:lnTo>
                  <a:pt x="449873" y="369424"/>
                </a:lnTo>
                <a:lnTo>
                  <a:pt x="387095" y="371856"/>
                </a:lnTo>
                <a:lnTo>
                  <a:pt x="324318" y="369424"/>
                </a:lnTo>
                <a:lnTo>
                  <a:pt x="264761" y="362382"/>
                </a:lnTo>
                <a:lnTo>
                  <a:pt x="209223" y="351113"/>
                </a:lnTo>
                <a:lnTo>
                  <a:pt x="158502" y="335999"/>
                </a:lnTo>
                <a:lnTo>
                  <a:pt x="113395" y="317420"/>
                </a:lnTo>
                <a:lnTo>
                  <a:pt x="74700" y="295759"/>
                </a:lnTo>
                <a:lnTo>
                  <a:pt x="43215" y="271398"/>
                </a:lnTo>
                <a:lnTo>
                  <a:pt x="5067" y="216100"/>
                </a:lnTo>
                <a:lnTo>
                  <a:pt x="0" y="185927"/>
                </a:lnTo>
                <a:close/>
              </a:path>
            </a:pathLst>
          </a:custGeom>
          <a:ln w="12191">
            <a:solidFill>
              <a:srgbClr val="D9D9D9"/>
            </a:solidFill>
          </a:ln>
        </p:spPr>
        <p:txBody>
          <a:bodyPr wrap="square" lIns="0" tIns="0" rIns="0" bIns="0" rtlCol="0"/>
          <a:lstStyle/>
          <a:p/>
        </p:txBody>
      </p:sp>
      <p:sp>
        <p:nvSpPr>
          <p:cNvPr id="20" name="object 20"/>
          <p:cNvSpPr txBox="1"/>
          <p:nvPr/>
        </p:nvSpPr>
        <p:spPr>
          <a:xfrm>
            <a:off x="2280920" y="2341245"/>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p:txBody>
      </p:sp>
      <p:sp>
        <p:nvSpPr>
          <p:cNvPr id="21" name="object 21"/>
          <p:cNvSpPr/>
          <p:nvPr/>
        </p:nvSpPr>
        <p:spPr>
          <a:xfrm>
            <a:off x="1976882" y="2634869"/>
            <a:ext cx="487045" cy="636905"/>
          </a:xfrm>
          <a:custGeom>
            <a:avLst/>
            <a:gdLst/>
            <a:ahLst/>
            <a:cxnLst/>
            <a:rect l="l" t="t" r="r" b="b"/>
            <a:pathLst>
              <a:path w="487044" h="636904">
                <a:moveTo>
                  <a:pt x="7238" y="539876"/>
                </a:moveTo>
                <a:lnTo>
                  <a:pt x="4191" y="541654"/>
                </a:lnTo>
                <a:lnTo>
                  <a:pt x="1143" y="543305"/>
                </a:lnTo>
                <a:lnTo>
                  <a:pt x="0" y="547242"/>
                </a:lnTo>
                <a:lnTo>
                  <a:pt x="1778" y="550290"/>
                </a:lnTo>
                <a:lnTo>
                  <a:pt x="50037" y="636777"/>
                </a:lnTo>
                <a:lnTo>
                  <a:pt x="57625" y="624331"/>
                </a:lnTo>
                <a:lnTo>
                  <a:pt x="56642" y="624331"/>
                </a:lnTo>
                <a:lnTo>
                  <a:pt x="43942" y="624077"/>
                </a:lnTo>
                <a:lnTo>
                  <a:pt x="43976" y="620902"/>
                </a:lnTo>
                <a:lnTo>
                  <a:pt x="44957" y="606297"/>
                </a:lnTo>
                <a:lnTo>
                  <a:pt x="45359" y="602318"/>
                </a:lnTo>
                <a:lnTo>
                  <a:pt x="12414" y="543305"/>
                </a:lnTo>
                <a:lnTo>
                  <a:pt x="11175" y="541019"/>
                </a:lnTo>
                <a:lnTo>
                  <a:pt x="7238" y="539876"/>
                </a:lnTo>
                <a:close/>
              </a:path>
              <a:path w="487044" h="636904">
                <a:moveTo>
                  <a:pt x="45359" y="602318"/>
                </a:moveTo>
                <a:lnTo>
                  <a:pt x="44957" y="606297"/>
                </a:lnTo>
                <a:lnTo>
                  <a:pt x="43976" y="620902"/>
                </a:lnTo>
                <a:lnTo>
                  <a:pt x="43942" y="624077"/>
                </a:lnTo>
                <a:lnTo>
                  <a:pt x="56642" y="624331"/>
                </a:lnTo>
                <a:lnTo>
                  <a:pt x="56703" y="621156"/>
                </a:lnTo>
                <a:lnTo>
                  <a:pt x="55880" y="621156"/>
                </a:lnTo>
                <a:lnTo>
                  <a:pt x="44831" y="620902"/>
                </a:lnTo>
                <a:lnTo>
                  <a:pt x="50527" y="611572"/>
                </a:lnTo>
                <a:lnTo>
                  <a:pt x="45359" y="602318"/>
                </a:lnTo>
                <a:close/>
              </a:path>
              <a:path w="487044" h="636904">
                <a:moveTo>
                  <a:pt x="96519" y="541654"/>
                </a:moveTo>
                <a:lnTo>
                  <a:pt x="92582" y="542543"/>
                </a:lnTo>
                <a:lnTo>
                  <a:pt x="90805" y="545591"/>
                </a:lnTo>
                <a:lnTo>
                  <a:pt x="58471" y="598558"/>
                </a:lnTo>
                <a:lnTo>
                  <a:pt x="57531" y="607567"/>
                </a:lnTo>
                <a:lnTo>
                  <a:pt x="56719" y="620902"/>
                </a:lnTo>
                <a:lnTo>
                  <a:pt x="56642" y="624331"/>
                </a:lnTo>
                <a:lnTo>
                  <a:pt x="57625" y="624331"/>
                </a:lnTo>
                <a:lnTo>
                  <a:pt x="101600" y="552195"/>
                </a:lnTo>
                <a:lnTo>
                  <a:pt x="103378" y="549147"/>
                </a:lnTo>
                <a:lnTo>
                  <a:pt x="102488" y="545210"/>
                </a:lnTo>
                <a:lnTo>
                  <a:pt x="99441" y="543432"/>
                </a:lnTo>
                <a:lnTo>
                  <a:pt x="96519" y="541654"/>
                </a:lnTo>
                <a:close/>
              </a:path>
              <a:path w="487044" h="636904">
                <a:moveTo>
                  <a:pt x="50527" y="611572"/>
                </a:moveTo>
                <a:lnTo>
                  <a:pt x="44831" y="620902"/>
                </a:lnTo>
                <a:lnTo>
                  <a:pt x="55880" y="621156"/>
                </a:lnTo>
                <a:lnTo>
                  <a:pt x="50527" y="611572"/>
                </a:lnTo>
                <a:close/>
              </a:path>
              <a:path w="487044" h="636904">
                <a:moveTo>
                  <a:pt x="58471" y="598558"/>
                </a:moveTo>
                <a:lnTo>
                  <a:pt x="50527" y="611572"/>
                </a:lnTo>
                <a:lnTo>
                  <a:pt x="55880" y="621156"/>
                </a:lnTo>
                <a:lnTo>
                  <a:pt x="56703" y="621156"/>
                </a:lnTo>
                <a:lnTo>
                  <a:pt x="57531" y="607567"/>
                </a:lnTo>
                <a:lnTo>
                  <a:pt x="58471" y="598558"/>
                </a:lnTo>
                <a:close/>
              </a:path>
              <a:path w="487044" h="636904">
                <a:moveTo>
                  <a:pt x="473963" y="0"/>
                </a:moveTo>
                <a:lnTo>
                  <a:pt x="471169" y="44195"/>
                </a:lnTo>
                <a:lnTo>
                  <a:pt x="463423" y="87375"/>
                </a:lnTo>
                <a:lnTo>
                  <a:pt x="446150" y="142366"/>
                </a:lnTo>
                <a:lnTo>
                  <a:pt x="421894" y="192785"/>
                </a:lnTo>
                <a:lnTo>
                  <a:pt x="392175" y="236600"/>
                </a:lnTo>
                <a:lnTo>
                  <a:pt x="358520" y="271906"/>
                </a:lnTo>
                <a:lnTo>
                  <a:pt x="321818" y="297179"/>
                </a:lnTo>
                <a:lnTo>
                  <a:pt x="283844" y="310514"/>
                </a:lnTo>
                <a:lnTo>
                  <a:pt x="254762" y="312546"/>
                </a:lnTo>
                <a:lnTo>
                  <a:pt x="244220" y="313943"/>
                </a:lnTo>
                <a:lnTo>
                  <a:pt x="202692" y="328421"/>
                </a:lnTo>
                <a:lnTo>
                  <a:pt x="163575" y="355345"/>
                </a:lnTo>
                <a:lnTo>
                  <a:pt x="128143" y="392556"/>
                </a:lnTo>
                <a:lnTo>
                  <a:pt x="97409" y="437895"/>
                </a:lnTo>
                <a:lnTo>
                  <a:pt x="72390" y="489838"/>
                </a:lnTo>
                <a:lnTo>
                  <a:pt x="54610" y="546607"/>
                </a:lnTo>
                <a:lnTo>
                  <a:pt x="46481" y="591184"/>
                </a:lnTo>
                <a:lnTo>
                  <a:pt x="45359" y="602318"/>
                </a:lnTo>
                <a:lnTo>
                  <a:pt x="50527" y="611572"/>
                </a:lnTo>
                <a:lnTo>
                  <a:pt x="58471" y="598558"/>
                </a:lnTo>
                <a:lnTo>
                  <a:pt x="59055" y="592963"/>
                </a:lnTo>
                <a:lnTo>
                  <a:pt x="61087" y="578611"/>
                </a:lnTo>
                <a:lnTo>
                  <a:pt x="74549" y="521969"/>
                </a:lnTo>
                <a:lnTo>
                  <a:pt x="95376" y="469010"/>
                </a:lnTo>
                <a:lnTo>
                  <a:pt x="122428" y="421639"/>
                </a:lnTo>
                <a:lnTo>
                  <a:pt x="145923" y="390905"/>
                </a:lnTo>
                <a:lnTo>
                  <a:pt x="180594" y="357758"/>
                </a:lnTo>
                <a:lnTo>
                  <a:pt x="217550" y="335406"/>
                </a:lnTo>
                <a:lnTo>
                  <a:pt x="255397" y="325246"/>
                </a:lnTo>
                <a:lnTo>
                  <a:pt x="276098" y="324230"/>
                </a:lnTo>
                <a:lnTo>
                  <a:pt x="286766" y="322833"/>
                </a:lnTo>
                <a:lnTo>
                  <a:pt x="328041" y="308228"/>
                </a:lnTo>
                <a:lnTo>
                  <a:pt x="367030" y="281304"/>
                </a:lnTo>
                <a:lnTo>
                  <a:pt x="402463" y="244093"/>
                </a:lnTo>
                <a:lnTo>
                  <a:pt x="433197" y="198627"/>
                </a:lnTo>
                <a:lnTo>
                  <a:pt x="458088" y="146684"/>
                </a:lnTo>
                <a:lnTo>
                  <a:pt x="475869" y="89915"/>
                </a:lnTo>
                <a:lnTo>
                  <a:pt x="483869" y="45465"/>
                </a:lnTo>
                <a:lnTo>
                  <a:pt x="486663" y="253"/>
                </a:lnTo>
                <a:lnTo>
                  <a:pt x="473963" y="0"/>
                </a:lnTo>
                <a:close/>
              </a:path>
            </a:pathLst>
          </a:custGeom>
          <a:solidFill>
            <a:srgbClr val="000000"/>
          </a:solidFill>
        </p:spPr>
        <p:txBody>
          <a:bodyPr wrap="square" lIns="0" tIns="0" rIns="0" bIns="0" rtlCol="0"/>
          <a:lstStyle/>
          <a:p/>
        </p:txBody>
      </p:sp>
      <p:sp>
        <p:nvSpPr>
          <p:cNvPr id="22" name="object 22"/>
          <p:cNvSpPr txBox="1"/>
          <p:nvPr/>
        </p:nvSpPr>
        <p:spPr>
          <a:xfrm>
            <a:off x="2205989" y="2723133"/>
            <a:ext cx="2003425" cy="239395"/>
          </a:xfrm>
          <a:prstGeom prst="rect">
            <a:avLst/>
          </a:prstGeom>
        </p:spPr>
        <p:txBody>
          <a:bodyPr vert="horz" wrap="square" lIns="0" tIns="13335" rIns="0" bIns="0" rtlCol="0">
            <a:spAutoFit/>
          </a:bodyPr>
          <a:lstStyle/>
          <a:p>
            <a:pPr marL="12700">
              <a:lnSpc>
                <a:spcPct val="100000"/>
              </a:lnSpc>
              <a:spcBef>
                <a:spcPts val="105"/>
              </a:spcBef>
              <a:tabLst>
                <a:tab pos="1308100" algn="l"/>
              </a:tabLst>
            </a:pPr>
            <a:r>
              <a:rPr sz="1400" b="1" spc="-10" dirty="0">
                <a:latin typeface="Times New Roman" panose="02020603050405020304"/>
                <a:cs typeface="Times New Roman" panose="02020603050405020304"/>
              </a:rPr>
              <a:t>Core</a:t>
            </a:r>
            <a:r>
              <a:rPr sz="1400" b="1" dirty="0">
                <a:latin typeface="Times New Roman" panose="02020603050405020304"/>
                <a:cs typeface="Times New Roman" panose="02020603050405020304"/>
              </a:rPr>
              <a:t> 1	</a:t>
            </a:r>
            <a:r>
              <a:rPr sz="1400" b="1" spc="-10" dirty="0">
                <a:latin typeface="Times New Roman" panose="02020603050405020304"/>
                <a:cs typeface="Times New Roman" panose="02020603050405020304"/>
              </a:rPr>
              <a:t>Core</a:t>
            </a:r>
            <a:r>
              <a:rPr sz="1400" b="1" spc="-1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23" name="object 23"/>
          <p:cNvSpPr/>
          <p:nvPr/>
        </p:nvSpPr>
        <p:spPr>
          <a:xfrm>
            <a:off x="4649851" y="2198687"/>
            <a:ext cx="882650" cy="805180"/>
          </a:xfrm>
          <a:custGeom>
            <a:avLst/>
            <a:gdLst/>
            <a:ahLst/>
            <a:cxnLst/>
            <a:rect l="l" t="t" r="r" b="b"/>
            <a:pathLst>
              <a:path w="882650" h="805180">
                <a:moveTo>
                  <a:pt x="0" y="804862"/>
                </a:moveTo>
                <a:lnTo>
                  <a:pt x="882650" y="804862"/>
                </a:lnTo>
                <a:lnTo>
                  <a:pt x="882650" y="0"/>
                </a:lnTo>
                <a:lnTo>
                  <a:pt x="0" y="0"/>
                </a:lnTo>
                <a:lnTo>
                  <a:pt x="0" y="804862"/>
                </a:lnTo>
                <a:close/>
              </a:path>
            </a:pathLst>
          </a:custGeom>
          <a:solidFill>
            <a:srgbClr val="F1F1F1"/>
          </a:solidFill>
        </p:spPr>
        <p:txBody>
          <a:bodyPr wrap="square" lIns="0" tIns="0" rIns="0" bIns="0" rtlCol="0"/>
          <a:lstStyle/>
          <a:p/>
        </p:txBody>
      </p:sp>
      <p:sp>
        <p:nvSpPr>
          <p:cNvPr id="24" name="object 24"/>
          <p:cNvSpPr/>
          <p:nvPr/>
        </p:nvSpPr>
        <p:spPr>
          <a:xfrm>
            <a:off x="4652962" y="2197607"/>
            <a:ext cx="0" cy="806450"/>
          </a:xfrm>
          <a:custGeom>
            <a:avLst/>
            <a:gdLst/>
            <a:ahLst/>
            <a:cxnLst/>
            <a:rect l="l" t="t" r="r" b="b"/>
            <a:pathLst>
              <a:path h="806450">
                <a:moveTo>
                  <a:pt x="0" y="0"/>
                </a:moveTo>
                <a:lnTo>
                  <a:pt x="0" y="806196"/>
                </a:lnTo>
              </a:path>
            </a:pathLst>
          </a:custGeom>
          <a:ln w="6476">
            <a:solidFill>
              <a:srgbClr val="000000"/>
            </a:solidFill>
          </a:ln>
        </p:spPr>
        <p:txBody>
          <a:bodyPr wrap="square" lIns="0" tIns="0" rIns="0" bIns="0" rtlCol="0"/>
          <a:lstStyle/>
          <a:p/>
        </p:txBody>
      </p:sp>
      <p:sp>
        <p:nvSpPr>
          <p:cNvPr id="25" name="object 25"/>
          <p:cNvSpPr/>
          <p:nvPr/>
        </p:nvSpPr>
        <p:spPr>
          <a:xfrm>
            <a:off x="5529897" y="2197607"/>
            <a:ext cx="0" cy="806450"/>
          </a:xfrm>
          <a:custGeom>
            <a:avLst/>
            <a:gdLst/>
            <a:ahLst/>
            <a:cxnLst/>
            <a:rect l="l" t="t" r="r" b="b"/>
            <a:pathLst>
              <a:path h="806450">
                <a:moveTo>
                  <a:pt x="0" y="0"/>
                </a:moveTo>
                <a:lnTo>
                  <a:pt x="0" y="806196"/>
                </a:lnTo>
              </a:path>
            </a:pathLst>
          </a:custGeom>
          <a:ln w="7493">
            <a:solidFill>
              <a:srgbClr val="000000"/>
            </a:solidFill>
          </a:ln>
        </p:spPr>
        <p:txBody>
          <a:bodyPr wrap="square" lIns="0" tIns="0" rIns="0" bIns="0" rtlCol="0"/>
          <a:lstStyle/>
          <a:p/>
        </p:txBody>
      </p:sp>
      <p:sp>
        <p:nvSpPr>
          <p:cNvPr id="26" name="object 26"/>
          <p:cNvSpPr/>
          <p:nvPr/>
        </p:nvSpPr>
        <p:spPr>
          <a:xfrm>
            <a:off x="4649723" y="2201291"/>
            <a:ext cx="883919" cy="0"/>
          </a:xfrm>
          <a:custGeom>
            <a:avLst/>
            <a:gdLst/>
            <a:ahLst/>
            <a:cxnLst/>
            <a:rect l="l" t="t" r="r" b="b"/>
            <a:pathLst>
              <a:path w="883920">
                <a:moveTo>
                  <a:pt x="0" y="0"/>
                </a:moveTo>
                <a:lnTo>
                  <a:pt x="883920" y="0"/>
                </a:lnTo>
              </a:path>
            </a:pathLst>
          </a:custGeom>
          <a:ln w="7366">
            <a:solidFill>
              <a:srgbClr val="000000"/>
            </a:solidFill>
          </a:ln>
        </p:spPr>
        <p:txBody>
          <a:bodyPr wrap="square" lIns="0" tIns="0" rIns="0" bIns="0" rtlCol="0"/>
          <a:lstStyle/>
          <a:p/>
        </p:txBody>
      </p:sp>
      <p:sp>
        <p:nvSpPr>
          <p:cNvPr id="27" name="object 27"/>
          <p:cNvSpPr/>
          <p:nvPr/>
        </p:nvSpPr>
        <p:spPr>
          <a:xfrm>
            <a:off x="4649723" y="3000501"/>
            <a:ext cx="883919" cy="0"/>
          </a:xfrm>
          <a:custGeom>
            <a:avLst/>
            <a:gdLst/>
            <a:ahLst/>
            <a:cxnLst/>
            <a:rect l="l" t="t" r="r" b="b"/>
            <a:pathLst>
              <a:path w="883920">
                <a:moveTo>
                  <a:pt x="0" y="0"/>
                </a:moveTo>
                <a:lnTo>
                  <a:pt x="883920" y="0"/>
                </a:lnTo>
              </a:path>
            </a:pathLst>
          </a:custGeom>
          <a:ln w="6603">
            <a:solidFill>
              <a:srgbClr val="000000"/>
            </a:solidFill>
          </a:ln>
        </p:spPr>
        <p:txBody>
          <a:bodyPr wrap="square" lIns="0" tIns="0" rIns="0" bIns="0" rtlCol="0"/>
          <a:lstStyle/>
          <a:p/>
        </p:txBody>
      </p:sp>
      <p:sp>
        <p:nvSpPr>
          <p:cNvPr id="28" name="object 28"/>
          <p:cNvSpPr txBox="1"/>
          <p:nvPr/>
        </p:nvSpPr>
        <p:spPr>
          <a:xfrm>
            <a:off x="4822697" y="2729611"/>
            <a:ext cx="53276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Core</a:t>
            </a:r>
            <a:r>
              <a:rPr sz="1400" b="1" spc="-6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29" name="object 29"/>
          <p:cNvSpPr/>
          <p:nvPr/>
        </p:nvSpPr>
        <p:spPr>
          <a:xfrm>
            <a:off x="4686300" y="2270760"/>
            <a:ext cx="774700" cy="370840"/>
          </a:xfrm>
          <a:custGeom>
            <a:avLst/>
            <a:gdLst/>
            <a:ahLst/>
            <a:cxnLst/>
            <a:rect l="l" t="t" r="r" b="b"/>
            <a:pathLst>
              <a:path w="774700" h="370839">
                <a:moveTo>
                  <a:pt x="387096" y="0"/>
                </a:moveTo>
                <a:lnTo>
                  <a:pt x="324318" y="2424"/>
                </a:lnTo>
                <a:lnTo>
                  <a:pt x="264761" y="9442"/>
                </a:lnTo>
                <a:lnTo>
                  <a:pt x="209223" y="20673"/>
                </a:lnTo>
                <a:lnTo>
                  <a:pt x="158502" y="35734"/>
                </a:lnTo>
                <a:lnTo>
                  <a:pt x="113395" y="54244"/>
                </a:lnTo>
                <a:lnTo>
                  <a:pt x="74700" y="75822"/>
                </a:lnTo>
                <a:lnTo>
                  <a:pt x="43215" y="100084"/>
                </a:lnTo>
                <a:lnTo>
                  <a:pt x="5067" y="155138"/>
                </a:lnTo>
                <a:lnTo>
                  <a:pt x="0" y="185165"/>
                </a:lnTo>
                <a:lnTo>
                  <a:pt x="5067" y="215193"/>
                </a:lnTo>
                <a:lnTo>
                  <a:pt x="43215" y="270247"/>
                </a:lnTo>
                <a:lnTo>
                  <a:pt x="74700" y="294509"/>
                </a:lnTo>
                <a:lnTo>
                  <a:pt x="113395" y="316087"/>
                </a:lnTo>
                <a:lnTo>
                  <a:pt x="158502" y="334597"/>
                </a:lnTo>
                <a:lnTo>
                  <a:pt x="209223" y="349658"/>
                </a:lnTo>
                <a:lnTo>
                  <a:pt x="264761" y="360889"/>
                </a:lnTo>
                <a:lnTo>
                  <a:pt x="324318" y="367907"/>
                </a:lnTo>
                <a:lnTo>
                  <a:pt x="387096" y="370331"/>
                </a:lnTo>
                <a:lnTo>
                  <a:pt x="449873" y="367907"/>
                </a:lnTo>
                <a:lnTo>
                  <a:pt x="509430" y="360889"/>
                </a:lnTo>
                <a:lnTo>
                  <a:pt x="564968" y="349658"/>
                </a:lnTo>
                <a:lnTo>
                  <a:pt x="615689" y="334597"/>
                </a:lnTo>
                <a:lnTo>
                  <a:pt x="660796" y="316087"/>
                </a:lnTo>
                <a:lnTo>
                  <a:pt x="699491" y="294509"/>
                </a:lnTo>
                <a:lnTo>
                  <a:pt x="730976" y="270247"/>
                </a:lnTo>
                <a:lnTo>
                  <a:pt x="769124" y="215193"/>
                </a:lnTo>
                <a:lnTo>
                  <a:pt x="774191" y="185165"/>
                </a:lnTo>
                <a:lnTo>
                  <a:pt x="769124" y="155138"/>
                </a:lnTo>
                <a:lnTo>
                  <a:pt x="730976" y="100084"/>
                </a:lnTo>
                <a:lnTo>
                  <a:pt x="699491" y="75822"/>
                </a:lnTo>
                <a:lnTo>
                  <a:pt x="660796" y="54244"/>
                </a:lnTo>
                <a:lnTo>
                  <a:pt x="615689" y="35734"/>
                </a:lnTo>
                <a:lnTo>
                  <a:pt x="564968" y="20673"/>
                </a:lnTo>
                <a:lnTo>
                  <a:pt x="509430" y="9442"/>
                </a:lnTo>
                <a:lnTo>
                  <a:pt x="449873" y="2424"/>
                </a:lnTo>
                <a:lnTo>
                  <a:pt x="387096" y="0"/>
                </a:lnTo>
                <a:close/>
              </a:path>
            </a:pathLst>
          </a:custGeom>
          <a:solidFill>
            <a:srgbClr val="A6A6A6"/>
          </a:solidFill>
        </p:spPr>
        <p:txBody>
          <a:bodyPr wrap="square" lIns="0" tIns="0" rIns="0" bIns="0" rtlCol="0"/>
          <a:lstStyle/>
          <a:p/>
        </p:txBody>
      </p:sp>
      <p:sp>
        <p:nvSpPr>
          <p:cNvPr id="30" name="object 30"/>
          <p:cNvSpPr/>
          <p:nvPr/>
        </p:nvSpPr>
        <p:spPr>
          <a:xfrm>
            <a:off x="4686300" y="2270760"/>
            <a:ext cx="774700" cy="370840"/>
          </a:xfrm>
          <a:custGeom>
            <a:avLst/>
            <a:gdLst/>
            <a:ahLst/>
            <a:cxnLst/>
            <a:rect l="l" t="t" r="r" b="b"/>
            <a:pathLst>
              <a:path w="774700" h="370839">
                <a:moveTo>
                  <a:pt x="0" y="185165"/>
                </a:moveTo>
                <a:lnTo>
                  <a:pt x="19738" y="126650"/>
                </a:lnTo>
                <a:lnTo>
                  <a:pt x="74700" y="75822"/>
                </a:lnTo>
                <a:lnTo>
                  <a:pt x="113395" y="54244"/>
                </a:lnTo>
                <a:lnTo>
                  <a:pt x="158502" y="35734"/>
                </a:lnTo>
                <a:lnTo>
                  <a:pt x="209223" y="20673"/>
                </a:lnTo>
                <a:lnTo>
                  <a:pt x="264761" y="9442"/>
                </a:lnTo>
                <a:lnTo>
                  <a:pt x="324318" y="2424"/>
                </a:lnTo>
                <a:lnTo>
                  <a:pt x="387096" y="0"/>
                </a:lnTo>
                <a:lnTo>
                  <a:pt x="449873" y="2424"/>
                </a:lnTo>
                <a:lnTo>
                  <a:pt x="509430" y="9442"/>
                </a:lnTo>
                <a:lnTo>
                  <a:pt x="564968" y="20673"/>
                </a:lnTo>
                <a:lnTo>
                  <a:pt x="615689" y="35734"/>
                </a:lnTo>
                <a:lnTo>
                  <a:pt x="660796" y="54244"/>
                </a:lnTo>
                <a:lnTo>
                  <a:pt x="699491" y="75822"/>
                </a:lnTo>
                <a:lnTo>
                  <a:pt x="730976" y="100084"/>
                </a:lnTo>
                <a:lnTo>
                  <a:pt x="769124" y="155138"/>
                </a:lnTo>
                <a:lnTo>
                  <a:pt x="774191" y="185165"/>
                </a:lnTo>
                <a:lnTo>
                  <a:pt x="769124" y="215193"/>
                </a:lnTo>
                <a:lnTo>
                  <a:pt x="730976" y="270247"/>
                </a:lnTo>
                <a:lnTo>
                  <a:pt x="699491" y="294509"/>
                </a:lnTo>
                <a:lnTo>
                  <a:pt x="660796" y="316087"/>
                </a:lnTo>
                <a:lnTo>
                  <a:pt x="615689" y="334597"/>
                </a:lnTo>
                <a:lnTo>
                  <a:pt x="564968" y="349658"/>
                </a:lnTo>
                <a:lnTo>
                  <a:pt x="509430" y="360889"/>
                </a:lnTo>
                <a:lnTo>
                  <a:pt x="449873" y="367907"/>
                </a:lnTo>
                <a:lnTo>
                  <a:pt x="387096" y="370331"/>
                </a:lnTo>
                <a:lnTo>
                  <a:pt x="324318" y="367907"/>
                </a:lnTo>
                <a:lnTo>
                  <a:pt x="264761" y="360889"/>
                </a:lnTo>
                <a:lnTo>
                  <a:pt x="209223" y="349658"/>
                </a:lnTo>
                <a:lnTo>
                  <a:pt x="158502" y="334597"/>
                </a:lnTo>
                <a:lnTo>
                  <a:pt x="113395" y="316087"/>
                </a:lnTo>
                <a:lnTo>
                  <a:pt x="74700" y="294509"/>
                </a:lnTo>
                <a:lnTo>
                  <a:pt x="43215" y="270247"/>
                </a:lnTo>
                <a:lnTo>
                  <a:pt x="5067" y="215193"/>
                </a:lnTo>
                <a:lnTo>
                  <a:pt x="0" y="185165"/>
                </a:lnTo>
                <a:close/>
              </a:path>
            </a:pathLst>
          </a:custGeom>
          <a:ln w="12192">
            <a:solidFill>
              <a:srgbClr val="D9D9D9"/>
            </a:solidFill>
          </a:ln>
        </p:spPr>
        <p:txBody>
          <a:bodyPr wrap="square" lIns="0" tIns="0" rIns="0" bIns="0" rtlCol="0"/>
          <a:lstStyle/>
          <a:p/>
        </p:txBody>
      </p:sp>
      <p:sp>
        <p:nvSpPr>
          <p:cNvPr id="31" name="object 31"/>
          <p:cNvSpPr txBox="1"/>
          <p:nvPr/>
        </p:nvSpPr>
        <p:spPr>
          <a:xfrm>
            <a:off x="4898263" y="2347721"/>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2</a:t>
            </a:r>
            <a:endParaRPr sz="1200">
              <a:latin typeface="Times New Roman" panose="02020603050405020304"/>
              <a:cs typeface="Times New Roman" panose="02020603050405020304"/>
            </a:endParaRPr>
          </a:p>
        </p:txBody>
      </p:sp>
      <p:sp>
        <p:nvSpPr>
          <p:cNvPr id="32" name="object 32"/>
          <p:cNvSpPr/>
          <p:nvPr/>
        </p:nvSpPr>
        <p:spPr>
          <a:xfrm>
            <a:off x="6011926" y="2198687"/>
            <a:ext cx="920750" cy="805180"/>
          </a:xfrm>
          <a:custGeom>
            <a:avLst/>
            <a:gdLst/>
            <a:ahLst/>
            <a:cxnLst/>
            <a:rect l="l" t="t" r="r" b="b"/>
            <a:pathLst>
              <a:path w="920750" h="805180">
                <a:moveTo>
                  <a:pt x="0" y="804862"/>
                </a:moveTo>
                <a:lnTo>
                  <a:pt x="920750" y="804862"/>
                </a:lnTo>
                <a:lnTo>
                  <a:pt x="920750" y="0"/>
                </a:lnTo>
                <a:lnTo>
                  <a:pt x="0" y="0"/>
                </a:lnTo>
                <a:lnTo>
                  <a:pt x="0" y="804862"/>
                </a:lnTo>
                <a:close/>
              </a:path>
            </a:pathLst>
          </a:custGeom>
          <a:solidFill>
            <a:srgbClr val="F1F1F1"/>
          </a:solidFill>
        </p:spPr>
        <p:txBody>
          <a:bodyPr wrap="square" lIns="0" tIns="0" rIns="0" bIns="0" rtlCol="0"/>
          <a:lstStyle/>
          <a:p/>
        </p:txBody>
      </p:sp>
      <p:sp>
        <p:nvSpPr>
          <p:cNvPr id="33" name="object 33"/>
          <p:cNvSpPr/>
          <p:nvPr/>
        </p:nvSpPr>
        <p:spPr>
          <a:xfrm>
            <a:off x="6014465" y="2197607"/>
            <a:ext cx="0" cy="806450"/>
          </a:xfrm>
          <a:custGeom>
            <a:avLst/>
            <a:gdLst/>
            <a:ahLst/>
            <a:cxnLst/>
            <a:rect l="l" t="t" r="r" b="b"/>
            <a:pathLst>
              <a:path h="806450">
                <a:moveTo>
                  <a:pt x="0" y="0"/>
                </a:moveTo>
                <a:lnTo>
                  <a:pt x="0" y="806196"/>
                </a:lnTo>
              </a:path>
            </a:pathLst>
          </a:custGeom>
          <a:ln w="7620">
            <a:solidFill>
              <a:srgbClr val="000000"/>
            </a:solidFill>
          </a:ln>
        </p:spPr>
        <p:txBody>
          <a:bodyPr wrap="square" lIns="0" tIns="0" rIns="0" bIns="0" rtlCol="0"/>
          <a:lstStyle/>
          <a:p/>
        </p:txBody>
      </p:sp>
      <p:sp>
        <p:nvSpPr>
          <p:cNvPr id="34" name="object 34"/>
          <p:cNvSpPr/>
          <p:nvPr/>
        </p:nvSpPr>
        <p:spPr>
          <a:xfrm>
            <a:off x="6929501" y="2197607"/>
            <a:ext cx="0" cy="806450"/>
          </a:xfrm>
          <a:custGeom>
            <a:avLst/>
            <a:gdLst/>
            <a:ahLst/>
            <a:cxnLst/>
            <a:rect l="l" t="t" r="r" b="b"/>
            <a:pathLst>
              <a:path h="806450">
                <a:moveTo>
                  <a:pt x="0" y="0"/>
                </a:moveTo>
                <a:lnTo>
                  <a:pt x="0" y="806196"/>
                </a:lnTo>
              </a:path>
            </a:pathLst>
          </a:custGeom>
          <a:ln w="6350">
            <a:solidFill>
              <a:srgbClr val="000000"/>
            </a:solidFill>
          </a:ln>
        </p:spPr>
        <p:txBody>
          <a:bodyPr wrap="square" lIns="0" tIns="0" rIns="0" bIns="0" rtlCol="0"/>
          <a:lstStyle/>
          <a:p/>
        </p:txBody>
      </p:sp>
      <p:sp>
        <p:nvSpPr>
          <p:cNvPr id="35" name="object 35"/>
          <p:cNvSpPr/>
          <p:nvPr/>
        </p:nvSpPr>
        <p:spPr>
          <a:xfrm>
            <a:off x="6010655" y="2201291"/>
            <a:ext cx="922019" cy="0"/>
          </a:xfrm>
          <a:custGeom>
            <a:avLst/>
            <a:gdLst/>
            <a:ahLst/>
            <a:cxnLst/>
            <a:rect l="l" t="t" r="r" b="b"/>
            <a:pathLst>
              <a:path w="922020">
                <a:moveTo>
                  <a:pt x="0" y="0"/>
                </a:moveTo>
                <a:lnTo>
                  <a:pt x="922020" y="0"/>
                </a:lnTo>
              </a:path>
            </a:pathLst>
          </a:custGeom>
          <a:ln w="7366">
            <a:solidFill>
              <a:srgbClr val="000000"/>
            </a:solidFill>
          </a:ln>
        </p:spPr>
        <p:txBody>
          <a:bodyPr wrap="square" lIns="0" tIns="0" rIns="0" bIns="0" rtlCol="0"/>
          <a:lstStyle/>
          <a:p/>
        </p:txBody>
      </p:sp>
      <p:sp>
        <p:nvSpPr>
          <p:cNvPr id="36" name="object 36"/>
          <p:cNvSpPr/>
          <p:nvPr/>
        </p:nvSpPr>
        <p:spPr>
          <a:xfrm>
            <a:off x="6010655" y="3000501"/>
            <a:ext cx="922019" cy="0"/>
          </a:xfrm>
          <a:custGeom>
            <a:avLst/>
            <a:gdLst/>
            <a:ahLst/>
            <a:cxnLst/>
            <a:rect l="l" t="t" r="r" b="b"/>
            <a:pathLst>
              <a:path w="922020">
                <a:moveTo>
                  <a:pt x="0" y="0"/>
                </a:moveTo>
                <a:lnTo>
                  <a:pt x="922020" y="0"/>
                </a:lnTo>
              </a:path>
            </a:pathLst>
          </a:custGeom>
          <a:ln w="6603">
            <a:solidFill>
              <a:srgbClr val="000000"/>
            </a:solidFill>
          </a:ln>
        </p:spPr>
        <p:txBody>
          <a:bodyPr wrap="square" lIns="0" tIns="0" rIns="0" bIns="0" rtlCol="0"/>
          <a:lstStyle/>
          <a:p/>
        </p:txBody>
      </p:sp>
      <p:sp>
        <p:nvSpPr>
          <p:cNvPr id="37" name="object 37"/>
          <p:cNvSpPr txBox="1"/>
          <p:nvPr/>
        </p:nvSpPr>
        <p:spPr>
          <a:xfrm>
            <a:off x="6223253" y="2729611"/>
            <a:ext cx="53276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Core</a:t>
            </a:r>
            <a:r>
              <a:rPr sz="1400" b="1" spc="-6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p:txBody>
      </p:sp>
      <p:sp>
        <p:nvSpPr>
          <p:cNvPr id="38" name="object 38"/>
          <p:cNvSpPr/>
          <p:nvPr/>
        </p:nvSpPr>
        <p:spPr>
          <a:xfrm>
            <a:off x="6059423" y="2270760"/>
            <a:ext cx="815340" cy="370840"/>
          </a:xfrm>
          <a:custGeom>
            <a:avLst/>
            <a:gdLst/>
            <a:ahLst/>
            <a:cxnLst/>
            <a:rect l="l" t="t" r="r" b="b"/>
            <a:pathLst>
              <a:path w="815340" h="370839">
                <a:moveTo>
                  <a:pt x="407670" y="0"/>
                </a:moveTo>
                <a:lnTo>
                  <a:pt x="341538" y="2424"/>
                </a:lnTo>
                <a:lnTo>
                  <a:pt x="278806" y="9442"/>
                </a:lnTo>
                <a:lnTo>
                  <a:pt x="220312" y="20673"/>
                </a:lnTo>
                <a:lnTo>
                  <a:pt x="166896" y="35734"/>
                </a:lnTo>
                <a:lnTo>
                  <a:pt x="119395" y="54244"/>
                </a:lnTo>
                <a:lnTo>
                  <a:pt x="78650" y="75822"/>
                </a:lnTo>
                <a:lnTo>
                  <a:pt x="45499" y="100084"/>
                </a:lnTo>
                <a:lnTo>
                  <a:pt x="5335" y="155138"/>
                </a:lnTo>
                <a:lnTo>
                  <a:pt x="0" y="185165"/>
                </a:lnTo>
                <a:lnTo>
                  <a:pt x="5335" y="215193"/>
                </a:lnTo>
                <a:lnTo>
                  <a:pt x="45499" y="270247"/>
                </a:lnTo>
                <a:lnTo>
                  <a:pt x="78650" y="294509"/>
                </a:lnTo>
                <a:lnTo>
                  <a:pt x="119395" y="316087"/>
                </a:lnTo>
                <a:lnTo>
                  <a:pt x="166896" y="334597"/>
                </a:lnTo>
                <a:lnTo>
                  <a:pt x="220312" y="349658"/>
                </a:lnTo>
                <a:lnTo>
                  <a:pt x="278806" y="360889"/>
                </a:lnTo>
                <a:lnTo>
                  <a:pt x="341538" y="367907"/>
                </a:lnTo>
                <a:lnTo>
                  <a:pt x="407670" y="370331"/>
                </a:lnTo>
                <a:lnTo>
                  <a:pt x="473801" y="367907"/>
                </a:lnTo>
                <a:lnTo>
                  <a:pt x="536533" y="360889"/>
                </a:lnTo>
                <a:lnTo>
                  <a:pt x="595027" y="349658"/>
                </a:lnTo>
                <a:lnTo>
                  <a:pt x="648443" y="334597"/>
                </a:lnTo>
                <a:lnTo>
                  <a:pt x="695944" y="316087"/>
                </a:lnTo>
                <a:lnTo>
                  <a:pt x="736689" y="294509"/>
                </a:lnTo>
                <a:lnTo>
                  <a:pt x="769840" y="270247"/>
                </a:lnTo>
                <a:lnTo>
                  <a:pt x="810004" y="215193"/>
                </a:lnTo>
                <a:lnTo>
                  <a:pt x="815340" y="185165"/>
                </a:lnTo>
                <a:lnTo>
                  <a:pt x="810004" y="155138"/>
                </a:lnTo>
                <a:lnTo>
                  <a:pt x="769840" y="100084"/>
                </a:lnTo>
                <a:lnTo>
                  <a:pt x="736689" y="75822"/>
                </a:lnTo>
                <a:lnTo>
                  <a:pt x="695944" y="54244"/>
                </a:lnTo>
                <a:lnTo>
                  <a:pt x="648443" y="35734"/>
                </a:lnTo>
                <a:lnTo>
                  <a:pt x="595027" y="20673"/>
                </a:lnTo>
                <a:lnTo>
                  <a:pt x="536533" y="9442"/>
                </a:lnTo>
                <a:lnTo>
                  <a:pt x="473801" y="2424"/>
                </a:lnTo>
                <a:lnTo>
                  <a:pt x="407670" y="0"/>
                </a:lnTo>
                <a:close/>
              </a:path>
            </a:pathLst>
          </a:custGeom>
          <a:solidFill>
            <a:srgbClr val="A6A6A6"/>
          </a:solidFill>
        </p:spPr>
        <p:txBody>
          <a:bodyPr wrap="square" lIns="0" tIns="0" rIns="0" bIns="0" rtlCol="0"/>
          <a:lstStyle/>
          <a:p/>
        </p:txBody>
      </p:sp>
      <p:sp>
        <p:nvSpPr>
          <p:cNvPr id="39" name="object 39"/>
          <p:cNvSpPr/>
          <p:nvPr/>
        </p:nvSpPr>
        <p:spPr>
          <a:xfrm>
            <a:off x="6059423" y="2270760"/>
            <a:ext cx="815340" cy="370840"/>
          </a:xfrm>
          <a:custGeom>
            <a:avLst/>
            <a:gdLst/>
            <a:ahLst/>
            <a:cxnLst/>
            <a:rect l="l" t="t" r="r" b="b"/>
            <a:pathLst>
              <a:path w="815340" h="370839">
                <a:moveTo>
                  <a:pt x="0" y="185165"/>
                </a:moveTo>
                <a:lnTo>
                  <a:pt x="20781" y="126650"/>
                </a:lnTo>
                <a:lnTo>
                  <a:pt x="78650" y="75822"/>
                </a:lnTo>
                <a:lnTo>
                  <a:pt x="119395" y="54244"/>
                </a:lnTo>
                <a:lnTo>
                  <a:pt x="166896" y="35734"/>
                </a:lnTo>
                <a:lnTo>
                  <a:pt x="220312" y="20673"/>
                </a:lnTo>
                <a:lnTo>
                  <a:pt x="278806" y="9442"/>
                </a:lnTo>
                <a:lnTo>
                  <a:pt x="341538" y="2424"/>
                </a:lnTo>
                <a:lnTo>
                  <a:pt x="407670" y="0"/>
                </a:lnTo>
                <a:lnTo>
                  <a:pt x="473801" y="2424"/>
                </a:lnTo>
                <a:lnTo>
                  <a:pt x="536533" y="9442"/>
                </a:lnTo>
                <a:lnTo>
                  <a:pt x="595027" y="20673"/>
                </a:lnTo>
                <a:lnTo>
                  <a:pt x="648443" y="35734"/>
                </a:lnTo>
                <a:lnTo>
                  <a:pt x="695944" y="54244"/>
                </a:lnTo>
                <a:lnTo>
                  <a:pt x="736689" y="75822"/>
                </a:lnTo>
                <a:lnTo>
                  <a:pt x="769840" y="100084"/>
                </a:lnTo>
                <a:lnTo>
                  <a:pt x="810004" y="155138"/>
                </a:lnTo>
                <a:lnTo>
                  <a:pt x="815340" y="185165"/>
                </a:lnTo>
                <a:lnTo>
                  <a:pt x="810004" y="215193"/>
                </a:lnTo>
                <a:lnTo>
                  <a:pt x="769840" y="270247"/>
                </a:lnTo>
                <a:lnTo>
                  <a:pt x="736689" y="294509"/>
                </a:lnTo>
                <a:lnTo>
                  <a:pt x="695944" y="316087"/>
                </a:lnTo>
                <a:lnTo>
                  <a:pt x="648443" y="334597"/>
                </a:lnTo>
                <a:lnTo>
                  <a:pt x="595027" y="349658"/>
                </a:lnTo>
                <a:lnTo>
                  <a:pt x="536533" y="360889"/>
                </a:lnTo>
                <a:lnTo>
                  <a:pt x="473801" y="367907"/>
                </a:lnTo>
                <a:lnTo>
                  <a:pt x="407670" y="370331"/>
                </a:lnTo>
                <a:lnTo>
                  <a:pt x="341538" y="367907"/>
                </a:lnTo>
                <a:lnTo>
                  <a:pt x="278806" y="360889"/>
                </a:lnTo>
                <a:lnTo>
                  <a:pt x="220312" y="349658"/>
                </a:lnTo>
                <a:lnTo>
                  <a:pt x="166896" y="334597"/>
                </a:lnTo>
                <a:lnTo>
                  <a:pt x="119395" y="316087"/>
                </a:lnTo>
                <a:lnTo>
                  <a:pt x="78650" y="294509"/>
                </a:lnTo>
                <a:lnTo>
                  <a:pt x="45499" y="270247"/>
                </a:lnTo>
                <a:lnTo>
                  <a:pt x="5335" y="215193"/>
                </a:lnTo>
                <a:lnTo>
                  <a:pt x="0" y="185165"/>
                </a:lnTo>
                <a:close/>
              </a:path>
            </a:pathLst>
          </a:custGeom>
          <a:ln w="12192">
            <a:solidFill>
              <a:srgbClr val="D9D9D9"/>
            </a:solidFill>
          </a:ln>
        </p:spPr>
        <p:txBody>
          <a:bodyPr wrap="square" lIns="0" tIns="0" rIns="0" bIns="0" rtlCol="0"/>
          <a:lstStyle/>
          <a:p/>
        </p:txBody>
      </p:sp>
      <p:sp>
        <p:nvSpPr>
          <p:cNvPr id="40" name="object 40"/>
          <p:cNvSpPr txBox="1"/>
          <p:nvPr/>
        </p:nvSpPr>
        <p:spPr>
          <a:xfrm>
            <a:off x="6292341" y="2347721"/>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p:txBody>
      </p:sp>
      <p:sp>
        <p:nvSpPr>
          <p:cNvPr id="41" name="object 41"/>
          <p:cNvSpPr/>
          <p:nvPr/>
        </p:nvSpPr>
        <p:spPr>
          <a:xfrm>
            <a:off x="4402201" y="2640838"/>
            <a:ext cx="678180" cy="630555"/>
          </a:xfrm>
          <a:custGeom>
            <a:avLst/>
            <a:gdLst/>
            <a:ahLst/>
            <a:cxnLst/>
            <a:rect l="l" t="t" r="r" b="b"/>
            <a:pathLst>
              <a:path w="678179" h="630554">
                <a:moveTo>
                  <a:pt x="7238" y="533400"/>
                </a:moveTo>
                <a:lnTo>
                  <a:pt x="1143" y="536701"/>
                </a:lnTo>
                <a:lnTo>
                  <a:pt x="0" y="540638"/>
                </a:lnTo>
                <a:lnTo>
                  <a:pt x="1650" y="543687"/>
                </a:lnTo>
                <a:lnTo>
                  <a:pt x="49402" y="630554"/>
                </a:lnTo>
                <a:lnTo>
                  <a:pt x="57088" y="618109"/>
                </a:lnTo>
                <a:lnTo>
                  <a:pt x="56134" y="618109"/>
                </a:lnTo>
                <a:lnTo>
                  <a:pt x="43434" y="617727"/>
                </a:lnTo>
                <a:lnTo>
                  <a:pt x="43492" y="614552"/>
                </a:lnTo>
                <a:lnTo>
                  <a:pt x="44831" y="600075"/>
                </a:lnTo>
                <a:lnTo>
                  <a:pt x="45323" y="596844"/>
                </a:lnTo>
                <a:lnTo>
                  <a:pt x="11175" y="534542"/>
                </a:lnTo>
                <a:lnTo>
                  <a:pt x="7238" y="533400"/>
                </a:lnTo>
                <a:close/>
              </a:path>
              <a:path w="678179" h="630554">
                <a:moveTo>
                  <a:pt x="45323" y="596844"/>
                </a:moveTo>
                <a:lnTo>
                  <a:pt x="44831" y="600075"/>
                </a:lnTo>
                <a:lnTo>
                  <a:pt x="43492" y="614552"/>
                </a:lnTo>
                <a:lnTo>
                  <a:pt x="43434" y="617727"/>
                </a:lnTo>
                <a:lnTo>
                  <a:pt x="56134" y="618109"/>
                </a:lnTo>
                <a:lnTo>
                  <a:pt x="56257" y="614934"/>
                </a:lnTo>
                <a:lnTo>
                  <a:pt x="55245" y="614934"/>
                </a:lnTo>
                <a:lnTo>
                  <a:pt x="44323" y="614552"/>
                </a:lnTo>
                <a:lnTo>
                  <a:pt x="50001" y="605373"/>
                </a:lnTo>
                <a:lnTo>
                  <a:pt x="45323" y="596844"/>
                </a:lnTo>
                <a:close/>
              </a:path>
              <a:path w="678179" h="630554">
                <a:moveTo>
                  <a:pt x="96520" y="535686"/>
                </a:moveTo>
                <a:lnTo>
                  <a:pt x="59107" y="590654"/>
                </a:lnTo>
                <a:lnTo>
                  <a:pt x="56134" y="618109"/>
                </a:lnTo>
                <a:lnTo>
                  <a:pt x="57088" y="618109"/>
                </a:lnTo>
                <a:lnTo>
                  <a:pt x="101473" y="546226"/>
                </a:lnTo>
                <a:lnTo>
                  <a:pt x="103377" y="543306"/>
                </a:lnTo>
                <a:lnTo>
                  <a:pt x="102488" y="539369"/>
                </a:lnTo>
                <a:lnTo>
                  <a:pt x="99440" y="537463"/>
                </a:lnTo>
                <a:lnTo>
                  <a:pt x="96520" y="535686"/>
                </a:lnTo>
                <a:close/>
              </a:path>
              <a:path w="678179" h="630554">
                <a:moveTo>
                  <a:pt x="50001" y="605373"/>
                </a:moveTo>
                <a:lnTo>
                  <a:pt x="44323" y="614552"/>
                </a:lnTo>
                <a:lnTo>
                  <a:pt x="55245" y="614934"/>
                </a:lnTo>
                <a:lnTo>
                  <a:pt x="50001" y="605373"/>
                </a:lnTo>
                <a:close/>
              </a:path>
              <a:path w="678179" h="630554">
                <a:moveTo>
                  <a:pt x="59107" y="590654"/>
                </a:moveTo>
                <a:lnTo>
                  <a:pt x="50001" y="605373"/>
                </a:lnTo>
                <a:lnTo>
                  <a:pt x="55245" y="614934"/>
                </a:lnTo>
                <a:lnTo>
                  <a:pt x="56257" y="614934"/>
                </a:lnTo>
                <a:lnTo>
                  <a:pt x="57403" y="601979"/>
                </a:lnTo>
                <a:lnTo>
                  <a:pt x="59107" y="590654"/>
                </a:lnTo>
                <a:close/>
              </a:path>
              <a:path w="678179" h="630554">
                <a:moveTo>
                  <a:pt x="665479" y="0"/>
                </a:moveTo>
                <a:lnTo>
                  <a:pt x="661543" y="43561"/>
                </a:lnTo>
                <a:lnTo>
                  <a:pt x="650239" y="85978"/>
                </a:lnTo>
                <a:lnTo>
                  <a:pt x="632587" y="126873"/>
                </a:lnTo>
                <a:lnTo>
                  <a:pt x="609091" y="165735"/>
                </a:lnTo>
                <a:lnTo>
                  <a:pt x="569849" y="212725"/>
                </a:lnTo>
                <a:lnTo>
                  <a:pt x="535686" y="243077"/>
                </a:lnTo>
                <a:lnTo>
                  <a:pt x="498348" y="268732"/>
                </a:lnTo>
                <a:lnTo>
                  <a:pt x="458470" y="288671"/>
                </a:lnTo>
                <a:lnTo>
                  <a:pt x="416940" y="302133"/>
                </a:lnTo>
                <a:lnTo>
                  <a:pt x="374523" y="308610"/>
                </a:lnTo>
                <a:lnTo>
                  <a:pt x="345821" y="309625"/>
                </a:lnTo>
                <a:lnTo>
                  <a:pt x="330835" y="310896"/>
                </a:lnTo>
                <a:lnTo>
                  <a:pt x="286638" y="320294"/>
                </a:lnTo>
                <a:lnTo>
                  <a:pt x="243839" y="336676"/>
                </a:lnTo>
                <a:lnTo>
                  <a:pt x="203073" y="359537"/>
                </a:lnTo>
                <a:lnTo>
                  <a:pt x="165353" y="387731"/>
                </a:lnTo>
                <a:lnTo>
                  <a:pt x="121031" y="432688"/>
                </a:lnTo>
                <a:lnTo>
                  <a:pt x="92963" y="470915"/>
                </a:lnTo>
                <a:lnTo>
                  <a:pt x="70485" y="512063"/>
                </a:lnTo>
                <a:lnTo>
                  <a:pt x="54101" y="555371"/>
                </a:lnTo>
                <a:lnTo>
                  <a:pt x="45323" y="596844"/>
                </a:lnTo>
                <a:lnTo>
                  <a:pt x="50001" y="605373"/>
                </a:lnTo>
                <a:lnTo>
                  <a:pt x="59107" y="590654"/>
                </a:lnTo>
                <a:lnTo>
                  <a:pt x="59562" y="587628"/>
                </a:lnTo>
                <a:lnTo>
                  <a:pt x="62484" y="573404"/>
                </a:lnTo>
                <a:lnTo>
                  <a:pt x="75946" y="531367"/>
                </a:lnTo>
                <a:lnTo>
                  <a:pt x="95758" y="490982"/>
                </a:lnTo>
                <a:lnTo>
                  <a:pt x="130428" y="441198"/>
                </a:lnTo>
                <a:lnTo>
                  <a:pt x="173482" y="397637"/>
                </a:lnTo>
                <a:lnTo>
                  <a:pt x="209803" y="370204"/>
                </a:lnTo>
                <a:lnTo>
                  <a:pt x="248920" y="348234"/>
                </a:lnTo>
                <a:lnTo>
                  <a:pt x="289940" y="332486"/>
                </a:lnTo>
                <a:lnTo>
                  <a:pt x="331977" y="323596"/>
                </a:lnTo>
                <a:lnTo>
                  <a:pt x="375793" y="321310"/>
                </a:lnTo>
                <a:lnTo>
                  <a:pt x="390778" y="319913"/>
                </a:lnTo>
                <a:lnTo>
                  <a:pt x="434848" y="310514"/>
                </a:lnTo>
                <a:lnTo>
                  <a:pt x="477647" y="294004"/>
                </a:lnTo>
                <a:lnTo>
                  <a:pt x="518287" y="271272"/>
                </a:lnTo>
                <a:lnTo>
                  <a:pt x="556133" y="242824"/>
                </a:lnTo>
                <a:lnTo>
                  <a:pt x="600456" y="197738"/>
                </a:lnTo>
                <a:lnTo>
                  <a:pt x="628269" y="159638"/>
                </a:lnTo>
                <a:lnTo>
                  <a:pt x="650875" y="118490"/>
                </a:lnTo>
                <a:lnTo>
                  <a:pt x="667131" y="75057"/>
                </a:lnTo>
                <a:lnTo>
                  <a:pt x="676275" y="30352"/>
                </a:lnTo>
                <a:lnTo>
                  <a:pt x="678052" y="508"/>
                </a:lnTo>
                <a:lnTo>
                  <a:pt x="665479" y="0"/>
                </a:lnTo>
                <a:close/>
              </a:path>
            </a:pathLst>
          </a:custGeom>
          <a:solidFill>
            <a:srgbClr val="000000"/>
          </a:solidFill>
        </p:spPr>
        <p:txBody>
          <a:bodyPr wrap="square" lIns="0" tIns="0" rIns="0" bIns="0" rtlCol="0"/>
          <a:lstStyle/>
          <a:p/>
        </p:txBody>
      </p:sp>
      <p:sp>
        <p:nvSpPr>
          <p:cNvPr id="42" name="object 42"/>
          <p:cNvSpPr/>
          <p:nvPr/>
        </p:nvSpPr>
        <p:spPr>
          <a:xfrm>
            <a:off x="5857621" y="2640964"/>
            <a:ext cx="616585" cy="630555"/>
          </a:xfrm>
          <a:custGeom>
            <a:avLst/>
            <a:gdLst/>
            <a:ahLst/>
            <a:cxnLst/>
            <a:rect l="l" t="t" r="r" b="b"/>
            <a:pathLst>
              <a:path w="616585" h="630554">
                <a:moveTo>
                  <a:pt x="7238" y="533273"/>
                </a:moveTo>
                <a:lnTo>
                  <a:pt x="1142" y="536575"/>
                </a:lnTo>
                <a:lnTo>
                  <a:pt x="0" y="540512"/>
                </a:lnTo>
                <a:lnTo>
                  <a:pt x="1650" y="543560"/>
                </a:lnTo>
                <a:lnTo>
                  <a:pt x="49402" y="630427"/>
                </a:lnTo>
                <a:lnTo>
                  <a:pt x="57088" y="617982"/>
                </a:lnTo>
                <a:lnTo>
                  <a:pt x="56133" y="617982"/>
                </a:lnTo>
                <a:lnTo>
                  <a:pt x="43433" y="617601"/>
                </a:lnTo>
                <a:lnTo>
                  <a:pt x="43487" y="614426"/>
                </a:lnTo>
                <a:lnTo>
                  <a:pt x="44703" y="600075"/>
                </a:lnTo>
                <a:lnTo>
                  <a:pt x="45188" y="596470"/>
                </a:lnTo>
                <a:lnTo>
                  <a:pt x="11175" y="534415"/>
                </a:lnTo>
                <a:lnTo>
                  <a:pt x="7238" y="533273"/>
                </a:lnTo>
                <a:close/>
              </a:path>
              <a:path w="616585" h="630554">
                <a:moveTo>
                  <a:pt x="45188" y="596470"/>
                </a:moveTo>
                <a:lnTo>
                  <a:pt x="44703" y="600075"/>
                </a:lnTo>
                <a:lnTo>
                  <a:pt x="43487" y="614426"/>
                </a:lnTo>
                <a:lnTo>
                  <a:pt x="43433" y="617601"/>
                </a:lnTo>
                <a:lnTo>
                  <a:pt x="56133" y="617982"/>
                </a:lnTo>
                <a:lnTo>
                  <a:pt x="56244" y="614807"/>
                </a:lnTo>
                <a:lnTo>
                  <a:pt x="55244" y="614807"/>
                </a:lnTo>
                <a:lnTo>
                  <a:pt x="44323" y="614426"/>
                </a:lnTo>
                <a:lnTo>
                  <a:pt x="50001" y="605246"/>
                </a:lnTo>
                <a:lnTo>
                  <a:pt x="45188" y="596470"/>
                </a:lnTo>
                <a:close/>
              </a:path>
              <a:path w="616585" h="630554">
                <a:moveTo>
                  <a:pt x="96519" y="535559"/>
                </a:moveTo>
                <a:lnTo>
                  <a:pt x="58669" y="591235"/>
                </a:lnTo>
                <a:lnTo>
                  <a:pt x="56133" y="617982"/>
                </a:lnTo>
                <a:lnTo>
                  <a:pt x="57088" y="617982"/>
                </a:lnTo>
                <a:lnTo>
                  <a:pt x="101473" y="546100"/>
                </a:lnTo>
                <a:lnTo>
                  <a:pt x="103377" y="543179"/>
                </a:lnTo>
                <a:lnTo>
                  <a:pt x="102488" y="539242"/>
                </a:lnTo>
                <a:lnTo>
                  <a:pt x="99440" y="537337"/>
                </a:lnTo>
                <a:lnTo>
                  <a:pt x="96519" y="535559"/>
                </a:lnTo>
                <a:close/>
              </a:path>
              <a:path w="616585" h="630554">
                <a:moveTo>
                  <a:pt x="50001" y="605246"/>
                </a:moveTo>
                <a:lnTo>
                  <a:pt x="44323" y="614426"/>
                </a:lnTo>
                <a:lnTo>
                  <a:pt x="55244" y="614807"/>
                </a:lnTo>
                <a:lnTo>
                  <a:pt x="50001" y="605246"/>
                </a:lnTo>
                <a:close/>
              </a:path>
              <a:path w="616585" h="630554">
                <a:moveTo>
                  <a:pt x="58669" y="591235"/>
                </a:moveTo>
                <a:lnTo>
                  <a:pt x="50001" y="605246"/>
                </a:lnTo>
                <a:lnTo>
                  <a:pt x="55244" y="614807"/>
                </a:lnTo>
                <a:lnTo>
                  <a:pt x="56244" y="614807"/>
                </a:lnTo>
                <a:lnTo>
                  <a:pt x="57276" y="601726"/>
                </a:lnTo>
                <a:lnTo>
                  <a:pt x="58669" y="591235"/>
                </a:lnTo>
                <a:close/>
              </a:path>
              <a:path w="616585" h="630554">
                <a:moveTo>
                  <a:pt x="603503" y="0"/>
                </a:moveTo>
                <a:lnTo>
                  <a:pt x="599948" y="43434"/>
                </a:lnTo>
                <a:lnTo>
                  <a:pt x="589914" y="85979"/>
                </a:lnTo>
                <a:lnTo>
                  <a:pt x="573913" y="127000"/>
                </a:lnTo>
                <a:lnTo>
                  <a:pt x="552576" y="165988"/>
                </a:lnTo>
                <a:lnTo>
                  <a:pt x="517398" y="212851"/>
                </a:lnTo>
                <a:lnTo>
                  <a:pt x="486663" y="243205"/>
                </a:lnTo>
                <a:lnTo>
                  <a:pt x="453136" y="268732"/>
                </a:lnTo>
                <a:lnTo>
                  <a:pt x="417321" y="288671"/>
                </a:lnTo>
                <a:lnTo>
                  <a:pt x="380111" y="302133"/>
                </a:lnTo>
                <a:lnTo>
                  <a:pt x="342138" y="308483"/>
                </a:lnTo>
                <a:lnTo>
                  <a:pt x="316229" y="309499"/>
                </a:lnTo>
                <a:lnTo>
                  <a:pt x="302767" y="310769"/>
                </a:lnTo>
                <a:lnTo>
                  <a:pt x="262636" y="320167"/>
                </a:lnTo>
                <a:lnTo>
                  <a:pt x="223900" y="336676"/>
                </a:lnTo>
                <a:lnTo>
                  <a:pt x="187198" y="359537"/>
                </a:lnTo>
                <a:lnTo>
                  <a:pt x="153162" y="387858"/>
                </a:lnTo>
                <a:lnTo>
                  <a:pt x="113156" y="432815"/>
                </a:lnTo>
                <a:lnTo>
                  <a:pt x="80644" y="484377"/>
                </a:lnTo>
                <a:lnTo>
                  <a:pt x="62102" y="526414"/>
                </a:lnTo>
                <a:lnTo>
                  <a:pt x="49529" y="570102"/>
                </a:lnTo>
                <a:lnTo>
                  <a:pt x="45188" y="596470"/>
                </a:lnTo>
                <a:lnTo>
                  <a:pt x="50001" y="605246"/>
                </a:lnTo>
                <a:lnTo>
                  <a:pt x="58669" y="591235"/>
                </a:lnTo>
                <a:lnTo>
                  <a:pt x="59181" y="587375"/>
                </a:lnTo>
                <a:lnTo>
                  <a:pt x="61849" y="573151"/>
                </a:lnTo>
                <a:lnTo>
                  <a:pt x="74040" y="530987"/>
                </a:lnTo>
                <a:lnTo>
                  <a:pt x="91693" y="490727"/>
                </a:lnTo>
                <a:lnTo>
                  <a:pt x="122936" y="440817"/>
                </a:lnTo>
                <a:lnTo>
                  <a:pt x="161670" y="397256"/>
                </a:lnTo>
                <a:lnTo>
                  <a:pt x="194437" y="369950"/>
                </a:lnTo>
                <a:lnTo>
                  <a:pt x="229615" y="348107"/>
                </a:lnTo>
                <a:lnTo>
                  <a:pt x="266318" y="332359"/>
                </a:lnTo>
                <a:lnTo>
                  <a:pt x="304038" y="323469"/>
                </a:lnTo>
                <a:lnTo>
                  <a:pt x="343407" y="321183"/>
                </a:lnTo>
                <a:lnTo>
                  <a:pt x="356869" y="319786"/>
                </a:lnTo>
                <a:lnTo>
                  <a:pt x="397001" y="310261"/>
                </a:lnTo>
                <a:lnTo>
                  <a:pt x="435609" y="293750"/>
                </a:lnTo>
                <a:lnTo>
                  <a:pt x="472313" y="270890"/>
                </a:lnTo>
                <a:lnTo>
                  <a:pt x="506349" y="242443"/>
                </a:lnTo>
                <a:lnTo>
                  <a:pt x="546353" y="197358"/>
                </a:lnTo>
                <a:lnTo>
                  <a:pt x="578738" y="145923"/>
                </a:lnTo>
                <a:lnTo>
                  <a:pt x="597153" y="104012"/>
                </a:lnTo>
                <a:lnTo>
                  <a:pt x="609853" y="60071"/>
                </a:lnTo>
                <a:lnTo>
                  <a:pt x="615823" y="15112"/>
                </a:lnTo>
                <a:lnTo>
                  <a:pt x="616203" y="254"/>
                </a:lnTo>
                <a:lnTo>
                  <a:pt x="603503" y="0"/>
                </a:lnTo>
                <a:close/>
              </a:path>
            </a:pathLst>
          </a:custGeom>
          <a:solidFill>
            <a:srgbClr val="000000"/>
          </a:solidFill>
        </p:spPr>
        <p:txBody>
          <a:bodyPr wrap="square" lIns="0" tIns="0" rIns="0" bIns="0" rtlCol="0"/>
          <a:lstStyle/>
          <a:p/>
        </p:txBody>
      </p:sp>
      <p:sp>
        <p:nvSpPr>
          <p:cNvPr id="43" name="object 43"/>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44" name="object 44"/>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733" y="948690"/>
            <a:ext cx="8930640" cy="873760"/>
          </a:xfrm>
          <a:prstGeom prst="rect">
            <a:avLst/>
          </a:prstGeom>
        </p:spPr>
        <p:txBody>
          <a:bodyPr vert="horz" wrap="square" lIns="0" tIns="12065" rIns="0" bIns="0" rtlCol="0">
            <a:spAutoFit/>
          </a:bodyPr>
          <a:lstStyle/>
          <a:p>
            <a:pPr marL="12700">
              <a:lnSpc>
                <a:spcPct val="100000"/>
              </a:lnSpc>
              <a:spcBef>
                <a:spcPts val="95"/>
              </a:spcBef>
            </a:pPr>
            <a:r>
              <a:rPr dirty="0"/>
              <a:t>Implementations</a:t>
            </a:r>
            <a:r>
              <a:rPr dirty="0">
                <a:latin typeface="Droid Sans Fallback"/>
                <a:cs typeface="Droid Sans Fallback"/>
              </a:rPr>
              <a:t>：</a:t>
            </a:r>
            <a:r>
              <a:rPr dirty="0">
                <a:sym typeface="+mn-ea"/>
              </a:rPr>
              <a:t>图形分区的并行处理</a:t>
            </a:r>
            <a:br>
              <a:rPr dirty="0"/>
            </a:br>
            <a:endParaRPr spc="-5" dirty="0"/>
          </a:p>
        </p:txBody>
      </p:sp>
      <p:sp>
        <p:nvSpPr>
          <p:cNvPr id="3" name="object 3"/>
          <p:cNvSpPr/>
          <p:nvPr/>
        </p:nvSpPr>
        <p:spPr>
          <a:xfrm>
            <a:off x="1911350" y="3127375"/>
            <a:ext cx="5123180" cy="1238250"/>
          </a:xfrm>
          <a:custGeom>
            <a:avLst/>
            <a:gdLst/>
            <a:ahLst/>
            <a:cxnLst/>
            <a:rect l="l" t="t" r="r" b="b"/>
            <a:pathLst>
              <a:path w="5123180" h="1238250">
                <a:moveTo>
                  <a:pt x="0" y="1238250"/>
                </a:moveTo>
                <a:lnTo>
                  <a:pt x="5122926" y="1238250"/>
                </a:lnTo>
                <a:lnTo>
                  <a:pt x="5122926" y="0"/>
                </a:lnTo>
                <a:lnTo>
                  <a:pt x="0" y="0"/>
                </a:lnTo>
                <a:lnTo>
                  <a:pt x="0" y="1238250"/>
                </a:lnTo>
                <a:close/>
              </a:path>
            </a:pathLst>
          </a:custGeom>
          <a:solidFill>
            <a:srgbClr val="F1F1F1"/>
          </a:solidFill>
        </p:spPr>
        <p:txBody>
          <a:bodyPr wrap="square" lIns="0" tIns="0" rIns="0" bIns="0" rtlCol="0"/>
          <a:lstStyle/>
          <a:p/>
        </p:txBody>
      </p:sp>
      <p:sp>
        <p:nvSpPr>
          <p:cNvPr id="4" name="object 4"/>
          <p:cNvSpPr/>
          <p:nvPr/>
        </p:nvSpPr>
        <p:spPr>
          <a:xfrm>
            <a:off x="1914398" y="3127248"/>
            <a:ext cx="0" cy="1239520"/>
          </a:xfrm>
          <a:custGeom>
            <a:avLst/>
            <a:gdLst/>
            <a:ahLst/>
            <a:cxnLst/>
            <a:rect l="l" t="t" r="r" b="b"/>
            <a:pathLst>
              <a:path h="1239520">
                <a:moveTo>
                  <a:pt x="0" y="0"/>
                </a:moveTo>
                <a:lnTo>
                  <a:pt x="0" y="1239012"/>
                </a:lnTo>
              </a:path>
            </a:pathLst>
          </a:custGeom>
          <a:ln w="6604">
            <a:solidFill>
              <a:srgbClr val="000000"/>
            </a:solidFill>
          </a:ln>
        </p:spPr>
        <p:txBody>
          <a:bodyPr wrap="square" lIns="0" tIns="0" rIns="0" bIns="0" rtlCol="0"/>
          <a:lstStyle/>
          <a:p/>
        </p:txBody>
      </p:sp>
      <p:sp>
        <p:nvSpPr>
          <p:cNvPr id="5" name="object 5"/>
          <p:cNvSpPr/>
          <p:nvPr/>
        </p:nvSpPr>
        <p:spPr>
          <a:xfrm>
            <a:off x="7031355" y="3127248"/>
            <a:ext cx="0" cy="1239520"/>
          </a:xfrm>
          <a:custGeom>
            <a:avLst/>
            <a:gdLst/>
            <a:ahLst/>
            <a:cxnLst/>
            <a:rect l="l" t="t" r="r" b="b"/>
            <a:pathLst>
              <a:path h="1239520">
                <a:moveTo>
                  <a:pt x="0" y="0"/>
                </a:moveTo>
                <a:lnTo>
                  <a:pt x="0" y="1239012"/>
                </a:lnTo>
              </a:path>
            </a:pathLst>
          </a:custGeom>
          <a:ln w="6857">
            <a:solidFill>
              <a:srgbClr val="000000"/>
            </a:solidFill>
          </a:ln>
        </p:spPr>
        <p:txBody>
          <a:bodyPr wrap="square" lIns="0" tIns="0" rIns="0" bIns="0" rtlCol="0"/>
          <a:lstStyle/>
          <a:p/>
        </p:txBody>
      </p:sp>
      <p:sp>
        <p:nvSpPr>
          <p:cNvPr id="6" name="object 6"/>
          <p:cNvSpPr/>
          <p:nvPr/>
        </p:nvSpPr>
        <p:spPr>
          <a:xfrm>
            <a:off x="1911095" y="3130486"/>
            <a:ext cx="5123815" cy="0"/>
          </a:xfrm>
          <a:custGeom>
            <a:avLst/>
            <a:gdLst/>
            <a:ahLst/>
            <a:cxnLst/>
            <a:rect l="l" t="t" r="r" b="b"/>
            <a:pathLst>
              <a:path w="5123815">
                <a:moveTo>
                  <a:pt x="0" y="0"/>
                </a:moveTo>
                <a:lnTo>
                  <a:pt x="5123687" y="0"/>
                </a:lnTo>
              </a:path>
            </a:pathLst>
          </a:custGeom>
          <a:ln w="6476">
            <a:solidFill>
              <a:srgbClr val="000000"/>
            </a:solidFill>
          </a:ln>
        </p:spPr>
        <p:txBody>
          <a:bodyPr wrap="square" lIns="0" tIns="0" rIns="0" bIns="0" rtlCol="0"/>
          <a:lstStyle/>
          <a:p/>
        </p:txBody>
      </p:sp>
      <p:sp>
        <p:nvSpPr>
          <p:cNvPr id="7" name="object 7"/>
          <p:cNvSpPr/>
          <p:nvPr/>
        </p:nvSpPr>
        <p:spPr>
          <a:xfrm>
            <a:off x="1911095" y="4362767"/>
            <a:ext cx="5123815" cy="0"/>
          </a:xfrm>
          <a:custGeom>
            <a:avLst/>
            <a:gdLst/>
            <a:ahLst/>
            <a:cxnLst/>
            <a:rect l="l" t="t" r="r" b="b"/>
            <a:pathLst>
              <a:path w="5123815">
                <a:moveTo>
                  <a:pt x="0" y="0"/>
                </a:moveTo>
                <a:lnTo>
                  <a:pt x="5123687" y="0"/>
                </a:lnTo>
              </a:path>
            </a:pathLst>
          </a:custGeom>
          <a:ln w="6985">
            <a:solidFill>
              <a:srgbClr val="000000"/>
            </a:solidFill>
          </a:ln>
        </p:spPr>
        <p:txBody>
          <a:bodyPr wrap="square" lIns="0" tIns="0" rIns="0" bIns="0" rtlCol="0"/>
          <a:lstStyle/>
          <a:p/>
        </p:txBody>
      </p:sp>
      <p:sp>
        <p:nvSpPr>
          <p:cNvPr id="8" name="object 8"/>
          <p:cNvSpPr txBox="1"/>
          <p:nvPr/>
        </p:nvSpPr>
        <p:spPr>
          <a:xfrm>
            <a:off x="4214876" y="4085590"/>
            <a:ext cx="501015"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panose="02020603050405020304"/>
                <a:cs typeface="Times New Roman" panose="02020603050405020304"/>
              </a:rPr>
              <a:t>C</a:t>
            </a:r>
            <a:r>
              <a:rPr sz="1400" b="1" dirty="0">
                <a:latin typeface="Times New Roman" panose="02020603050405020304"/>
                <a:cs typeface="Times New Roman" panose="02020603050405020304"/>
              </a:rPr>
              <a:t>ache</a:t>
            </a:r>
            <a:endParaRPr sz="1400">
              <a:latin typeface="Times New Roman" panose="02020603050405020304"/>
              <a:cs typeface="Times New Roman" panose="02020603050405020304"/>
            </a:endParaRPr>
          </a:p>
        </p:txBody>
      </p:sp>
      <p:sp>
        <p:nvSpPr>
          <p:cNvPr id="9" name="object 9"/>
          <p:cNvSpPr/>
          <p:nvPr/>
        </p:nvSpPr>
        <p:spPr>
          <a:xfrm>
            <a:off x="4427601" y="3271773"/>
            <a:ext cx="1228725" cy="457200"/>
          </a:xfrm>
          <a:custGeom>
            <a:avLst/>
            <a:gdLst/>
            <a:ahLst/>
            <a:cxnLst/>
            <a:rect l="l" t="t" r="r" b="b"/>
            <a:pathLst>
              <a:path w="1228725" h="457200">
                <a:moveTo>
                  <a:pt x="0" y="457200"/>
                </a:moveTo>
                <a:lnTo>
                  <a:pt x="1228725" y="457200"/>
                </a:lnTo>
                <a:lnTo>
                  <a:pt x="1228725" y="0"/>
                </a:lnTo>
                <a:lnTo>
                  <a:pt x="0" y="0"/>
                </a:lnTo>
                <a:lnTo>
                  <a:pt x="0" y="457200"/>
                </a:lnTo>
                <a:close/>
              </a:path>
            </a:pathLst>
          </a:custGeom>
          <a:solidFill>
            <a:srgbClr val="BEBEBE"/>
          </a:solidFill>
        </p:spPr>
        <p:txBody>
          <a:bodyPr wrap="square" lIns="0" tIns="0" rIns="0" bIns="0" rtlCol="0"/>
          <a:lstStyle/>
          <a:p/>
        </p:txBody>
      </p:sp>
      <p:sp>
        <p:nvSpPr>
          <p:cNvPr id="10" name="object 10"/>
          <p:cNvSpPr/>
          <p:nvPr/>
        </p:nvSpPr>
        <p:spPr>
          <a:xfrm>
            <a:off x="4430585" y="3270503"/>
            <a:ext cx="0" cy="459105"/>
          </a:xfrm>
          <a:custGeom>
            <a:avLst/>
            <a:gdLst/>
            <a:ahLst/>
            <a:cxnLst/>
            <a:rect l="l" t="t" r="r" b="b"/>
            <a:pathLst>
              <a:path h="459104">
                <a:moveTo>
                  <a:pt x="0" y="0"/>
                </a:moveTo>
                <a:lnTo>
                  <a:pt x="0" y="458724"/>
                </a:lnTo>
              </a:path>
            </a:pathLst>
          </a:custGeom>
          <a:ln w="6730">
            <a:solidFill>
              <a:srgbClr val="000000"/>
            </a:solidFill>
          </a:ln>
        </p:spPr>
        <p:txBody>
          <a:bodyPr wrap="square" lIns="0" tIns="0" rIns="0" bIns="0" rtlCol="0"/>
          <a:lstStyle/>
          <a:p/>
        </p:txBody>
      </p:sp>
      <p:sp>
        <p:nvSpPr>
          <p:cNvPr id="11" name="object 11"/>
          <p:cNvSpPr/>
          <p:nvPr/>
        </p:nvSpPr>
        <p:spPr>
          <a:xfrm>
            <a:off x="5653532" y="3270503"/>
            <a:ext cx="0" cy="459105"/>
          </a:xfrm>
          <a:custGeom>
            <a:avLst/>
            <a:gdLst/>
            <a:ahLst/>
            <a:cxnLst/>
            <a:rect l="l" t="t" r="r" b="b"/>
            <a:pathLst>
              <a:path h="459104">
                <a:moveTo>
                  <a:pt x="0" y="0"/>
                </a:moveTo>
                <a:lnTo>
                  <a:pt x="0" y="458724"/>
                </a:lnTo>
              </a:path>
            </a:pathLst>
          </a:custGeom>
          <a:ln w="7112">
            <a:solidFill>
              <a:srgbClr val="000000"/>
            </a:solidFill>
          </a:ln>
        </p:spPr>
        <p:txBody>
          <a:bodyPr wrap="square" lIns="0" tIns="0" rIns="0" bIns="0" rtlCol="0"/>
          <a:lstStyle/>
          <a:p/>
        </p:txBody>
      </p:sp>
      <p:sp>
        <p:nvSpPr>
          <p:cNvPr id="12" name="object 12"/>
          <p:cNvSpPr/>
          <p:nvPr/>
        </p:nvSpPr>
        <p:spPr>
          <a:xfrm>
            <a:off x="4427220" y="3725926"/>
            <a:ext cx="1229995" cy="0"/>
          </a:xfrm>
          <a:custGeom>
            <a:avLst/>
            <a:gdLst/>
            <a:ahLst/>
            <a:cxnLst/>
            <a:rect l="l" t="t" r="r" b="b"/>
            <a:pathLst>
              <a:path w="1229995">
                <a:moveTo>
                  <a:pt x="0" y="0"/>
                </a:moveTo>
                <a:lnTo>
                  <a:pt x="1229868" y="0"/>
                </a:lnTo>
              </a:path>
            </a:pathLst>
          </a:custGeom>
          <a:ln w="6603">
            <a:solidFill>
              <a:srgbClr val="000000"/>
            </a:solidFill>
          </a:ln>
        </p:spPr>
        <p:txBody>
          <a:bodyPr wrap="square" lIns="0" tIns="0" rIns="0" bIns="0" rtlCol="0"/>
          <a:lstStyle/>
          <a:p/>
        </p:txBody>
      </p:sp>
      <p:sp>
        <p:nvSpPr>
          <p:cNvPr id="13" name="object 13"/>
          <p:cNvSpPr/>
          <p:nvPr/>
        </p:nvSpPr>
        <p:spPr>
          <a:xfrm>
            <a:off x="5724525" y="3271773"/>
            <a:ext cx="1224280" cy="457200"/>
          </a:xfrm>
          <a:custGeom>
            <a:avLst/>
            <a:gdLst/>
            <a:ahLst/>
            <a:cxnLst/>
            <a:rect l="l" t="t" r="r" b="b"/>
            <a:pathLst>
              <a:path w="1224279" h="457200">
                <a:moveTo>
                  <a:pt x="0" y="457200"/>
                </a:moveTo>
                <a:lnTo>
                  <a:pt x="1223962" y="457200"/>
                </a:lnTo>
                <a:lnTo>
                  <a:pt x="1223962" y="0"/>
                </a:lnTo>
                <a:lnTo>
                  <a:pt x="0" y="0"/>
                </a:lnTo>
                <a:lnTo>
                  <a:pt x="0" y="457200"/>
                </a:lnTo>
                <a:close/>
              </a:path>
            </a:pathLst>
          </a:custGeom>
          <a:solidFill>
            <a:srgbClr val="BEBEBE"/>
          </a:solidFill>
        </p:spPr>
        <p:txBody>
          <a:bodyPr wrap="square" lIns="0" tIns="0" rIns="0" bIns="0" rtlCol="0"/>
          <a:lstStyle/>
          <a:p/>
        </p:txBody>
      </p:sp>
      <p:sp>
        <p:nvSpPr>
          <p:cNvPr id="14" name="object 14"/>
          <p:cNvSpPr/>
          <p:nvPr/>
        </p:nvSpPr>
        <p:spPr>
          <a:xfrm>
            <a:off x="5727509" y="3270503"/>
            <a:ext cx="0" cy="459105"/>
          </a:xfrm>
          <a:custGeom>
            <a:avLst/>
            <a:gdLst/>
            <a:ahLst/>
            <a:cxnLst/>
            <a:rect l="l" t="t" r="r" b="b"/>
            <a:pathLst>
              <a:path h="459104">
                <a:moveTo>
                  <a:pt x="0" y="0"/>
                </a:moveTo>
                <a:lnTo>
                  <a:pt x="0" y="458724"/>
                </a:lnTo>
              </a:path>
            </a:pathLst>
          </a:custGeom>
          <a:ln w="6730">
            <a:solidFill>
              <a:srgbClr val="000000"/>
            </a:solidFill>
          </a:ln>
        </p:spPr>
        <p:txBody>
          <a:bodyPr wrap="square" lIns="0" tIns="0" rIns="0" bIns="0" rtlCol="0"/>
          <a:lstStyle/>
          <a:p/>
        </p:txBody>
      </p:sp>
      <p:sp>
        <p:nvSpPr>
          <p:cNvPr id="15" name="object 15"/>
          <p:cNvSpPr/>
          <p:nvPr/>
        </p:nvSpPr>
        <p:spPr>
          <a:xfrm>
            <a:off x="6945820" y="3270503"/>
            <a:ext cx="0" cy="459105"/>
          </a:xfrm>
          <a:custGeom>
            <a:avLst/>
            <a:gdLst/>
            <a:ahLst/>
            <a:cxnLst/>
            <a:rect l="l" t="t" r="r" b="b"/>
            <a:pathLst>
              <a:path h="459104">
                <a:moveTo>
                  <a:pt x="0" y="0"/>
                </a:moveTo>
                <a:lnTo>
                  <a:pt x="0" y="458724"/>
                </a:lnTo>
              </a:path>
            </a:pathLst>
          </a:custGeom>
          <a:ln w="7239">
            <a:solidFill>
              <a:srgbClr val="000000"/>
            </a:solidFill>
          </a:ln>
        </p:spPr>
        <p:txBody>
          <a:bodyPr wrap="square" lIns="0" tIns="0" rIns="0" bIns="0" rtlCol="0"/>
          <a:lstStyle/>
          <a:p/>
        </p:txBody>
      </p:sp>
      <p:sp>
        <p:nvSpPr>
          <p:cNvPr id="16" name="object 16"/>
          <p:cNvSpPr/>
          <p:nvPr/>
        </p:nvSpPr>
        <p:spPr>
          <a:xfrm>
            <a:off x="5724144" y="3725926"/>
            <a:ext cx="1225550" cy="0"/>
          </a:xfrm>
          <a:custGeom>
            <a:avLst/>
            <a:gdLst/>
            <a:ahLst/>
            <a:cxnLst/>
            <a:rect l="l" t="t" r="r" b="b"/>
            <a:pathLst>
              <a:path w="1225550">
                <a:moveTo>
                  <a:pt x="0" y="0"/>
                </a:moveTo>
                <a:lnTo>
                  <a:pt x="1225296" y="0"/>
                </a:lnTo>
              </a:path>
            </a:pathLst>
          </a:custGeom>
          <a:ln w="6603">
            <a:solidFill>
              <a:srgbClr val="000000"/>
            </a:solidFill>
          </a:ln>
        </p:spPr>
        <p:txBody>
          <a:bodyPr wrap="square" lIns="0" tIns="0" rIns="0" bIns="0" rtlCol="0"/>
          <a:lstStyle/>
          <a:p/>
        </p:txBody>
      </p:sp>
      <p:sp>
        <p:nvSpPr>
          <p:cNvPr id="17" name="object 17"/>
          <p:cNvSpPr/>
          <p:nvPr/>
        </p:nvSpPr>
        <p:spPr>
          <a:xfrm>
            <a:off x="2033651" y="2192337"/>
            <a:ext cx="882650" cy="805180"/>
          </a:xfrm>
          <a:custGeom>
            <a:avLst/>
            <a:gdLst/>
            <a:ahLst/>
            <a:cxnLst/>
            <a:rect l="l" t="t" r="r" b="b"/>
            <a:pathLst>
              <a:path w="882650" h="805180">
                <a:moveTo>
                  <a:pt x="0" y="804862"/>
                </a:moveTo>
                <a:lnTo>
                  <a:pt x="882650" y="804862"/>
                </a:lnTo>
                <a:lnTo>
                  <a:pt x="882650" y="0"/>
                </a:lnTo>
                <a:lnTo>
                  <a:pt x="0" y="0"/>
                </a:lnTo>
                <a:lnTo>
                  <a:pt x="0" y="804862"/>
                </a:lnTo>
                <a:close/>
              </a:path>
            </a:pathLst>
          </a:custGeom>
          <a:solidFill>
            <a:srgbClr val="F1F1F1"/>
          </a:solidFill>
        </p:spPr>
        <p:txBody>
          <a:bodyPr wrap="square" lIns="0" tIns="0" rIns="0" bIns="0" rtlCol="0"/>
          <a:lstStyle/>
          <a:p/>
        </p:txBody>
      </p:sp>
      <p:sp>
        <p:nvSpPr>
          <p:cNvPr id="18" name="object 18"/>
          <p:cNvSpPr/>
          <p:nvPr/>
        </p:nvSpPr>
        <p:spPr>
          <a:xfrm>
            <a:off x="2036508" y="2191511"/>
            <a:ext cx="0" cy="806450"/>
          </a:xfrm>
          <a:custGeom>
            <a:avLst/>
            <a:gdLst/>
            <a:ahLst/>
            <a:cxnLst/>
            <a:rect l="l" t="t" r="r" b="b"/>
            <a:pathLst>
              <a:path h="806450">
                <a:moveTo>
                  <a:pt x="0" y="0"/>
                </a:moveTo>
                <a:lnTo>
                  <a:pt x="0" y="806196"/>
                </a:lnTo>
              </a:path>
            </a:pathLst>
          </a:custGeom>
          <a:ln w="6984">
            <a:solidFill>
              <a:srgbClr val="000000"/>
            </a:solidFill>
          </a:ln>
        </p:spPr>
        <p:txBody>
          <a:bodyPr wrap="square" lIns="0" tIns="0" rIns="0" bIns="0" rtlCol="0"/>
          <a:lstStyle/>
          <a:p/>
        </p:txBody>
      </p:sp>
      <p:sp>
        <p:nvSpPr>
          <p:cNvPr id="19" name="object 19"/>
          <p:cNvSpPr/>
          <p:nvPr/>
        </p:nvSpPr>
        <p:spPr>
          <a:xfrm>
            <a:off x="2913443" y="2191511"/>
            <a:ext cx="0" cy="806450"/>
          </a:xfrm>
          <a:custGeom>
            <a:avLst/>
            <a:gdLst/>
            <a:ahLst/>
            <a:cxnLst/>
            <a:rect l="l" t="t" r="r" b="b"/>
            <a:pathLst>
              <a:path h="806450">
                <a:moveTo>
                  <a:pt x="0" y="0"/>
                </a:moveTo>
                <a:lnTo>
                  <a:pt x="0" y="806196"/>
                </a:lnTo>
              </a:path>
            </a:pathLst>
          </a:custGeom>
          <a:ln w="6985">
            <a:solidFill>
              <a:srgbClr val="000000"/>
            </a:solidFill>
          </a:ln>
        </p:spPr>
        <p:txBody>
          <a:bodyPr wrap="square" lIns="0" tIns="0" rIns="0" bIns="0" rtlCol="0"/>
          <a:lstStyle/>
          <a:p/>
        </p:txBody>
      </p:sp>
      <p:sp>
        <p:nvSpPr>
          <p:cNvPr id="20" name="object 20"/>
          <p:cNvSpPr/>
          <p:nvPr/>
        </p:nvSpPr>
        <p:spPr>
          <a:xfrm>
            <a:off x="2033016" y="2195131"/>
            <a:ext cx="883919" cy="0"/>
          </a:xfrm>
          <a:custGeom>
            <a:avLst/>
            <a:gdLst/>
            <a:ahLst/>
            <a:cxnLst/>
            <a:rect l="l" t="t" r="r" b="b"/>
            <a:pathLst>
              <a:path w="883919">
                <a:moveTo>
                  <a:pt x="0" y="0"/>
                </a:moveTo>
                <a:lnTo>
                  <a:pt x="883919" y="0"/>
                </a:lnTo>
              </a:path>
            </a:pathLst>
          </a:custGeom>
          <a:ln w="7238">
            <a:solidFill>
              <a:srgbClr val="000000"/>
            </a:solidFill>
          </a:ln>
        </p:spPr>
        <p:txBody>
          <a:bodyPr wrap="square" lIns="0" tIns="0" rIns="0" bIns="0" rtlCol="0"/>
          <a:lstStyle/>
          <a:p/>
        </p:txBody>
      </p:sp>
      <p:sp>
        <p:nvSpPr>
          <p:cNvPr id="21" name="object 21"/>
          <p:cNvSpPr/>
          <p:nvPr/>
        </p:nvSpPr>
        <p:spPr>
          <a:xfrm>
            <a:off x="2033016" y="2994279"/>
            <a:ext cx="883919" cy="0"/>
          </a:xfrm>
          <a:custGeom>
            <a:avLst/>
            <a:gdLst/>
            <a:ahLst/>
            <a:cxnLst/>
            <a:rect l="l" t="t" r="r" b="b"/>
            <a:pathLst>
              <a:path w="883919">
                <a:moveTo>
                  <a:pt x="0" y="0"/>
                </a:moveTo>
                <a:lnTo>
                  <a:pt x="883919" y="0"/>
                </a:lnTo>
              </a:path>
            </a:pathLst>
          </a:custGeom>
          <a:ln w="6858">
            <a:solidFill>
              <a:srgbClr val="000000"/>
            </a:solidFill>
          </a:ln>
        </p:spPr>
        <p:txBody>
          <a:bodyPr wrap="square" lIns="0" tIns="0" rIns="0" bIns="0" rtlCol="0"/>
          <a:lstStyle/>
          <a:p/>
        </p:txBody>
      </p:sp>
      <p:sp>
        <p:nvSpPr>
          <p:cNvPr id="22" name="object 22"/>
          <p:cNvSpPr txBox="1"/>
          <p:nvPr/>
        </p:nvSpPr>
        <p:spPr>
          <a:xfrm>
            <a:off x="2205989" y="2723133"/>
            <a:ext cx="53276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Core</a:t>
            </a:r>
            <a:r>
              <a:rPr sz="1400" b="1" spc="-6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23" name="object 23"/>
          <p:cNvSpPr/>
          <p:nvPr/>
        </p:nvSpPr>
        <p:spPr>
          <a:xfrm>
            <a:off x="2069592" y="2263139"/>
            <a:ext cx="774700" cy="372110"/>
          </a:xfrm>
          <a:custGeom>
            <a:avLst/>
            <a:gdLst/>
            <a:ahLst/>
            <a:cxnLst/>
            <a:rect l="l" t="t" r="r" b="b"/>
            <a:pathLst>
              <a:path w="774700" h="372110">
                <a:moveTo>
                  <a:pt x="387095" y="0"/>
                </a:moveTo>
                <a:lnTo>
                  <a:pt x="324318" y="2431"/>
                </a:lnTo>
                <a:lnTo>
                  <a:pt x="264761" y="9473"/>
                </a:lnTo>
                <a:lnTo>
                  <a:pt x="209223" y="20742"/>
                </a:lnTo>
                <a:lnTo>
                  <a:pt x="158502" y="35856"/>
                </a:lnTo>
                <a:lnTo>
                  <a:pt x="113395" y="54435"/>
                </a:lnTo>
                <a:lnTo>
                  <a:pt x="74700" y="76096"/>
                </a:lnTo>
                <a:lnTo>
                  <a:pt x="43215" y="100457"/>
                </a:lnTo>
                <a:lnTo>
                  <a:pt x="5067" y="155755"/>
                </a:lnTo>
                <a:lnTo>
                  <a:pt x="0" y="185927"/>
                </a:lnTo>
                <a:lnTo>
                  <a:pt x="5067" y="216100"/>
                </a:lnTo>
                <a:lnTo>
                  <a:pt x="43215" y="271398"/>
                </a:lnTo>
                <a:lnTo>
                  <a:pt x="74700" y="295759"/>
                </a:lnTo>
                <a:lnTo>
                  <a:pt x="113395" y="317420"/>
                </a:lnTo>
                <a:lnTo>
                  <a:pt x="158502" y="335999"/>
                </a:lnTo>
                <a:lnTo>
                  <a:pt x="209223" y="351113"/>
                </a:lnTo>
                <a:lnTo>
                  <a:pt x="264761" y="362382"/>
                </a:lnTo>
                <a:lnTo>
                  <a:pt x="324318" y="369424"/>
                </a:lnTo>
                <a:lnTo>
                  <a:pt x="387095" y="371856"/>
                </a:lnTo>
                <a:lnTo>
                  <a:pt x="449873" y="369424"/>
                </a:lnTo>
                <a:lnTo>
                  <a:pt x="509430" y="362382"/>
                </a:lnTo>
                <a:lnTo>
                  <a:pt x="564968" y="351113"/>
                </a:lnTo>
                <a:lnTo>
                  <a:pt x="615689" y="335999"/>
                </a:lnTo>
                <a:lnTo>
                  <a:pt x="660796" y="317420"/>
                </a:lnTo>
                <a:lnTo>
                  <a:pt x="699491" y="295759"/>
                </a:lnTo>
                <a:lnTo>
                  <a:pt x="730976" y="271398"/>
                </a:lnTo>
                <a:lnTo>
                  <a:pt x="769124" y="216100"/>
                </a:lnTo>
                <a:lnTo>
                  <a:pt x="774191" y="185927"/>
                </a:lnTo>
                <a:lnTo>
                  <a:pt x="769124" y="155755"/>
                </a:lnTo>
                <a:lnTo>
                  <a:pt x="730976" y="100457"/>
                </a:lnTo>
                <a:lnTo>
                  <a:pt x="699491" y="76096"/>
                </a:lnTo>
                <a:lnTo>
                  <a:pt x="660796" y="54435"/>
                </a:lnTo>
                <a:lnTo>
                  <a:pt x="615689" y="35856"/>
                </a:lnTo>
                <a:lnTo>
                  <a:pt x="564968" y="20742"/>
                </a:lnTo>
                <a:lnTo>
                  <a:pt x="509430" y="9473"/>
                </a:lnTo>
                <a:lnTo>
                  <a:pt x="449873" y="2431"/>
                </a:lnTo>
                <a:lnTo>
                  <a:pt x="387095" y="0"/>
                </a:lnTo>
                <a:close/>
              </a:path>
            </a:pathLst>
          </a:custGeom>
          <a:solidFill>
            <a:srgbClr val="A6A6A6"/>
          </a:solidFill>
        </p:spPr>
        <p:txBody>
          <a:bodyPr wrap="square" lIns="0" tIns="0" rIns="0" bIns="0" rtlCol="0"/>
          <a:lstStyle/>
          <a:p/>
        </p:txBody>
      </p:sp>
      <p:sp>
        <p:nvSpPr>
          <p:cNvPr id="24" name="object 24"/>
          <p:cNvSpPr/>
          <p:nvPr/>
        </p:nvSpPr>
        <p:spPr>
          <a:xfrm>
            <a:off x="2069592" y="2263139"/>
            <a:ext cx="774700" cy="372110"/>
          </a:xfrm>
          <a:custGeom>
            <a:avLst/>
            <a:gdLst/>
            <a:ahLst/>
            <a:cxnLst/>
            <a:rect l="l" t="t" r="r" b="b"/>
            <a:pathLst>
              <a:path w="774700" h="372110">
                <a:moveTo>
                  <a:pt x="0" y="185927"/>
                </a:moveTo>
                <a:lnTo>
                  <a:pt x="19738" y="127138"/>
                </a:lnTo>
                <a:lnTo>
                  <a:pt x="74700" y="76096"/>
                </a:lnTo>
                <a:lnTo>
                  <a:pt x="113395" y="54435"/>
                </a:lnTo>
                <a:lnTo>
                  <a:pt x="158502" y="35856"/>
                </a:lnTo>
                <a:lnTo>
                  <a:pt x="209223" y="20742"/>
                </a:lnTo>
                <a:lnTo>
                  <a:pt x="264761" y="9473"/>
                </a:lnTo>
                <a:lnTo>
                  <a:pt x="324318" y="2431"/>
                </a:lnTo>
                <a:lnTo>
                  <a:pt x="387095" y="0"/>
                </a:lnTo>
                <a:lnTo>
                  <a:pt x="449873" y="2431"/>
                </a:lnTo>
                <a:lnTo>
                  <a:pt x="509430" y="9473"/>
                </a:lnTo>
                <a:lnTo>
                  <a:pt x="564968" y="20742"/>
                </a:lnTo>
                <a:lnTo>
                  <a:pt x="615689" y="35856"/>
                </a:lnTo>
                <a:lnTo>
                  <a:pt x="660796" y="54435"/>
                </a:lnTo>
                <a:lnTo>
                  <a:pt x="699491" y="76096"/>
                </a:lnTo>
                <a:lnTo>
                  <a:pt x="730976" y="100457"/>
                </a:lnTo>
                <a:lnTo>
                  <a:pt x="769124" y="155755"/>
                </a:lnTo>
                <a:lnTo>
                  <a:pt x="774191" y="185927"/>
                </a:lnTo>
                <a:lnTo>
                  <a:pt x="769124" y="216100"/>
                </a:lnTo>
                <a:lnTo>
                  <a:pt x="730976" y="271398"/>
                </a:lnTo>
                <a:lnTo>
                  <a:pt x="699491" y="295759"/>
                </a:lnTo>
                <a:lnTo>
                  <a:pt x="660796" y="317420"/>
                </a:lnTo>
                <a:lnTo>
                  <a:pt x="615689" y="335999"/>
                </a:lnTo>
                <a:lnTo>
                  <a:pt x="564968" y="351113"/>
                </a:lnTo>
                <a:lnTo>
                  <a:pt x="509430" y="362382"/>
                </a:lnTo>
                <a:lnTo>
                  <a:pt x="449873" y="369424"/>
                </a:lnTo>
                <a:lnTo>
                  <a:pt x="387095" y="371856"/>
                </a:lnTo>
                <a:lnTo>
                  <a:pt x="324318" y="369424"/>
                </a:lnTo>
                <a:lnTo>
                  <a:pt x="264761" y="362382"/>
                </a:lnTo>
                <a:lnTo>
                  <a:pt x="209223" y="351113"/>
                </a:lnTo>
                <a:lnTo>
                  <a:pt x="158502" y="335999"/>
                </a:lnTo>
                <a:lnTo>
                  <a:pt x="113395" y="317420"/>
                </a:lnTo>
                <a:lnTo>
                  <a:pt x="74700" y="295759"/>
                </a:lnTo>
                <a:lnTo>
                  <a:pt x="43215" y="271398"/>
                </a:lnTo>
                <a:lnTo>
                  <a:pt x="5067" y="216100"/>
                </a:lnTo>
                <a:lnTo>
                  <a:pt x="0" y="185927"/>
                </a:lnTo>
                <a:close/>
              </a:path>
            </a:pathLst>
          </a:custGeom>
          <a:ln w="12191">
            <a:solidFill>
              <a:srgbClr val="D9D9D9"/>
            </a:solidFill>
          </a:ln>
        </p:spPr>
        <p:txBody>
          <a:bodyPr wrap="square" lIns="0" tIns="0" rIns="0" bIns="0" rtlCol="0"/>
          <a:lstStyle/>
          <a:p/>
        </p:txBody>
      </p:sp>
      <p:sp>
        <p:nvSpPr>
          <p:cNvPr id="25" name="object 25"/>
          <p:cNvSpPr txBox="1"/>
          <p:nvPr/>
        </p:nvSpPr>
        <p:spPr>
          <a:xfrm>
            <a:off x="2280920" y="2341245"/>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p:txBody>
      </p:sp>
      <p:sp>
        <p:nvSpPr>
          <p:cNvPr id="26" name="object 26"/>
          <p:cNvSpPr/>
          <p:nvPr/>
        </p:nvSpPr>
        <p:spPr>
          <a:xfrm>
            <a:off x="1976882" y="2634869"/>
            <a:ext cx="487045" cy="636905"/>
          </a:xfrm>
          <a:custGeom>
            <a:avLst/>
            <a:gdLst/>
            <a:ahLst/>
            <a:cxnLst/>
            <a:rect l="l" t="t" r="r" b="b"/>
            <a:pathLst>
              <a:path w="487044" h="636904">
                <a:moveTo>
                  <a:pt x="7238" y="539876"/>
                </a:moveTo>
                <a:lnTo>
                  <a:pt x="4191" y="541654"/>
                </a:lnTo>
                <a:lnTo>
                  <a:pt x="1143" y="543305"/>
                </a:lnTo>
                <a:lnTo>
                  <a:pt x="0" y="547242"/>
                </a:lnTo>
                <a:lnTo>
                  <a:pt x="1778" y="550290"/>
                </a:lnTo>
                <a:lnTo>
                  <a:pt x="50037" y="636777"/>
                </a:lnTo>
                <a:lnTo>
                  <a:pt x="57625" y="624331"/>
                </a:lnTo>
                <a:lnTo>
                  <a:pt x="56642" y="624331"/>
                </a:lnTo>
                <a:lnTo>
                  <a:pt x="43942" y="624077"/>
                </a:lnTo>
                <a:lnTo>
                  <a:pt x="43976" y="620902"/>
                </a:lnTo>
                <a:lnTo>
                  <a:pt x="44957" y="606297"/>
                </a:lnTo>
                <a:lnTo>
                  <a:pt x="45359" y="602318"/>
                </a:lnTo>
                <a:lnTo>
                  <a:pt x="12414" y="543305"/>
                </a:lnTo>
                <a:lnTo>
                  <a:pt x="11175" y="541019"/>
                </a:lnTo>
                <a:lnTo>
                  <a:pt x="7238" y="539876"/>
                </a:lnTo>
                <a:close/>
              </a:path>
              <a:path w="487044" h="636904">
                <a:moveTo>
                  <a:pt x="45359" y="602318"/>
                </a:moveTo>
                <a:lnTo>
                  <a:pt x="44957" y="606297"/>
                </a:lnTo>
                <a:lnTo>
                  <a:pt x="43976" y="620902"/>
                </a:lnTo>
                <a:lnTo>
                  <a:pt x="43942" y="624077"/>
                </a:lnTo>
                <a:lnTo>
                  <a:pt x="56642" y="624331"/>
                </a:lnTo>
                <a:lnTo>
                  <a:pt x="56703" y="621156"/>
                </a:lnTo>
                <a:lnTo>
                  <a:pt x="55880" y="621156"/>
                </a:lnTo>
                <a:lnTo>
                  <a:pt x="44831" y="620902"/>
                </a:lnTo>
                <a:lnTo>
                  <a:pt x="50527" y="611572"/>
                </a:lnTo>
                <a:lnTo>
                  <a:pt x="45359" y="602318"/>
                </a:lnTo>
                <a:close/>
              </a:path>
              <a:path w="487044" h="636904">
                <a:moveTo>
                  <a:pt x="96519" y="541654"/>
                </a:moveTo>
                <a:lnTo>
                  <a:pt x="92582" y="542543"/>
                </a:lnTo>
                <a:lnTo>
                  <a:pt x="90805" y="545591"/>
                </a:lnTo>
                <a:lnTo>
                  <a:pt x="58471" y="598558"/>
                </a:lnTo>
                <a:lnTo>
                  <a:pt x="57531" y="607567"/>
                </a:lnTo>
                <a:lnTo>
                  <a:pt x="56719" y="620902"/>
                </a:lnTo>
                <a:lnTo>
                  <a:pt x="56642" y="624331"/>
                </a:lnTo>
                <a:lnTo>
                  <a:pt x="57625" y="624331"/>
                </a:lnTo>
                <a:lnTo>
                  <a:pt x="101600" y="552195"/>
                </a:lnTo>
                <a:lnTo>
                  <a:pt x="103378" y="549147"/>
                </a:lnTo>
                <a:lnTo>
                  <a:pt x="102488" y="545210"/>
                </a:lnTo>
                <a:lnTo>
                  <a:pt x="99441" y="543432"/>
                </a:lnTo>
                <a:lnTo>
                  <a:pt x="96519" y="541654"/>
                </a:lnTo>
                <a:close/>
              </a:path>
              <a:path w="487044" h="636904">
                <a:moveTo>
                  <a:pt x="50527" y="611572"/>
                </a:moveTo>
                <a:lnTo>
                  <a:pt x="44831" y="620902"/>
                </a:lnTo>
                <a:lnTo>
                  <a:pt x="55880" y="621156"/>
                </a:lnTo>
                <a:lnTo>
                  <a:pt x="50527" y="611572"/>
                </a:lnTo>
                <a:close/>
              </a:path>
              <a:path w="487044" h="636904">
                <a:moveTo>
                  <a:pt x="58471" y="598558"/>
                </a:moveTo>
                <a:lnTo>
                  <a:pt x="50527" y="611572"/>
                </a:lnTo>
                <a:lnTo>
                  <a:pt x="55880" y="621156"/>
                </a:lnTo>
                <a:lnTo>
                  <a:pt x="56703" y="621156"/>
                </a:lnTo>
                <a:lnTo>
                  <a:pt x="57531" y="607567"/>
                </a:lnTo>
                <a:lnTo>
                  <a:pt x="58471" y="598558"/>
                </a:lnTo>
                <a:close/>
              </a:path>
              <a:path w="487044" h="636904">
                <a:moveTo>
                  <a:pt x="473963" y="0"/>
                </a:moveTo>
                <a:lnTo>
                  <a:pt x="471169" y="44195"/>
                </a:lnTo>
                <a:lnTo>
                  <a:pt x="463423" y="87375"/>
                </a:lnTo>
                <a:lnTo>
                  <a:pt x="446150" y="142366"/>
                </a:lnTo>
                <a:lnTo>
                  <a:pt x="421894" y="192785"/>
                </a:lnTo>
                <a:lnTo>
                  <a:pt x="392175" y="236600"/>
                </a:lnTo>
                <a:lnTo>
                  <a:pt x="358520" y="271906"/>
                </a:lnTo>
                <a:lnTo>
                  <a:pt x="321818" y="297179"/>
                </a:lnTo>
                <a:lnTo>
                  <a:pt x="283844" y="310514"/>
                </a:lnTo>
                <a:lnTo>
                  <a:pt x="254762" y="312546"/>
                </a:lnTo>
                <a:lnTo>
                  <a:pt x="244220" y="313943"/>
                </a:lnTo>
                <a:lnTo>
                  <a:pt x="202692" y="328421"/>
                </a:lnTo>
                <a:lnTo>
                  <a:pt x="163575" y="355345"/>
                </a:lnTo>
                <a:lnTo>
                  <a:pt x="128143" y="392556"/>
                </a:lnTo>
                <a:lnTo>
                  <a:pt x="97409" y="437895"/>
                </a:lnTo>
                <a:lnTo>
                  <a:pt x="72390" y="489838"/>
                </a:lnTo>
                <a:lnTo>
                  <a:pt x="54610" y="546607"/>
                </a:lnTo>
                <a:lnTo>
                  <a:pt x="46481" y="591184"/>
                </a:lnTo>
                <a:lnTo>
                  <a:pt x="45359" y="602318"/>
                </a:lnTo>
                <a:lnTo>
                  <a:pt x="50527" y="611572"/>
                </a:lnTo>
                <a:lnTo>
                  <a:pt x="58471" y="598558"/>
                </a:lnTo>
                <a:lnTo>
                  <a:pt x="59055" y="592963"/>
                </a:lnTo>
                <a:lnTo>
                  <a:pt x="61087" y="578611"/>
                </a:lnTo>
                <a:lnTo>
                  <a:pt x="74549" y="521969"/>
                </a:lnTo>
                <a:lnTo>
                  <a:pt x="95376" y="469010"/>
                </a:lnTo>
                <a:lnTo>
                  <a:pt x="122428" y="421639"/>
                </a:lnTo>
                <a:lnTo>
                  <a:pt x="145923" y="390905"/>
                </a:lnTo>
                <a:lnTo>
                  <a:pt x="180594" y="357758"/>
                </a:lnTo>
                <a:lnTo>
                  <a:pt x="217550" y="335406"/>
                </a:lnTo>
                <a:lnTo>
                  <a:pt x="255397" y="325246"/>
                </a:lnTo>
                <a:lnTo>
                  <a:pt x="276098" y="324230"/>
                </a:lnTo>
                <a:lnTo>
                  <a:pt x="286766" y="322833"/>
                </a:lnTo>
                <a:lnTo>
                  <a:pt x="328041" y="308228"/>
                </a:lnTo>
                <a:lnTo>
                  <a:pt x="367030" y="281304"/>
                </a:lnTo>
                <a:lnTo>
                  <a:pt x="402463" y="244093"/>
                </a:lnTo>
                <a:lnTo>
                  <a:pt x="433197" y="198627"/>
                </a:lnTo>
                <a:lnTo>
                  <a:pt x="458088" y="146684"/>
                </a:lnTo>
                <a:lnTo>
                  <a:pt x="475869" y="89915"/>
                </a:lnTo>
                <a:lnTo>
                  <a:pt x="483869" y="45465"/>
                </a:lnTo>
                <a:lnTo>
                  <a:pt x="486663" y="253"/>
                </a:lnTo>
                <a:lnTo>
                  <a:pt x="473963" y="0"/>
                </a:lnTo>
                <a:close/>
              </a:path>
            </a:pathLst>
          </a:custGeom>
          <a:solidFill>
            <a:srgbClr val="000000"/>
          </a:solidFill>
        </p:spPr>
        <p:txBody>
          <a:bodyPr wrap="square" lIns="0" tIns="0" rIns="0" bIns="0" rtlCol="0"/>
          <a:lstStyle/>
          <a:p/>
        </p:txBody>
      </p:sp>
      <p:sp>
        <p:nvSpPr>
          <p:cNvPr id="27" name="object 27"/>
          <p:cNvSpPr/>
          <p:nvPr/>
        </p:nvSpPr>
        <p:spPr>
          <a:xfrm>
            <a:off x="3170682" y="3201161"/>
            <a:ext cx="0" cy="576580"/>
          </a:xfrm>
          <a:custGeom>
            <a:avLst/>
            <a:gdLst/>
            <a:ahLst/>
            <a:cxnLst/>
            <a:rect l="l" t="t" r="r" b="b"/>
            <a:pathLst>
              <a:path h="576579">
                <a:moveTo>
                  <a:pt x="0" y="0"/>
                </a:moveTo>
                <a:lnTo>
                  <a:pt x="0" y="576326"/>
                </a:lnTo>
              </a:path>
            </a:pathLst>
          </a:custGeom>
          <a:ln w="25908">
            <a:solidFill>
              <a:srgbClr val="7E7E7E"/>
            </a:solidFill>
            <a:prstDash val="dash"/>
          </a:ln>
        </p:spPr>
        <p:txBody>
          <a:bodyPr wrap="square" lIns="0" tIns="0" rIns="0" bIns="0" rtlCol="0"/>
          <a:lstStyle/>
          <a:p/>
        </p:txBody>
      </p:sp>
      <p:graphicFrame>
        <p:nvGraphicFramePr>
          <p:cNvPr id="28" name="object 28"/>
          <p:cNvGraphicFramePr>
            <a:graphicFrameLocks noGrp="1"/>
          </p:cNvGraphicFramePr>
          <p:nvPr/>
        </p:nvGraphicFramePr>
        <p:xfrm>
          <a:off x="1986470" y="3270503"/>
          <a:ext cx="4966970" cy="788035"/>
        </p:xfrm>
        <a:graphic>
          <a:graphicData uri="http://schemas.openxmlformats.org/drawingml/2006/table">
            <a:tbl>
              <a:tblPr firstRow="1" bandRow="1">
                <a:tableStyleId>{2D5ABB26-0587-4C30-8999-92F81FD0307C}</a:tableStyleId>
              </a:tblPr>
              <a:tblGrid>
                <a:gridCol w="1181100"/>
                <a:gridCol w="1168400"/>
                <a:gridCol w="2607310"/>
              </a:tblGrid>
              <a:tr h="426720">
                <a:tc>
                  <a:txBody>
                    <a:bodyPr/>
                    <a:lstStyle/>
                    <a:p>
                      <a:pPr marL="355600">
                        <a:lnSpc>
                          <a:spcPct val="100000"/>
                        </a:lnSpc>
                        <a:spcBef>
                          <a:spcPts val="1020"/>
                        </a:spcBef>
                      </a:pPr>
                      <a:r>
                        <a:rPr sz="1200" spc="-5" dirty="0">
                          <a:latin typeface="Times New Roman" panose="02020603050405020304"/>
                          <a:cs typeface="Times New Roman" panose="02020603050405020304"/>
                        </a:rPr>
                        <a:t>Private</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Partiti</a:t>
                      </a:r>
                      <a:endParaRPr sz="1200">
                        <a:latin typeface="Times New Roman" panose="02020603050405020304"/>
                        <a:cs typeface="Times New Roman" panose="02020603050405020304"/>
                      </a:endParaRPr>
                    </a:p>
                  </a:txBody>
                  <a:tcPr marL="0" marR="0" marT="129540" marB="0">
                    <a:lnL w="9525">
                      <a:solidFill>
                        <a:srgbClr val="000000"/>
                      </a:solidFill>
                      <a:prstDash val="solid"/>
                    </a:lnL>
                    <a:lnR w="28575">
                      <a:solidFill>
                        <a:srgbClr val="7E7E7E"/>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17780">
                        <a:lnSpc>
                          <a:spcPct val="100000"/>
                        </a:lnSpc>
                        <a:spcBef>
                          <a:spcPts val="1020"/>
                        </a:spcBef>
                      </a:pPr>
                      <a:r>
                        <a:rPr sz="1200" dirty="0">
                          <a:latin typeface="Times New Roman" panose="02020603050405020304"/>
                          <a:cs typeface="Times New Roman" panose="02020603050405020304"/>
                        </a:rPr>
                        <a:t>on 1 of Job</a:t>
                      </a:r>
                      <a:r>
                        <a:rPr sz="1200" spc="-40"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a:txBody>
                  <a:tcPr marL="0" marR="0" marT="129540" marB="0">
                    <a:lnL w="28575">
                      <a:solidFill>
                        <a:srgbClr val="7E7E7E"/>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403860" marR="100965" indent="-196850">
                        <a:lnSpc>
                          <a:spcPct val="100000"/>
                        </a:lnSpc>
                        <a:spcBef>
                          <a:spcPts val="310"/>
                        </a:spcBef>
                        <a:tabLst>
                          <a:tab pos="1502410" algn="l"/>
                          <a:tab pos="1697355" algn="l"/>
                        </a:tabLst>
                      </a:pPr>
                      <a:r>
                        <a:rPr sz="1200" spc="-5" dirty="0">
                          <a:latin typeface="Times New Roman" panose="02020603050405020304"/>
                          <a:cs typeface="Times New Roman" panose="02020603050405020304"/>
                        </a:rPr>
                        <a:t>Private</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Partition	Private</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Partition  </a:t>
                      </a:r>
                      <a:r>
                        <a:rPr sz="1200" dirty="0">
                          <a:latin typeface="Times New Roman" panose="02020603050405020304"/>
                          <a:cs typeface="Times New Roman" panose="02020603050405020304"/>
                        </a:rPr>
                        <a:t>1 of Job</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2		1 of Job</a:t>
                      </a:r>
                      <a:r>
                        <a:rPr sz="1200" spc="-50" dirty="0">
                          <a:latin typeface="Times New Roman" panose="02020603050405020304"/>
                          <a:cs typeface="Times New Roman" panose="02020603050405020304"/>
                        </a:rPr>
                        <a:t> </a:t>
                      </a:r>
                      <a:r>
                        <a:rPr sz="1200"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a:txBody>
                  <a:tcPr marL="0" marR="0" marT="39370" marB="0">
                    <a:lnL w="6350">
                      <a:solidFill>
                        <a:srgbClr val="000000"/>
                      </a:solidFill>
                      <a:prstDash val="solid"/>
                    </a:lnL>
                  </a:tcPr>
                </a:tc>
              </a:tr>
              <a:tr h="0">
                <a:tc>
                  <a:txBody>
                    <a:bodyPr/>
                    <a:lstStyle/>
                    <a:p>
                      <a:pPr>
                        <a:lnSpc>
                          <a:spcPct val="100000"/>
                        </a:lnSpc>
                      </a:pPr>
                      <a:endParaRPr sz="400">
                        <a:latin typeface="Times New Roman" panose="02020603050405020304"/>
                        <a:cs typeface="Times New Roman" panose="02020603050405020304"/>
                      </a:endParaRPr>
                    </a:p>
                  </a:txBody>
                  <a:tcPr marL="0" marR="0" marT="0" marB="0">
                    <a:lnR w="28575">
                      <a:solidFill>
                        <a:srgbClr val="7E7E7E"/>
                      </a:solidFill>
                      <a:prstDash val="solid"/>
                    </a:lnR>
                    <a:lnT w="9525">
                      <a:solidFill>
                        <a:srgbClr val="000000"/>
                      </a:solidFill>
                      <a:prstDash val="solid"/>
                    </a:lnT>
                    <a:lnB w="9525">
                      <a:solidFill>
                        <a:srgbClr val="000000"/>
                      </a:solidFill>
                      <a:prstDash val="solid"/>
                    </a:lnB>
                    <a:solidFill>
                      <a:srgbClr val="F1F1F1"/>
                    </a:solidFill>
                  </a:tcPr>
                </a:tc>
                <a:tc gridSpan="2">
                  <a:txBody>
                    <a:bodyPr/>
                    <a:lstStyle/>
                    <a:p>
                      <a:pPr>
                        <a:lnSpc>
                          <a:spcPct val="100000"/>
                        </a:lnSpc>
                      </a:pPr>
                      <a:endParaRPr sz="400">
                        <a:latin typeface="Times New Roman" panose="02020603050405020304"/>
                        <a:cs typeface="Times New Roman" panose="02020603050405020304"/>
                      </a:endParaRPr>
                    </a:p>
                  </a:txBody>
                  <a:tcPr marL="0" marR="0" marT="0" marB="0">
                    <a:lnL w="28575">
                      <a:solidFill>
                        <a:srgbClr val="7E7E7E"/>
                      </a:solidFill>
                      <a:prstDash val="solid"/>
                    </a:lnL>
                    <a:lnB w="9525">
                      <a:solidFill>
                        <a:srgbClr val="000000"/>
                      </a:solidFill>
                      <a:prstDash val="solid"/>
                    </a:lnB>
                  </a:tcPr>
                </a:tc>
                <a:tc hMerge="1">
                  <a:tcPr marL="0" marR="0" marT="0" marB="0"/>
                </a:tc>
              </a:tr>
              <a:tr h="268605">
                <a:tc gridSpan="3">
                  <a:txBody>
                    <a:bodyPr/>
                    <a:lstStyle/>
                    <a:p>
                      <a:pPr marL="1652270">
                        <a:lnSpc>
                          <a:spcPct val="100000"/>
                        </a:lnSpc>
                        <a:spcBef>
                          <a:spcPts val="305"/>
                        </a:spcBef>
                      </a:pPr>
                      <a:r>
                        <a:rPr sz="1200" spc="-5" dirty="0">
                          <a:latin typeface="Times New Roman" panose="02020603050405020304"/>
                          <a:cs typeface="Times New Roman" panose="02020603050405020304"/>
                        </a:rPr>
                        <a:t>Graph Structure Partition</a:t>
                      </a:r>
                      <a:r>
                        <a:rPr sz="1200" spc="40"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hMerge="1">
                  <a:tcPr marL="0" marR="0" marT="0" marB="0"/>
                </a:tc>
                <a:tc hMerge="1">
                  <a:tcPr marL="0" marR="0" marT="0" marB="0"/>
                </a:tc>
              </a:tr>
            </a:tbl>
          </a:graphicData>
        </a:graphic>
      </p:graphicFrame>
      <p:sp>
        <p:nvSpPr>
          <p:cNvPr id="29" name="object 29"/>
          <p:cNvSpPr/>
          <p:nvPr/>
        </p:nvSpPr>
        <p:spPr>
          <a:xfrm>
            <a:off x="3330575" y="2190813"/>
            <a:ext cx="881380" cy="805180"/>
          </a:xfrm>
          <a:custGeom>
            <a:avLst/>
            <a:gdLst/>
            <a:ahLst/>
            <a:cxnLst/>
            <a:rect l="l" t="t" r="r" b="b"/>
            <a:pathLst>
              <a:path w="881379" h="805180">
                <a:moveTo>
                  <a:pt x="0" y="804862"/>
                </a:moveTo>
                <a:lnTo>
                  <a:pt x="881062" y="804862"/>
                </a:lnTo>
                <a:lnTo>
                  <a:pt x="881062" y="0"/>
                </a:lnTo>
                <a:lnTo>
                  <a:pt x="0" y="0"/>
                </a:lnTo>
                <a:lnTo>
                  <a:pt x="0" y="804862"/>
                </a:lnTo>
                <a:close/>
              </a:path>
            </a:pathLst>
          </a:custGeom>
          <a:solidFill>
            <a:srgbClr val="F1F1F1"/>
          </a:solidFill>
        </p:spPr>
        <p:txBody>
          <a:bodyPr wrap="square" lIns="0" tIns="0" rIns="0" bIns="0" rtlCol="0"/>
          <a:lstStyle/>
          <a:p/>
        </p:txBody>
      </p:sp>
      <p:sp>
        <p:nvSpPr>
          <p:cNvPr id="30" name="object 30"/>
          <p:cNvSpPr/>
          <p:nvPr/>
        </p:nvSpPr>
        <p:spPr>
          <a:xfrm>
            <a:off x="3333432" y="2189988"/>
            <a:ext cx="0" cy="806450"/>
          </a:xfrm>
          <a:custGeom>
            <a:avLst/>
            <a:gdLst/>
            <a:ahLst/>
            <a:cxnLst/>
            <a:rect l="l" t="t" r="r" b="b"/>
            <a:pathLst>
              <a:path h="806450">
                <a:moveTo>
                  <a:pt x="0" y="0"/>
                </a:moveTo>
                <a:lnTo>
                  <a:pt x="0" y="806196"/>
                </a:lnTo>
              </a:path>
            </a:pathLst>
          </a:custGeom>
          <a:ln w="6985">
            <a:solidFill>
              <a:srgbClr val="000000"/>
            </a:solidFill>
          </a:ln>
        </p:spPr>
        <p:txBody>
          <a:bodyPr wrap="square" lIns="0" tIns="0" rIns="0" bIns="0" rtlCol="0"/>
          <a:lstStyle/>
          <a:p/>
        </p:txBody>
      </p:sp>
      <p:sp>
        <p:nvSpPr>
          <p:cNvPr id="31" name="object 31"/>
          <p:cNvSpPr/>
          <p:nvPr/>
        </p:nvSpPr>
        <p:spPr>
          <a:xfrm>
            <a:off x="4208843" y="2189988"/>
            <a:ext cx="0" cy="806450"/>
          </a:xfrm>
          <a:custGeom>
            <a:avLst/>
            <a:gdLst/>
            <a:ahLst/>
            <a:cxnLst/>
            <a:rect l="l" t="t" r="r" b="b"/>
            <a:pathLst>
              <a:path h="806450">
                <a:moveTo>
                  <a:pt x="0" y="0"/>
                </a:moveTo>
                <a:lnTo>
                  <a:pt x="0" y="806196"/>
                </a:lnTo>
              </a:path>
            </a:pathLst>
          </a:custGeom>
          <a:ln w="6985">
            <a:solidFill>
              <a:srgbClr val="000000"/>
            </a:solidFill>
          </a:ln>
        </p:spPr>
        <p:txBody>
          <a:bodyPr wrap="square" lIns="0" tIns="0" rIns="0" bIns="0" rtlCol="0"/>
          <a:lstStyle/>
          <a:p/>
        </p:txBody>
      </p:sp>
      <p:sp>
        <p:nvSpPr>
          <p:cNvPr id="32" name="object 32"/>
          <p:cNvSpPr/>
          <p:nvPr/>
        </p:nvSpPr>
        <p:spPr>
          <a:xfrm>
            <a:off x="3329940" y="2193544"/>
            <a:ext cx="882650" cy="0"/>
          </a:xfrm>
          <a:custGeom>
            <a:avLst/>
            <a:gdLst/>
            <a:ahLst/>
            <a:cxnLst/>
            <a:rect l="l" t="t" r="r" b="b"/>
            <a:pathLst>
              <a:path w="882650">
                <a:moveTo>
                  <a:pt x="0" y="0"/>
                </a:moveTo>
                <a:lnTo>
                  <a:pt x="882396" y="0"/>
                </a:lnTo>
              </a:path>
            </a:pathLst>
          </a:custGeom>
          <a:ln w="7112">
            <a:solidFill>
              <a:srgbClr val="000000"/>
            </a:solidFill>
          </a:ln>
        </p:spPr>
        <p:txBody>
          <a:bodyPr wrap="square" lIns="0" tIns="0" rIns="0" bIns="0" rtlCol="0"/>
          <a:lstStyle/>
          <a:p/>
        </p:txBody>
      </p:sp>
      <p:sp>
        <p:nvSpPr>
          <p:cNvPr id="33" name="object 33"/>
          <p:cNvSpPr/>
          <p:nvPr/>
        </p:nvSpPr>
        <p:spPr>
          <a:xfrm>
            <a:off x="3329940" y="2992691"/>
            <a:ext cx="882650" cy="0"/>
          </a:xfrm>
          <a:custGeom>
            <a:avLst/>
            <a:gdLst/>
            <a:ahLst/>
            <a:cxnLst/>
            <a:rect l="l" t="t" r="r" b="b"/>
            <a:pathLst>
              <a:path w="882650">
                <a:moveTo>
                  <a:pt x="0" y="0"/>
                </a:moveTo>
                <a:lnTo>
                  <a:pt x="882396" y="0"/>
                </a:lnTo>
              </a:path>
            </a:pathLst>
          </a:custGeom>
          <a:ln w="6985">
            <a:solidFill>
              <a:srgbClr val="000000"/>
            </a:solidFill>
          </a:ln>
        </p:spPr>
        <p:txBody>
          <a:bodyPr wrap="square" lIns="0" tIns="0" rIns="0" bIns="0" rtlCol="0"/>
          <a:lstStyle/>
          <a:p/>
        </p:txBody>
      </p:sp>
      <p:sp>
        <p:nvSpPr>
          <p:cNvPr id="34" name="object 34"/>
          <p:cNvSpPr txBox="1"/>
          <p:nvPr/>
        </p:nvSpPr>
        <p:spPr>
          <a:xfrm>
            <a:off x="3501644" y="2723133"/>
            <a:ext cx="53276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Core</a:t>
            </a:r>
            <a:r>
              <a:rPr sz="1400" b="1" spc="-6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35" name="object 35"/>
          <p:cNvSpPr/>
          <p:nvPr/>
        </p:nvSpPr>
        <p:spPr>
          <a:xfrm>
            <a:off x="3366515" y="2263139"/>
            <a:ext cx="774700" cy="370840"/>
          </a:xfrm>
          <a:custGeom>
            <a:avLst/>
            <a:gdLst/>
            <a:ahLst/>
            <a:cxnLst/>
            <a:rect l="l" t="t" r="r" b="b"/>
            <a:pathLst>
              <a:path w="774700" h="370839">
                <a:moveTo>
                  <a:pt x="387096" y="0"/>
                </a:moveTo>
                <a:lnTo>
                  <a:pt x="324318" y="2424"/>
                </a:lnTo>
                <a:lnTo>
                  <a:pt x="264761" y="9442"/>
                </a:lnTo>
                <a:lnTo>
                  <a:pt x="209223" y="20673"/>
                </a:lnTo>
                <a:lnTo>
                  <a:pt x="158502" y="35734"/>
                </a:lnTo>
                <a:lnTo>
                  <a:pt x="113395" y="54244"/>
                </a:lnTo>
                <a:lnTo>
                  <a:pt x="74700" y="75822"/>
                </a:lnTo>
                <a:lnTo>
                  <a:pt x="43215" y="100084"/>
                </a:lnTo>
                <a:lnTo>
                  <a:pt x="5067" y="155138"/>
                </a:lnTo>
                <a:lnTo>
                  <a:pt x="0" y="185165"/>
                </a:lnTo>
                <a:lnTo>
                  <a:pt x="5067" y="215193"/>
                </a:lnTo>
                <a:lnTo>
                  <a:pt x="43215" y="270247"/>
                </a:lnTo>
                <a:lnTo>
                  <a:pt x="74700" y="294509"/>
                </a:lnTo>
                <a:lnTo>
                  <a:pt x="113395" y="316087"/>
                </a:lnTo>
                <a:lnTo>
                  <a:pt x="158502" y="334597"/>
                </a:lnTo>
                <a:lnTo>
                  <a:pt x="209223" y="349658"/>
                </a:lnTo>
                <a:lnTo>
                  <a:pt x="264761" y="360889"/>
                </a:lnTo>
                <a:lnTo>
                  <a:pt x="324318" y="367907"/>
                </a:lnTo>
                <a:lnTo>
                  <a:pt x="387096" y="370332"/>
                </a:lnTo>
                <a:lnTo>
                  <a:pt x="449873" y="367907"/>
                </a:lnTo>
                <a:lnTo>
                  <a:pt x="509430" y="360889"/>
                </a:lnTo>
                <a:lnTo>
                  <a:pt x="564968" y="349658"/>
                </a:lnTo>
                <a:lnTo>
                  <a:pt x="615689" y="334597"/>
                </a:lnTo>
                <a:lnTo>
                  <a:pt x="660796" y="316087"/>
                </a:lnTo>
                <a:lnTo>
                  <a:pt x="699491" y="294509"/>
                </a:lnTo>
                <a:lnTo>
                  <a:pt x="730976" y="270247"/>
                </a:lnTo>
                <a:lnTo>
                  <a:pt x="769124" y="215193"/>
                </a:lnTo>
                <a:lnTo>
                  <a:pt x="774192" y="185165"/>
                </a:lnTo>
                <a:lnTo>
                  <a:pt x="769124" y="155138"/>
                </a:lnTo>
                <a:lnTo>
                  <a:pt x="730976" y="100084"/>
                </a:lnTo>
                <a:lnTo>
                  <a:pt x="699491" y="75822"/>
                </a:lnTo>
                <a:lnTo>
                  <a:pt x="660796" y="54244"/>
                </a:lnTo>
                <a:lnTo>
                  <a:pt x="615689" y="35734"/>
                </a:lnTo>
                <a:lnTo>
                  <a:pt x="564968" y="20673"/>
                </a:lnTo>
                <a:lnTo>
                  <a:pt x="509430" y="9442"/>
                </a:lnTo>
                <a:lnTo>
                  <a:pt x="449873" y="2424"/>
                </a:lnTo>
                <a:lnTo>
                  <a:pt x="387096" y="0"/>
                </a:lnTo>
                <a:close/>
              </a:path>
            </a:pathLst>
          </a:custGeom>
          <a:solidFill>
            <a:srgbClr val="A6A6A6"/>
          </a:solidFill>
        </p:spPr>
        <p:txBody>
          <a:bodyPr wrap="square" lIns="0" tIns="0" rIns="0" bIns="0" rtlCol="0"/>
          <a:lstStyle/>
          <a:p/>
        </p:txBody>
      </p:sp>
      <p:sp>
        <p:nvSpPr>
          <p:cNvPr id="36" name="object 36"/>
          <p:cNvSpPr/>
          <p:nvPr/>
        </p:nvSpPr>
        <p:spPr>
          <a:xfrm>
            <a:off x="3366515" y="2263139"/>
            <a:ext cx="774700" cy="370840"/>
          </a:xfrm>
          <a:custGeom>
            <a:avLst/>
            <a:gdLst/>
            <a:ahLst/>
            <a:cxnLst/>
            <a:rect l="l" t="t" r="r" b="b"/>
            <a:pathLst>
              <a:path w="774700" h="370839">
                <a:moveTo>
                  <a:pt x="0" y="185165"/>
                </a:moveTo>
                <a:lnTo>
                  <a:pt x="19738" y="126650"/>
                </a:lnTo>
                <a:lnTo>
                  <a:pt x="74700" y="75822"/>
                </a:lnTo>
                <a:lnTo>
                  <a:pt x="113395" y="54244"/>
                </a:lnTo>
                <a:lnTo>
                  <a:pt x="158502" y="35734"/>
                </a:lnTo>
                <a:lnTo>
                  <a:pt x="209223" y="20673"/>
                </a:lnTo>
                <a:lnTo>
                  <a:pt x="264761" y="9442"/>
                </a:lnTo>
                <a:lnTo>
                  <a:pt x="324318" y="2424"/>
                </a:lnTo>
                <a:lnTo>
                  <a:pt x="387096" y="0"/>
                </a:lnTo>
                <a:lnTo>
                  <a:pt x="449873" y="2424"/>
                </a:lnTo>
                <a:lnTo>
                  <a:pt x="509430" y="9442"/>
                </a:lnTo>
                <a:lnTo>
                  <a:pt x="564968" y="20673"/>
                </a:lnTo>
                <a:lnTo>
                  <a:pt x="615689" y="35734"/>
                </a:lnTo>
                <a:lnTo>
                  <a:pt x="660796" y="54244"/>
                </a:lnTo>
                <a:lnTo>
                  <a:pt x="699491" y="75822"/>
                </a:lnTo>
                <a:lnTo>
                  <a:pt x="730976" y="100084"/>
                </a:lnTo>
                <a:lnTo>
                  <a:pt x="769124" y="155138"/>
                </a:lnTo>
                <a:lnTo>
                  <a:pt x="774192" y="185165"/>
                </a:lnTo>
                <a:lnTo>
                  <a:pt x="769124" y="215193"/>
                </a:lnTo>
                <a:lnTo>
                  <a:pt x="730976" y="270247"/>
                </a:lnTo>
                <a:lnTo>
                  <a:pt x="699491" y="294509"/>
                </a:lnTo>
                <a:lnTo>
                  <a:pt x="660796" y="316087"/>
                </a:lnTo>
                <a:lnTo>
                  <a:pt x="615689" y="334597"/>
                </a:lnTo>
                <a:lnTo>
                  <a:pt x="564968" y="349658"/>
                </a:lnTo>
                <a:lnTo>
                  <a:pt x="509430" y="360889"/>
                </a:lnTo>
                <a:lnTo>
                  <a:pt x="449873" y="367907"/>
                </a:lnTo>
                <a:lnTo>
                  <a:pt x="387096" y="370332"/>
                </a:lnTo>
                <a:lnTo>
                  <a:pt x="324318" y="367907"/>
                </a:lnTo>
                <a:lnTo>
                  <a:pt x="264761" y="360889"/>
                </a:lnTo>
                <a:lnTo>
                  <a:pt x="209223" y="349658"/>
                </a:lnTo>
                <a:lnTo>
                  <a:pt x="158502" y="334597"/>
                </a:lnTo>
                <a:lnTo>
                  <a:pt x="113395" y="316087"/>
                </a:lnTo>
                <a:lnTo>
                  <a:pt x="74700" y="294509"/>
                </a:lnTo>
                <a:lnTo>
                  <a:pt x="43215" y="270247"/>
                </a:lnTo>
                <a:lnTo>
                  <a:pt x="5067" y="215193"/>
                </a:lnTo>
                <a:lnTo>
                  <a:pt x="0" y="185165"/>
                </a:lnTo>
                <a:close/>
              </a:path>
            </a:pathLst>
          </a:custGeom>
          <a:ln w="12192">
            <a:solidFill>
              <a:srgbClr val="D9D9D9"/>
            </a:solidFill>
          </a:ln>
        </p:spPr>
        <p:txBody>
          <a:bodyPr wrap="square" lIns="0" tIns="0" rIns="0" bIns="0" rtlCol="0"/>
          <a:lstStyle/>
          <a:p/>
        </p:txBody>
      </p:sp>
      <p:sp>
        <p:nvSpPr>
          <p:cNvPr id="37" name="object 37"/>
          <p:cNvSpPr txBox="1"/>
          <p:nvPr/>
        </p:nvSpPr>
        <p:spPr>
          <a:xfrm>
            <a:off x="3578097" y="2340609"/>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p:txBody>
      </p:sp>
      <p:sp>
        <p:nvSpPr>
          <p:cNvPr id="38" name="object 38"/>
          <p:cNvSpPr/>
          <p:nvPr/>
        </p:nvSpPr>
        <p:spPr>
          <a:xfrm>
            <a:off x="4649851" y="2198687"/>
            <a:ext cx="882650" cy="805180"/>
          </a:xfrm>
          <a:custGeom>
            <a:avLst/>
            <a:gdLst/>
            <a:ahLst/>
            <a:cxnLst/>
            <a:rect l="l" t="t" r="r" b="b"/>
            <a:pathLst>
              <a:path w="882650" h="805180">
                <a:moveTo>
                  <a:pt x="0" y="804862"/>
                </a:moveTo>
                <a:lnTo>
                  <a:pt x="882650" y="804862"/>
                </a:lnTo>
                <a:lnTo>
                  <a:pt x="882650" y="0"/>
                </a:lnTo>
                <a:lnTo>
                  <a:pt x="0" y="0"/>
                </a:lnTo>
                <a:lnTo>
                  <a:pt x="0" y="804862"/>
                </a:lnTo>
                <a:close/>
              </a:path>
            </a:pathLst>
          </a:custGeom>
          <a:solidFill>
            <a:srgbClr val="F1F1F1"/>
          </a:solidFill>
        </p:spPr>
        <p:txBody>
          <a:bodyPr wrap="square" lIns="0" tIns="0" rIns="0" bIns="0" rtlCol="0"/>
          <a:lstStyle/>
          <a:p/>
        </p:txBody>
      </p:sp>
      <p:sp>
        <p:nvSpPr>
          <p:cNvPr id="39" name="object 39"/>
          <p:cNvSpPr/>
          <p:nvPr/>
        </p:nvSpPr>
        <p:spPr>
          <a:xfrm>
            <a:off x="4652962" y="2197607"/>
            <a:ext cx="0" cy="806450"/>
          </a:xfrm>
          <a:custGeom>
            <a:avLst/>
            <a:gdLst/>
            <a:ahLst/>
            <a:cxnLst/>
            <a:rect l="l" t="t" r="r" b="b"/>
            <a:pathLst>
              <a:path h="806450">
                <a:moveTo>
                  <a:pt x="0" y="0"/>
                </a:moveTo>
                <a:lnTo>
                  <a:pt x="0" y="806196"/>
                </a:lnTo>
              </a:path>
            </a:pathLst>
          </a:custGeom>
          <a:ln w="6476">
            <a:solidFill>
              <a:srgbClr val="000000"/>
            </a:solidFill>
          </a:ln>
        </p:spPr>
        <p:txBody>
          <a:bodyPr wrap="square" lIns="0" tIns="0" rIns="0" bIns="0" rtlCol="0"/>
          <a:lstStyle/>
          <a:p/>
        </p:txBody>
      </p:sp>
      <p:sp>
        <p:nvSpPr>
          <p:cNvPr id="40" name="object 40"/>
          <p:cNvSpPr/>
          <p:nvPr/>
        </p:nvSpPr>
        <p:spPr>
          <a:xfrm>
            <a:off x="5529897" y="2197607"/>
            <a:ext cx="0" cy="806450"/>
          </a:xfrm>
          <a:custGeom>
            <a:avLst/>
            <a:gdLst/>
            <a:ahLst/>
            <a:cxnLst/>
            <a:rect l="l" t="t" r="r" b="b"/>
            <a:pathLst>
              <a:path h="806450">
                <a:moveTo>
                  <a:pt x="0" y="0"/>
                </a:moveTo>
                <a:lnTo>
                  <a:pt x="0" y="806196"/>
                </a:lnTo>
              </a:path>
            </a:pathLst>
          </a:custGeom>
          <a:ln w="7493">
            <a:solidFill>
              <a:srgbClr val="000000"/>
            </a:solidFill>
          </a:ln>
        </p:spPr>
        <p:txBody>
          <a:bodyPr wrap="square" lIns="0" tIns="0" rIns="0" bIns="0" rtlCol="0"/>
          <a:lstStyle/>
          <a:p/>
        </p:txBody>
      </p:sp>
      <p:sp>
        <p:nvSpPr>
          <p:cNvPr id="41" name="object 41"/>
          <p:cNvSpPr/>
          <p:nvPr/>
        </p:nvSpPr>
        <p:spPr>
          <a:xfrm>
            <a:off x="4649723" y="2201291"/>
            <a:ext cx="883919" cy="0"/>
          </a:xfrm>
          <a:custGeom>
            <a:avLst/>
            <a:gdLst/>
            <a:ahLst/>
            <a:cxnLst/>
            <a:rect l="l" t="t" r="r" b="b"/>
            <a:pathLst>
              <a:path w="883920">
                <a:moveTo>
                  <a:pt x="0" y="0"/>
                </a:moveTo>
                <a:lnTo>
                  <a:pt x="883920" y="0"/>
                </a:lnTo>
              </a:path>
            </a:pathLst>
          </a:custGeom>
          <a:ln w="7366">
            <a:solidFill>
              <a:srgbClr val="000000"/>
            </a:solidFill>
          </a:ln>
        </p:spPr>
        <p:txBody>
          <a:bodyPr wrap="square" lIns="0" tIns="0" rIns="0" bIns="0" rtlCol="0"/>
          <a:lstStyle/>
          <a:p/>
        </p:txBody>
      </p:sp>
      <p:sp>
        <p:nvSpPr>
          <p:cNvPr id="42" name="object 42"/>
          <p:cNvSpPr/>
          <p:nvPr/>
        </p:nvSpPr>
        <p:spPr>
          <a:xfrm>
            <a:off x="4649723" y="3000501"/>
            <a:ext cx="883919" cy="0"/>
          </a:xfrm>
          <a:custGeom>
            <a:avLst/>
            <a:gdLst/>
            <a:ahLst/>
            <a:cxnLst/>
            <a:rect l="l" t="t" r="r" b="b"/>
            <a:pathLst>
              <a:path w="883920">
                <a:moveTo>
                  <a:pt x="0" y="0"/>
                </a:moveTo>
                <a:lnTo>
                  <a:pt x="883920" y="0"/>
                </a:lnTo>
              </a:path>
            </a:pathLst>
          </a:custGeom>
          <a:ln w="6603">
            <a:solidFill>
              <a:srgbClr val="000000"/>
            </a:solidFill>
          </a:ln>
        </p:spPr>
        <p:txBody>
          <a:bodyPr wrap="square" lIns="0" tIns="0" rIns="0" bIns="0" rtlCol="0"/>
          <a:lstStyle/>
          <a:p/>
        </p:txBody>
      </p:sp>
      <p:sp>
        <p:nvSpPr>
          <p:cNvPr id="43" name="object 43"/>
          <p:cNvSpPr txBox="1"/>
          <p:nvPr/>
        </p:nvSpPr>
        <p:spPr>
          <a:xfrm>
            <a:off x="4822697" y="2729611"/>
            <a:ext cx="53276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Core</a:t>
            </a:r>
            <a:r>
              <a:rPr sz="1400" b="1" spc="-6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44" name="object 44"/>
          <p:cNvSpPr/>
          <p:nvPr/>
        </p:nvSpPr>
        <p:spPr>
          <a:xfrm>
            <a:off x="4686300" y="2270760"/>
            <a:ext cx="774700" cy="370840"/>
          </a:xfrm>
          <a:custGeom>
            <a:avLst/>
            <a:gdLst/>
            <a:ahLst/>
            <a:cxnLst/>
            <a:rect l="l" t="t" r="r" b="b"/>
            <a:pathLst>
              <a:path w="774700" h="370839">
                <a:moveTo>
                  <a:pt x="387096" y="0"/>
                </a:moveTo>
                <a:lnTo>
                  <a:pt x="324318" y="2424"/>
                </a:lnTo>
                <a:lnTo>
                  <a:pt x="264761" y="9442"/>
                </a:lnTo>
                <a:lnTo>
                  <a:pt x="209223" y="20673"/>
                </a:lnTo>
                <a:lnTo>
                  <a:pt x="158502" y="35734"/>
                </a:lnTo>
                <a:lnTo>
                  <a:pt x="113395" y="54244"/>
                </a:lnTo>
                <a:lnTo>
                  <a:pt x="74700" y="75822"/>
                </a:lnTo>
                <a:lnTo>
                  <a:pt x="43215" y="100084"/>
                </a:lnTo>
                <a:lnTo>
                  <a:pt x="5067" y="155138"/>
                </a:lnTo>
                <a:lnTo>
                  <a:pt x="0" y="185165"/>
                </a:lnTo>
                <a:lnTo>
                  <a:pt x="5067" y="215193"/>
                </a:lnTo>
                <a:lnTo>
                  <a:pt x="43215" y="270247"/>
                </a:lnTo>
                <a:lnTo>
                  <a:pt x="74700" y="294509"/>
                </a:lnTo>
                <a:lnTo>
                  <a:pt x="113395" y="316087"/>
                </a:lnTo>
                <a:lnTo>
                  <a:pt x="158502" y="334597"/>
                </a:lnTo>
                <a:lnTo>
                  <a:pt x="209223" y="349658"/>
                </a:lnTo>
                <a:lnTo>
                  <a:pt x="264761" y="360889"/>
                </a:lnTo>
                <a:lnTo>
                  <a:pt x="324318" y="367907"/>
                </a:lnTo>
                <a:lnTo>
                  <a:pt x="387096" y="370331"/>
                </a:lnTo>
                <a:lnTo>
                  <a:pt x="449873" y="367907"/>
                </a:lnTo>
                <a:lnTo>
                  <a:pt x="509430" y="360889"/>
                </a:lnTo>
                <a:lnTo>
                  <a:pt x="564968" y="349658"/>
                </a:lnTo>
                <a:lnTo>
                  <a:pt x="615689" y="334597"/>
                </a:lnTo>
                <a:lnTo>
                  <a:pt x="660796" y="316087"/>
                </a:lnTo>
                <a:lnTo>
                  <a:pt x="699491" y="294509"/>
                </a:lnTo>
                <a:lnTo>
                  <a:pt x="730976" y="270247"/>
                </a:lnTo>
                <a:lnTo>
                  <a:pt x="769124" y="215193"/>
                </a:lnTo>
                <a:lnTo>
                  <a:pt x="774191" y="185165"/>
                </a:lnTo>
                <a:lnTo>
                  <a:pt x="769124" y="155138"/>
                </a:lnTo>
                <a:lnTo>
                  <a:pt x="730976" y="100084"/>
                </a:lnTo>
                <a:lnTo>
                  <a:pt x="699491" y="75822"/>
                </a:lnTo>
                <a:lnTo>
                  <a:pt x="660796" y="54244"/>
                </a:lnTo>
                <a:lnTo>
                  <a:pt x="615689" y="35734"/>
                </a:lnTo>
                <a:lnTo>
                  <a:pt x="564968" y="20673"/>
                </a:lnTo>
                <a:lnTo>
                  <a:pt x="509430" y="9442"/>
                </a:lnTo>
                <a:lnTo>
                  <a:pt x="449873" y="2424"/>
                </a:lnTo>
                <a:lnTo>
                  <a:pt x="387096" y="0"/>
                </a:lnTo>
                <a:close/>
              </a:path>
            </a:pathLst>
          </a:custGeom>
          <a:solidFill>
            <a:srgbClr val="A6A6A6"/>
          </a:solidFill>
        </p:spPr>
        <p:txBody>
          <a:bodyPr wrap="square" lIns="0" tIns="0" rIns="0" bIns="0" rtlCol="0"/>
          <a:lstStyle/>
          <a:p/>
        </p:txBody>
      </p:sp>
      <p:sp>
        <p:nvSpPr>
          <p:cNvPr id="45" name="object 45"/>
          <p:cNvSpPr/>
          <p:nvPr/>
        </p:nvSpPr>
        <p:spPr>
          <a:xfrm>
            <a:off x="4686300" y="2270760"/>
            <a:ext cx="774700" cy="370840"/>
          </a:xfrm>
          <a:custGeom>
            <a:avLst/>
            <a:gdLst/>
            <a:ahLst/>
            <a:cxnLst/>
            <a:rect l="l" t="t" r="r" b="b"/>
            <a:pathLst>
              <a:path w="774700" h="370839">
                <a:moveTo>
                  <a:pt x="0" y="185165"/>
                </a:moveTo>
                <a:lnTo>
                  <a:pt x="19738" y="126650"/>
                </a:lnTo>
                <a:lnTo>
                  <a:pt x="74700" y="75822"/>
                </a:lnTo>
                <a:lnTo>
                  <a:pt x="113395" y="54244"/>
                </a:lnTo>
                <a:lnTo>
                  <a:pt x="158502" y="35734"/>
                </a:lnTo>
                <a:lnTo>
                  <a:pt x="209223" y="20673"/>
                </a:lnTo>
                <a:lnTo>
                  <a:pt x="264761" y="9442"/>
                </a:lnTo>
                <a:lnTo>
                  <a:pt x="324318" y="2424"/>
                </a:lnTo>
                <a:lnTo>
                  <a:pt x="387096" y="0"/>
                </a:lnTo>
                <a:lnTo>
                  <a:pt x="449873" y="2424"/>
                </a:lnTo>
                <a:lnTo>
                  <a:pt x="509430" y="9442"/>
                </a:lnTo>
                <a:lnTo>
                  <a:pt x="564968" y="20673"/>
                </a:lnTo>
                <a:lnTo>
                  <a:pt x="615689" y="35734"/>
                </a:lnTo>
                <a:lnTo>
                  <a:pt x="660796" y="54244"/>
                </a:lnTo>
                <a:lnTo>
                  <a:pt x="699491" y="75822"/>
                </a:lnTo>
                <a:lnTo>
                  <a:pt x="730976" y="100084"/>
                </a:lnTo>
                <a:lnTo>
                  <a:pt x="769124" y="155138"/>
                </a:lnTo>
                <a:lnTo>
                  <a:pt x="774191" y="185165"/>
                </a:lnTo>
                <a:lnTo>
                  <a:pt x="769124" y="215193"/>
                </a:lnTo>
                <a:lnTo>
                  <a:pt x="730976" y="270247"/>
                </a:lnTo>
                <a:lnTo>
                  <a:pt x="699491" y="294509"/>
                </a:lnTo>
                <a:lnTo>
                  <a:pt x="660796" y="316087"/>
                </a:lnTo>
                <a:lnTo>
                  <a:pt x="615689" y="334597"/>
                </a:lnTo>
                <a:lnTo>
                  <a:pt x="564968" y="349658"/>
                </a:lnTo>
                <a:lnTo>
                  <a:pt x="509430" y="360889"/>
                </a:lnTo>
                <a:lnTo>
                  <a:pt x="449873" y="367907"/>
                </a:lnTo>
                <a:lnTo>
                  <a:pt x="387096" y="370331"/>
                </a:lnTo>
                <a:lnTo>
                  <a:pt x="324318" y="367907"/>
                </a:lnTo>
                <a:lnTo>
                  <a:pt x="264761" y="360889"/>
                </a:lnTo>
                <a:lnTo>
                  <a:pt x="209223" y="349658"/>
                </a:lnTo>
                <a:lnTo>
                  <a:pt x="158502" y="334597"/>
                </a:lnTo>
                <a:lnTo>
                  <a:pt x="113395" y="316087"/>
                </a:lnTo>
                <a:lnTo>
                  <a:pt x="74700" y="294509"/>
                </a:lnTo>
                <a:lnTo>
                  <a:pt x="43215" y="270247"/>
                </a:lnTo>
                <a:lnTo>
                  <a:pt x="5067" y="215193"/>
                </a:lnTo>
                <a:lnTo>
                  <a:pt x="0" y="185165"/>
                </a:lnTo>
                <a:close/>
              </a:path>
            </a:pathLst>
          </a:custGeom>
          <a:ln w="12192">
            <a:solidFill>
              <a:srgbClr val="D9D9D9"/>
            </a:solidFill>
          </a:ln>
        </p:spPr>
        <p:txBody>
          <a:bodyPr wrap="square" lIns="0" tIns="0" rIns="0" bIns="0" rtlCol="0"/>
          <a:lstStyle/>
          <a:p/>
        </p:txBody>
      </p:sp>
      <p:sp>
        <p:nvSpPr>
          <p:cNvPr id="46" name="object 46"/>
          <p:cNvSpPr txBox="1"/>
          <p:nvPr/>
        </p:nvSpPr>
        <p:spPr>
          <a:xfrm>
            <a:off x="4898263" y="2347721"/>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2</a:t>
            </a:r>
            <a:endParaRPr sz="1200">
              <a:latin typeface="Times New Roman" panose="02020603050405020304"/>
              <a:cs typeface="Times New Roman" panose="02020603050405020304"/>
            </a:endParaRPr>
          </a:p>
        </p:txBody>
      </p:sp>
      <p:sp>
        <p:nvSpPr>
          <p:cNvPr id="47" name="object 47"/>
          <p:cNvSpPr/>
          <p:nvPr/>
        </p:nvSpPr>
        <p:spPr>
          <a:xfrm>
            <a:off x="6011926" y="2198687"/>
            <a:ext cx="920750" cy="805180"/>
          </a:xfrm>
          <a:custGeom>
            <a:avLst/>
            <a:gdLst/>
            <a:ahLst/>
            <a:cxnLst/>
            <a:rect l="l" t="t" r="r" b="b"/>
            <a:pathLst>
              <a:path w="920750" h="805180">
                <a:moveTo>
                  <a:pt x="0" y="804862"/>
                </a:moveTo>
                <a:lnTo>
                  <a:pt x="920750" y="804862"/>
                </a:lnTo>
                <a:lnTo>
                  <a:pt x="920750" y="0"/>
                </a:lnTo>
                <a:lnTo>
                  <a:pt x="0" y="0"/>
                </a:lnTo>
                <a:lnTo>
                  <a:pt x="0" y="804862"/>
                </a:lnTo>
                <a:close/>
              </a:path>
            </a:pathLst>
          </a:custGeom>
          <a:solidFill>
            <a:srgbClr val="F1F1F1"/>
          </a:solidFill>
        </p:spPr>
        <p:txBody>
          <a:bodyPr wrap="square" lIns="0" tIns="0" rIns="0" bIns="0" rtlCol="0"/>
          <a:lstStyle/>
          <a:p/>
        </p:txBody>
      </p:sp>
      <p:sp>
        <p:nvSpPr>
          <p:cNvPr id="48" name="object 48"/>
          <p:cNvSpPr/>
          <p:nvPr/>
        </p:nvSpPr>
        <p:spPr>
          <a:xfrm>
            <a:off x="6014465" y="2197607"/>
            <a:ext cx="0" cy="806450"/>
          </a:xfrm>
          <a:custGeom>
            <a:avLst/>
            <a:gdLst/>
            <a:ahLst/>
            <a:cxnLst/>
            <a:rect l="l" t="t" r="r" b="b"/>
            <a:pathLst>
              <a:path h="806450">
                <a:moveTo>
                  <a:pt x="0" y="0"/>
                </a:moveTo>
                <a:lnTo>
                  <a:pt x="0" y="806196"/>
                </a:lnTo>
              </a:path>
            </a:pathLst>
          </a:custGeom>
          <a:ln w="7620">
            <a:solidFill>
              <a:srgbClr val="000000"/>
            </a:solidFill>
          </a:ln>
        </p:spPr>
        <p:txBody>
          <a:bodyPr wrap="square" lIns="0" tIns="0" rIns="0" bIns="0" rtlCol="0"/>
          <a:lstStyle/>
          <a:p/>
        </p:txBody>
      </p:sp>
      <p:sp>
        <p:nvSpPr>
          <p:cNvPr id="49" name="object 49"/>
          <p:cNvSpPr/>
          <p:nvPr/>
        </p:nvSpPr>
        <p:spPr>
          <a:xfrm>
            <a:off x="6929501" y="2197607"/>
            <a:ext cx="0" cy="806450"/>
          </a:xfrm>
          <a:custGeom>
            <a:avLst/>
            <a:gdLst/>
            <a:ahLst/>
            <a:cxnLst/>
            <a:rect l="l" t="t" r="r" b="b"/>
            <a:pathLst>
              <a:path h="806450">
                <a:moveTo>
                  <a:pt x="0" y="0"/>
                </a:moveTo>
                <a:lnTo>
                  <a:pt x="0" y="806196"/>
                </a:lnTo>
              </a:path>
            </a:pathLst>
          </a:custGeom>
          <a:ln w="6350">
            <a:solidFill>
              <a:srgbClr val="000000"/>
            </a:solidFill>
          </a:ln>
        </p:spPr>
        <p:txBody>
          <a:bodyPr wrap="square" lIns="0" tIns="0" rIns="0" bIns="0" rtlCol="0"/>
          <a:lstStyle/>
          <a:p/>
        </p:txBody>
      </p:sp>
      <p:sp>
        <p:nvSpPr>
          <p:cNvPr id="50" name="object 50"/>
          <p:cNvSpPr/>
          <p:nvPr/>
        </p:nvSpPr>
        <p:spPr>
          <a:xfrm>
            <a:off x="6010655" y="2201291"/>
            <a:ext cx="922019" cy="0"/>
          </a:xfrm>
          <a:custGeom>
            <a:avLst/>
            <a:gdLst/>
            <a:ahLst/>
            <a:cxnLst/>
            <a:rect l="l" t="t" r="r" b="b"/>
            <a:pathLst>
              <a:path w="922020">
                <a:moveTo>
                  <a:pt x="0" y="0"/>
                </a:moveTo>
                <a:lnTo>
                  <a:pt x="922020" y="0"/>
                </a:lnTo>
              </a:path>
            </a:pathLst>
          </a:custGeom>
          <a:ln w="7366">
            <a:solidFill>
              <a:srgbClr val="000000"/>
            </a:solidFill>
          </a:ln>
        </p:spPr>
        <p:txBody>
          <a:bodyPr wrap="square" lIns="0" tIns="0" rIns="0" bIns="0" rtlCol="0"/>
          <a:lstStyle/>
          <a:p/>
        </p:txBody>
      </p:sp>
      <p:sp>
        <p:nvSpPr>
          <p:cNvPr id="51" name="object 51"/>
          <p:cNvSpPr/>
          <p:nvPr/>
        </p:nvSpPr>
        <p:spPr>
          <a:xfrm>
            <a:off x="6010655" y="3000501"/>
            <a:ext cx="922019" cy="0"/>
          </a:xfrm>
          <a:custGeom>
            <a:avLst/>
            <a:gdLst/>
            <a:ahLst/>
            <a:cxnLst/>
            <a:rect l="l" t="t" r="r" b="b"/>
            <a:pathLst>
              <a:path w="922020">
                <a:moveTo>
                  <a:pt x="0" y="0"/>
                </a:moveTo>
                <a:lnTo>
                  <a:pt x="922020" y="0"/>
                </a:lnTo>
              </a:path>
            </a:pathLst>
          </a:custGeom>
          <a:ln w="6603">
            <a:solidFill>
              <a:srgbClr val="000000"/>
            </a:solidFill>
          </a:ln>
        </p:spPr>
        <p:txBody>
          <a:bodyPr wrap="square" lIns="0" tIns="0" rIns="0" bIns="0" rtlCol="0"/>
          <a:lstStyle/>
          <a:p/>
        </p:txBody>
      </p:sp>
      <p:sp>
        <p:nvSpPr>
          <p:cNvPr id="52" name="object 52"/>
          <p:cNvSpPr txBox="1"/>
          <p:nvPr/>
        </p:nvSpPr>
        <p:spPr>
          <a:xfrm>
            <a:off x="6223253" y="2729611"/>
            <a:ext cx="53276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Core</a:t>
            </a:r>
            <a:r>
              <a:rPr sz="1400" b="1" spc="-6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p:txBody>
      </p:sp>
      <p:sp>
        <p:nvSpPr>
          <p:cNvPr id="53" name="object 53"/>
          <p:cNvSpPr/>
          <p:nvPr/>
        </p:nvSpPr>
        <p:spPr>
          <a:xfrm>
            <a:off x="6059423" y="2270760"/>
            <a:ext cx="815340" cy="370840"/>
          </a:xfrm>
          <a:custGeom>
            <a:avLst/>
            <a:gdLst/>
            <a:ahLst/>
            <a:cxnLst/>
            <a:rect l="l" t="t" r="r" b="b"/>
            <a:pathLst>
              <a:path w="815340" h="370839">
                <a:moveTo>
                  <a:pt x="407670" y="0"/>
                </a:moveTo>
                <a:lnTo>
                  <a:pt x="341538" y="2424"/>
                </a:lnTo>
                <a:lnTo>
                  <a:pt x="278806" y="9442"/>
                </a:lnTo>
                <a:lnTo>
                  <a:pt x="220312" y="20673"/>
                </a:lnTo>
                <a:lnTo>
                  <a:pt x="166896" y="35734"/>
                </a:lnTo>
                <a:lnTo>
                  <a:pt x="119395" y="54244"/>
                </a:lnTo>
                <a:lnTo>
                  <a:pt x="78650" y="75822"/>
                </a:lnTo>
                <a:lnTo>
                  <a:pt x="45499" y="100084"/>
                </a:lnTo>
                <a:lnTo>
                  <a:pt x="5335" y="155138"/>
                </a:lnTo>
                <a:lnTo>
                  <a:pt x="0" y="185165"/>
                </a:lnTo>
                <a:lnTo>
                  <a:pt x="5335" y="215193"/>
                </a:lnTo>
                <a:lnTo>
                  <a:pt x="45499" y="270247"/>
                </a:lnTo>
                <a:lnTo>
                  <a:pt x="78650" y="294509"/>
                </a:lnTo>
                <a:lnTo>
                  <a:pt x="119395" y="316087"/>
                </a:lnTo>
                <a:lnTo>
                  <a:pt x="166896" y="334597"/>
                </a:lnTo>
                <a:lnTo>
                  <a:pt x="220312" y="349658"/>
                </a:lnTo>
                <a:lnTo>
                  <a:pt x="278806" y="360889"/>
                </a:lnTo>
                <a:lnTo>
                  <a:pt x="341538" y="367907"/>
                </a:lnTo>
                <a:lnTo>
                  <a:pt x="407670" y="370331"/>
                </a:lnTo>
                <a:lnTo>
                  <a:pt x="473801" y="367907"/>
                </a:lnTo>
                <a:lnTo>
                  <a:pt x="536533" y="360889"/>
                </a:lnTo>
                <a:lnTo>
                  <a:pt x="595027" y="349658"/>
                </a:lnTo>
                <a:lnTo>
                  <a:pt x="648443" y="334597"/>
                </a:lnTo>
                <a:lnTo>
                  <a:pt x="695944" y="316087"/>
                </a:lnTo>
                <a:lnTo>
                  <a:pt x="736689" y="294509"/>
                </a:lnTo>
                <a:lnTo>
                  <a:pt x="769840" y="270247"/>
                </a:lnTo>
                <a:lnTo>
                  <a:pt x="810004" y="215193"/>
                </a:lnTo>
                <a:lnTo>
                  <a:pt x="815340" y="185165"/>
                </a:lnTo>
                <a:lnTo>
                  <a:pt x="810004" y="155138"/>
                </a:lnTo>
                <a:lnTo>
                  <a:pt x="769840" y="100084"/>
                </a:lnTo>
                <a:lnTo>
                  <a:pt x="736689" y="75822"/>
                </a:lnTo>
                <a:lnTo>
                  <a:pt x="695944" y="54244"/>
                </a:lnTo>
                <a:lnTo>
                  <a:pt x="648443" y="35734"/>
                </a:lnTo>
                <a:lnTo>
                  <a:pt x="595027" y="20673"/>
                </a:lnTo>
                <a:lnTo>
                  <a:pt x="536533" y="9442"/>
                </a:lnTo>
                <a:lnTo>
                  <a:pt x="473801" y="2424"/>
                </a:lnTo>
                <a:lnTo>
                  <a:pt x="407670" y="0"/>
                </a:lnTo>
                <a:close/>
              </a:path>
            </a:pathLst>
          </a:custGeom>
          <a:solidFill>
            <a:srgbClr val="A6A6A6"/>
          </a:solidFill>
        </p:spPr>
        <p:txBody>
          <a:bodyPr wrap="square" lIns="0" tIns="0" rIns="0" bIns="0" rtlCol="0"/>
          <a:lstStyle/>
          <a:p/>
        </p:txBody>
      </p:sp>
      <p:sp>
        <p:nvSpPr>
          <p:cNvPr id="54" name="object 54"/>
          <p:cNvSpPr/>
          <p:nvPr/>
        </p:nvSpPr>
        <p:spPr>
          <a:xfrm>
            <a:off x="6059423" y="2270760"/>
            <a:ext cx="815340" cy="370840"/>
          </a:xfrm>
          <a:custGeom>
            <a:avLst/>
            <a:gdLst/>
            <a:ahLst/>
            <a:cxnLst/>
            <a:rect l="l" t="t" r="r" b="b"/>
            <a:pathLst>
              <a:path w="815340" h="370839">
                <a:moveTo>
                  <a:pt x="0" y="185165"/>
                </a:moveTo>
                <a:lnTo>
                  <a:pt x="20781" y="126650"/>
                </a:lnTo>
                <a:lnTo>
                  <a:pt x="78650" y="75822"/>
                </a:lnTo>
                <a:lnTo>
                  <a:pt x="119395" y="54244"/>
                </a:lnTo>
                <a:lnTo>
                  <a:pt x="166896" y="35734"/>
                </a:lnTo>
                <a:lnTo>
                  <a:pt x="220312" y="20673"/>
                </a:lnTo>
                <a:lnTo>
                  <a:pt x="278806" y="9442"/>
                </a:lnTo>
                <a:lnTo>
                  <a:pt x="341538" y="2424"/>
                </a:lnTo>
                <a:lnTo>
                  <a:pt x="407670" y="0"/>
                </a:lnTo>
                <a:lnTo>
                  <a:pt x="473801" y="2424"/>
                </a:lnTo>
                <a:lnTo>
                  <a:pt x="536533" y="9442"/>
                </a:lnTo>
                <a:lnTo>
                  <a:pt x="595027" y="20673"/>
                </a:lnTo>
                <a:lnTo>
                  <a:pt x="648443" y="35734"/>
                </a:lnTo>
                <a:lnTo>
                  <a:pt x="695944" y="54244"/>
                </a:lnTo>
                <a:lnTo>
                  <a:pt x="736689" y="75822"/>
                </a:lnTo>
                <a:lnTo>
                  <a:pt x="769840" y="100084"/>
                </a:lnTo>
                <a:lnTo>
                  <a:pt x="810004" y="155138"/>
                </a:lnTo>
                <a:lnTo>
                  <a:pt x="815340" y="185165"/>
                </a:lnTo>
                <a:lnTo>
                  <a:pt x="810004" y="215193"/>
                </a:lnTo>
                <a:lnTo>
                  <a:pt x="769840" y="270247"/>
                </a:lnTo>
                <a:lnTo>
                  <a:pt x="736689" y="294509"/>
                </a:lnTo>
                <a:lnTo>
                  <a:pt x="695944" y="316087"/>
                </a:lnTo>
                <a:lnTo>
                  <a:pt x="648443" y="334597"/>
                </a:lnTo>
                <a:lnTo>
                  <a:pt x="595027" y="349658"/>
                </a:lnTo>
                <a:lnTo>
                  <a:pt x="536533" y="360889"/>
                </a:lnTo>
                <a:lnTo>
                  <a:pt x="473801" y="367907"/>
                </a:lnTo>
                <a:lnTo>
                  <a:pt x="407670" y="370331"/>
                </a:lnTo>
                <a:lnTo>
                  <a:pt x="341538" y="367907"/>
                </a:lnTo>
                <a:lnTo>
                  <a:pt x="278806" y="360889"/>
                </a:lnTo>
                <a:lnTo>
                  <a:pt x="220312" y="349658"/>
                </a:lnTo>
                <a:lnTo>
                  <a:pt x="166896" y="334597"/>
                </a:lnTo>
                <a:lnTo>
                  <a:pt x="119395" y="316087"/>
                </a:lnTo>
                <a:lnTo>
                  <a:pt x="78650" y="294509"/>
                </a:lnTo>
                <a:lnTo>
                  <a:pt x="45499" y="270247"/>
                </a:lnTo>
                <a:lnTo>
                  <a:pt x="5335" y="215193"/>
                </a:lnTo>
                <a:lnTo>
                  <a:pt x="0" y="185165"/>
                </a:lnTo>
                <a:close/>
              </a:path>
            </a:pathLst>
          </a:custGeom>
          <a:ln w="12192">
            <a:solidFill>
              <a:srgbClr val="D9D9D9"/>
            </a:solidFill>
          </a:ln>
        </p:spPr>
        <p:txBody>
          <a:bodyPr wrap="square" lIns="0" tIns="0" rIns="0" bIns="0" rtlCol="0"/>
          <a:lstStyle/>
          <a:p/>
        </p:txBody>
      </p:sp>
      <p:sp>
        <p:nvSpPr>
          <p:cNvPr id="55" name="object 55"/>
          <p:cNvSpPr txBox="1"/>
          <p:nvPr/>
        </p:nvSpPr>
        <p:spPr>
          <a:xfrm>
            <a:off x="6292341" y="2347721"/>
            <a:ext cx="3517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Job</a:t>
            </a:r>
            <a:r>
              <a:rPr sz="1200" spc="-85" dirty="0">
                <a:latin typeface="Times New Roman" panose="02020603050405020304"/>
                <a:cs typeface="Times New Roman" panose="02020603050405020304"/>
              </a:rPr>
              <a:t> </a:t>
            </a:r>
            <a:r>
              <a:rPr sz="1200"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p:txBody>
      </p:sp>
      <p:sp>
        <p:nvSpPr>
          <p:cNvPr id="56" name="object 56"/>
          <p:cNvSpPr/>
          <p:nvPr/>
        </p:nvSpPr>
        <p:spPr>
          <a:xfrm>
            <a:off x="3112897" y="2633345"/>
            <a:ext cx="646430" cy="638810"/>
          </a:xfrm>
          <a:custGeom>
            <a:avLst/>
            <a:gdLst/>
            <a:ahLst/>
            <a:cxnLst/>
            <a:rect l="l" t="t" r="r" b="b"/>
            <a:pathLst>
              <a:path w="646429" h="638810">
                <a:moveTo>
                  <a:pt x="7238" y="541146"/>
                </a:moveTo>
                <a:lnTo>
                  <a:pt x="4190" y="542797"/>
                </a:lnTo>
                <a:lnTo>
                  <a:pt x="1142" y="544576"/>
                </a:lnTo>
                <a:lnTo>
                  <a:pt x="0" y="548385"/>
                </a:lnTo>
                <a:lnTo>
                  <a:pt x="1650" y="551433"/>
                </a:lnTo>
                <a:lnTo>
                  <a:pt x="49402" y="638301"/>
                </a:lnTo>
                <a:lnTo>
                  <a:pt x="57088" y="625855"/>
                </a:lnTo>
                <a:lnTo>
                  <a:pt x="56133" y="625855"/>
                </a:lnTo>
                <a:lnTo>
                  <a:pt x="43433" y="625601"/>
                </a:lnTo>
                <a:lnTo>
                  <a:pt x="43468" y="622426"/>
                </a:lnTo>
                <a:lnTo>
                  <a:pt x="44830" y="607567"/>
                </a:lnTo>
                <a:lnTo>
                  <a:pt x="45267" y="604488"/>
                </a:lnTo>
                <a:lnTo>
                  <a:pt x="12826" y="545338"/>
                </a:lnTo>
                <a:lnTo>
                  <a:pt x="11048" y="542289"/>
                </a:lnTo>
                <a:lnTo>
                  <a:pt x="7238" y="541146"/>
                </a:lnTo>
                <a:close/>
              </a:path>
              <a:path w="646429" h="638810">
                <a:moveTo>
                  <a:pt x="45267" y="604488"/>
                </a:moveTo>
                <a:lnTo>
                  <a:pt x="44830" y="607567"/>
                </a:lnTo>
                <a:lnTo>
                  <a:pt x="43468" y="622426"/>
                </a:lnTo>
                <a:lnTo>
                  <a:pt x="43433" y="625601"/>
                </a:lnTo>
                <a:lnTo>
                  <a:pt x="56133" y="625855"/>
                </a:lnTo>
                <a:lnTo>
                  <a:pt x="56243" y="622680"/>
                </a:lnTo>
                <a:lnTo>
                  <a:pt x="55244" y="622680"/>
                </a:lnTo>
                <a:lnTo>
                  <a:pt x="44322" y="622426"/>
                </a:lnTo>
                <a:lnTo>
                  <a:pt x="50034" y="613179"/>
                </a:lnTo>
                <a:lnTo>
                  <a:pt x="45267" y="604488"/>
                </a:lnTo>
                <a:close/>
              </a:path>
              <a:path w="646429" h="638810">
                <a:moveTo>
                  <a:pt x="96392" y="543432"/>
                </a:moveTo>
                <a:lnTo>
                  <a:pt x="58852" y="598901"/>
                </a:lnTo>
                <a:lnTo>
                  <a:pt x="56133" y="625855"/>
                </a:lnTo>
                <a:lnTo>
                  <a:pt x="57088" y="625855"/>
                </a:lnTo>
                <a:lnTo>
                  <a:pt x="101472" y="553974"/>
                </a:lnTo>
                <a:lnTo>
                  <a:pt x="103377" y="551052"/>
                </a:lnTo>
                <a:lnTo>
                  <a:pt x="102361" y="547115"/>
                </a:lnTo>
                <a:lnTo>
                  <a:pt x="99440" y="545338"/>
                </a:lnTo>
                <a:lnTo>
                  <a:pt x="96392" y="543432"/>
                </a:lnTo>
                <a:close/>
              </a:path>
              <a:path w="646429" h="638810">
                <a:moveTo>
                  <a:pt x="50034" y="613179"/>
                </a:moveTo>
                <a:lnTo>
                  <a:pt x="44322" y="622426"/>
                </a:lnTo>
                <a:lnTo>
                  <a:pt x="55244" y="622680"/>
                </a:lnTo>
                <a:lnTo>
                  <a:pt x="50034" y="613179"/>
                </a:lnTo>
                <a:close/>
              </a:path>
              <a:path w="646429" h="638810">
                <a:moveTo>
                  <a:pt x="58852" y="598901"/>
                </a:moveTo>
                <a:lnTo>
                  <a:pt x="50034" y="613179"/>
                </a:lnTo>
                <a:lnTo>
                  <a:pt x="55244" y="622680"/>
                </a:lnTo>
                <a:lnTo>
                  <a:pt x="56243" y="622680"/>
                </a:lnTo>
                <a:lnTo>
                  <a:pt x="57403" y="609218"/>
                </a:lnTo>
                <a:lnTo>
                  <a:pt x="58852" y="598901"/>
                </a:lnTo>
                <a:close/>
              </a:path>
              <a:path w="646429" h="638810">
                <a:moveTo>
                  <a:pt x="633602" y="0"/>
                </a:moveTo>
                <a:lnTo>
                  <a:pt x="629792" y="44068"/>
                </a:lnTo>
                <a:lnTo>
                  <a:pt x="619251" y="86994"/>
                </a:lnTo>
                <a:lnTo>
                  <a:pt x="602488" y="128524"/>
                </a:lnTo>
                <a:lnTo>
                  <a:pt x="580136" y="167893"/>
                </a:lnTo>
                <a:lnTo>
                  <a:pt x="542798" y="215391"/>
                </a:lnTo>
                <a:lnTo>
                  <a:pt x="510539" y="246125"/>
                </a:lnTo>
                <a:lnTo>
                  <a:pt x="475106" y="272033"/>
                </a:lnTo>
                <a:lnTo>
                  <a:pt x="437261" y="292226"/>
                </a:lnTo>
                <a:lnTo>
                  <a:pt x="398017" y="305942"/>
                </a:lnTo>
                <a:lnTo>
                  <a:pt x="357886" y="312419"/>
                </a:lnTo>
                <a:lnTo>
                  <a:pt x="330707" y="313308"/>
                </a:lnTo>
                <a:lnTo>
                  <a:pt x="316483" y="314705"/>
                </a:lnTo>
                <a:lnTo>
                  <a:pt x="274192" y="324103"/>
                </a:lnTo>
                <a:lnTo>
                  <a:pt x="233552" y="340867"/>
                </a:lnTo>
                <a:lnTo>
                  <a:pt x="194944" y="363981"/>
                </a:lnTo>
                <a:lnTo>
                  <a:pt x="159003" y="392683"/>
                </a:lnTo>
                <a:lnTo>
                  <a:pt x="116966" y="438150"/>
                </a:lnTo>
                <a:lnTo>
                  <a:pt x="90296" y="476884"/>
                </a:lnTo>
                <a:lnTo>
                  <a:pt x="68960" y="518540"/>
                </a:lnTo>
                <a:lnTo>
                  <a:pt x="53593" y="562355"/>
                </a:lnTo>
                <a:lnTo>
                  <a:pt x="45267" y="604488"/>
                </a:lnTo>
                <a:lnTo>
                  <a:pt x="50034" y="613179"/>
                </a:lnTo>
                <a:lnTo>
                  <a:pt x="58852" y="598901"/>
                </a:lnTo>
                <a:lnTo>
                  <a:pt x="59435" y="594740"/>
                </a:lnTo>
                <a:lnTo>
                  <a:pt x="62229" y="580263"/>
                </a:lnTo>
                <a:lnTo>
                  <a:pt x="74929" y="537590"/>
                </a:lnTo>
                <a:lnTo>
                  <a:pt x="93725" y="496696"/>
                </a:lnTo>
                <a:lnTo>
                  <a:pt x="126618" y="446404"/>
                </a:lnTo>
                <a:lnTo>
                  <a:pt x="167386" y="402335"/>
                </a:lnTo>
                <a:lnTo>
                  <a:pt x="201929" y="374650"/>
                </a:lnTo>
                <a:lnTo>
                  <a:pt x="239013" y="352425"/>
                </a:lnTo>
                <a:lnTo>
                  <a:pt x="277749" y="336422"/>
                </a:lnTo>
                <a:lnTo>
                  <a:pt x="317626" y="327405"/>
                </a:lnTo>
                <a:lnTo>
                  <a:pt x="359155" y="325119"/>
                </a:lnTo>
                <a:lnTo>
                  <a:pt x="373379" y="323722"/>
                </a:lnTo>
                <a:lnTo>
                  <a:pt x="415416" y="314197"/>
                </a:lnTo>
                <a:lnTo>
                  <a:pt x="456056" y="297433"/>
                </a:lnTo>
                <a:lnTo>
                  <a:pt x="494664" y="274192"/>
                </a:lnTo>
                <a:lnTo>
                  <a:pt x="530605" y="245363"/>
                </a:lnTo>
                <a:lnTo>
                  <a:pt x="572769" y="199897"/>
                </a:lnTo>
                <a:lnTo>
                  <a:pt x="599058" y="161289"/>
                </a:lnTo>
                <a:lnTo>
                  <a:pt x="620522" y="119633"/>
                </a:lnTo>
                <a:lnTo>
                  <a:pt x="635888" y="75818"/>
                </a:lnTo>
                <a:lnTo>
                  <a:pt x="644525" y="30606"/>
                </a:lnTo>
                <a:lnTo>
                  <a:pt x="646302" y="253"/>
                </a:lnTo>
                <a:lnTo>
                  <a:pt x="633602" y="0"/>
                </a:lnTo>
                <a:close/>
              </a:path>
            </a:pathLst>
          </a:custGeom>
          <a:solidFill>
            <a:srgbClr val="000000"/>
          </a:solidFill>
        </p:spPr>
        <p:txBody>
          <a:bodyPr wrap="square" lIns="0" tIns="0" rIns="0" bIns="0" rtlCol="0"/>
          <a:lstStyle/>
          <a:p/>
        </p:txBody>
      </p:sp>
      <p:sp>
        <p:nvSpPr>
          <p:cNvPr id="57" name="object 57"/>
          <p:cNvSpPr/>
          <p:nvPr/>
        </p:nvSpPr>
        <p:spPr>
          <a:xfrm>
            <a:off x="4402201" y="2640838"/>
            <a:ext cx="678180" cy="630555"/>
          </a:xfrm>
          <a:custGeom>
            <a:avLst/>
            <a:gdLst/>
            <a:ahLst/>
            <a:cxnLst/>
            <a:rect l="l" t="t" r="r" b="b"/>
            <a:pathLst>
              <a:path w="678179" h="630554">
                <a:moveTo>
                  <a:pt x="7238" y="533400"/>
                </a:moveTo>
                <a:lnTo>
                  <a:pt x="1143" y="536701"/>
                </a:lnTo>
                <a:lnTo>
                  <a:pt x="0" y="540638"/>
                </a:lnTo>
                <a:lnTo>
                  <a:pt x="1650" y="543687"/>
                </a:lnTo>
                <a:lnTo>
                  <a:pt x="49402" y="630554"/>
                </a:lnTo>
                <a:lnTo>
                  <a:pt x="57088" y="618109"/>
                </a:lnTo>
                <a:lnTo>
                  <a:pt x="56134" y="618109"/>
                </a:lnTo>
                <a:lnTo>
                  <a:pt x="43434" y="617727"/>
                </a:lnTo>
                <a:lnTo>
                  <a:pt x="43492" y="614552"/>
                </a:lnTo>
                <a:lnTo>
                  <a:pt x="44831" y="600075"/>
                </a:lnTo>
                <a:lnTo>
                  <a:pt x="45323" y="596844"/>
                </a:lnTo>
                <a:lnTo>
                  <a:pt x="11175" y="534542"/>
                </a:lnTo>
                <a:lnTo>
                  <a:pt x="7238" y="533400"/>
                </a:lnTo>
                <a:close/>
              </a:path>
              <a:path w="678179" h="630554">
                <a:moveTo>
                  <a:pt x="45323" y="596844"/>
                </a:moveTo>
                <a:lnTo>
                  <a:pt x="44831" y="600075"/>
                </a:lnTo>
                <a:lnTo>
                  <a:pt x="43492" y="614552"/>
                </a:lnTo>
                <a:lnTo>
                  <a:pt x="43434" y="617727"/>
                </a:lnTo>
                <a:lnTo>
                  <a:pt x="56134" y="618109"/>
                </a:lnTo>
                <a:lnTo>
                  <a:pt x="56257" y="614934"/>
                </a:lnTo>
                <a:lnTo>
                  <a:pt x="55245" y="614934"/>
                </a:lnTo>
                <a:lnTo>
                  <a:pt x="44323" y="614552"/>
                </a:lnTo>
                <a:lnTo>
                  <a:pt x="50001" y="605373"/>
                </a:lnTo>
                <a:lnTo>
                  <a:pt x="45323" y="596844"/>
                </a:lnTo>
                <a:close/>
              </a:path>
              <a:path w="678179" h="630554">
                <a:moveTo>
                  <a:pt x="96520" y="535686"/>
                </a:moveTo>
                <a:lnTo>
                  <a:pt x="59107" y="590654"/>
                </a:lnTo>
                <a:lnTo>
                  <a:pt x="56134" y="618109"/>
                </a:lnTo>
                <a:lnTo>
                  <a:pt x="57088" y="618109"/>
                </a:lnTo>
                <a:lnTo>
                  <a:pt x="101473" y="546226"/>
                </a:lnTo>
                <a:lnTo>
                  <a:pt x="103377" y="543306"/>
                </a:lnTo>
                <a:lnTo>
                  <a:pt x="102488" y="539369"/>
                </a:lnTo>
                <a:lnTo>
                  <a:pt x="99440" y="537463"/>
                </a:lnTo>
                <a:lnTo>
                  <a:pt x="96520" y="535686"/>
                </a:lnTo>
                <a:close/>
              </a:path>
              <a:path w="678179" h="630554">
                <a:moveTo>
                  <a:pt x="50001" y="605373"/>
                </a:moveTo>
                <a:lnTo>
                  <a:pt x="44323" y="614552"/>
                </a:lnTo>
                <a:lnTo>
                  <a:pt x="55245" y="614934"/>
                </a:lnTo>
                <a:lnTo>
                  <a:pt x="50001" y="605373"/>
                </a:lnTo>
                <a:close/>
              </a:path>
              <a:path w="678179" h="630554">
                <a:moveTo>
                  <a:pt x="59107" y="590654"/>
                </a:moveTo>
                <a:lnTo>
                  <a:pt x="50001" y="605373"/>
                </a:lnTo>
                <a:lnTo>
                  <a:pt x="55245" y="614934"/>
                </a:lnTo>
                <a:lnTo>
                  <a:pt x="56257" y="614934"/>
                </a:lnTo>
                <a:lnTo>
                  <a:pt x="57403" y="601979"/>
                </a:lnTo>
                <a:lnTo>
                  <a:pt x="59107" y="590654"/>
                </a:lnTo>
                <a:close/>
              </a:path>
              <a:path w="678179" h="630554">
                <a:moveTo>
                  <a:pt x="665479" y="0"/>
                </a:moveTo>
                <a:lnTo>
                  <a:pt x="661543" y="43561"/>
                </a:lnTo>
                <a:lnTo>
                  <a:pt x="650239" y="85978"/>
                </a:lnTo>
                <a:lnTo>
                  <a:pt x="632587" y="126873"/>
                </a:lnTo>
                <a:lnTo>
                  <a:pt x="609091" y="165735"/>
                </a:lnTo>
                <a:lnTo>
                  <a:pt x="569849" y="212725"/>
                </a:lnTo>
                <a:lnTo>
                  <a:pt x="535686" y="243077"/>
                </a:lnTo>
                <a:lnTo>
                  <a:pt x="498348" y="268732"/>
                </a:lnTo>
                <a:lnTo>
                  <a:pt x="458470" y="288671"/>
                </a:lnTo>
                <a:lnTo>
                  <a:pt x="416940" y="302133"/>
                </a:lnTo>
                <a:lnTo>
                  <a:pt x="374523" y="308610"/>
                </a:lnTo>
                <a:lnTo>
                  <a:pt x="345821" y="309625"/>
                </a:lnTo>
                <a:lnTo>
                  <a:pt x="330835" y="310896"/>
                </a:lnTo>
                <a:lnTo>
                  <a:pt x="286638" y="320294"/>
                </a:lnTo>
                <a:lnTo>
                  <a:pt x="243839" y="336676"/>
                </a:lnTo>
                <a:lnTo>
                  <a:pt x="203073" y="359537"/>
                </a:lnTo>
                <a:lnTo>
                  <a:pt x="165353" y="387731"/>
                </a:lnTo>
                <a:lnTo>
                  <a:pt x="121031" y="432688"/>
                </a:lnTo>
                <a:lnTo>
                  <a:pt x="92963" y="470915"/>
                </a:lnTo>
                <a:lnTo>
                  <a:pt x="70485" y="512063"/>
                </a:lnTo>
                <a:lnTo>
                  <a:pt x="54101" y="555371"/>
                </a:lnTo>
                <a:lnTo>
                  <a:pt x="45323" y="596844"/>
                </a:lnTo>
                <a:lnTo>
                  <a:pt x="50001" y="605373"/>
                </a:lnTo>
                <a:lnTo>
                  <a:pt x="59107" y="590654"/>
                </a:lnTo>
                <a:lnTo>
                  <a:pt x="59562" y="587628"/>
                </a:lnTo>
                <a:lnTo>
                  <a:pt x="62484" y="573404"/>
                </a:lnTo>
                <a:lnTo>
                  <a:pt x="75946" y="531367"/>
                </a:lnTo>
                <a:lnTo>
                  <a:pt x="95758" y="490982"/>
                </a:lnTo>
                <a:lnTo>
                  <a:pt x="130428" y="441198"/>
                </a:lnTo>
                <a:lnTo>
                  <a:pt x="173482" y="397637"/>
                </a:lnTo>
                <a:lnTo>
                  <a:pt x="209803" y="370204"/>
                </a:lnTo>
                <a:lnTo>
                  <a:pt x="248920" y="348234"/>
                </a:lnTo>
                <a:lnTo>
                  <a:pt x="289940" y="332486"/>
                </a:lnTo>
                <a:lnTo>
                  <a:pt x="331977" y="323596"/>
                </a:lnTo>
                <a:lnTo>
                  <a:pt x="375793" y="321310"/>
                </a:lnTo>
                <a:lnTo>
                  <a:pt x="390778" y="319913"/>
                </a:lnTo>
                <a:lnTo>
                  <a:pt x="434848" y="310514"/>
                </a:lnTo>
                <a:lnTo>
                  <a:pt x="477647" y="294004"/>
                </a:lnTo>
                <a:lnTo>
                  <a:pt x="518287" y="271272"/>
                </a:lnTo>
                <a:lnTo>
                  <a:pt x="556133" y="242824"/>
                </a:lnTo>
                <a:lnTo>
                  <a:pt x="600456" y="197738"/>
                </a:lnTo>
                <a:lnTo>
                  <a:pt x="628269" y="159638"/>
                </a:lnTo>
                <a:lnTo>
                  <a:pt x="650875" y="118490"/>
                </a:lnTo>
                <a:lnTo>
                  <a:pt x="667131" y="75057"/>
                </a:lnTo>
                <a:lnTo>
                  <a:pt x="676275" y="30352"/>
                </a:lnTo>
                <a:lnTo>
                  <a:pt x="678052" y="508"/>
                </a:lnTo>
                <a:lnTo>
                  <a:pt x="665479" y="0"/>
                </a:lnTo>
                <a:close/>
              </a:path>
            </a:pathLst>
          </a:custGeom>
          <a:solidFill>
            <a:srgbClr val="000000"/>
          </a:solidFill>
        </p:spPr>
        <p:txBody>
          <a:bodyPr wrap="square" lIns="0" tIns="0" rIns="0" bIns="0" rtlCol="0"/>
          <a:lstStyle/>
          <a:p/>
        </p:txBody>
      </p:sp>
      <p:sp>
        <p:nvSpPr>
          <p:cNvPr id="58" name="object 58"/>
          <p:cNvSpPr/>
          <p:nvPr/>
        </p:nvSpPr>
        <p:spPr>
          <a:xfrm>
            <a:off x="5857621" y="2640964"/>
            <a:ext cx="616585" cy="630555"/>
          </a:xfrm>
          <a:custGeom>
            <a:avLst/>
            <a:gdLst/>
            <a:ahLst/>
            <a:cxnLst/>
            <a:rect l="l" t="t" r="r" b="b"/>
            <a:pathLst>
              <a:path w="616585" h="630554">
                <a:moveTo>
                  <a:pt x="7238" y="533273"/>
                </a:moveTo>
                <a:lnTo>
                  <a:pt x="1142" y="536575"/>
                </a:lnTo>
                <a:lnTo>
                  <a:pt x="0" y="540512"/>
                </a:lnTo>
                <a:lnTo>
                  <a:pt x="1650" y="543560"/>
                </a:lnTo>
                <a:lnTo>
                  <a:pt x="49402" y="630427"/>
                </a:lnTo>
                <a:lnTo>
                  <a:pt x="57088" y="617982"/>
                </a:lnTo>
                <a:lnTo>
                  <a:pt x="56133" y="617982"/>
                </a:lnTo>
                <a:lnTo>
                  <a:pt x="43433" y="617601"/>
                </a:lnTo>
                <a:lnTo>
                  <a:pt x="43487" y="614426"/>
                </a:lnTo>
                <a:lnTo>
                  <a:pt x="44703" y="600075"/>
                </a:lnTo>
                <a:lnTo>
                  <a:pt x="45188" y="596470"/>
                </a:lnTo>
                <a:lnTo>
                  <a:pt x="11175" y="534415"/>
                </a:lnTo>
                <a:lnTo>
                  <a:pt x="7238" y="533273"/>
                </a:lnTo>
                <a:close/>
              </a:path>
              <a:path w="616585" h="630554">
                <a:moveTo>
                  <a:pt x="45188" y="596470"/>
                </a:moveTo>
                <a:lnTo>
                  <a:pt x="44703" y="600075"/>
                </a:lnTo>
                <a:lnTo>
                  <a:pt x="43487" y="614426"/>
                </a:lnTo>
                <a:lnTo>
                  <a:pt x="43433" y="617601"/>
                </a:lnTo>
                <a:lnTo>
                  <a:pt x="56133" y="617982"/>
                </a:lnTo>
                <a:lnTo>
                  <a:pt x="56244" y="614807"/>
                </a:lnTo>
                <a:lnTo>
                  <a:pt x="55244" y="614807"/>
                </a:lnTo>
                <a:lnTo>
                  <a:pt x="44323" y="614426"/>
                </a:lnTo>
                <a:lnTo>
                  <a:pt x="50001" y="605246"/>
                </a:lnTo>
                <a:lnTo>
                  <a:pt x="45188" y="596470"/>
                </a:lnTo>
                <a:close/>
              </a:path>
              <a:path w="616585" h="630554">
                <a:moveTo>
                  <a:pt x="96519" y="535559"/>
                </a:moveTo>
                <a:lnTo>
                  <a:pt x="58669" y="591235"/>
                </a:lnTo>
                <a:lnTo>
                  <a:pt x="56133" y="617982"/>
                </a:lnTo>
                <a:lnTo>
                  <a:pt x="57088" y="617982"/>
                </a:lnTo>
                <a:lnTo>
                  <a:pt x="101473" y="546100"/>
                </a:lnTo>
                <a:lnTo>
                  <a:pt x="103377" y="543179"/>
                </a:lnTo>
                <a:lnTo>
                  <a:pt x="102488" y="539242"/>
                </a:lnTo>
                <a:lnTo>
                  <a:pt x="99440" y="537337"/>
                </a:lnTo>
                <a:lnTo>
                  <a:pt x="96519" y="535559"/>
                </a:lnTo>
                <a:close/>
              </a:path>
              <a:path w="616585" h="630554">
                <a:moveTo>
                  <a:pt x="50001" y="605246"/>
                </a:moveTo>
                <a:lnTo>
                  <a:pt x="44323" y="614426"/>
                </a:lnTo>
                <a:lnTo>
                  <a:pt x="55244" y="614807"/>
                </a:lnTo>
                <a:lnTo>
                  <a:pt x="50001" y="605246"/>
                </a:lnTo>
                <a:close/>
              </a:path>
              <a:path w="616585" h="630554">
                <a:moveTo>
                  <a:pt x="58669" y="591235"/>
                </a:moveTo>
                <a:lnTo>
                  <a:pt x="50001" y="605246"/>
                </a:lnTo>
                <a:lnTo>
                  <a:pt x="55244" y="614807"/>
                </a:lnTo>
                <a:lnTo>
                  <a:pt x="56244" y="614807"/>
                </a:lnTo>
                <a:lnTo>
                  <a:pt x="57276" y="601726"/>
                </a:lnTo>
                <a:lnTo>
                  <a:pt x="58669" y="591235"/>
                </a:lnTo>
                <a:close/>
              </a:path>
              <a:path w="616585" h="630554">
                <a:moveTo>
                  <a:pt x="603503" y="0"/>
                </a:moveTo>
                <a:lnTo>
                  <a:pt x="599948" y="43434"/>
                </a:lnTo>
                <a:lnTo>
                  <a:pt x="589914" y="85979"/>
                </a:lnTo>
                <a:lnTo>
                  <a:pt x="573913" y="127000"/>
                </a:lnTo>
                <a:lnTo>
                  <a:pt x="552576" y="165988"/>
                </a:lnTo>
                <a:lnTo>
                  <a:pt x="517398" y="212851"/>
                </a:lnTo>
                <a:lnTo>
                  <a:pt x="486663" y="243205"/>
                </a:lnTo>
                <a:lnTo>
                  <a:pt x="453136" y="268732"/>
                </a:lnTo>
                <a:lnTo>
                  <a:pt x="417321" y="288671"/>
                </a:lnTo>
                <a:lnTo>
                  <a:pt x="380111" y="302133"/>
                </a:lnTo>
                <a:lnTo>
                  <a:pt x="342138" y="308483"/>
                </a:lnTo>
                <a:lnTo>
                  <a:pt x="316229" y="309499"/>
                </a:lnTo>
                <a:lnTo>
                  <a:pt x="302767" y="310769"/>
                </a:lnTo>
                <a:lnTo>
                  <a:pt x="262636" y="320167"/>
                </a:lnTo>
                <a:lnTo>
                  <a:pt x="223900" y="336676"/>
                </a:lnTo>
                <a:lnTo>
                  <a:pt x="187198" y="359537"/>
                </a:lnTo>
                <a:lnTo>
                  <a:pt x="153162" y="387858"/>
                </a:lnTo>
                <a:lnTo>
                  <a:pt x="113156" y="432815"/>
                </a:lnTo>
                <a:lnTo>
                  <a:pt x="80644" y="484377"/>
                </a:lnTo>
                <a:lnTo>
                  <a:pt x="62102" y="526414"/>
                </a:lnTo>
                <a:lnTo>
                  <a:pt x="49529" y="570102"/>
                </a:lnTo>
                <a:lnTo>
                  <a:pt x="45188" y="596470"/>
                </a:lnTo>
                <a:lnTo>
                  <a:pt x="50001" y="605246"/>
                </a:lnTo>
                <a:lnTo>
                  <a:pt x="58669" y="591235"/>
                </a:lnTo>
                <a:lnTo>
                  <a:pt x="59181" y="587375"/>
                </a:lnTo>
                <a:lnTo>
                  <a:pt x="61849" y="573151"/>
                </a:lnTo>
                <a:lnTo>
                  <a:pt x="74040" y="530987"/>
                </a:lnTo>
                <a:lnTo>
                  <a:pt x="91693" y="490727"/>
                </a:lnTo>
                <a:lnTo>
                  <a:pt x="122936" y="440817"/>
                </a:lnTo>
                <a:lnTo>
                  <a:pt x="161670" y="397256"/>
                </a:lnTo>
                <a:lnTo>
                  <a:pt x="194437" y="369950"/>
                </a:lnTo>
                <a:lnTo>
                  <a:pt x="229615" y="348107"/>
                </a:lnTo>
                <a:lnTo>
                  <a:pt x="266318" y="332359"/>
                </a:lnTo>
                <a:lnTo>
                  <a:pt x="304038" y="323469"/>
                </a:lnTo>
                <a:lnTo>
                  <a:pt x="343407" y="321183"/>
                </a:lnTo>
                <a:lnTo>
                  <a:pt x="356869" y="319786"/>
                </a:lnTo>
                <a:lnTo>
                  <a:pt x="397001" y="310261"/>
                </a:lnTo>
                <a:lnTo>
                  <a:pt x="435609" y="293750"/>
                </a:lnTo>
                <a:lnTo>
                  <a:pt x="472313" y="270890"/>
                </a:lnTo>
                <a:lnTo>
                  <a:pt x="506349" y="242443"/>
                </a:lnTo>
                <a:lnTo>
                  <a:pt x="546353" y="197358"/>
                </a:lnTo>
                <a:lnTo>
                  <a:pt x="578738" y="145923"/>
                </a:lnTo>
                <a:lnTo>
                  <a:pt x="597153" y="104012"/>
                </a:lnTo>
                <a:lnTo>
                  <a:pt x="609853" y="60071"/>
                </a:lnTo>
                <a:lnTo>
                  <a:pt x="615823" y="15112"/>
                </a:lnTo>
                <a:lnTo>
                  <a:pt x="616203" y="254"/>
                </a:lnTo>
                <a:lnTo>
                  <a:pt x="603503" y="0"/>
                </a:lnTo>
                <a:close/>
              </a:path>
            </a:pathLst>
          </a:custGeom>
          <a:solidFill>
            <a:srgbClr val="000000"/>
          </a:solidFill>
        </p:spPr>
        <p:txBody>
          <a:bodyPr wrap="square" lIns="0" tIns="0" rIns="0" bIns="0" rtlCol="0"/>
          <a:lstStyle/>
          <a:p/>
        </p:txBody>
      </p:sp>
      <p:sp>
        <p:nvSpPr>
          <p:cNvPr id="59" name="object 59"/>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60" name="object 60"/>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170" y="875537"/>
            <a:ext cx="7582534" cy="442595"/>
          </a:xfrm>
          <a:prstGeom prst="rect">
            <a:avLst/>
          </a:prstGeom>
        </p:spPr>
        <p:txBody>
          <a:bodyPr vert="horz" wrap="square" lIns="0" tIns="12065" rIns="0" bIns="0" rtlCol="0">
            <a:spAutoFit/>
          </a:bodyPr>
          <a:lstStyle/>
          <a:p>
            <a:pPr marL="12700">
              <a:lnSpc>
                <a:spcPct val="100000"/>
              </a:lnSpc>
              <a:spcBef>
                <a:spcPts val="95"/>
              </a:spcBef>
            </a:pPr>
            <a:r>
              <a:rPr dirty="0"/>
              <a:t>Implementations</a:t>
            </a:r>
            <a:r>
              <a:rPr dirty="0">
                <a:latin typeface="Droid Sans Fallback"/>
                <a:cs typeface="Droid Sans Fallback"/>
              </a:rPr>
              <a:t>：</a:t>
            </a:r>
            <a:r>
              <a:rPr dirty="0"/>
              <a:t>顶点状态同步</a:t>
            </a:r>
            <a:endParaRPr dirty="0"/>
          </a:p>
        </p:txBody>
      </p:sp>
      <p:sp>
        <p:nvSpPr>
          <p:cNvPr id="3" name="object 3"/>
          <p:cNvSpPr txBox="1"/>
          <p:nvPr/>
        </p:nvSpPr>
        <p:spPr>
          <a:xfrm>
            <a:off x="148844" y="5414568"/>
            <a:ext cx="1645285" cy="56642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panose="020B0604020202020204"/>
                <a:cs typeface="Arial" panose="020B0604020202020204"/>
              </a:rPr>
              <a:t>从</a:t>
            </a:r>
            <a:r>
              <a:rPr sz="1800" b="1" dirty="0">
                <a:latin typeface="Arial" panose="020B0604020202020204"/>
                <a:cs typeface="Arial" panose="020B0604020202020204"/>
              </a:rPr>
              <a:t>主镜像</a:t>
            </a:r>
            <a:r>
              <a:rPr sz="1800" dirty="0">
                <a:latin typeface="Arial" panose="020B0604020202020204"/>
                <a:cs typeface="Arial" panose="020B0604020202020204"/>
              </a:rPr>
              <a:t>到</a:t>
            </a:r>
            <a:r>
              <a:rPr sz="1800" b="1" dirty="0">
                <a:latin typeface="Arial" panose="020B0604020202020204"/>
                <a:cs typeface="Arial" panose="020B0604020202020204"/>
              </a:rPr>
              <a:t>镜像</a:t>
            </a:r>
            <a:r>
              <a:rPr sz="1800" dirty="0">
                <a:latin typeface="Arial" panose="020B0604020202020204"/>
                <a:cs typeface="Arial" panose="020B0604020202020204"/>
              </a:rPr>
              <a:t>的同步</a:t>
            </a:r>
            <a:endParaRPr sz="1800" dirty="0">
              <a:latin typeface="Arial" panose="020B0604020202020204"/>
              <a:cs typeface="Arial" panose="020B0604020202020204"/>
            </a:endParaRPr>
          </a:p>
        </p:txBody>
      </p:sp>
      <p:sp>
        <p:nvSpPr>
          <p:cNvPr id="4" name="object 4"/>
          <p:cNvSpPr/>
          <p:nvPr/>
        </p:nvSpPr>
        <p:spPr>
          <a:xfrm>
            <a:off x="3130042" y="1798954"/>
            <a:ext cx="214629" cy="134620"/>
          </a:xfrm>
          <a:custGeom>
            <a:avLst/>
            <a:gdLst/>
            <a:ahLst/>
            <a:cxnLst/>
            <a:rect l="l" t="t" r="r" b="b"/>
            <a:pathLst>
              <a:path w="214629" h="134619">
                <a:moveTo>
                  <a:pt x="112140" y="119380"/>
                </a:moveTo>
                <a:lnTo>
                  <a:pt x="109219" y="122174"/>
                </a:lnTo>
                <a:lnTo>
                  <a:pt x="109093" y="129159"/>
                </a:lnTo>
                <a:lnTo>
                  <a:pt x="111887" y="132080"/>
                </a:lnTo>
                <a:lnTo>
                  <a:pt x="115315" y="132207"/>
                </a:lnTo>
                <a:lnTo>
                  <a:pt x="214503" y="134112"/>
                </a:lnTo>
                <a:lnTo>
                  <a:pt x="213885" y="132969"/>
                </a:lnTo>
                <a:lnTo>
                  <a:pt x="200406" y="132969"/>
                </a:lnTo>
                <a:lnTo>
                  <a:pt x="180288" y="120717"/>
                </a:lnTo>
                <a:lnTo>
                  <a:pt x="115569" y="119507"/>
                </a:lnTo>
                <a:lnTo>
                  <a:pt x="112140" y="119380"/>
                </a:lnTo>
                <a:close/>
              </a:path>
              <a:path w="214629" h="134619">
                <a:moveTo>
                  <a:pt x="180288" y="120717"/>
                </a:moveTo>
                <a:lnTo>
                  <a:pt x="200406" y="132969"/>
                </a:lnTo>
                <a:lnTo>
                  <a:pt x="201865" y="130556"/>
                </a:lnTo>
                <a:lnTo>
                  <a:pt x="198119" y="130556"/>
                </a:lnTo>
                <a:lnTo>
                  <a:pt x="192934" y="120954"/>
                </a:lnTo>
                <a:lnTo>
                  <a:pt x="180288" y="120717"/>
                </a:lnTo>
                <a:close/>
              </a:path>
              <a:path w="214629" h="134619">
                <a:moveTo>
                  <a:pt x="161797" y="42672"/>
                </a:moveTo>
                <a:lnTo>
                  <a:pt x="158749" y="44323"/>
                </a:lnTo>
                <a:lnTo>
                  <a:pt x="155574" y="45974"/>
                </a:lnTo>
                <a:lnTo>
                  <a:pt x="154431" y="49784"/>
                </a:lnTo>
                <a:lnTo>
                  <a:pt x="156209" y="52959"/>
                </a:lnTo>
                <a:lnTo>
                  <a:pt x="186914" y="109808"/>
                </a:lnTo>
                <a:lnTo>
                  <a:pt x="207009" y="122047"/>
                </a:lnTo>
                <a:lnTo>
                  <a:pt x="200406" y="132969"/>
                </a:lnTo>
                <a:lnTo>
                  <a:pt x="213885" y="132969"/>
                </a:lnTo>
                <a:lnTo>
                  <a:pt x="167385" y="46862"/>
                </a:lnTo>
                <a:lnTo>
                  <a:pt x="165607" y="43815"/>
                </a:lnTo>
                <a:lnTo>
                  <a:pt x="161797" y="42672"/>
                </a:lnTo>
                <a:close/>
              </a:path>
              <a:path w="214629" h="134619">
                <a:moveTo>
                  <a:pt x="192934" y="120954"/>
                </a:moveTo>
                <a:lnTo>
                  <a:pt x="198119" y="130556"/>
                </a:lnTo>
                <a:lnTo>
                  <a:pt x="203834" y="121158"/>
                </a:lnTo>
                <a:lnTo>
                  <a:pt x="192934" y="120954"/>
                </a:lnTo>
                <a:close/>
              </a:path>
              <a:path w="214629" h="134619">
                <a:moveTo>
                  <a:pt x="186914" y="109808"/>
                </a:moveTo>
                <a:lnTo>
                  <a:pt x="192934" y="120954"/>
                </a:lnTo>
                <a:lnTo>
                  <a:pt x="203834" y="121158"/>
                </a:lnTo>
                <a:lnTo>
                  <a:pt x="198119" y="130556"/>
                </a:lnTo>
                <a:lnTo>
                  <a:pt x="201865" y="130556"/>
                </a:lnTo>
                <a:lnTo>
                  <a:pt x="207009" y="122047"/>
                </a:lnTo>
                <a:lnTo>
                  <a:pt x="186914" y="109808"/>
                </a:lnTo>
                <a:close/>
              </a:path>
              <a:path w="214629" h="134619">
                <a:moveTo>
                  <a:pt x="6603" y="0"/>
                </a:moveTo>
                <a:lnTo>
                  <a:pt x="0" y="10922"/>
                </a:lnTo>
                <a:lnTo>
                  <a:pt x="180288" y="120717"/>
                </a:lnTo>
                <a:lnTo>
                  <a:pt x="192934" y="120954"/>
                </a:lnTo>
                <a:lnTo>
                  <a:pt x="186914" y="109808"/>
                </a:lnTo>
                <a:lnTo>
                  <a:pt x="6603" y="0"/>
                </a:lnTo>
                <a:close/>
              </a:path>
            </a:pathLst>
          </a:custGeom>
          <a:solidFill>
            <a:srgbClr val="000000"/>
          </a:solidFill>
        </p:spPr>
        <p:txBody>
          <a:bodyPr wrap="square" lIns="0" tIns="0" rIns="0" bIns="0" rtlCol="0"/>
          <a:lstStyle/>
          <a:p/>
        </p:txBody>
      </p:sp>
      <p:sp>
        <p:nvSpPr>
          <p:cNvPr id="5" name="object 5"/>
          <p:cNvSpPr/>
          <p:nvPr/>
        </p:nvSpPr>
        <p:spPr>
          <a:xfrm>
            <a:off x="2962655" y="1610867"/>
            <a:ext cx="200025" cy="227329"/>
          </a:xfrm>
          <a:custGeom>
            <a:avLst/>
            <a:gdLst/>
            <a:ahLst/>
            <a:cxnLst/>
            <a:rect l="l" t="t" r="r" b="b"/>
            <a:pathLst>
              <a:path w="200025" h="227330">
                <a:moveTo>
                  <a:pt x="99821" y="0"/>
                </a:moveTo>
                <a:lnTo>
                  <a:pt x="60971" y="8917"/>
                </a:lnTo>
                <a:lnTo>
                  <a:pt x="29241" y="33242"/>
                </a:lnTo>
                <a:lnTo>
                  <a:pt x="7846" y="69330"/>
                </a:lnTo>
                <a:lnTo>
                  <a:pt x="0" y="113537"/>
                </a:lnTo>
                <a:lnTo>
                  <a:pt x="7846" y="157745"/>
                </a:lnTo>
                <a:lnTo>
                  <a:pt x="29241" y="193833"/>
                </a:lnTo>
                <a:lnTo>
                  <a:pt x="60971" y="218158"/>
                </a:lnTo>
                <a:lnTo>
                  <a:pt x="99821" y="227076"/>
                </a:lnTo>
                <a:lnTo>
                  <a:pt x="138672" y="218158"/>
                </a:lnTo>
                <a:lnTo>
                  <a:pt x="170402" y="193833"/>
                </a:lnTo>
                <a:lnTo>
                  <a:pt x="191797" y="157745"/>
                </a:lnTo>
                <a:lnTo>
                  <a:pt x="199644" y="113537"/>
                </a:lnTo>
                <a:lnTo>
                  <a:pt x="191797" y="69330"/>
                </a:lnTo>
                <a:lnTo>
                  <a:pt x="170402" y="33242"/>
                </a:lnTo>
                <a:lnTo>
                  <a:pt x="138672" y="8917"/>
                </a:lnTo>
                <a:lnTo>
                  <a:pt x="99821" y="0"/>
                </a:lnTo>
                <a:close/>
              </a:path>
            </a:pathLst>
          </a:custGeom>
          <a:solidFill>
            <a:srgbClr val="FF9900"/>
          </a:solidFill>
        </p:spPr>
        <p:txBody>
          <a:bodyPr wrap="square" lIns="0" tIns="0" rIns="0" bIns="0" rtlCol="0"/>
          <a:lstStyle/>
          <a:p/>
        </p:txBody>
      </p:sp>
      <p:sp>
        <p:nvSpPr>
          <p:cNvPr id="6" name="object 6"/>
          <p:cNvSpPr/>
          <p:nvPr/>
        </p:nvSpPr>
        <p:spPr>
          <a:xfrm>
            <a:off x="2962655" y="1610867"/>
            <a:ext cx="200025" cy="227329"/>
          </a:xfrm>
          <a:custGeom>
            <a:avLst/>
            <a:gdLst/>
            <a:ahLst/>
            <a:cxnLst/>
            <a:rect l="l" t="t" r="r" b="b"/>
            <a:pathLst>
              <a:path w="200025" h="227330">
                <a:moveTo>
                  <a:pt x="0" y="113537"/>
                </a:moveTo>
                <a:lnTo>
                  <a:pt x="7846" y="69330"/>
                </a:lnTo>
                <a:lnTo>
                  <a:pt x="29241" y="33242"/>
                </a:lnTo>
                <a:lnTo>
                  <a:pt x="60971" y="8917"/>
                </a:lnTo>
                <a:lnTo>
                  <a:pt x="99821" y="0"/>
                </a:lnTo>
                <a:lnTo>
                  <a:pt x="138672" y="8917"/>
                </a:lnTo>
                <a:lnTo>
                  <a:pt x="170402" y="33242"/>
                </a:lnTo>
                <a:lnTo>
                  <a:pt x="191797" y="69330"/>
                </a:lnTo>
                <a:lnTo>
                  <a:pt x="199644" y="113537"/>
                </a:lnTo>
                <a:lnTo>
                  <a:pt x="191797" y="157745"/>
                </a:lnTo>
                <a:lnTo>
                  <a:pt x="170402" y="193833"/>
                </a:lnTo>
                <a:lnTo>
                  <a:pt x="138672" y="218158"/>
                </a:lnTo>
                <a:lnTo>
                  <a:pt x="99821" y="227076"/>
                </a:lnTo>
                <a:lnTo>
                  <a:pt x="60971" y="218158"/>
                </a:lnTo>
                <a:lnTo>
                  <a:pt x="29241" y="193833"/>
                </a:lnTo>
                <a:lnTo>
                  <a:pt x="7846" y="157745"/>
                </a:lnTo>
                <a:lnTo>
                  <a:pt x="0" y="113537"/>
                </a:lnTo>
                <a:close/>
              </a:path>
            </a:pathLst>
          </a:custGeom>
          <a:ln w="9144">
            <a:solidFill>
              <a:srgbClr val="000000"/>
            </a:solidFill>
          </a:ln>
        </p:spPr>
        <p:txBody>
          <a:bodyPr wrap="square" lIns="0" tIns="0" rIns="0" bIns="0" rtlCol="0"/>
          <a:lstStyle/>
          <a:p/>
        </p:txBody>
      </p:sp>
      <p:sp>
        <p:nvSpPr>
          <p:cNvPr id="7" name="object 7"/>
          <p:cNvSpPr/>
          <p:nvPr/>
        </p:nvSpPr>
        <p:spPr>
          <a:xfrm>
            <a:off x="2586227" y="2020823"/>
            <a:ext cx="200025" cy="227329"/>
          </a:xfrm>
          <a:custGeom>
            <a:avLst/>
            <a:gdLst/>
            <a:ahLst/>
            <a:cxnLst/>
            <a:rect l="l" t="t" r="r" b="b"/>
            <a:pathLst>
              <a:path w="200025" h="227330">
                <a:moveTo>
                  <a:pt x="99822" y="0"/>
                </a:moveTo>
                <a:lnTo>
                  <a:pt x="60971" y="8917"/>
                </a:lnTo>
                <a:lnTo>
                  <a:pt x="29241" y="33242"/>
                </a:lnTo>
                <a:lnTo>
                  <a:pt x="7846" y="69330"/>
                </a:lnTo>
                <a:lnTo>
                  <a:pt x="0" y="113537"/>
                </a:lnTo>
                <a:lnTo>
                  <a:pt x="7846" y="157745"/>
                </a:lnTo>
                <a:lnTo>
                  <a:pt x="29241" y="193833"/>
                </a:lnTo>
                <a:lnTo>
                  <a:pt x="60971" y="218158"/>
                </a:lnTo>
                <a:lnTo>
                  <a:pt x="99822" y="227075"/>
                </a:lnTo>
                <a:lnTo>
                  <a:pt x="138672" y="218158"/>
                </a:lnTo>
                <a:lnTo>
                  <a:pt x="170402" y="193833"/>
                </a:lnTo>
                <a:lnTo>
                  <a:pt x="191797" y="157745"/>
                </a:lnTo>
                <a:lnTo>
                  <a:pt x="199644" y="113537"/>
                </a:lnTo>
                <a:lnTo>
                  <a:pt x="191797" y="69330"/>
                </a:lnTo>
                <a:lnTo>
                  <a:pt x="170402" y="33242"/>
                </a:lnTo>
                <a:lnTo>
                  <a:pt x="138672" y="8917"/>
                </a:lnTo>
                <a:lnTo>
                  <a:pt x="99822" y="0"/>
                </a:lnTo>
                <a:close/>
              </a:path>
            </a:pathLst>
          </a:custGeom>
          <a:solidFill>
            <a:srgbClr val="FF9900"/>
          </a:solidFill>
        </p:spPr>
        <p:txBody>
          <a:bodyPr wrap="square" lIns="0" tIns="0" rIns="0" bIns="0" rtlCol="0"/>
          <a:lstStyle/>
          <a:p/>
        </p:txBody>
      </p:sp>
      <p:sp>
        <p:nvSpPr>
          <p:cNvPr id="8" name="object 8"/>
          <p:cNvSpPr/>
          <p:nvPr/>
        </p:nvSpPr>
        <p:spPr>
          <a:xfrm>
            <a:off x="2586227" y="2020823"/>
            <a:ext cx="200025" cy="227329"/>
          </a:xfrm>
          <a:custGeom>
            <a:avLst/>
            <a:gdLst/>
            <a:ahLst/>
            <a:cxnLst/>
            <a:rect l="l" t="t" r="r" b="b"/>
            <a:pathLst>
              <a:path w="200025" h="227330">
                <a:moveTo>
                  <a:pt x="0" y="113537"/>
                </a:moveTo>
                <a:lnTo>
                  <a:pt x="7846" y="69330"/>
                </a:lnTo>
                <a:lnTo>
                  <a:pt x="29241" y="33242"/>
                </a:lnTo>
                <a:lnTo>
                  <a:pt x="60971" y="8917"/>
                </a:lnTo>
                <a:lnTo>
                  <a:pt x="99822" y="0"/>
                </a:lnTo>
                <a:lnTo>
                  <a:pt x="138672" y="8917"/>
                </a:lnTo>
                <a:lnTo>
                  <a:pt x="170402" y="33242"/>
                </a:lnTo>
                <a:lnTo>
                  <a:pt x="191797" y="69330"/>
                </a:lnTo>
                <a:lnTo>
                  <a:pt x="199644" y="113537"/>
                </a:lnTo>
                <a:lnTo>
                  <a:pt x="191797" y="157745"/>
                </a:lnTo>
                <a:lnTo>
                  <a:pt x="170402" y="193833"/>
                </a:lnTo>
                <a:lnTo>
                  <a:pt x="138672" y="218158"/>
                </a:lnTo>
                <a:lnTo>
                  <a:pt x="99822" y="227075"/>
                </a:lnTo>
                <a:lnTo>
                  <a:pt x="60971" y="218158"/>
                </a:lnTo>
                <a:lnTo>
                  <a:pt x="29241" y="193833"/>
                </a:lnTo>
                <a:lnTo>
                  <a:pt x="7846" y="157745"/>
                </a:lnTo>
                <a:lnTo>
                  <a:pt x="0" y="113537"/>
                </a:lnTo>
                <a:close/>
              </a:path>
            </a:pathLst>
          </a:custGeom>
          <a:ln w="9144">
            <a:solidFill>
              <a:srgbClr val="000000"/>
            </a:solidFill>
          </a:ln>
        </p:spPr>
        <p:txBody>
          <a:bodyPr wrap="square" lIns="0" tIns="0" rIns="0" bIns="0" rtlCol="0"/>
          <a:lstStyle/>
          <a:p/>
        </p:txBody>
      </p:sp>
      <p:sp>
        <p:nvSpPr>
          <p:cNvPr id="9" name="object 9"/>
          <p:cNvSpPr/>
          <p:nvPr/>
        </p:nvSpPr>
        <p:spPr>
          <a:xfrm>
            <a:off x="3314700" y="1901951"/>
            <a:ext cx="200025" cy="226060"/>
          </a:xfrm>
          <a:custGeom>
            <a:avLst/>
            <a:gdLst/>
            <a:ahLst/>
            <a:cxnLst/>
            <a:rect l="l" t="t" r="r" b="b"/>
            <a:pathLst>
              <a:path w="200025" h="226060">
                <a:moveTo>
                  <a:pt x="99822" y="0"/>
                </a:moveTo>
                <a:lnTo>
                  <a:pt x="60971" y="8870"/>
                </a:lnTo>
                <a:lnTo>
                  <a:pt x="29241" y="33051"/>
                </a:lnTo>
                <a:lnTo>
                  <a:pt x="7846" y="68901"/>
                </a:lnTo>
                <a:lnTo>
                  <a:pt x="0" y="112775"/>
                </a:lnTo>
                <a:lnTo>
                  <a:pt x="7846" y="156650"/>
                </a:lnTo>
                <a:lnTo>
                  <a:pt x="29241" y="192500"/>
                </a:lnTo>
                <a:lnTo>
                  <a:pt x="60971" y="216681"/>
                </a:lnTo>
                <a:lnTo>
                  <a:pt x="99822" y="225551"/>
                </a:lnTo>
                <a:lnTo>
                  <a:pt x="138672" y="216681"/>
                </a:lnTo>
                <a:lnTo>
                  <a:pt x="170402" y="192500"/>
                </a:lnTo>
                <a:lnTo>
                  <a:pt x="191797" y="156650"/>
                </a:lnTo>
                <a:lnTo>
                  <a:pt x="199644" y="112775"/>
                </a:lnTo>
                <a:lnTo>
                  <a:pt x="191797" y="68901"/>
                </a:lnTo>
                <a:lnTo>
                  <a:pt x="170402" y="33051"/>
                </a:lnTo>
                <a:lnTo>
                  <a:pt x="138672" y="8870"/>
                </a:lnTo>
                <a:lnTo>
                  <a:pt x="99822" y="0"/>
                </a:lnTo>
                <a:close/>
              </a:path>
            </a:pathLst>
          </a:custGeom>
          <a:solidFill>
            <a:srgbClr val="FFFFFF"/>
          </a:solidFill>
        </p:spPr>
        <p:txBody>
          <a:bodyPr wrap="square" lIns="0" tIns="0" rIns="0" bIns="0" rtlCol="0"/>
          <a:lstStyle/>
          <a:p/>
        </p:txBody>
      </p:sp>
      <p:sp>
        <p:nvSpPr>
          <p:cNvPr id="10" name="object 10"/>
          <p:cNvSpPr/>
          <p:nvPr/>
        </p:nvSpPr>
        <p:spPr>
          <a:xfrm>
            <a:off x="3314700" y="1901951"/>
            <a:ext cx="200025" cy="226060"/>
          </a:xfrm>
          <a:custGeom>
            <a:avLst/>
            <a:gdLst/>
            <a:ahLst/>
            <a:cxnLst/>
            <a:rect l="l" t="t" r="r" b="b"/>
            <a:pathLst>
              <a:path w="200025" h="226060">
                <a:moveTo>
                  <a:pt x="0" y="112775"/>
                </a:moveTo>
                <a:lnTo>
                  <a:pt x="7846" y="68901"/>
                </a:lnTo>
                <a:lnTo>
                  <a:pt x="29241" y="33051"/>
                </a:lnTo>
                <a:lnTo>
                  <a:pt x="60971" y="8870"/>
                </a:lnTo>
                <a:lnTo>
                  <a:pt x="99822" y="0"/>
                </a:lnTo>
                <a:lnTo>
                  <a:pt x="138672" y="8870"/>
                </a:lnTo>
                <a:lnTo>
                  <a:pt x="170402" y="33051"/>
                </a:lnTo>
                <a:lnTo>
                  <a:pt x="191797" y="68901"/>
                </a:lnTo>
                <a:lnTo>
                  <a:pt x="199644" y="112775"/>
                </a:lnTo>
                <a:lnTo>
                  <a:pt x="191797" y="156650"/>
                </a:lnTo>
                <a:lnTo>
                  <a:pt x="170402" y="192500"/>
                </a:lnTo>
                <a:lnTo>
                  <a:pt x="138672" y="216681"/>
                </a:lnTo>
                <a:lnTo>
                  <a:pt x="99822" y="225551"/>
                </a:lnTo>
                <a:lnTo>
                  <a:pt x="60971" y="216681"/>
                </a:lnTo>
                <a:lnTo>
                  <a:pt x="29241" y="192500"/>
                </a:lnTo>
                <a:lnTo>
                  <a:pt x="7846" y="156650"/>
                </a:lnTo>
                <a:lnTo>
                  <a:pt x="0" y="112775"/>
                </a:lnTo>
                <a:close/>
              </a:path>
            </a:pathLst>
          </a:custGeom>
          <a:ln w="9144">
            <a:solidFill>
              <a:srgbClr val="000000"/>
            </a:solidFill>
          </a:ln>
        </p:spPr>
        <p:txBody>
          <a:bodyPr wrap="square" lIns="0" tIns="0" rIns="0" bIns="0" rtlCol="0"/>
          <a:lstStyle/>
          <a:p/>
        </p:txBody>
      </p:sp>
      <p:sp>
        <p:nvSpPr>
          <p:cNvPr id="11" name="object 11"/>
          <p:cNvSpPr/>
          <p:nvPr/>
        </p:nvSpPr>
        <p:spPr>
          <a:xfrm>
            <a:off x="2752344" y="1804416"/>
            <a:ext cx="240029" cy="254000"/>
          </a:xfrm>
          <a:custGeom>
            <a:avLst/>
            <a:gdLst/>
            <a:ahLst/>
            <a:cxnLst/>
            <a:rect l="l" t="t" r="r" b="b"/>
            <a:pathLst>
              <a:path w="240030" h="254000">
                <a:moveTo>
                  <a:pt x="222204" y="18333"/>
                </a:moveTo>
                <a:lnTo>
                  <a:pt x="210241" y="21872"/>
                </a:lnTo>
                <a:lnTo>
                  <a:pt x="0" y="244856"/>
                </a:lnTo>
                <a:lnTo>
                  <a:pt x="9143" y="253619"/>
                </a:lnTo>
                <a:lnTo>
                  <a:pt x="219370" y="30533"/>
                </a:lnTo>
                <a:lnTo>
                  <a:pt x="222204" y="18333"/>
                </a:lnTo>
                <a:close/>
              </a:path>
              <a:path w="240030" h="254000">
                <a:moveTo>
                  <a:pt x="238404" y="4825"/>
                </a:moveTo>
                <a:lnTo>
                  <a:pt x="226313" y="4825"/>
                </a:lnTo>
                <a:lnTo>
                  <a:pt x="235457" y="13462"/>
                </a:lnTo>
                <a:lnTo>
                  <a:pt x="219370" y="30533"/>
                </a:lnTo>
                <a:lnTo>
                  <a:pt x="204724" y="93599"/>
                </a:lnTo>
                <a:lnTo>
                  <a:pt x="203962" y="97028"/>
                </a:lnTo>
                <a:lnTo>
                  <a:pt x="206120" y="100457"/>
                </a:lnTo>
                <a:lnTo>
                  <a:pt x="209550" y="101219"/>
                </a:lnTo>
                <a:lnTo>
                  <a:pt x="212979" y="102108"/>
                </a:lnTo>
                <a:lnTo>
                  <a:pt x="216407" y="99949"/>
                </a:lnTo>
                <a:lnTo>
                  <a:pt x="217169" y="96520"/>
                </a:lnTo>
                <a:lnTo>
                  <a:pt x="238404" y="4825"/>
                </a:lnTo>
                <a:close/>
              </a:path>
              <a:path w="240030" h="254000">
                <a:moveTo>
                  <a:pt x="239522" y="0"/>
                </a:moveTo>
                <a:lnTo>
                  <a:pt x="144525" y="28067"/>
                </a:lnTo>
                <a:lnTo>
                  <a:pt x="141097" y="28956"/>
                </a:lnTo>
                <a:lnTo>
                  <a:pt x="139192" y="32512"/>
                </a:lnTo>
                <a:lnTo>
                  <a:pt x="140207" y="35941"/>
                </a:lnTo>
                <a:lnTo>
                  <a:pt x="141224" y="39243"/>
                </a:lnTo>
                <a:lnTo>
                  <a:pt x="144780" y="41148"/>
                </a:lnTo>
                <a:lnTo>
                  <a:pt x="148081" y="40259"/>
                </a:lnTo>
                <a:lnTo>
                  <a:pt x="210241" y="21872"/>
                </a:lnTo>
                <a:lnTo>
                  <a:pt x="226313" y="4825"/>
                </a:lnTo>
                <a:lnTo>
                  <a:pt x="238404" y="4825"/>
                </a:lnTo>
                <a:lnTo>
                  <a:pt x="239522" y="0"/>
                </a:lnTo>
                <a:close/>
              </a:path>
              <a:path w="240030" h="254000">
                <a:moveTo>
                  <a:pt x="229406" y="7747"/>
                </a:moveTo>
                <a:lnTo>
                  <a:pt x="224662" y="7747"/>
                </a:lnTo>
                <a:lnTo>
                  <a:pt x="232663" y="15239"/>
                </a:lnTo>
                <a:lnTo>
                  <a:pt x="222204" y="18333"/>
                </a:lnTo>
                <a:lnTo>
                  <a:pt x="219370" y="30533"/>
                </a:lnTo>
                <a:lnTo>
                  <a:pt x="235457" y="13462"/>
                </a:lnTo>
                <a:lnTo>
                  <a:pt x="229406" y="7747"/>
                </a:lnTo>
                <a:close/>
              </a:path>
              <a:path w="240030" h="254000">
                <a:moveTo>
                  <a:pt x="226313" y="4825"/>
                </a:moveTo>
                <a:lnTo>
                  <a:pt x="210241" y="21872"/>
                </a:lnTo>
                <a:lnTo>
                  <a:pt x="222204" y="18333"/>
                </a:lnTo>
                <a:lnTo>
                  <a:pt x="224662" y="7747"/>
                </a:lnTo>
                <a:lnTo>
                  <a:pt x="229406" y="7747"/>
                </a:lnTo>
                <a:lnTo>
                  <a:pt x="226313" y="4825"/>
                </a:lnTo>
                <a:close/>
              </a:path>
              <a:path w="240030" h="254000">
                <a:moveTo>
                  <a:pt x="224662" y="7747"/>
                </a:moveTo>
                <a:lnTo>
                  <a:pt x="222204" y="18333"/>
                </a:lnTo>
                <a:lnTo>
                  <a:pt x="232663" y="15239"/>
                </a:lnTo>
                <a:lnTo>
                  <a:pt x="224662" y="7747"/>
                </a:lnTo>
                <a:close/>
              </a:path>
            </a:pathLst>
          </a:custGeom>
          <a:solidFill>
            <a:srgbClr val="000000"/>
          </a:solidFill>
        </p:spPr>
        <p:txBody>
          <a:bodyPr wrap="square" lIns="0" tIns="0" rIns="0" bIns="0" rtlCol="0"/>
          <a:lstStyle/>
          <a:p/>
        </p:txBody>
      </p:sp>
      <p:sp>
        <p:nvSpPr>
          <p:cNvPr id="12" name="object 12"/>
          <p:cNvSpPr/>
          <p:nvPr/>
        </p:nvSpPr>
        <p:spPr>
          <a:xfrm>
            <a:off x="2784475" y="1983994"/>
            <a:ext cx="530225" cy="158115"/>
          </a:xfrm>
          <a:custGeom>
            <a:avLst/>
            <a:gdLst/>
            <a:ahLst/>
            <a:cxnLst/>
            <a:rect l="l" t="t" r="r" b="b"/>
            <a:pathLst>
              <a:path w="530225" h="158114">
                <a:moveTo>
                  <a:pt x="493357" y="32559"/>
                </a:moveTo>
                <a:lnTo>
                  <a:pt x="0" y="145160"/>
                </a:lnTo>
                <a:lnTo>
                  <a:pt x="2793" y="157606"/>
                </a:lnTo>
                <a:lnTo>
                  <a:pt x="496339" y="44963"/>
                </a:lnTo>
                <a:lnTo>
                  <a:pt x="505523" y="36376"/>
                </a:lnTo>
                <a:lnTo>
                  <a:pt x="493357" y="32559"/>
                </a:lnTo>
                <a:close/>
              </a:path>
              <a:path w="530225" h="158114">
                <a:moveTo>
                  <a:pt x="519134" y="27304"/>
                </a:moveTo>
                <a:lnTo>
                  <a:pt x="516382" y="27304"/>
                </a:lnTo>
                <a:lnTo>
                  <a:pt x="519175" y="39750"/>
                </a:lnTo>
                <a:lnTo>
                  <a:pt x="496339" y="44963"/>
                </a:lnTo>
                <a:lnTo>
                  <a:pt x="449072" y="89153"/>
                </a:lnTo>
                <a:lnTo>
                  <a:pt x="446531" y="91566"/>
                </a:lnTo>
                <a:lnTo>
                  <a:pt x="446405" y="95630"/>
                </a:lnTo>
                <a:lnTo>
                  <a:pt x="448691" y="98170"/>
                </a:lnTo>
                <a:lnTo>
                  <a:pt x="451104" y="100710"/>
                </a:lnTo>
                <a:lnTo>
                  <a:pt x="455168" y="100837"/>
                </a:lnTo>
                <a:lnTo>
                  <a:pt x="457707" y="98425"/>
                </a:lnTo>
                <a:lnTo>
                  <a:pt x="530098" y="30733"/>
                </a:lnTo>
                <a:lnTo>
                  <a:pt x="519134" y="27304"/>
                </a:lnTo>
                <a:close/>
              </a:path>
              <a:path w="530225" h="158114">
                <a:moveTo>
                  <a:pt x="505523" y="36376"/>
                </a:moveTo>
                <a:lnTo>
                  <a:pt x="496339" y="44963"/>
                </a:lnTo>
                <a:lnTo>
                  <a:pt x="519175" y="39750"/>
                </a:lnTo>
                <a:lnTo>
                  <a:pt x="519147" y="39623"/>
                </a:lnTo>
                <a:lnTo>
                  <a:pt x="515874" y="39623"/>
                </a:lnTo>
                <a:lnTo>
                  <a:pt x="505523" y="36376"/>
                </a:lnTo>
                <a:close/>
              </a:path>
              <a:path w="530225" h="158114">
                <a:moveTo>
                  <a:pt x="513461" y="28955"/>
                </a:moveTo>
                <a:lnTo>
                  <a:pt x="505523" y="36376"/>
                </a:lnTo>
                <a:lnTo>
                  <a:pt x="515874" y="39623"/>
                </a:lnTo>
                <a:lnTo>
                  <a:pt x="513461" y="28955"/>
                </a:lnTo>
                <a:close/>
              </a:path>
              <a:path w="530225" h="158114">
                <a:moveTo>
                  <a:pt x="516752" y="28955"/>
                </a:moveTo>
                <a:lnTo>
                  <a:pt x="513461" y="28955"/>
                </a:lnTo>
                <a:lnTo>
                  <a:pt x="515874" y="39623"/>
                </a:lnTo>
                <a:lnTo>
                  <a:pt x="519147" y="39623"/>
                </a:lnTo>
                <a:lnTo>
                  <a:pt x="516752" y="28955"/>
                </a:lnTo>
                <a:close/>
              </a:path>
              <a:path w="530225" h="158114">
                <a:moveTo>
                  <a:pt x="516382" y="27304"/>
                </a:moveTo>
                <a:lnTo>
                  <a:pt x="493357" y="32559"/>
                </a:lnTo>
                <a:lnTo>
                  <a:pt x="505523" y="36376"/>
                </a:lnTo>
                <a:lnTo>
                  <a:pt x="513461" y="28955"/>
                </a:lnTo>
                <a:lnTo>
                  <a:pt x="516752" y="28955"/>
                </a:lnTo>
                <a:lnTo>
                  <a:pt x="516382" y="27304"/>
                </a:lnTo>
                <a:close/>
              </a:path>
              <a:path w="530225" h="158114">
                <a:moveTo>
                  <a:pt x="432181" y="0"/>
                </a:moveTo>
                <a:lnTo>
                  <a:pt x="428625" y="1904"/>
                </a:lnTo>
                <a:lnTo>
                  <a:pt x="427481" y="5206"/>
                </a:lnTo>
                <a:lnTo>
                  <a:pt x="426466" y="8635"/>
                </a:lnTo>
                <a:lnTo>
                  <a:pt x="428370" y="12191"/>
                </a:lnTo>
                <a:lnTo>
                  <a:pt x="493357" y="32559"/>
                </a:lnTo>
                <a:lnTo>
                  <a:pt x="516382" y="27304"/>
                </a:lnTo>
                <a:lnTo>
                  <a:pt x="519134" y="27304"/>
                </a:lnTo>
                <a:lnTo>
                  <a:pt x="435482" y="1142"/>
                </a:lnTo>
                <a:lnTo>
                  <a:pt x="432181" y="0"/>
                </a:lnTo>
                <a:close/>
              </a:path>
            </a:pathLst>
          </a:custGeom>
          <a:solidFill>
            <a:srgbClr val="000000"/>
          </a:solidFill>
        </p:spPr>
        <p:txBody>
          <a:bodyPr wrap="square" lIns="0" tIns="0" rIns="0" bIns="0" rtlCol="0"/>
          <a:lstStyle/>
          <a:p/>
        </p:txBody>
      </p:sp>
      <p:sp>
        <p:nvSpPr>
          <p:cNvPr id="13" name="object 13"/>
          <p:cNvSpPr/>
          <p:nvPr/>
        </p:nvSpPr>
        <p:spPr>
          <a:xfrm>
            <a:off x="3743705" y="1562861"/>
            <a:ext cx="1064260" cy="1019810"/>
          </a:xfrm>
          <a:custGeom>
            <a:avLst/>
            <a:gdLst/>
            <a:ahLst/>
            <a:cxnLst/>
            <a:rect l="l" t="t" r="r" b="b"/>
            <a:pathLst>
              <a:path w="1064260" h="1019810">
                <a:moveTo>
                  <a:pt x="0" y="1019556"/>
                </a:moveTo>
                <a:lnTo>
                  <a:pt x="1063752" y="1019556"/>
                </a:lnTo>
                <a:lnTo>
                  <a:pt x="1063752" y="0"/>
                </a:lnTo>
                <a:lnTo>
                  <a:pt x="0" y="0"/>
                </a:lnTo>
                <a:lnTo>
                  <a:pt x="0" y="1019556"/>
                </a:lnTo>
                <a:close/>
              </a:path>
            </a:pathLst>
          </a:custGeom>
          <a:ln w="19812">
            <a:solidFill>
              <a:srgbClr val="000000"/>
            </a:solidFill>
            <a:prstDash val="sysDash"/>
          </a:ln>
        </p:spPr>
        <p:txBody>
          <a:bodyPr wrap="square" lIns="0" tIns="0" rIns="0" bIns="0" rtlCol="0"/>
          <a:lstStyle/>
          <a:p/>
        </p:txBody>
      </p:sp>
      <p:sp>
        <p:nvSpPr>
          <p:cNvPr id="14" name="object 14"/>
          <p:cNvSpPr/>
          <p:nvPr/>
        </p:nvSpPr>
        <p:spPr>
          <a:xfrm>
            <a:off x="3796284" y="2025395"/>
            <a:ext cx="208788" cy="236220"/>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3970020" y="1800351"/>
            <a:ext cx="216535" cy="262890"/>
          </a:xfrm>
          <a:custGeom>
            <a:avLst/>
            <a:gdLst/>
            <a:ahLst/>
            <a:cxnLst/>
            <a:rect l="l" t="t" r="r" b="b"/>
            <a:pathLst>
              <a:path w="216535" h="262889">
                <a:moveTo>
                  <a:pt x="19176" y="159131"/>
                </a:moveTo>
                <a:lnTo>
                  <a:pt x="16001" y="161544"/>
                </a:lnTo>
                <a:lnTo>
                  <a:pt x="15366" y="164973"/>
                </a:lnTo>
                <a:lnTo>
                  <a:pt x="0" y="262889"/>
                </a:lnTo>
                <a:lnTo>
                  <a:pt x="15585" y="257048"/>
                </a:lnTo>
                <a:lnTo>
                  <a:pt x="12826" y="257048"/>
                </a:lnTo>
                <a:lnTo>
                  <a:pt x="3047" y="249047"/>
                </a:lnTo>
                <a:lnTo>
                  <a:pt x="17880" y="230867"/>
                </a:lnTo>
                <a:lnTo>
                  <a:pt x="27939" y="166877"/>
                </a:lnTo>
                <a:lnTo>
                  <a:pt x="28447" y="163449"/>
                </a:lnTo>
                <a:lnTo>
                  <a:pt x="26162" y="160274"/>
                </a:lnTo>
                <a:lnTo>
                  <a:pt x="22732" y="159638"/>
                </a:lnTo>
                <a:lnTo>
                  <a:pt x="19176" y="159131"/>
                </a:lnTo>
                <a:close/>
              </a:path>
              <a:path w="216535" h="262889">
                <a:moveTo>
                  <a:pt x="17880" y="230867"/>
                </a:moveTo>
                <a:lnTo>
                  <a:pt x="3047" y="249047"/>
                </a:lnTo>
                <a:lnTo>
                  <a:pt x="12826" y="257048"/>
                </a:lnTo>
                <a:lnTo>
                  <a:pt x="15211" y="254126"/>
                </a:lnTo>
                <a:lnTo>
                  <a:pt x="14224" y="254126"/>
                </a:lnTo>
                <a:lnTo>
                  <a:pt x="5714" y="247142"/>
                </a:lnTo>
                <a:lnTo>
                  <a:pt x="15923" y="243315"/>
                </a:lnTo>
                <a:lnTo>
                  <a:pt x="17880" y="230867"/>
                </a:lnTo>
                <a:close/>
              </a:path>
              <a:path w="216535" h="262889">
                <a:moveTo>
                  <a:pt x="91566" y="215011"/>
                </a:moveTo>
                <a:lnTo>
                  <a:pt x="88391" y="216153"/>
                </a:lnTo>
                <a:lnTo>
                  <a:pt x="27613" y="238934"/>
                </a:lnTo>
                <a:lnTo>
                  <a:pt x="12826" y="257048"/>
                </a:lnTo>
                <a:lnTo>
                  <a:pt x="15585" y="257048"/>
                </a:lnTo>
                <a:lnTo>
                  <a:pt x="92837" y="228092"/>
                </a:lnTo>
                <a:lnTo>
                  <a:pt x="96012" y="226822"/>
                </a:lnTo>
                <a:lnTo>
                  <a:pt x="97789" y="223138"/>
                </a:lnTo>
                <a:lnTo>
                  <a:pt x="96519" y="219963"/>
                </a:lnTo>
                <a:lnTo>
                  <a:pt x="95250" y="216662"/>
                </a:lnTo>
                <a:lnTo>
                  <a:pt x="91566" y="215011"/>
                </a:lnTo>
                <a:close/>
              </a:path>
              <a:path w="216535" h="262889">
                <a:moveTo>
                  <a:pt x="15923" y="243315"/>
                </a:moveTo>
                <a:lnTo>
                  <a:pt x="5714" y="247142"/>
                </a:lnTo>
                <a:lnTo>
                  <a:pt x="14224" y="254126"/>
                </a:lnTo>
                <a:lnTo>
                  <a:pt x="15923" y="243315"/>
                </a:lnTo>
                <a:close/>
              </a:path>
              <a:path w="216535" h="262889">
                <a:moveTo>
                  <a:pt x="27613" y="238934"/>
                </a:moveTo>
                <a:lnTo>
                  <a:pt x="15923" y="243315"/>
                </a:lnTo>
                <a:lnTo>
                  <a:pt x="14224" y="254126"/>
                </a:lnTo>
                <a:lnTo>
                  <a:pt x="15211" y="254126"/>
                </a:lnTo>
                <a:lnTo>
                  <a:pt x="27613" y="238934"/>
                </a:lnTo>
                <a:close/>
              </a:path>
              <a:path w="216535" h="262889">
                <a:moveTo>
                  <a:pt x="206247" y="0"/>
                </a:moveTo>
                <a:lnTo>
                  <a:pt x="17880" y="230867"/>
                </a:lnTo>
                <a:lnTo>
                  <a:pt x="15923" y="243315"/>
                </a:lnTo>
                <a:lnTo>
                  <a:pt x="27613" y="238934"/>
                </a:lnTo>
                <a:lnTo>
                  <a:pt x="216026" y="8127"/>
                </a:lnTo>
                <a:lnTo>
                  <a:pt x="206247" y="0"/>
                </a:lnTo>
                <a:close/>
              </a:path>
            </a:pathLst>
          </a:custGeom>
          <a:solidFill>
            <a:srgbClr val="000000"/>
          </a:solidFill>
        </p:spPr>
        <p:txBody>
          <a:bodyPr wrap="square" lIns="0" tIns="0" rIns="0" bIns="0" rtlCol="0"/>
          <a:lstStyle/>
          <a:p/>
        </p:txBody>
      </p:sp>
      <p:sp>
        <p:nvSpPr>
          <p:cNvPr id="16" name="object 16"/>
          <p:cNvSpPr/>
          <p:nvPr/>
        </p:nvSpPr>
        <p:spPr>
          <a:xfrm>
            <a:off x="4146803" y="1606296"/>
            <a:ext cx="208788" cy="236220"/>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4480559" y="2034539"/>
            <a:ext cx="208787" cy="234696"/>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4000372" y="2097532"/>
            <a:ext cx="484505" cy="103505"/>
          </a:xfrm>
          <a:custGeom>
            <a:avLst/>
            <a:gdLst/>
            <a:ahLst/>
            <a:cxnLst/>
            <a:rect l="l" t="t" r="r" b="b"/>
            <a:pathLst>
              <a:path w="484504" h="103505">
                <a:moveTo>
                  <a:pt x="448044" y="58920"/>
                </a:moveTo>
                <a:lnTo>
                  <a:pt x="391667" y="90550"/>
                </a:lnTo>
                <a:lnTo>
                  <a:pt x="388619" y="92328"/>
                </a:lnTo>
                <a:lnTo>
                  <a:pt x="387603" y="96138"/>
                </a:lnTo>
                <a:lnTo>
                  <a:pt x="389254" y="99187"/>
                </a:lnTo>
                <a:lnTo>
                  <a:pt x="391032" y="102362"/>
                </a:lnTo>
                <a:lnTo>
                  <a:pt x="394842" y="103377"/>
                </a:lnTo>
                <a:lnTo>
                  <a:pt x="397890" y="101726"/>
                </a:lnTo>
                <a:lnTo>
                  <a:pt x="473510" y="59308"/>
                </a:lnTo>
                <a:lnTo>
                  <a:pt x="471677" y="59308"/>
                </a:lnTo>
                <a:lnTo>
                  <a:pt x="448044" y="58920"/>
                </a:lnTo>
                <a:close/>
              </a:path>
              <a:path w="484504" h="103505">
                <a:moveTo>
                  <a:pt x="459090" y="52723"/>
                </a:moveTo>
                <a:lnTo>
                  <a:pt x="448044" y="58920"/>
                </a:lnTo>
                <a:lnTo>
                  <a:pt x="471677" y="59308"/>
                </a:lnTo>
                <a:lnTo>
                  <a:pt x="471686" y="58419"/>
                </a:lnTo>
                <a:lnTo>
                  <a:pt x="468502" y="58419"/>
                </a:lnTo>
                <a:lnTo>
                  <a:pt x="459090" y="52723"/>
                </a:lnTo>
                <a:close/>
              </a:path>
              <a:path w="484504" h="103505">
                <a:moveTo>
                  <a:pt x="396621" y="0"/>
                </a:moveTo>
                <a:lnTo>
                  <a:pt x="392684" y="1015"/>
                </a:lnTo>
                <a:lnTo>
                  <a:pt x="390905" y="3937"/>
                </a:lnTo>
                <a:lnTo>
                  <a:pt x="389000" y="6984"/>
                </a:lnTo>
                <a:lnTo>
                  <a:pt x="390016" y="10921"/>
                </a:lnTo>
                <a:lnTo>
                  <a:pt x="448349" y="46223"/>
                </a:lnTo>
                <a:lnTo>
                  <a:pt x="471804" y="46608"/>
                </a:lnTo>
                <a:lnTo>
                  <a:pt x="471677" y="59308"/>
                </a:lnTo>
                <a:lnTo>
                  <a:pt x="473510" y="59308"/>
                </a:lnTo>
                <a:lnTo>
                  <a:pt x="484377" y="53212"/>
                </a:lnTo>
                <a:lnTo>
                  <a:pt x="396621" y="0"/>
                </a:lnTo>
                <a:close/>
              </a:path>
              <a:path w="484504" h="103505">
                <a:moveTo>
                  <a:pt x="253" y="38862"/>
                </a:moveTo>
                <a:lnTo>
                  <a:pt x="0" y="51562"/>
                </a:lnTo>
                <a:lnTo>
                  <a:pt x="448044" y="58920"/>
                </a:lnTo>
                <a:lnTo>
                  <a:pt x="459090" y="52723"/>
                </a:lnTo>
                <a:lnTo>
                  <a:pt x="448349" y="46223"/>
                </a:lnTo>
                <a:lnTo>
                  <a:pt x="253" y="38862"/>
                </a:lnTo>
                <a:close/>
              </a:path>
              <a:path w="484504" h="103505">
                <a:moveTo>
                  <a:pt x="468629" y="47370"/>
                </a:moveTo>
                <a:lnTo>
                  <a:pt x="459090" y="52723"/>
                </a:lnTo>
                <a:lnTo>
                  <a:pt x="468502" y="58419"/>
                </a:lnTo>
                <a:lnTo>
                  <a:pt x="468629" y="47370"/>
                </a:lnTo>
                <a:close/>
              </a:path>
              <a:path w="484504" h="103505">
                <a:moveTo>
                  <a:pt x="471797" y="47370"/>
                </a:moveTo>
                <a:lnTo>
                  <a:pt x="468629" y="47370"/>
                </a:lnTo>
                <a:lnTo>
                  <a:pt x="468502" y="58419"/>
                </a:lnTo>
                <a:lnTo>
                  <a:pt x="471686" y="58419"/>
                </a:lnTo>
                <a:lnTo>
                  <a:pt x="471797" y="47370"/>
                </a:lnTo>
                <a:close/>
              </a:path>
              <a:path w="484504" h="103505">
                <a:moveTo>
                  <a:pt x="448349" y="46223"/>
                </a:moveTo>
                <a:lnTo>
                  <a:pt x="459090" y="52723"/>
                </a:lnTo>
                <a:lnTo>
                  <a:pt x="468629" y="47370"/>
                </a:lnTo>
                <a:lnTo>
                  <a:pt x="471797" y="47370"/>
                </a:lnTo>
                <a:lnTo>
                  <a:pt x="471804" y="46608"/>
                </a:lnTo>
                <a:lnTo>
                  <a:pt x="448349" y="46223"/>
                </a:lnTo>
                <a:close/>
              </a:path>
            </a:pathLst>
          </a:custGeom>
          <a:solidFill>
            <a:srgbClr val="000000"/>
          </a:solidFill>
        </p:spPr>
        <p:txBody>
          <a:bodyPr wrap="square" lIns="0" tIns="0" rIns="0" bIns="0" rtlCol="0"/>
          <a:lstStyle/>
          <a:p/>
        </p:txBody>
      </p:sp>
      <p:sp>
        <p:nvSpPr>
          <p:cNvPr id="19" name="object 19"/>
          <p:cNvSpPr txBox="1"/>
          <p:nvPr/>
        </p:nvSpPr>
        <p:spPr>
          <a:xfrm>
            <a:off x="3826509" y="2026158"/>
            <a:ext cx="165100" cy="208279"/>
          </a:xfrm>
          <a:prstGeom prst="rect">
            <a:avLst/>
          </a:prstGeom>
        </p:spPr>
        <p:txBody>
          <a:bodyPr vert="horz" wrap="square" lIns="0" tIns="12700" rIns="0" bIns="0" rtlCol="0">
            <a:spAutoFit/>
          </a:bodyPr>
          <a:lstStyle/>
          <a:p>
            <a:pPr>
              <a:lnSpc>
                <a:spcPct val="100000"/>
              </a:lnSpc>
              <a:spcBef>
                <a:spcPts val="100"/>
              </a:spcBef>
            </a:pPr>
            <a:r>
              <a:rPr sz="1200" dirty="0">
                <a:latin typeface="Times New Roman" panose="02020603050405020304"/>
                <a:cs typeface="Times New Roman" panose="02020603050405020304"/>
              </a:rPr>
              <a:t>v3</a:t>
            </a:r>
            <a:endParaRPr sz="1200">
              <a:latin typeface="Times New Roman" panose="02020603050405020304"/>
              <a:cs typeface="Times New Roman" panose="02020603050405020304"/>
            </a:endParaRPr>
          </a:p>
        </p:txBody>
      </p:sp>
      <p:sp>
        <p:nvSpPr>
          <p:cNvPr id="20" name="object 20"/>
          <p:cNvSpPr txBox="1"/>
          <p:nvPr/>
        </p:nvSpPr>
        <p:spPr>
          <a:xfrm>
            <a:off x="4191634" y="1617979"/>
            <a:ext cx="165100" cy="208279"/>
          </a:xfrm>
          <a:prstGeom prst="rect">
            <a:avLst/>
          </a:prstGeom>
        </p:spPr>
        <p:txBody>
          <a:bodyPr vert="horz" wrap="square" lIns="0" tIns="12700" rIns="0" bIns="0" rtlCol="0">
            <a:spAutoFit/>
          </a:bodyPr>
          <a:lstStyle/>
          <a:p>
            <a:pPr>
              <a:lnSpc>
                <a:spcPct val="100000"/>
              </a:lnSpc>
              <a:spcBef>
                <a:spcPts val="100"/>
              </a:spcBef>
            </a:pPr>
            <a:r>
              <a:rPr sz="1200" dirty="0">
                <a:latin typeface="Times New Roman" panose="02020603050405020304"/>
                <a:cs typeface="Times New Roman" panose="02020603050405020304"/>
              </a:rPr>
              <a:t>v4</a:t>
            </a:r>
            <a:endParaRPr sz="1200">
              <a:latin typeface="Times New Roman" panose="02020603050405020304"/>
              <a:cs typeface="Times New Roman" panose="02020603050405020304"/>
            </a:endParaRPr>
          </a:p>
        </p:txBody>
      </p:sp>
      <p:sp>
        <p:nvSpPr>
          <p:cNvPr id="21" name="object 21"/>
          <p:cNvSpPr txBox="1"/>
          <p:nvPr/>
        </p:nvSpPr>
        <p:spPr>
          <a:xfrm>
            <a:off x="4517135" y="2038603"/>
            <a:ext cx="165100" cy="208279"/>
          </a:xfrm>
          <a:prstGeom prst="rect">
            <a:avLst/>
          </a:prstGeom>
        </p:spPr>
        <p:txBody>
          <a:bodyPr vert="horz" wrap="square" lIns="0" tIns="12700" rIns="0" bIns="0" rtlCol="0">
            <a:spAutoFit/>
          </a:bodyPr>
          <a:lstStyle/>
          <a:p>
            <a:pPr>
              <a:lnSpc>
                <a:spcPct val="100000"/>
              </a:lnSpc>
              <a:spcBef>
                <a:spcPts val="100"/>
              </a:spcBef>
            </a:pPr>
            <a:r>
              <a:rPr sz="1200" dirty="0">
                <a:latin typeface="Times New Roman" panose="02020603050405020304"/>
                <a:cs typeface="Times New Roman" panose="02020603050405020304"/>
              </a:rPr>
              <a:t>v5</a:t>
            </a:r>
            <a:endParaRPr sz="1200">
              <a:latin typeface="Times New Roman" panose="02020603050405020304"/>
              <a:cs typeface="Times New Roman" panose="02020603050405020304"/>
            </a:endParaRPr>
          </a:p>
        </p:txBody>
      </p:sp>
      <p:sp>
        <p:nvSpPr>
          <p:cNvPr id="22" name="object 22"/>
          <p:cNvSpPr/>
          <p:nvPr/>
        </p:nvSpPr>
        <p:spPr>
          <a:xfrm>
            <a:off x="4316857" y="1800732"/>
            <a:ext cx="196215" cy="270510"/>
          </a:xfrm>
          <a:custGeom>
            <a:avLst/>
            <a:gdLst/>
            <a:ahLst/>
            <a:cxnLst/>
            <a:rect l="l" t="t" r="r" b="b"/>
            <a:pathLst>
              <a:path w="196214" h="270510">
                <a:moveTo>
                  <a:pt x="107314" y="216788"/>
                </a:moveTo>
                <a:lnTo>
                  <a:pt x="103631" y="218186"/>
                </a:lnTo>
                <a:lnTo>
                  <a:pt x="102107" y="221361"/>
                </a:lnTo>
                <a:lnTo>
                  <a:pt x="100710" y="224536"/>
                </a:lnTo>
                <a:lnTo>
                  <a:pt x="102107" y="228345"/>
                </a:lnTo>
                <a:lnTo>
                  <a:pt x="195706" y="270382"/>
                </a:lnTo>
                <a:lnTo>
                  <a:pt x="195095" y="263778"/>
                </a:lnTo>
                <a:lnTo>
                  <a:pt x="183260" y="263778"/>
                </a:lnTo>
                <a:lnTo>
                  <a:pt x="169697" y="244801"/>
                </a:lnTo>
                <a:lnTo>
                  <a:pt x="107314" y="216788"/>
                </a:lnTo>
                <a:close/>
              </a:path>
              <a:path w="196214" h="270510">
                <a:moveTo>
                  <a:pt x="169697" y="244801"/>
                </a:moveTo>
                <a:lnTo>
                  <a:pt x="183260" y="263778"/>
                </a:lnTo>
                <a:lnTo>
                  <a:pt x="187517" y="260730"/>
                </a:lnTo>
                <a:lnTo>
                  <a:pt x="182117" y="260730"/>
                </a:lnTo>
                <a:lnTo>
                  <a:pt x="181119" y="249935"/>
                </a:lnTo>
                <a:lnTo>
                  <a:pt x="169697" y="244801"/>
                </a:lnTo>
                <a:close/>
              </a:path>
              <a:path w="196214" h="270510">
                <a:moveTo>
                  <a:pt x="183133" y="165607"/>
                </a:moveTo>
                <a:lnTo>
                  <a:pt x="176148" y="166369"/>
                </a:lnTo>
                <a:lnTo>
                  <a:pt x="173608" y="169417"/>
                </a:lnTo>
                <a:lnTo>
                  <a:pt x="173989" y="172846"/>
                </a:lnTo>
                <a:lnTo>
                  <a:pt x="179958" y="237386"/>
                </a:lnTo>
                <a:lnTo>
                  <a:pt x="193547" y="256412"/>
                </a:lnTo>
                <a:lnTo>
                  <a:pt x="183260" y="263778"/>
                </a:lnTo>
                <a:lnTo>
                  <a:pt x="195095" y="263778"/>
                </a:lnTo>
                <a:lnTo>
                  <a:pt x="186562" y="171703"/>
                </a:lnTo>
                <a:lnTo>
                  <a:pt x="186308" y="168275"/>
                </a:lnTo>
                <a:lnTo>
                  <a:pt x="183133" y="165607"/>
                </a:lnTo>
                <a:close/>
              </a:path>
              <a:path w="196214" h="270510">
                <a:moveTo>
                  <a:pt x="181119" y="249935"/>
                </a:moveTo>
                <a:lnTo>
                  <a:pt x="182117" y="260730"/>
                </a:lnTo>
                <a:lnTo>
                  <a:pt x="191007" y="254380"/>
                </a:lnTo>
                <a:lnTo>
                  <a:pt x="181119" y="249935"/>
                </a:lnTo>
                <a:close/>
              </a:path>
              <a:path w="196214" h="270510">
                <a:moveTo>
                  <a:pt x="179958" y="237386"/>
                </a:moveTo>
                <a:lnTo>
                  <a:pt x="181119" y="249935"/>
                </a:lnTo>
                <a:lnTo>
                  <a:pt x="191007" y="254380"/>
                </a:lnTo>
                <a:lnTo>
                  <a:pt x="182117" y="260730"/>
                </a:lnTo>
                <a:lnTo>
                  <a:pt x="187517" y="260730"/>
                </a:lnTo>
                <a:lnTo>
                  <a:pt x="193547" y="256412"/>
                </a:lnTo>
                <a:lnTo>
                  <a:pt x="179958" y="237386"/>
                </a:lnTo>
                <a:close/>
              </a:path>
              <a:path w="196214" h="270510">
                <a:moveTo>
                  <a:pt x="10413" y="0"/>
                </a:moveTo>
                <a:lnTo>
                  <a:pt x="0" y="7365"/>
                </a:lnTo>
                <a:lnTo>
                  <a:pt x="169697" y="244801"/>
                </a:lnTo>
                <a:lnTo>
                  <a:pt x="181119" y="249935"/>
                </a:lnTo>
                <a:lnTo>
                  <a:pt x="179958" y="237386"/>
                </a:lnTo>
                <a:lnTo>
                  <a:pt x="10413" y="0"/>
                </a:lnTo>
                <a:close/>
              </a:path>
            </a:pathLst>
          </a:custGeom>
          <a:solidFill>
            <a:srgbClr val="000000"/>
          </a:solidFill>
        </p:spPr>
        <p:txBody>
          <a:bodyPr wrap="square" lIns="0" tIns="0" rIns="0" bIns="0" rtlCol="0"/>
          <a:lstStyle/>
          <a:p/>
        </p:txBody>
      </p:sp>
      <p:sp>
        <p:nvSpPr>
          <p:cNvPr id="23" name="object 23"/>
          <p:cNvSpPr txBox="1"/>
          <p:nvPr/>
        </p:nvSpPr>
        <p:spPr>
          <a:xfrm>
            <a:off x="3929126" y="2343657"/>
            <a:ext cx="543560" cy="177800"/>
          </a:xfrm>
          <a:prstGeom prst="rect">
            <a:avLst/>
          </a:prstGeom>
        </p:spPr>
        <p:txBody>
          <a:bodyPr vert="horz" wrap="square" lIns="0" tIns="12065" rIns="0" bIns="0" rtlCol="0">
            <a:spAutoFit/>
          </a:bodyPr>
          <a:lstStyle/>
          <a:p>
            <a:pPr>
              <a:lnSpc>
                <a:spcPct val="100000"/>
              </a:lnSpc>
              <a:spcBef>
                <a:spcPts val="95"/>
              </a:spcBef>
            </a:pPr>
            <a:r>
              <a:rPr sz="1000" spc="-5" dirty="0">
                <a:latin typeface="Times New Roman" panose="02020603050405020304"/>
                <a:cs typeface="Times New Roman" panose="02020603050405020304"/>
              </a:rPr>
              <a:t>Partition</a:t>
            </a:r>
            <a:r>
              <a:rPr sz="1000" spc="-60"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2</a:t>
            </a:r>
            <a:endParaRPr sz="1000">
              <a:latin typeface="Times New Roman" panose="02020603050405020304"/>
              <a:cs typeface="Times New Roman" panose="02020603050405020304"/>
            </a:endParaRPr>
          </a:p>
        </p:txBody>
      </p:sp>
      <p:sp>
        <p:nvSpPr>
          <p:cNvPr id="24" name="object 24"/>
          <p:cNvSpPr/>
          <p:nvPr/>
        </p:nvSpPr>
        <p:spPr>
          <a:xfrm>
            <a:off x="5527547" y="1551432"/>
            <a:ext cx="200025" cy="227329"/>
          </a:xfrm>
          <a:custGeom>
            <a:avLst/>
            <a:gdLst/>
            <a:ahLst/>
            <a:cxnLst/>
            <a:rect l="l" t="t" r="r" b="b"/>
            <a:pathLst>
              <a:path w="200025" h="227330">
                <a:moveTo>
                  <a:pt x="0" y="113537"/>
                </a:moveTo>
                <a:lnTo>
                  <a:pt x="7846" y="69330"/>
                </a:lnTo>
                <a:lnTo>
                  <a:pt x="29241" y="33242"/>
                </a:lnTo>
                <a:lnTo>
                  <a:pt x="60971" y="8917"/>
                </a:lnTo>
                <a:lnTo>
                  <a:pt x="99822" y="0"/>
                </a:lnTo>
                <a:lnTo>
                  <a:pt x="138672" y="8917"/>
                </a:lnTo>
                <a:lnTo>
                  <a:pt x="170402" y="33242"/>
                </a:lnTo>
                <a:lnTo>
                  <a:pt x="191797" y="69330"/>
                </a:lnTo>
                <a:lnTo>
                  <a:pt x="199643" y="113537"/>
                </a:lnTo>
                <a:lnTo>
                  <a:pt x="191797" y="157745"/>
                </a:lnTo>
                <a:lnTo>
                  <a:pt x="170402" y="193833"/>
                </a:lnTo>
                <a:lnTo>
                  <a:pt x="138672" y="218158"/>
                </a:lnTo>
                <a:lnTo>
                  <a:pt x="99822" y="227075"/>
                </a:lnTo>
                <a:lnTo>
                  <a:pt x="60971" y="218158"/>
                </a:lnTo>
                <a:lnTo>
                  <a:pt x="29241" y="193833"/>
                </a:lnTo>
                <a:lnTo>
                  <a:pt x="7846" y="157745"/>
                </a:lnTo>
                <a:lnTo>
                  <a:pt x="0" y="113537"/>
                </a:lnTo>
                <a:close/>
              </a:path>
            </a:pathLst>
          </a:custGeom>
          <a:ln w="9144">
            <a:solidFill>
              <a:srgbClr val="000000"/>
            </a:solidFill>
          </a:ln>
        </p:spPr>
        <p:txBody>
          <a:bodyPr wrap="square" lIns="0" tIns="0" rIns="0" bIns="0" rtlCol="0"/>
          <a:lstStyle/>
          <a:p/>
        </p:txBody>
      </p:sp>
      <p:sp>
        <p:nvSpPr>
          <p:cNvPr id="25" name="object 25"/>
          <p:cNvSpPr/>
          <p:nvPr/>
        </p:nvSpPr>
        <p:spPr>
          <a:xfrm>
            <a:off x="5151120" y="1959864"/>
            <a:ext cx="200025" cy="227329"/>
          </a:xfrm>
          <a:custGeom>
            <a:avLst/>
            <a:gdLst/>
            <a:ahLst/>
            <a:cxnLst/>
            <a:rect l="l" t="t" r="r" b="b"/>
            <a:pathLst>
              <a:path w="200025" h="227330">
                <a:moveTo>
                  <a:pt x="99821" y="0"/>
                </a:moveTo>
                <a:lnTo>
                  <a:pt x="60971" y="8917"/>
                </a:lnTo>
                <a:lnTo>
                  <a:pt x="29241" y="33242"/>
                </a:lnTo>
                <a:lnTo>
                  <a:pt x="7846" y="69330"/>
                </a:lnTo>
                <a:lnTo>
                  <a:pt x="0" y="113537"/>
                </a:lnTo>
                <a:lnTo>
                  <a:pt x="7846" y="157745"/>
                </a:lnTo>
                <a:lnTo>
                  <a:pt x="29241" y="193833"/>
                </a:lnTo>
                <a:lnTo>
                  <a:pt x="60971" y="218158"/>
                </a:lnTo>
                <a:lnTo>
                  <a:pt x="99821" y="227075"/>
                </a:lnTo>
                <a:lnTo>
                  <a:pt x="138672" y="218158"/>
                </a:lnTo>
                <a:lnTo>
                  <a:pt x="170402" y="193833"/>
                </a:lnTo>
                <a:lnTo>
                  <a:pt x="191797" y="157745"/>
                </a:lnTo>
                <a:lnTo>
                  <a:pt x="199643" y="113537"/>
                </a:lnTo>
                <a:lnTo>
                  <a:pt x="191797" y="69330"/>
                </a:lnTo>
                <a:lnTo>
                  <a:pt x="170402" y="33242"/>
                </a:lnTo>
                <a:lnTo>
                  <a:pt x="138672" y="8917"/>
                </a:lnTo>
                <a:lnTo>
                  <a:pt x="99821" y="0"/>
                </a:lnTo>
                <a:close/>
              </a:path>
            </a:pathLst>
          </a:custGeom>
          <a:solidFill>
            <a:srgbClr val="FF9900"/>
          </a:solidFill>
        </p:spPr>
        <p:txBody>
          <a:bodyPr wrap="square" lIns="0" tIns="0" rIns="0" bIns="0" rtlCol="0"/>
          <a:lstStyle/>
          <a:p/>
        </p:txBody>
      </p:sp>
      <p:sp>
        <p:nvSpPr>
          <p:cNvPr id="26" name="object 26"/>
          <p:cNvSpPr/>
          <p:nvPr/>
        </p:nvSpPr>
        <p:spPr>
          <a:xfrm>
            <a:off x="5151120" y="1959864"/>
            <a:ext cx="200025" cy="227329"/>
          </a:xfrm>
          <a:custGeom>
            <a:avLst/>
            <a:gdLst/>
            <a:ahLst/>
            <a:cxnLst/>
            <a:rect l="l" t="t" r="r" b="b"/>
            <a:pathLst>
              <a:path w="200025" h="227330">
                <a:moveTo>
                  <a:pt x="0" y="113537"/>
                </a:moveTo>
                <a:lnTo>
                  <a:pt x="7846" y="69330"/>
                </a:lnTo>
                <a:lnTo>
                  <a:pt x="29241" y="33242"/>
                </a:lnTo>
                <a:lnTo>
                  <a:pt x="60971" y="8917"/>
                </a:lnTo>
                <a:lnTo>
                  <a:pt x="99821" y="0"/>
                </a:lnTo>
                <a:lnTo>
                  <a:pt x="138672" y="8917"/>
                </a:lnTo>
                <a:lnTo>
                  <a:pt x="170402" y="33242"/>
                </a:lnTo>
                <a:lnTo>
                  <a:pt x="191797" y="69330"/>
                </a:lnTo>
                <a:lnTo>
                  <a:pt x="199643" y="113537"/>
                </a:lnTo>
                <a:lnTo>
                  <a:pt x="191797" y="157745"/>
                </a:lnTo>
                <a:lnTo>
                  <a:pt x="170402" y="193833"/>
                </a:lnTo>
                <a:lnTo>
                  <a:pt x="138672" y="218158"/>
                </a:lnTo>
                <a:lnTo>
                  <a:pt x="99821" y="227075"/>
                </a:lnTo>
                <a:lnTo>
                  <a:pt x="60971" y="218158"/>
                </a:lnTo>
                <a:lnTo>
                  <a:pt x="29241" y="193833"/>
                </a:lnTo>
                <a:lnTo>
                  <a:pt x="7846" y="157745"/>
                </a:lnTo>
                <a:lnTo>
                  <a:pt x="0" y="113537"/>
                </a:lnTo>
                <a:close/>
              </a:path>
            </a:pathLst>
          </a:custGeom>
          <a:ln w="9144">
            <a:solidFill>
              <a:srgbClr val="000000"/>
            </a:solidFill>
          </a:ln>
        </p:spPr>
        <p:txBody>
          <a:bodyPr wrap="square" lIns="0" tIns="0" rIns="0" bIns="0" rtlCol="0"/>
          <a:lstStyle/>
          <a:p/>
        </p:txBody>
      </p:sp>
      <p:sp>
        <p:nvSpPr>
          <p:cNvPr id="27" name="object 27"/>
          <p:cNvSpPr/>
          <p:nvPr/>
        </p:nvSpPr>
        <p:spPr>
          <a:xfrm>
            <a:off x="5875020" y="1965960"/>
            <a:ext cx="210312" cy="236220"/>
          </a:xfrm>
          <a:prstGeom prst="rect">
            <a:avLst/>
          </a:prstGeom>
          <a:blipFill>
            <a:blip r:embed="rId3" cstate="print"/>
            <a:stretch>
              <a:fillRect/>
            </a:stretch>
          </a:blipFill>
        </p:spPr>
        <p:txBody>
          <a:bodyPr wrap="square" lIns="0" tIns="0" rIns="0" bIns="0" rtlCol="0"/>
          <a:lstStyle/>
          <a:p/>
        </p:txBody>
      </p:sp>
      <p:sp>
        <p:nvSpPr>
          <p:cNvPr id="28" name="object 28"/>
          <p:cNvSpPr/>
          <p:nvPr/>
        </p:nvSpPr>
        <p:spPr>
          <a:xfrm>
            <a:off x="5318759" y="1744979"/>
            <a:ext cx="240029" cy="254000"/>
          </a:xfrm>
          <a:custGeom>
            <a:avLst/>
            <a:gdLst/>
            <a:ahLst/>
            <a:cxnLst/>
            <a:rect l="l" t="t" r="r" b="b"/>
            <a:pathLst>
              <a:path w="240029" h="254000">
                <a:moveTo>
                  <a:pt x="222204" y="18333"/>
                </a:moveTo>
                <a:lnTo>
                  <a:pt x="210241" y="21872"/>
                </a:lnTo>
                <a:lnTo>
                  <a:pt x="0" y="244856"/>
                </a:lnTo>
                <a:lnTo>
                  <a:pt x="9143" y="253619"/>
                </a:lnTo>
                <a:lnTo>
                  <a:pt x="219370" y="30533"/>
                </a:lnTo>
                <a:lnTo>
                  <a:pt x="222204" y="18333"/>
                </a:lnTo>
                <a:close/>
              </a:path>
              <a:path w="240029" h="254000">
                <a:moveTo>
                  <a:pt x="238404" y="4825"/>
                </a:moveTo>
                <a:lnTo>
                  <a:pt x="226313" y="4825"/>
                </a:lnTo>
                <a:lnTo>
                  <a:pt x="235457" y="13462"/>
                </a:lnTo>
                <a:lnTo>
                  <a:pt x="219370" y="30533"/>
                </a:lnTo>
                <a:lnTo>
                  <a:pt x="204724" y="93599"/>
                </a:lnTo>
                <a:lnTo>
                  <a:pt x="203962" y="97028"/>
                </a:lnTo>
                <a:lnTo>
                  <a:pt x="206120" y="100457"/>
                </a:lnTo>
                <a:lnTo>
                  <a:pt x="209550" y="101219"/>
                </a:lnTo>
                <a:lnTo>
                  <a:pt x="212978" y="102108"/>
                </a:lnTo>
                <a:lnTo>
                  <a:pt x="216407" y="99949"/>
                </a:lnTo>
                <a:lnTo>
                  <a:pt x="217169" y="96520"/>
                </a:lnTo>
                <a:lnTo>
                  <a:pt x="238404" y="4825"/>
                </a:lnTo>
                <a:close/>
              </a:path>
              <a:path w="240029" h="254000">
                <a:moveTo>
                  <a:pt x="239522" y="0"/>
                </a:moveTo>
                <a:lnTo>
                  <a:pt x="144525" y="28067"/>
                </a:lnTo>
                <a:lnTo>
                  <a:pt x="141097" y="28956"/>
                </a:lnTo>
                <a:lnTo>
                  <a:pt x="139191" y="32512"/>
                </a:lnTo>
                <a:lnTo>
                  <a:pt x="140207" y="35941"/>
                </a:lnTo>
                <a:lnTo>
                  <a:pt x="141224" y="39243"/>
                </a:lnTo>
                <a:lnTo>
                  <a:pt x="144779" y="41148"/>
                </a:lnTo>
                <a:lnTo>
                  <a:pt x="148081" y="40259"/>
                </a:lnTo>
                <a:lnTo>
                  <a:pt x="210241" y="21872"/>
                </a:lnTo>
                <a:lnTo>
                  <a:pt x="226313" y="4825"/>
                </a:lnTo>
                <a:lnTo>
                  <a:pt x="238404" y="4825"/>
                </a:lnTo>
                <a:lnTo>
                  <a:pt x="239522" y="0"/>
                </a:lnTo>
                <a:close/>
              </a:path>
              <a:path w="240029" h="254000">
                <a:moveTo>
                  <a:pt x="229406" y="7747"/>
                </a:moveTo>
                <a:lnTo>
                  <a:pt x="224662" y="7747"/>
                </a:lnTo>
                <a:lnTo>
                  <a:pt x="232663" y="15240"/>
                </a:lnTo>
                <a:lnTo>
                  <a:pt x="222204" y="18333"/>
                </a:lnTo>
                <a:lnTo>
                  <a:pt x="219370" y="30533"/>
                </a:lnTo>
                <a:lnTo>
                  <a:pt x="235457" y="13462"/>
                </a:lnTo>
                <a:lnTo>
                  <a:pt x="229406" y="7747"/>
                </a:lnTo>
                <a:close/>
              </a:path>
              <a:path w="240029" h="254000">
                <a:moveTo>
                  <a:pt x="226313" y="4825"/>
                </a:moveTo>
                <a:lnTo>
                  <a:pt x="210241" y="21872"/>
                </a:lnTo>
                <a:lnTo>
                  <a:pt x="222204" y="18333"/>
                </a:lnTo>
                <a:lnTo>
                  <a:pt x="224662" y="7747"/>
                </a:lnTo>
                <a:lnTo>
                  <a:pt x="229406" y="7747"/>
                </a:lnTo>
                <a:lnTo>
                  <a:pt x="226313" y="4825"/>
                </a:lnTo>
                <a:close/>
              </a:path>
              <a:path w="240029" h="254000">
                <a:moveTo>
                  <a:pt x="224662" y="7747"/>
                </a:moveTo>
                <a:lnTo>
                  <a:pt x="222204" y="18333"/>
                </a:lnTo>
                <a:lnTo>
                  <a:pt x="232663" y="15240"/>
                </a:lnTo>
                <a:lnTo>
                  <a:pt x="224662" y="7747"/>
                </a:lnTo>
                <a:close/>
              </a:path>
            </a:pathLst>
          </a:custGeom>
          <a:solidFill>
            <a:srgbClr val="000000"/>
          </a:solidFill>
        </p:spPr>
        <p:txBody>
          <a:bodyPr wrap="square" lIns="0" tIns="0" rIns="0" bIns="0" rtlCol="0"/>
          <a:lstStyle/>
          <a:p/>
        </p:txBody>
      </p:sp>
      <p:sp>
        <p:nvSpPr>
          <p:cNvPr id="29" name="object 29"/>
          <p:cNvSpPr/>
          <p:nvPr/>
        </p:nvSpPr>
        <p:spPr>
          <a:xfrm>
            <a:off x="5350636" y="2029079"/>
            <a:ext cx="528955" cy="103505"/>
          </a:xfrm>
          <a:custGeom>
            <a:avLst/>
            <a:gdLst/>
            <a:ahLst/>
            <a:cxnLst/>
            <a:rect l="l" t="t" r="r" b="b"/>
            <a:pathLst>
              <a:path w="528954" h="103505">
                <a:moveTo>
                  <a:pt x="492528" y="58827"/>
                </a:moveTo>
                <a:lnTo>
                  <a:pt x="436245" y="90550"/>
                </a:lnTo>
                <a:lnTo>
                  <a:pt x="433197" y="92329"/>
                </a:lnTo>
                <a:lnTo>
                  <a:pt x="432053" y="96138"/>
                </a:lnTo>
                <a:lnTo>
                  <a:pt x="433832" y="99313"/>
                </a:lnTo>
                <a:lnTo>
                  <a:pt x="435483" y="102362"/>
                </a:lnTo>
                <a:lnTo>
                  <a:pt x="439420" y="103378"/>
                </a:lnTo>
                <a:lnTo>
                  <a:pt x="442467" y="101726"/>
                </a:lnTo>
                <a:lnTo>
                  <a:pt x="517808" y="59182"/>
                </a:lnTo>
                <a:lnTo>
                  <a:pt x="516127" y="59182"/>
                </a:lnTo>
                <a:lnTo>
                  <a:pt x="492528" y="58827"/>
                </a:lnTo>
                <a:close/>
              </a:path>
              <a:path w="528954" h="103505">
                <a:moveTo>
                  <a:pt x="503546" y="52617"/>
                </a:moveTo>
                <a:lnTo>
                  <a:pt x="492528" y="58827"/>
                </a:lnTo>
                <a:lnTo>
                  <a:pt x="516127" y="59182"/>
                </a:lnTo>
                <a:lnTo>
                  <a:pt x="516136" y="58293"/>
                </a:lnTo>
                <a:lnTo>
                  <a:pt x="512952" y="58293"/>
                </a:lnTo>
                <a:lnTo>
                  <a:pt x="503546" y="52617"/>
                </a:lnTo>
                <a:close/>
              </a:path>
              <a:path w="528954" h="103505">
                <a:moveTo>
                  <a:pt x="440943" y="0"/>
                </a:moveTo>
                <a:lnTo>
                  <a:pt x="437007" y="1016"/>
                </a:lnTo>
                <a:lnTo>
                  <a:pt x="435228" y="3937"/>
                </a:lnTo>
                <a:lnTo>
                  <a:pt x="433450" y="6985"/>
                </a:lnTo>
                <a:lnTo>
                  <a:pt x="434339" y="10922"/>
                </a:lnTo>
                <a:lnTo>
                  <a:pt x="437388" y="12700"/>
                </a:lnTo>
                <a:lnTo>
                  <a:pt x="492793" y="46129"/>
                </a:lnTo>
                <a:lnTo>
                  <a:pt x="516254" y="46482"/>
                </a:lnTo>
                <a:lnTo>
                  <a:pt x="516127" y="59182"/>
                </a:lnTo>
                <a:lnTo>
                  <a:pt x="517808" y="59182"/>
                </a:lnTo>
                <a:lnTo>
                  <a:pt x="528827" y="52959"/>
                </a:lnTo>
                <a:lnTo>
                  <a:pt x="443991" y="1778"/>
                </a:lnTo>
                <a:lnTo>
                  <a:pt x="440943" y="0"/>
                </a:lnTo>
                <a:close/>
              </a:path>
              <a:path w="528954" h="103505">
                <a:moveTo>
                  <a:pt x="253" y="38735"/>
                </a:moveTo>
                <a:lnTo>
                  <a:pt x="0" y="51435"/>
                </a:lnTo>
                <a:lnTo>
                  <a:pt x="492528" y="58827"/>
                </a:lnTo>
                <a:lnTo>
                  <a:pt x="503546" y="52617"/>
                </a:lnTo>
                <a:lnTo>
                  <a:pt x="492793" y="46129"/>
                </a:lnTo>
                <a:lnTo>
                  <a:pt x="253" y="38735"/>
                </a:lnTo>
                <a:close/>
              </a:path>
              <a:path w="528954" h="103505">
                <a:moveTo>
                  <a:pt x="513079" y="47244"/>
                </a:moveTo>
                <a:lnTo>
                  <a:pt x="503546" y="52617"/>
                </a:lnTo>
                <a:lnTo>
                  <a:pt x="512952" y="58293"/>
                </a:lnTo>
                <a:lnTo>
                  <a:pt x="513079" y="47244"/>
                </a:lnTo>
                <a:close/>
              </a:path>
              <a:path w="528954" h="103505">
                <a:moveTo>
                  <a:pt x="516247" y="47244"/>
                </a:moveTo>
                <a:lnTo>
                  <a:pt x="513079" y="47244"/>
                </a:lnTo>
                <a:lnTo>
                  <a:pt x="512952" y="58293"/>
                </a:lnTo>
                <a:lnTo>
                  <a:pt x="516136" y="58293"/>
                </a:lnTo>
                <a:lnTo>
                  <a:pt x="516247" y="47244"/>
                </a:lnTo>
                <a:close/>
              </a:path>
              <a:path w="528954" h="103505">
                <a:moveTo>
                  <a:pt x="492793" y="46129"/>
                </a:moveTo>
                <a:lnTo>
                  <a:pt x="503546" y="52617"/>
                </a:lnTo>
                <a:lnTo>
                  <a:pt x="513079" y="47244"/>
                </a:lnTo>
                <a:lnTo>
                  <a:pt x="516247" y="47244"/>
                </a:lnTo>
                <a:lnTo>
                  <a:pt x="516254" y="46482"/>
                </a:lnTo>
                <a:lnTo>
                  <a:pt x="492793" y="46129"/>
                </a:lnTo>
                <a:close/>
              </a:path>
            </a:pathLst>
          </a:custGeom>
          <a:solidFill>
            <a:srgbClr val="000000"/>
          </a:solidFill>
        </p:spPr>
        <p:txBody>
          <a:bodyPr wrap="square" lIns="0" tIns="0" rIns="0" bIns="0" rtlCol="0"/>
          <a:lstStyle/>
          <a:p/>
        </p:txBody>
      </p:sp>
      <p:sp>
        <p:nvSpPr>
          <p:cNvPr id="30" name="object 30"/>
          <p:cNvSpPr/>
          <p:nvPr/>
        </p:nvSpPr>
        <p:spPr>
          <a:xfrm>
            <a:off x="2583179" y="1606296"/>
            <a:ext cx="208788" cy="414274"/>
          </a:xfrm>
          <a:prstGeom prst="rect">
            <a:avLst/>
          </a:prstGeom>
          <a:blipFill>
            <a:blip r:embed="rId4" cstate="print"/>
            <a:stretch>
              <a:fillRect/>
            </a:stretch>
          </a:blipFill>
        </p:spPr>
        <p:txBody>
          <a:bodyPr wrap="square" lIns="0" tIns="0" rIns="0" bIns="0" rtlCol="0"/>
          <a:lstStyle/>
          <a:p/>
        </p:txBody>
      </p:sp>
      <p:sp>
        <p:nvSpPr>
          <p:cNvPr id="31" name="object 31"/>
          <p:cNvSpPr/>
          <p:nvPr/>
        </p:nvSpPr>
        <p:spPr>
          <a:xfrm>
            <a:off x="5727191" y="1729739"/>
            <a:ext cx="210312" cy="234696"/>
          </a:xfrm>
          <a:prstGeom prst="rect">
            <a:avLst/>
          </a:prstGeom>
          <a:blipFill>
            <a:blip r:embed="rId5" cstate="print"/>
            <a:stretch>
              <a:fillRect/>
            </a:stretch>
          </a:blipFill>
        </p:spPr>
        <p:txBody>
          <a:bodyPr wrap="square" lIns="0" tIns="0" rIns="0" bIns="0" rtlCol="0"/>
          <a:lstStyle/>
          <a:p/>
        </p:txBody>
      </p:sp>
      <p:sp>
        <p:nvSpPr>
          <p:cNvPr id="32" name="object 32"/>
          <p:cNvSpPr/>
          <p:nvPr/>
        </p:nvSpPr>
        <p:spPr>
          <a:xfrm>
            <a:off x="5321172" y="1827022"/>
            <a:ext cx="412115" cy="172720"/>
          </a:xfrm>
          <a:custGeom>
            <a:avLst/>
            <a:gdLst/>
            <a:ahLst/>
            <a:cxnLst/>
            <a:rect l="l" t="t" r="r" b="b"/>
            <a:pathLst>
              <a:path w="412114" h="172719">
                <a:moveTo>
                  <a:pt x="375723" y="24828"/>
                </a:moveTo>
                <a:lnTo>
                  <a:pt x="0" y="160147"/>
                </a:lnTo>
                <a:lnTo>
                  <a:pt x="4317" y="172212"/>
                </a:lnTo>
                <a:lnTo>
                  <a:pt x="379906" y="36822"/>
                </a:lnTo>
                <a:lnTo>
                  <a:pt x="388040" y="27101"/>
                </a:lnTo>
                <a:lnTo>
                  <a:pt x="375723" y="24828"/>
                </a:lnTo>
                <a:close/>
              </a:path>
              <a:path w="412114" h="172719">
                <a:moveTo>
                  <a:pt x="402755" y="16890"/>
                </a:moveTo>
                <a:lnTo>
                  <a:pt x="397763" y="16890"/>
                </a:lnTo>
                <a:lnTo>
                  <a:pt x="402081" y="28828"/>
                </a:lnTo>
                <a:lnTo>
                  <a:pt x="379906" y="36822"/>
                </a:lnTo>
                <a:lnTo>
                  <a:pt x="338454" y="86360"/>
                </a:lnTo>
                <a:lnTo>
                  <a:pt x="336168" y="89026"/>
                </a:lnTo>
                <a:lnTo>
                  <a:pt x="336550" y="93090"/>
                </a:lnTo>
                <a:lnTo>
                  <a:pt x="339216" y="95376"/>
                </a:lnTo>
                <a:lnTo>
                  <a:pt x="341884" y="97536"/>
                </a:lnTo>
                <a:lnTo>
                  <a:pt x="345948" y="97281"/>
                </a:lnTo>
                <a:lnTo>
                  <a:pt x="348106" y="94487"/>
                </a:lnTo>
                <a:lnTo>
                  <a:pt x="411734" y="18541"/>
                </a:lnTo>
                <a:lnTo>
                  <a:pt x="402755" y="16890"/>
                </a:lnTo>
                <a:close/>
              </a:path>
              <a:path w="412114" h="172719">
                <a:moveTo>
                  <a:pt x="388040" y="27101"/>
                </a:moveTo>
                <a:lnTo>
                  <a:pt x="379906" y="36822"/>
                </a:lnTo>
                <a:lnTo>
                  <a:pt x="401377" y="29082"/>
                </a:lnTo>
                <a:lnTo>
                  <a:pt x="398779" y="29082"/>
                </a:lnTo>
                <a:lnTo>
                  <a:pt x="388040" y="27101"/>
                </a:lnTo>
                <a:close/>
              </a:path>
              <a:path w="412114" h="172719">
                <a:moveTo>
                  <a:pt x="395097" y="18668"/>
                </a:moveTo>
                <a:lnTo>
                  <a:pt x="388040" y="27101"/>
                </a:lnTo>
                <a:lnTo>
                  <a:pt x="398779" y="29082"/>
                </a:lnTo>
                <a:lnTo>
                  <a:pt x="395097" y="18668"/>
                </a:lnTo>
                <a:close/>
              </a:path>
              <a:path w="412114" h="172719">
                <a:moveTo>
                  <a:pt x="398407" y="18668"/>
                </a:moveTo>
                <a:lnTo>
                  <a:pt x="395097" y="18668"/>
                </a:lnTo>
                <a:lnTo>
                  <a:pt x="398779" y="29082"/>
                </a:lnTo>
                <a:lnTo>
                  <a:pt x="401377" y="29082"/>
                </a:lnTo>
                <a:lnTo>
                  <a:pt x="402081" y="28828"/>
                </a:lnTo>
                <a:lnTo>
                  <a:pt x="398407" y="18668"/>
                </a:lnTo>
                <a:close/>
              </a:path>
              <a:path w="412114" h="172719">
                <a:moveTo>
                  <a:pt x="397763" y="16890"/>
                </a:moveTo>
                <a:lnTo>
                  <a:pt x="375723" y="24828"/>
                </a:lnTo>
                <a:lnTo>
                  <a:pt x="388040" y="27101"/>
                </a:lnTo>
                <a:lnTo>
                  <a:pt x="395097" y="18668"/>
                </a:lnTo>
                <a:lnTo>
                  <a:pt x="398407" y="18668"/>
                </a:lnTo>
                <a:lnTo>
                  <a:pt x="397763" y="16890"/>
                </a:lnTo>
                <a:close/>
              </a:path>
              <a:path w="412114" h="172719">
                <a:moveTo>
                  <a:pt x="310896" y="0"/>
                </a:moveTo>
                <a:lnTo>
                  <a:pt x="307593" y="2286"/>
                </a:lnTo>
                <a:lnTo>
                  <a:pt x="306324" y="9143"/>
                </a:lnTo>
                <a:lnTo>
                  <a:pt x="308610" y="12445"/>
                </a:lnTo>
                <a:lnTo>
                  <a:pt x="375723" y="24828"/>
                </a:lnTo>
                <a:lnTo>
                  <a:pt x="397763" y="16890"/>
                </a:lnTo>
                <a:lnTo>
                  <a:pt x="402755" y="16890"/>
                </a:lnTo>
                <a:lnTo>
                  <a:pt x="310896" y="0"/>
                </a:lnTo>
                <a:close/>
              </a:path>
            </a:pathLst>
          </a:custGeom>
          <a:solidFill>
            <a:srgbClr val="000000"/>
          </a:solidFill>
        </p:spPr>
        <p:txBody>
          <a:bodyPr wrap="square" lIns="0" tIns="0" rIns="0" bIns="0" rtlCol="0"/>
          <a:lstStyle/>
          <a:p/>
        </p:txBody>
      </p:sp>
      <p:sp>
        <p:nvSpPr>
          <p:cNvPr id="33" name="object 33"/>
          <p:cNvSpPr/>
          <p:nvPr/>
        </p:nvSpPr>
        <p:spPr>
          <a:xfrm>
            <a:off x="5780532" y="2200655"/>
            <a:ext cx="208788" cy="236220"/>
          </a:xfrm>
          <a:prstGeom prst="rect">
            <a:avLst/>
          </a:prstGeom>
          <a:blipFill>
            <a:blip r:embed="rId6" cstate="print"/>
            <a:stretch>
              <a:fillRect/>
            </a:stretch>
          </a:blipFill>
        </p:spPr>
        <p:txBody>
          <a:bodyPr wrap="square" lIns="0" tIns="0" rIns="0" bIns="0" rtlCol="0"/>
          <a:lstStyle/>
          <a:p/>
        </p:txBody>
      </p:sp>
      <p:sp>
        <p:nvSpPr>
          <p:cNvPr id="34" name="object 34"/>
          <p:cNvSpPr/>
          <p:nvPr/>
        </p:nvSpPr>
        <p:spPr>
          <a:xfrm>
            <a:off x="5347715" y="2068576"/>
            <a:ext cx="436880" cy="250825"/>
          </a:xfrm>
          <a:custGeom>
            <a:avLst/>
            <a:gdLst/>
            <a:ahLst/>
            <a:cxnLst/>
            <a:rect l="l" t="t" r="r" b="b"/>
            <a:pathLst>
              <a:path w="436879" h="250825">
                <a:moveTo>
                  <a:pt x="401825" y="236372"/>
                </a:moveTo>
                <a:lnTo>
                  <a:pt x="337185" y="237489"/>
                </a:lnTo>
                <a:lnTo>
                  <a:pt x="333629" y="237616"/>
                </a:lnTo>
                <a:lnTo>
                  <a:pt x="330835" y="240411"/>
                </a:lnTo>
                <a:lnTo>
                  <a:pt x="330962" y="247523"/>
                </a:lnTo>
                <a:lnTo>
                  <a:pt x="333883" y="250316"/>
                </a:lnTo>
                <a:lnTo>
                  <a:pt x="337312" y="250189"/>
                </a:lnTo>
                <a:lnTo>
                  <a:pt x="436499" y="248538"/>
                </a:lnTo>
                <a:lnTo>
                  <a:pt x="436125" y="247903"/>
                </a:lnTo>
                <a:lnTo>
                  <a:pt x="422401" y="247903"/>
                </a:lnTo>
                <a:lnTo>
                  <a:pt x="401825" y="236372"/>
                </a:lnTo>
                <a:close/>
              </a:path>
              <a:path w="436879" h="250825">
                <a:moveTo>
                  <a:pt x="414492" y="236153"/>
                </a:moveTo>
                <a:lnTo>
                  <a:pt x="401825" y="236372"/>
                </a:lnTo>
                <a:lnTo>
                  <a:pt x="422401" y="247903"/>
                </a:lnTo>
                <a:lnTo>
                  <a:pt x="423745" y="245490"/>
                </a:lnTo>
                <a:lnTo>
                  <a:pt x="419988" y="245490"/>
                </a:lnTo>
                <a:lnTo>
                  <a:pt x="414492" y="236153"/>
                </a:lnTo>
                <a:close/>
              </a:path>
              <a:path w="436879" h="250825">
                <a:moveTo>
                  <a:pt x="380492" y="159003"/>
                </a:moveTo>
                <a:lnTo>
                  <a:pt x="377444" y="160782"/>
                </a:lnTo>
                <a:lnTo>
                  <a:pt x="374523" y="162560"/>
                </a:lnTo>
                <a:lnTo>
                  <a:pt x="373507" y="166497"/>
                </a:lnTo>
                <a:lnTo>
                  <a:pt x="375285" y="169545"/>
                </a:lnTo>
                <a:lnTo>
                  <a:pt x="408043" y="225196"/>
                </a:lnTo>
                <a:lnTo>
                  <a:pt x="428625" y="236727"/>
                </a:lnTo>
                <a:lnTo>
                  <a:pt x="422401" y="247903"/>
                </a:lnTo>
                <a:lnTo>
                  <a:pt x="436125" y="247903"/>
                </a:lnTo>
                <a:lnTo>
                  <a:pt x="386207" y="163068"/>
                </a:lnTo>
                <a:lnTo>
                  <a:pt x="384429" y="160020"/>
                </a:lnTo>
                <a:lnTo>
                  <a:pt x="380492" y="159003"/>
                </a:lnTo>
                <a:close/>
              </a:path>
              <a:path w="436879" h="250825">
                <a:moveTo>
                  <a:pt x="425323" y="235965"/>
                </a:moveTo>
                <a:lnTo>
                  <a:pt x="414492" y="236153"/>
                </a:lnTo>
                <a:lnTo>
                  <a:pt x="419988" y="245490"/>
                </a:lnTo>
                <a:lnTo>
                  <a:pt x="425323" y="235965"/>
                </a:lnTo>
                <a:close/>
              </a:path>
              <a:path w="436879" h="250825">
                <a:moveTo>
                  <a:pt x="427264" y="235965"/>
                </a:moveTo>
                <a:lnTo>
                  <a:pt x="425323" y="235965"/>
                </a:lnTo>
                <a:lnTo>
                  <a:pt x="419988" y="245490"/>
                </a:lnTo>
                <a:lnTo>
                  <a:pt x="423745" y="245490"/>
                </a:lnTo>
                <a:lnTo>
                  <a:pt x="428625" y="236727"/>
                </a:lnTo>
                <a:lnTo>
                  <a:pt x="427264" y="235965"/>
                </a:lnTo>
                <a:close/>
              </a:path>
              <a:path w="436879" h="250825">
                <a:moveTo>
                  <a:pt x="6096" y="0"/>
                </a:moveTo>
                <a:lnTo>
                  <a:pt x="0" y="11175"/>
                </a:lnTo>
                <a:lnTo>
                  <a:pt x="401825" y="236372"/>
                </a:lnTo>
                <a:lnTo>
                  <a:pt x="414492" y="236153"/>
                </a:lnTo>
                <a:lnTo>
                  <a:pt x="408043" y="225196"/>
                </a:lnTo>
                <a:lnTo>
                  <a:pt x="6096" y="0"/>
                </a:lnTo>
                <a:close/>
              </a:path>
              <a:path w="436879" h="250825">
                <a:moveTo>
                  <a:pt x="408043" y="225196"/>
                </a:moveTo>
                <a:lnTo>
                  <a:pt x="414492" y="236153"/>
                </a:lnTo>
                <a:lnTo>
                  <a:pt x="425323" y="235965"/>
                </a:lnTo>
                <a:lnTo>
                  <a:pt x="427264" y="235965"/>
                </a:lnTo>
                <a:lnTo>
                  <a:pt x="408043" y="225196"/>
                </a:lnTo>
                <a:close/>
              </a:path>
            </a:pathLst>
          </a:custGeom>
          <a:solidFill>
            <a:srgbClr val="000000"/>
          </a:solidFill>
        </p:spPr>
        <p:txBody>
          <a:bodyPr wrap="square" lIns="0" tIns="0" rIns="0" bIns="0" rtlCol="0"/>
          <a:lstStyle/>
          <a:p/>
        </p:txBody>
      </p:sp>
      <p:sp>
        <p:nvSpPr>
          <p:cNvPr id="35" name="object 35"/>
          <p:cNvSpPr txBox="1"/>
          <p:nvPr/>
        </p:nvSpPr>
        <p:spPr>
          <a:xfrm>
            <a:off x="5080253" y="1501902"/>
            <a:ext cx="1083945" cy="1074420"/>
          </a:xfrm>
          <a:prstGeom prst="rect">
            <a:avLst/>
          </a:prstGeom>
          <a:ln w="19811">
            <a:solidFill>
              <a:srgbClr val="000000"/>
            </a:solidFill>
          </a:ln>
        </p:spPr>
        <p:txBody>
          <a:bodyPr vert="horz" wrap="square" lIns="0" tIns="65405" rIns="0" bIns="0" rtlCol="0">
            <a:spAutoFit/>
          </a:bodyPr>
          <a:lstStyle/>
          <a:p>
            <a:pPr marL="45085" algn="ctr">
              <a:lnSpc>
                <a:spcPts val="1440"/>
              </a:lnSpc>
              <a:spcBef>
                <a:spcPts val="515"/>
              </a:spcBef>
            </a:pPr>
            <a:r>
              <a:rPr sz="1200" dirty="0">
                <a:latin typeface="Times New Roman" panose="02020603050405020304"/>
                <a:cs typeface="Times New Roman" panose="02020603050405020304"/>
              </a:rPr>
              <a:t>v1</a:t>
            </a:r>
            <a:endParaRPr sz="1200">
              <a:latin typeface="Times New Roman" panose="02020603050405020304"/>
              <a:cs typeface="Times New Roman" panose="02020603050405020304"/>
            </a:endParaRPr>
          </a:p>
          <a:p>
            <a:pPr marR="227330" algn="r">
              <a:lnSpc>
                <a:spcPts val="1440"/>
              </a:lnSpc>
            </a:pPr>
            <a:r>
              <a:rPr sz="1200" dirty="0">
                <a:latin typeface="Times New Roman" panose="02020603050405020304"/>
                <a:cs typeface="Times New Roman" panose="02020603050405020304"/>
              </a:rPr>
              <a:t>v5</a:t>
            </a:r>
            <a:endParaRPr sz="1200">
              <a:latin typeface="Times New Roman" panose="02020603050405020304"/>
              <a:cs typeface="Times New Roman" panose="02020603050405020304"/>
            </a:endParaRPr>
          </a:p>
          <a:p>
            <a:pPr marL="25400" algn="ctr">
              <a:lnSpc>
                <a:spcPct val="100000"/>
              </a:lnSpc>
              <a:spcBef>
                <a:spcPts val="295"/>
              </a:spcBef>
              <a:tabLst>
                <a:tab pos="752475" algn="l"/>
              </a:tabLst>
            </a:pPr>
            <a:r>
              <a:rPr sz="1200" dirty="0">
                <a:latin typeface="Times New Roman" panose="02020603050405020304"/>
                <a:cs typeface="Times New Roman" panose="02020603050405020304"/>
              </a:rPr>
              <a:t>v6	</a:t>
            </a:r>
            <a:r>
              <a:rPr sz="1800" baseline="-7000" dirty="0">
                <a:latin typeface="Times New Roman" panose="02020603050405020304"/>
                <a:cs typeface="Times New Roman" panose="02020603050405020304"/>
              </a:rPr>
              <a:t>v3</a:t>
            </a:r>
            <a:endParaRPr sz="1800" baseline="-7000">
              <a:latin typeface="Times New Roman" panose="02020603050405020304"/>
              <a:cs typeface="Times New Roman" panose="02020603050405020304"/>
            </a:endParaRPr>
          </a:p>
          <a:p>
            <a:pPr marR="184150" algn="r">
              <a:lnSpc>
                <a:spcPts val="1290"/>
              </a:lnSpc>
              <a:spcBef>
                <a:spcPts val="570"/>
              </a:spcBef>
            </a:pPr>
            <a:r>
              <a:rPr sz="1200" spc="-5" dirty="0">
                <a:latin typeface="Times New Roman" panose="02020603050405020304"/>
                <a:cs typeface="Times New Roman" panose="02020603050405020304"/>
              </a:rPr>
              <a:t>v4</a:t>
            </a:r>
            <a:endParaRPr sz="1200">
              <a:latin typeface="Times New Roman" panose="02020603050405020304"/>
              <a:cs typeface="Times New Roman" panose="02020603050405020304"/>
            </a:endParaRPr>
          </a:p>
          <a:p>
            <a:pPr marL="163195">
              <a:lnSpc>
                <a:spcPts val="1050"/>
              </a:lnSpc>
            </a:pPr>
            <a:r>
              <a:rPr sz="1000" spc="-5" dirty="0">
                <a:latin typeface="Times New Roman" panose="02020603050405020304"/>
                <a:cs typeface="Times New Roman" panose="02020603050405020304"/>
              </a:rPr>
              <a:t>Partition</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3</a:t>
            </a:r>
            <a:endParaRPr sz="1000">
              <a:latin typeface="Times New Roman" panose="02020603050405020304"/>
              <a:cs typeface="Times New Roman" panose="02020603050405020304"/>
            </a:endParaRPr>
          </a:p>
        </p:txBody>
      </p:sp>
      <p:sp>
        <p:nvSpPr>
          <p:cNvPr id="36" name="object 36"/>
          <p:cNvSpPr/>
          <p:nvPr/>
        </p:nvSpPr>
        <p:spPr>
          <a:xfrm>
            <a:off x="3262884" y="2156460"/>
            <a:ext cx="208788" cy="234696"/>
          </a:xfrm>
          <a:prstGeom prst="rect">
            <a:avLst/>
          </a:prstGeom>
          <a:blipFill>
            <a:blip r:embed="rId2" cstate="print"/>
            <a:stretch>
              <a:fillRect/>
            </a:stretch>
          </a:blipFill>
        </p:spPr>
        <p:txBody>
          <a:bodyPr wrap="square" lIns="0" tIns="0" rIns="0" bIns="0" rtlCol="0"/>
          <a:lstStyle/>
          <a:p/>
        </p:txBody>
      </p:sp>
      <p:sp>
        <p:nvSpPr>
          <p:cNvPr id="37" name="object 37"/>
          <p:cNvSpPr/>
          <p:nvPr/>
        </p:nvSpPr>
        <p:spPr>
          <a:xfrm>
            <a:off x="2784094" y="2129027"/>
            <a:ext cx="483234" cy="169545"/>
          </a:xfrm>
          <a:custGeom>
            <a:avLst/>
            <a:gdLst/>
            <a:ahLst/>
            <a:cxnLst/>
            <a:rect l="l" t="t" r="r" b="b"/>
            <a:pathLst>
              <a:path w="483235" h="169544">
                <a:moveTo>
                  <a:pt x="446539" y="140361"/>
                </a:moveTo>
                <a:lnTo>
                  <a:pt x="383667" y="156337"/>
                </a:lnTo>
                <a:lnTo>
                  <a:pt x="380238" y="157099"/>
                </a:lnTo>
                <a:lnTo>
                  <a:pt x="378206" y="160655"/>
                </a:lnTo>
                <a:lnTo>
                  <a:pt x="379094" y="163957"/>
                </a:lnTo>
                <a:lnTo>
                  <a:pt x="379856" y="167386"/>
                </a:lnTo>
                <a:lnTo>
                  <a:pt x="383413" y="169418"/>
                </a:lnTo>
                <a:lnTo>
                  <a:pt x="386714" y="168529"/>
                </a:lnTo>
                <a:lnTo>
                  <a:pt x="472787" y="146812"/>
                </a:lnTo>
                <a:lnTo>
                  <a:pt x="469010" y="146812"/>
                </a:lnTo>
                <a:lnTo>
                  <a:pt x="446539" y="140361"/>
                </a:lnTo>
                <a:close/>
              </a:path>
              <a:path w="483235" h="169544">
                <a:moveTo>
                  <a:pt x="458578" y="137303"/>
                </a:moveTo>
                <a:lnTo>
                  <a:pt x="446539" y="140361"/>
                </a:lnTo>
                <a:lnTo>
                  <a:pt x="469010" y="146812"/>
                </a:lnTo>
                <a:lnTo>
                  <a:pt x="469475" y="145161"/>
                </a:lnTo>
                <a:lnTo>
                  <a:pt x="466089" y="145161"/>
                </a:lnTo>
                <a:lnTo>
                  <a:pt x="458578" y="137303"/>
                </a:lnTo>
                <a:close/>
              </a:path>
              <a:path w="483235" h="169544">
                <a:moveTo>
                  <a:pt x="407924" y="69976"/>
                </a:moveTo>
                <a:lnTo>
                  <a:pt x="402844" y="74802"/>
                </a:lnTo>
                <a:lnTo>
                  <a:pt x="402717" y="78867"/>
                </a:lnTo>
                <a:lnTo>
                  <a:pt x="449799" y="128119"/>
                </a:lnTo>
                <a:lnTo>
                  <a:pt x="472440" y="134620"/>
                </a:lnTo>
                <a:lnTo>
                  <a:pt x="469010" y="146812"/>
                </a:lnTo>
                <a:lnTo>
                  <a:pt x="472787" y="146812"/>
                </a:lnTo>
                <a:lnTo>
                  <a:pt x="482854" y="144272"/>
                </a:lnTo>
                <a:lnTo>
                  <a:pt x="411861" y="70104"/>
                </a:lnTo>
                <a:lnTo>
                  <a:pt x="407924" y="69976"/>
                </a:lnTo>
                <a:close/>
              </a:path>
              <a:path w="483235" h="169544">
                <a:moveTo>
                  <a:pt x="469138" y="134620"/>
                </a:moveTo>
                <a:lnTo>
                  <a:pt x="458578" y="137303"/>
                </a:lnTo>
                <a:lnTo>
                  <a:pt x="466089" y="145161"/>
                </a:lnTo>
                <a:lnTo>
                  <a:pt x="469138" y="134620"/>
                </a:lnTo>
                <a:close/>
              </a:path>
              <a:path w="483235" h="169544">
                <a:moveTo>
                  <a:pt x="472440" y="134620"/>
                </a:moveTo>
                <a:lnTo>
                  <a:pt x="469138" y="134620"/>
                </a:lnTo>
                <a:lnTo>
                  <a:pt x="466089" y="145161"/>
                </a:lnTo>
                <a:lnTo>
                  <a:pt x="469475" y="145161"/>
                </a:lnTo>
                <a:lnTo>
                  <a:pt x="472440" y="134620"/>
                </a:lnTo>
                <a:close/>
              </a:path>
              <a:path w="483235" h="169544">
                <a:moveTo>
                  <a:pt x="3556" y="0"/>
                </a:moveTo>
                <a:lnTo>
                  <a:pt x="0" y="12192"/>
                </a:lnTo>
                <a:lnTo>
                  <a:pt x="446539" y="140361"/>
                </a:lnTo>
                <a:lnTo>
                  <a:pt x="458578" y="137303"/>
                </a:lnTo>
                <a:lnTo>
                  <a:pt x="449799" y="128119"/>
                </a:lnTo>
                <a:lnTo>
                  <a:pt x="3556" y="0"/>
                </a:lnTo>
                <a:close/>
              </a:path>
              <a:path w="483235" h="169544">
                <a:moveTo>
                  <a:pt x="449799" y="128119"/>
                </a:moveTo>
                <a:lnTo>
                  <a:pt x="458578" y="137303"/>
                </a:lnTo>
                <a:lnTo>
                  <a:pt x="469138" y="134620"/>
                </a:lnTo>
                <a:lnTo>
                  <a:pt x="472440" y="134620"/>
                </a:lnTo>
                <a:lnTo>
                  <a:pt x="449799" y="128119"/>
                </a:lnTo>
                <a:close/>
              </a:path>
            </a:pathLst>
          </a:custGeom>
          <a:solidFill>
            <a:srgbClr val="000000"/>
          </a:solidFill>
        </p:spPr>
        <p:txBody>
          <a:bodyPr wrap="square" lIns="0" tIns="0" rIns="0" bIns="0" rtlCol="0"/>
          <a:lstStyle/>
          <a:p/>
        </p:txBody>
      </p:sp>
      <p:sp>
        <p:nvSpPr>
          <p:cNvPr id="38" name="object 38"/>
          <p:cNvSpPr txBox="1"/>
          <p:nvPr/>
        </p:nvSpPr>
        <p:spPr>
          <a:xfrm>
            <a:off x="2515361" y="1562861"/>
            <a:ext cx="1082040" cy="1019810"/>
          </a:xfrm>
          <a:prstGeom prst="rect">
            <a:avLst/>
          </a:prstGeom>
          <a:ln w="19811">
            <a:solidFill>
              <a:srgbClr val="000000"/>
            </a:solidFill>
          </a:ln>
        </p:spPr>
        <p:txBody>
          <a:bodyPr vert="horz" wrap="square" lIns="0" tIns="67310" rIns="0" bIns="0" rtlCol="0">
            <a:spAutoFit/>
          </a:bodyPr>
          <a:lstStyle/>
          <a:p>
            <a:pPr marL="108585">
              <a:lnSpc>
                <a:spcPct val="100000"/>
              </a:lnSpc>
              <a:spcBef>
                <a:spcPts val="530"/>
              </a:spcBef>
              <a:tabLst>
                <a:tab pos="481965" algn="l"/>
              </a:tabLst>
            </a:pPr>
            <a:r>
              <a:rPr sz="1800" spc="-7" baseline="2000" dirty="0">
                <a:latin typeface="Times New Roman" panose="02020603050405020304"/>
                <a:cs typeface="Times New Roman" panose="02020603050405020304"/>
              </a:rPr>
              <a:t>v4	</a:t>
            </a:r>
            <a:r>
              <a:rPr sz="1200" dirty="0">
                <a:latin typeface="Times New Roman" panose="02020603050405020304"/>
                <a:cs typeface="Times New Roman" panose="02020603050405020304"/>
              </a:rPr>
              <a:t>v1</a:t>
            </a:r>
            <a:endParaRPr sz="1200">
              <a:latin typeface="Times New Roman" panose="02020603050405020304"/>
              <a:cs typeface="Times New Roman" panose="02020603050405020304"/>
            </a:endParaRPr>
          </a:p>
          <a:p>
            <a:pPr marR="85090" algn="r">
              <a:lnSpc>
                <a:spcPts val="1220"/>
              </a:lnSpc>
              <a:spcBef>
                <a:spcPts val="775"/>
              </a:spcBef>
            </a:pPr>
            <a:r>
              <a:rPr sz="1200" dirty="0">
                <a:latin typeface="Times New Roman" panose="02020603050405020304"/>
                <a:cs typeface="Times New Roman" panose="02020603050405020304"/>
              </a:rPr>
              <a:t>v3</a:t>
            </a:r>
            <a:endParaRPr sz="1200">
              <a:latin typeface="Times New Roman" panose="02020603050405020304"/>
              <a:cs typeface="Times New Roman" panose="02020603050405020304"/>
            </a:endParaRPr>
          </a:p>
          <a:p>
            <a:pPr marL="113665">
              <a:lnSpc>
                <a:spcPts val="1040"/>
              </a:lnSpc>
            </a:pPr>
            <a:r>
              <a:rPr sz="1200" dirty="0">
                <a:latin typeface="Times New Roman" panose="02020603050405020304"/>
                <a:cs typeface="Times New Roman" panose="02020603050405020304"/>
              </a:rPr>
              <a:t>v2</a:t>
            </a:r>
            <a:endParaRPr sz="1200">
              <a:latin typeface="Times New Roman" panose="02020603050405020304"/>
              <a:cs typeface="Times New Roman" panose="02020603050405020304"/>
            </a:endParaRPr>
          </a:p>
          <a:p>
            <a:pPr marR="118745" algn="r">
              <a:lnSpc>
                <a:spcPts val="1250"/>
              </a:lnSpc>
            </a:pPr>
            <a:r>
              <a:rPr sz="1200" dirty="0">
                <a:latin typeface="Times New Roman" panose="02020603050405020304"/>
                <a:cs typeface="Times New Roman" panose="02020603050405020304"/>
              </a:rPr>
              <a:t>v6</a:t>
            </a:r>
            <a:endParaRPr sz="1200">
              <a:latin typeface="Times New Roman" panose="02020603050405020304"/>
              <a:cs typeface="Times New Roman" panose="02020603050405020304"/>
            </a:endParaRPr>
          </a:p>
          <a:p>
            <a:pPr marL="232410">
              <a:lnSpc>
                <a:spcPts val="1190"/>
              </a:lnSpc>
            </a:pPr>
            <a:r>
              <a:rPr sz="1000" spc="-5" dirty="0">
                <a:latin typeface="Times New Roman" panose="02020603050405020304"/>
                <a:cs typeface="Times New Roman" panose="02020603050405020304"/>
              </a:rPr>
              <a:t>Partition</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1</a:t>
            </a:r>
            <a:endParaRPr sz="1000">
              <a:latin typeface="Times New Roman" panose="02020603050405020304"/>
              <a:cs typeface="Times New Roman" panose="02020603050405020304"/>
            </a:endParaRPr>
          </a:p>
        </p:txBody>
      </p:sp>
      <p:sp>
        <p:nvSpPr>
          <p:cNvPr id="39" name="object 39"/>
          <p:cNvSpPr/>
          <p:nvPr/>
        </p:nvSpPr>
        <p:spPr>
          <a:xfrm>
            <a:off x="4424171" y="3313138"/>
            <a:ext cx="460260" cy="475526"/>
          </a:xfrm>
          <a:prstGeom prst="rect">
            <a:avLst/>
          </a:prstGeom>
          <a:blipFill>
            <a:blip r:embed="rId7" cstate="print"/>
            <a:stretch>
              <a:fillRect/>
            </a:stretch>
          </a:blipFill>
        </p:spPr>
        <p:txBody>
          <a:bodyPr wrap="square" lIns="0" tIns="0" rIns="0" bIns="0" rtlCol="0"/>
          <a:lstStyle/>
          <a:p/>
        </p:txBody>
      </p:sp>
      <p:sp>
        <p:nvSpPr>
          <p:cNvPr id="40" name="object 40"/>
          <p:cNvSpPr/>
          <p:nvPr/>
        </p:nvSpPr>
        <p:spPr>
          <a:xfrm>
            <a:off x="4471415" y="3343655"/>
            <a:ext cx="368808" cy="373380"/>
          </a:xfrm>
          <a:prstGeom prst="rect">
            <a:avLst/>
          </a:prstGeom>
          <a:blipFill>
            <a:blip r:embed="rId8" cstate="print"/>
            <a:stretch>
              <a:fillRect/>
            </a:stretch>
          </a:blipFill>
        </p:spPr>
        <p:txBody>
          <a:bodyPr wrap="square" lIns="0" tIns="0" rIns="0" bIns="0" rtlCol="0"/>
          <a:lstStyle/>
          <a:p/>
        </p:txBody>
      </p:sp>
      <p:sp>
        <p:nvSpPr>
          <p:cNvPr id="41" name="object 41"/>
          <p:cNvSpPr/>
          <p:nvPr/>
        </p:nvSpPr>
        <p:spPr>
          <a:xfrm>
            <a:off x="4471415" y="3343655"/>
            <a:ext cx="368935" cy="373380"/>
          </a:xfrm>
          <a:custGeom>
            <a:avLst/>
            <a:gdLst/>
            <a:ahLst/>
            <a:cxnLst/>
            <a:rect l="l" t="t" r="r" b="b"/>
            <a:pathLst>
              <a:path w="368935" h="373379">
                <a:moveTo>
                  <a:pt x="0" y="93345"/>
                </a:moveTo>
                <a:lnTo>
                  <a:pt x="184404" y="93345"/>
                </a:lnTo>
                <a:lnTo>
                  <a:pt x="184404" y="0"/>
                </a:lnTo>
                <a:lnTo>
                  <a:pt x="368808" y="186690"/>
                </a:lnTo>
                <a:lnTo>
                  <a:pt x="184404" y="373380"/>
                </a:lnTo>
                <a:lnTo>
                  <a:pt x="184404" y="280035"/>
                </a:lnTo>
                <a:lnTo>
                  <a:pt x="0" y="280035"/>
                </a:lnTo>
                <a:lnTo>
                  <a:pt x="0" y="93345"/>
                </a:lnTo>
                <a:close/>
              </a:path>
            </a:pathLst>
          </a:custGeom>
          <a:ln w="9144">
            <a:solidFill>
              <a:srgbClr val="2C2CFD"/>
            </a:solidFill>
          </a:ln>
        </p:spPr>
        <p:txBody>
          <a:bodyPr wrap="square" lIns="0" tIns="0" rIns="0" bIns="0" rtlCol="0"/>
          <a:lstStyle/>
          <a:p/>
        </p:txBody>
      </p:sp>
      <p:sp>
        <p:nvSpPr>
          <p:cNvPr id="42" name="object 42"/>
          <p:cNvSpPr txBox="1"/>
          <p:nvPr/>
        </p:nvSpPr>
        <p:spPr>
          <a:xfrm>
            <a:off x="2591242" y="4196334"/>
            <a:ext cx="422275" cy="381000"/>
          </a:xfrm>
          <a:prstGeom prst="rect">
            <a:avLst/>
          </a:prstGeom>
        </p:spPr>
        <p:txBody>
          <a:bodyPr vert="vert" wrap="square" lIns="0" tIns="0" rIns="0" bIns="0" rtlCol="0">
            <a:spAutoFit/>
          </a:bodyPr>
          <a:lstStyle/>
          <a:p>
            <a:pPr marL="12700">
              <a:lnSpc>
                <a:spcPts val="3190"/>
              </a:lnSpc>
            </a:pPr>
            <a:r>
              <a:rPr sz="2800" dirty="0">
                <a:latin typeface="Arial" panose="020B0604020202020204"/>
                <a:cs typeface="Arial" panose="020B0604020202020204"/>
              </a:rPr>
              <a:t>…</a:t>
            </a:r>
            <a:endParaRPr sz="2800">
              <a:latin typeface="Arial" panose="020B0604020202020204"/>
              <a:cs typeface="Arial" panose="020B0604020202020204"/>
            </a:endParaRPr>
          </a:p>
        </p:txBody>
      </p:sp>
      <p:sp>
        <p:nvSpPr>
          <p:cNvPr id="43" name="object 43"/>
          <p:cNvSpPr txBox="1"/>
          <p:nvPr/>
        </p:nvSpPr>
        <p:spPr>
          <a:xfrm>
            <a:off x="2607307" y="6456070"/>
            <a:ext cx="422909" cy="381000"/>
          </a:xfrm>
          <a:prstGeom prst="rect">
            <a:avLst/>
          </a:prstGeom>
        </p:spPr>
        <p:txBody>
          <a:bodyPr vert="vert" wrap="square" lIns="0" tIns="0" rIns="0" bIns="0" rtlCol="0">
            <a:spAutoFit/>
          </a:bodyPr>
          <a:lstStyle/>
          <a:p>
            <a:pPr marL="12700">
              <a:lnSpc>
                <a:spcPts val="3195"/>
              </a:lnSpc>
            </a:pPr>
            <a:r>
              <a:rPr sz="2800" dirty="0">
                <a:latin typeface="Arial" panose="020B0604020202020204"/>
                <a:cs typeface="Arial" panose="020B0604020202020204"/>
              </a:rPr>
              <a:t>…</a:t>
            </a:r>
            <a:endParaRPr sz="2800">
              <a:latin typeface="Arial" panose="020B0604020202020204"/>
              <a:cs typeface="Arial" panose="020B0604020202020204"/>
            </a:endParaRPr>
          </a:p>
        </p:txBody>
      </p:sp>
      <p:sp>
        <p:nvSpPr>
          <p:cNvPr id="44" name="object 44"/>
          <p:cNvSpPr txBox="1"/>
          <p:nvPr/>
        </p:nvSpPr>
        <p:spPr>
          <a:xfrm>
            <a:off x="5614540" y="4198111"/>
            <a:ext cx="422909" cy="381000"/>
          </a:xfrm>
          <a:prstGeom prst="rect">
            <a:avLst/>
          </a:prstGeom>
        </p:spPr>
        <p:txBody>
          <a:bodyPr vert="vert" wrap="square" lIns="0" tIns="0" rIns="0" bIns="0" rtlCol="0">
            <a:spAutoFit/>
          </a:bodyPr>
          <a:lstStyle/>
          <a:p>
            <a:pPr marL="12700">
              <a:lnSpc>
                <a:spcPts val="3195"/>
              </a:lnSpc>
            </a:pPr>
            <a:r>
              <a:rPr sz="2800" dirty="0">
                <a:latin typeface="Arial" panose="020B0604020202020204"/>
                <a:cs typeface="Arial" panose="020B0604020202020204"/>
              </a:rPr>
              <a:t>…</a:t>
            </a:r>
            <a:endParaRPr sz="2800">
              <a:latin typeface="Arial" panose="020B0604020202020204"/>
              <a:cs typeface="Arial" panose="020B0604020202020204"/>
            </a:endParaRPr>
          </a:p>
        </p:txBody>
      </p:sp>
      <p:sp>
        <p:nvSpPr>
          <p:cNvPr id="45" name="object 45"/>
          <p:cNvSpPr/>
          <p:nvPr/>
        </p:nvSpPr>
        <p:spPr>
          <a:xfrm>
            <a:off x="4418076" y="5507735"/>
            <a:ext cx="460260" cy="475526"/>
          </a:xfrm>
          <a:prstGeom prst="rect">
            <a:avLst/>
          </a:prstGeom>
          <a:blipFill>
            <a:blip r:embed="rId7" cstate="print"/>
            <a:stretch>
              <a:fillRect/>
            </a:stretch>
          </a:blipFill>
        </p:spPr>
        <p:txBody>
          <a:bodyPr wrap="square" lIns="0" tIns="0" rIns="0" bIns="0" rtlCol="0"/>
          <a:lstStyle/>
          <a:p/>
        </p:txBody>
      </p:sp>
      <p:sp>
        <p:nvSpPr>
          <p:cNvPr id="46" name="object 46"/>
          <p:cNvSpPr/>
          <p:nvPr/>
        </p:nvSpPr>
        <p:spPr>
          <a:xfrm>
            <a:off x="4465320" y="5538215"/>
            <a:ext cx="368807" cy="373380"/>
          </a:xfrm>
          <a:prstGeom prst="rect">
            <a:avLst/>
          </a:prstGeom>
          <a:blipFill>
            <a:blip r:embed="rId9" cstate="print"/>
            <a:stretch>
              <a:fillRect/>
            </a:stretch>
          </a:blipFill>
        </p:spPr>
        <p:txBody>
          <a:bodyPr wrap="square" lIns="0" tIns="0" rIns="0" bIns="0" rtlCol="0"/>
          <a:lstStyle/>
          <a:p/>
        </p:txBody>
      </p:sp>
      <p:sp>
        <p:nvSpPr>
          <p:cNvPr id="47" name="object 47"/>
          <p:cNvSpPr/>
          <p:nvPr/>
        </p:nvSpPr>
        <p:spPr>
          <a:xfrm>
            <a:off x="4465320" y="5538215"/>
            <a:ext cx="368935" cy="373380"/>
          </a:xfrm>
          <a:custGeom>
            <a:avLst/>
            <a:gdLst/>
            <a:ahLst/>
            <a:cxnLst/>
            <a:rect l="l" t="t" r="r" b="b"/>
            <a:pathLst>
              <a:path w="368935" h="373379">
                <a:moveTo>
                  <a:pt x="0" y="93345"/>
                </a:moveTo>
                <a:lnTo>
                  <a:pt x="184403" y="93345"/>
                </a:lnTo>
                <a:lnTo>
                  <a:pt x="184403" y="0"/>
                </a:lnTo>
                <a:lnTo>
                  <a:pt x="368807" y="186690"/>
                </a:lnTo>
                <a:lnTo>
                  <a:pt x="184403" y="373380"/>
                </a:lnTo>
                <a:lnTo>
                  <a:pt x="184403" y="280035"/>
                </a:lnTo>
                <a:lnTo>
                  <a:pt x="0" y="280035"/>
                </a:lnTo>
                <a:lnTo>
                  <a:pt x="0" y="93345"/>
                </a:lnTo>
                <a:close/>
              </a:path>
            </a:pathLst>
          </a:custGeom>
          <a:ln w="9144">
            <a:solidFill>
              <a:srgbClr val="2C2CFD"/>
            </a:solidFill>
          </a:ln>
        </p:spPr>
        <p:txBody>
          <a:bodyPr wrap="square" lIns="0" tIns="0" rIns="0" bIns="0" rtlCol="0"/>
          <a:lstStyle/>
          <a:p/>
        </p:txBody>
      </p:sp>
      <p:sp>
        <p:nvSpPr>
          <p:cNvPr id="48" name="object 48"/>
          <p:cNvSpPr txBox="1"/>
          <p:nvPr/>
        </p:nvSpPr>
        <p:spPr>
          <a:xfrm>
            <a:off x="5508114" y="6456070"/>
            <a:ext cx="422909" cy="381000"/>
          </a:xfrm>
          <a:prstGeom prst="rect">
            <a:avLst/>
          </a:prstGeom>
        </p:spPr>
        <p:txBody>
          <a:bodyPr vert="vert" wrap="square" lIns="0" tIns="0" rIns="0" bIns="0" rtlCol="0">
            <a:spAutoFit/>
          </a:bodyPr>
          <a:lstStyle/>
          <a:p>
            <a:pPr marL="12700">
              <a:lnSpc>
                <a:spcPts val="3195"/>
              </a:lnSpc>
            </a:pPr>
            <a:r>
              <a:rPr sz="2800" dirty="0">
                <a:latin typeface="Arial" panose="020B0604020202020204"/>
                <a:cs typeface="Arial" panose="020B0604020202020204"/>
              </a:rPr>
              <a:t>…</a:t>
            </a:r>
            <a:endParaRPr sz="2800">
              <a:latin typeface="Arial" panose="020B0604020202020204"/>
              <a:cs typeface="Arial" panose="020B0604020202020204"/>
            </a:endParaRPr>
          </a:p>
        </p:txBody>
      </p:sp>
      <p:sp>
        <p:nvSpPr>
          <p:cNvPr id="49" name="object 49"/>
          <p:cNvSpPr/>
          <p:nvPr/>
        </p:nvSpPr>
        <p:spPr>
          <a:xfrm>
            <a:off x="7703819" y="0"/>
            <a:ext cx="1440179" cy="996696"/>
          </a:xfrm>
          <a:prstGeom prst="rect">
            <a:avLst/>
          </a:prstGeom>
          <a:blipFill>
            <a:blip r:embed="rId10" cstate="print"/>
            <a:stretch>
              <a:fillRect/>
            </a:stretch>
          </a:blipFill>
        </p:spPr>
        <p:txBody>
          <a:bodyPr wrap="square" lIns="0" tIns="0" rIns="0" bIns="0" rtlCol="0"/>
          <a:lstStyle/>
          <a:p/>
        </p:txBody>
      </p:sp>
      <p:sp>
        <p:nvSpPr>
          <p:cNvPr id="50" name="object 50"/>
          <p:cNvSpPr/>
          <p:nvPr/>
        </p:nvSpPr>
        <p:spPr>
          <a:xfrm>
            <a:off x="183194" y="213985"/>
            <a:ext cx="891036" cy="376559"/>
          </a:xfrm>
          <a:prstGeom prst="rect">
            <a:avLst/>
          </a:prstGeom>
          <a:blipFill>
            <a:blip r:embed="rId11" cstate="print"/>
            <a:stretch>
              <a:fillRect/>
            </a:stretch>
          </a:blipFill>
        </p:spPr>
        <p:txBody>
          <a:bodyPr wrap="square" lIns="0" tIns="0" rIns="0" bIns="0" rtlCol="0"/>
          <a:lstStyle/>
          <a:p/>
        </p:txBody>
      </p:sp>
      <p:sp>
        <p:nvSpPr>
          <p:cNvPr id="51" name="object 51"/>
          <p:cNvSpPr txBox="1"/>
          <p:nvPr/>
        </p:nvSpPr>
        <p:spPr>
          <a:xfrm>
            <a:off x="2030095" y="2648203"/>
            <a:ext cx="1691005" cy="1443355"/>
          </a:xfrm>
          <a:prstGeom prst="rect">
            <a:avLst/>
          </a:prstGeom>
        </p:spPr>
        <p:txBody>
          <a:bodyPr vert="horz" wrap="square" lIns="0" tIns="78105" rIns="0" bIns="0" rtlCol="0">
            <a:spAutoFit/>
          </a:bodyPr>
          <a:lstStyle/>
          <a:p>
            <a:pPr marL="12700">
              <a:lnSpc>
                <a:spcPct val="100000"/>
              </a:lnSpc>
              <a:spcBef>
                <a:spcPts val="615"/>
              </a:spcBef>
            </a:pPr>
            <a:r>
              <a:rPr sz="1800" b="1" dirty="0">
                <a:latin typeface="Arial" panose="020B0604020202020204"/>
                <a:cs typeface="Arial" panose="020B0604020202020204"/>
              </a:rPr>
              <a:t>Non-o</a:t>
            </a:r>
            <a:r>
              <a:rPr sz="1800" b="1" spc="5" dirty="0">
                <a:latin typeface="Arial" panose="020B0604020202020204"/>
                <a:cs typeface="Arial" panose="020B0604020202020204"/>
              </a:rPr>
              <a:t>p</a:t>
            </a:r>
            <a:r>
              <a:rPr sz="1800" b="1" dirty="0">
                <a:latin typeface="Arial" panose="020B0604020202020204"/>
                <a:cs typeface="Arial" panose="020B0604020202020204"/>
              </a:rPr>
              <a:t>timized:</a:t>
            </a:r>
            <a:endParaRPr sz="1800">
              <a:latin typeface="Arial" panose="020B0604020202020204"/>
              <a:cs typeface="Arial" panose="020B0604020202020204"/>
            </a:endParaRPr>
          </a:p>
          <a:p>
            <a:pPr marL="41275">
              <a:lnSpc>
                <a:spcPct val="100000"/>
              </a:lnSpc>
              <a:spcBef>
                <a:spcPts val="515"/>
              </a:spcBef>
            </a:pPr>
            <a:r>
              <a:rPr sz="1800" spc="-5" dirty="0">
                <a:latin typeface="Arial" panose="020B0604020202020204"/>
                <a:cs typeface="Arial" panose="020B0604020202020204"/>
              </a:rPr>
              <a:t>P1:v3-&gt;P2:v3</a:t>
            </a:r>
            <a:endParaRPr sz="1800">
              <a:latin typeface="Arial" panose="020B0604020202020204"/>
              <a:cs typeface="Arial" panose="020B0604020202020204"/>
            </a:endParaRPr>
          </a:p>
          <a:p>
            <a:pPr marL="47625" marR="257175" indent="-6985">
              <a:lnSpc>
                <a:spcPts val="2910"/>
              </a:lnSpc>
              <a:spcBef>
                <a:spcPts val="210"/>
              </a:spcBef>
            </a:pPr>
            <a:r>
              <a:rPr sz="1800" spc="-5" dirty="0">
                <a:latin typeface="Arial" panose="020B0604020202020204"/>
                <a:cs typeface="Arial" panose="020B0604020202020204"/>
              </a:rPr>
              <a:t>P</a:t>
            </a:r>
            <a:r>
              <a:rPr sz="1800" spc="-15" dirty="0">
                <a:latin typeface="Arial" panose="020B0604020202020204"/>
                <a:cs typeface="Arial" panose="020B0604020202020204"/>
              </a:rPr>
              <a:t>1</a:t>
            </a:r>
            <a:r>
              <a:rPr sz="1800" dirty="0">
                <a:latin typeface="Arial" panose="020B0604020202020204"/>
                <a:cs typeface="Arial" panose="020B0604020202020204"/>
              </a:rPr>
              <a:t>:v</a:t>
            </a:r>
            <a:r>
              <a:rPr sz="1800" spc="-5" dirty="0">
                <a:latin typeface="Arial" panose="020B0604020202020204"/>
                <a:cs typeface="Arial" panose="020B0604020202020204"/>
              </a:rPr>
              <a:t>6</a:t>
            </a:r>
            <a:r>
              <a:rPr sz="1800" dirty="0">
                <a:latin typeface="Arial" panose="020B0604020202020204"/>
                <a:cs typeface="Arial" panose="020B0604020202020204"/>
              </a:rPr>
              <a:t>-&gt;P3:v6  </a:t>
            </a:r>
            <a:r>
              <a:rPr sz="1800" spc="-5" dirty="0">
                <a:latin typeface="Arial" panose="020B0604020202020204"/>
                <a:cs typeface="Arial" panose="020B0604020202020204"/>
              </a:rPr>
              <a:t>P</a:t>
            </a:r>
            <a:r>
              <a:rPr sz="1800" spc="-15" dirty="0">
                <a:latin typeface="Arial" panose="020B0604020202020204"/>
                <a:cs typeface="Arial" panose="020B0604020202020204"/>
              </a:rPr>
              <a:t>1</a:t>
            </a:r>
            <a:r>
              <a:rPr sz="1800" dirty="0">
                <a:latin typeface="Arial" panose="020B0604020202020204"/>
                <a:cs typeface="Arial" panose="020B0604020202020204"/>
              </a:rPr>
              <a:t>:v</a:t>
            </a:r>
            <a:r>
              <a:rPr sz="1800" spc="-5" dirty="0">
                <a:latin typeface="Arial" panose="020B0604020202020204"/>
                <a:cs typeface="Arial" panose="020B0604020202020204"/>
              </a:rPr>
              <a:t>4</a:t>
            </a:r>
            <a:r>
              <a:rPr sz="1800" dirty="0">
                <a:latin typeface="Arial" panose="020B0604020202020204"/>
                <a:cs typeface="Arial" panose="020B0604020202020204"/>
              </a:rPr>
              <a:t>-&gt;P2:v4</a:t>
            </a:r>
            <a:endParaRPr sz="1800">
              <a:latin typeface="Arial" panose="020B0604020202020204"/>
              <a:cs typeface="Arial" panose="020B0604020202020204"/>
            </a:endParaRPr>
          </a:p>
        </p:txBody>
      </p:sp>
      <p:sp>
        <p:nvSpPr>
          <p:cNvPr id="52" name="object 52"/>
          <p:cNvSpPr txBox="1"/>
          <p:nvPr/>
        </p:nvSpPr>
        <p:spPr>
          <a:xfrm>
            <a:off x="2033397" y="4844288"/>
            <a:ext cx="1694180" cy="1680210"/>
          </a:xfrm>
          <a:prstGeom prst="rect">
            <a:avLst/>
          </a:prstGeom>
        </p:spPr>
        <p:txBody>
          <a:bodyPr vert="horz" wrap="square" lIns="0" tIns="7620" rIns="0" bIns="0" rtlCol="0">
            <a:spAutoFit/>
          </a:bodyPr>
          <a:lstStyle/>
          <a:p>
            <a:pPr marL="12700" marR="5080" indent="2540">
              <a:lnSpc>
                <a:spcPct val="121000"/>
              </a:lnSpc>
              <a:spcBef>
                <a:spcPts val="60"/>
              </a:spcBef>
            </a:pPr>
            <a:r>
              <a:rPr sz="1800" b="1" dirty="0">
                <a:latin typeface="Arial" panose="020B0604020202020204"/>
                <a:cs typeface="Arial" panose="020B0604020202020204"/>
              </a:rPr>
              <a:t>Non-o</a:t>
            </a:r>
            <a:r>
              <a:rPr sz="1800" b="1" spc="5" dirty="0">
                <a:latin typeface="Arial" panose="020B0604020202020204"/>
                <a:cs typeface="Arial" panose="020B0604020202020204"/>
              </a:rPr>
              <a:t>p</a:t>
            </a:r>
            <a:r>
              <a:rPr sz="1800" b="1" dirty="0">
                <a:latin typeface="Arial" panose="020B0604020202020204"/>
                <a:cs typeface="Arial" panose="020B0604020202020204"/>
              </a:rPr>
              <a:t>timized:  </a:t>
            </a:r>
            <a:r>
              <a:rPr sz="1800" spc="-5" dirty="0">
                <a:latin typeface="Arial" panose="020B0604020202020204"/>
                <a:cs typeface="Arial" panose="020B0604020202020204"/>
              </a:rPr>
              <a:t>P2:v3-&gt;P1:v3  P2:v3-&gt;P3:v3  P2:v4-&gt;P1:v4  P2:v4-&gt;P3:v4</a:t>
            </a:r>
            <a:endParaRPr sz="1800">
              <a:latin typeface="Arial" panose="020B0604020202020204"/>
              <a:cs typeface="Arial" panose="020B0604020202020204"/>
            </a:endParaRPr>
          </a:p>
        </p:txBody>
      </p:sp>
      <p:sp>
        <p:nvSpPr>
          <p:cNvPr id="53" name="object 53"/>
          <p:cNvSpPr txBox="1"/>
          <p:nvPr/>
        </p:nvSpPr>
        <p:spPr>
          <a:xfrm>
            <a:off x="4961001" y="2626653"/>
            <a:ext cx="1434465" cy="1543050"/>
          </a:xfrm>
          <a:prstGeom prst="rect">
            <a:avLst/>
          </a:prstGeom>
        </p:spPr>
        <p:txBody>
          <a:bodyPr vert="horz" wrap="square" lIns="0" tIns="99695" rIns="0" bIns="0" rtlCol="0">
            <a:spAutoFit/>
          </a:bodyPr>
          <a:lstStyle/>
          <a:p>
            <a:pPr marL="12700">
              <a:lnSpc>
                <a:spcPct val="100000"/>
              </a:lnSpc>
              <a:spcBef>
                <a:spcPts val="785"/>
              </a:spcBef>
            </a:pPr>
            <a:r>
              <a:rPr sz="1800" b="1" dirty="0">
                <a:latin typeface="Arial" panose="020B0604020202020204"/>
                <a:cs typeface="Arial" panose="020B0604020202020204"/>
              </a:rPr>
              <a:t>Optimized:</a:t>
            </a:r>
            <a:endParaRPr sz="1800">
              <a:latin typeface="Arial" panose="020B0604020202020204"/>
              <a:cs typeface="Arial" panose="020B0604020202020204"/>
            </a:endParaRPr>
          </a:p>
          <a:p>
            <a:pPr marL="41910">
              <a:lnSpc>
                <a:spcPct val="100000"/>
              </a:lnSpc>
              <a:spcBef>
                <a:spcPts val="690"/>
              </a:spcBef>
            </a:pPr>
            <a:r>
              <a:rPr sz="1800" spc="-5" dirty="0">
                <a:latin typeface="Arial" panose="020B0604020202020204"/>
                <a:cs typeface="Arial" panose="020B0604020202020204"/>
              </a:rPr>
              <a:t>P1:v3-&gt;P2:v3</a:t>
            </a:r>
            <a:endParaRPr sz="1800">
              <a:latin typeface="Arial" panose="020B0604020202020204"/>
              <a:cs typeface="Arial" panose="020B0604020202020204"/>
            </a:endParaRPr>
          </a:p>
          <a:p>
            <a:pPr marL="33020" marR="14605" indent="-3175">
              <a:lnSpc>
                <a:spcPts val="3200"/>
              </a:lnSpc>
              <a:spcBef>
                <a:spcPts val="125"/>
              </a:spcBef>
            </a:pPr>
            <a:r>
              <a:rPr sz="1800" spc="-5" dirty="0">
                <a:latin typeface="Arial" panose="020B0604020202020204"/>
                <a:cs typeface="Arial" panose="020B0604020202020204"/>
              </a:rPr>
              <a:t>P</a:t>
            </a:r>
            <a:r>
              <a:rPr sz="1800" spc="-15" dirty="0">
                <a:latin typeface="Arial" panose="020B0604020202020204"/>
                <a:cs typeface="Arial" panose="020B0604020202020204"/>
              </a:rPr>
              <a:t>1</a:t>
            </a:r>
            <a:r>
              <a:rPr sz="1800" dirty="0">
                <a:latin typeface="Arial" panose="020B0604020202020204"/>
                <a:cs typeface="Arial" panose="020B0604020202020204"/>
              </a:rPr>
              <a:t>:v</a:t>
            </a:r>
            <a:r>
              <a:rPr sz="1800" spc="-5" dirty="0">
                <a:latin typeface="Arial" panose="020B0604020202020204"/>
                <a:cs typeface="Arial" panose="020B0604020202020204"/>
              </a:rPr>
              <a:t>4</a:t>
            </a:r>
            <a:r>
              <a:rPr sz="1800" dirty="0">
                <a:latin typeface="Arial" panose="020B0604020202020204"/>
                <a:cs typeface="Arial" panose="020B0604020202020204"/>
              </a:rPr>
              <a:t>-&gt;P2:v4  </a:t>
            </a:r>
            <a:r>
              <a:rPr sz="1800" spc="-5" dirty="0">
                <a:latin typeface="Arial" panose="020B0604020202020204"/>
                <a:cs typeface="Arial" panose="020B0604020202020204"/>
              </a:rPr>
              <a:t>P</a:t>
            </a:r>
            <a:r>
              <a:rPr sz="1800" spc="-15" dirty="0">
                <a:latin typeface="Arial" panose="020B0604020202020204"/>
                <a:cs typeface="Arial" panose="020B0604020202020204"/>
              </a:rPr>
              <a:t>1</a:t>
            </a:r>
            <a:r>
              <a:rPr sz="1800" dirty="0">
                <a:latin typeface="Arial" panose="020B0604020202020204"/>
                <a:cs typeface="Arial" panose="020B0604020202020204"/>
              </a:rPr>
              <a:t>:v</a:t>
            </a:r>
            <a:r>
              <a:rPr sz="1800" spc="-5" dirty="0">
                <a:latin typeface="Arial" panose="020B0604020202020204"/>
                <a:cs typeface="Arial" panose="020B0604020202020204"/>
              </a:rPr>
              <a:t>6</a:t>
            </a:r>
            <a:r>
              <a:rPr sz="1800" dirty="0">
                <a:latin typeface="Arial" panose="020B0604020202020204"/>
                <a:cs typeface="Arial" panose="020B0604020202020204"/>
              </a:rPr>
              <a:t>-&gt;P3:v6</a:t>
            </a:r>
            <a:endParaRPr sz="1800">
              <a:latin typeface="Arial" panose="020B0604020202020204"/>
              <a:cs typeface="Arial" panose="020B0604020202020204"/>
            </a:endParaRPr>
          </a:p>
        </p:txBody>
      </p:sp>
      <p:sp>
        <p:nvSpPr>
          <p:cNvPr id="54" name="object 54"/>
          <p:cNvSpPr txBox="1"/>
          <p:nvPr/>
        </p:nvSpPr>
        <p:spPr>
          <a:xfrm>
            <a:off x="4996053" y="4796790"/>
            <a:ext cx="1414145" cy="1732280"/>
          </a:xfrm>
          <a:prstGeom prst="rect">
            <a:avLst/>
          </a:prstGeom>
        </p:spPr>
        <p:txBody>
          <a:bodyPr vert="horz" wrap="square" lIns="0" tIns="30480" rIns="0" bIns="0" rtlCol="0">
            <a:spAutoFit/>
          </a:bodyPr>
          <a:lstStyle/>
          <a:p>
            <a:pPr marL="19685" marR="5080" indent="-1270">
              <a:lnSpc>
                <a:spcPct val="121000"/>
              </a:lnSpc>
              <a:spcBef>
                <a:spcPts val="240"/>
              </a:spcBef>
            </a:pPr>
            <a:r>
              <a:rPr sz="1800" b="1" dirty="0">
                <a:latin typeface="Arial" panose="020B0604020202020204"/>
                <a:cs typeface="Arial" panose="020B0604020202020204"/>
              </a:rPr>
              <a:t>Optimized:  </a:t>
            </a:r>
            <a:r>
              <a:rPr sz="1800" dirty="0">
                <a:latin typeface="Arial" panose="020B0604020202020204"/>
                <a:cs typeface="Arial" panose="020B0604020202020204"/>
              </a:rPr>
              <a:t>P2:v</a:t>
            </a:r>
            <a:r>
              <a:rPr sz="1800" spc="-5" dirty="0">
                <a:latin typeface="Arial" panose="020B0604020202020204"/>
                <a:cs typeface="Arial" panose="020B0604020202020204"/>
              </a:rPr>
              <a:t>3</a:t>
            </a:r>
            <a:r>
              <a:rPr sz="1800" dirty="0">
                <a:latin typeface="Arial" panose="020B0604020202020204"/>
                <a:cs typeface="Arial" panose="020B0604020202020204"/>
              </a:rPr>
              <a:t>-&gt;P1:v3  </a:t>
            </a:r>
            <a:r>
              <a:rPr sz="1800" spc="-5" dirty="0">
                <a:latin typeface="Arial" panose="020B0604020202020204"/>
                <a:cs typeface="Arial" panose="020B0604020202020204"/>
              </a:rPr>
              <a:t>P</a:t>
            </a:r>
            <a:r>
              <a:rPr sz="1800" spc="-15" dirty="0">
                <a:latin typeface="Arial" panose="020B0604020202020204"/>
                <a:cs typeface="Arial" panose="020B0604020202020204"/>
              </a:rPr>
              <a:t>2</a:t>
            </a:r>
            <a:r>
              <a:rPr sz="1800" dirty="0">
                <a:latin typeface="Arial" panose="020B0604020202020204"/>
                <a:cs typeface="Arial" panose="020B0604020202020204"/>
              </a:rPr>
              <a:t>:v</a:t>
            </a:r>
            <a:r>
              <a:rPr sz="1800" spc="-5" dirty="0">
                <a:latin typeface="Arial" panose="020B0604020202020204"/>
                <a:cs typeface="Arial" panose="020B0604020202020204"/>
              </a:rPr>
              <a:t>4</a:t>
            </a:r>
            <a:r>
              <a:rPr sz="1800" dirty="0">
                <a:latin typeface="Arial" panose="020B0604020202020204"/>
                <a:cs typeface="Arial" panose="020B0604020202020204"/>
              </a:rPr>
              <a:t>-&gt;P1:v4</a:t>
            </a:r>
            <a:endParaRPr sz="1800">
              <a:latin typeface="Arial" panose="020B0604020202020204"/>
              <a:cs typeface="Arial" panose="020B0604020202020204"/>
            </a:endParaRPr>
          </a:p>
          <a:p>
            <a:pPr marL="12700" marR="5080" indent="10160">
              <a:lnSpc>
                <a:spcPct val="119000"/>
              </a:lnSpc>
              <a:spcBef>
                <a:spcPts val="295"/>
              </a:spcBef>
            </a:pPr>
            <a:r>
              <a:rPr sz="1800" dirty="0">
                <a:latin typeface="Arial" panose="020B0604020202020204"/>
                <a:cs typeface="Arial" panose="020B0604020202020204"/>
              </a:rPr>
              <a:t>P2:v</a:t>
            </a:r>
            <a:r>
              <a:rPr sz="1800" spc="-10" dirty="0">
                <a:latin typeface="Arial" panose="020B0604020202020204"/>
                <a:cs typeface="Arial" panose="020B0604020202020204"/>
              </a:rPr>
              <a:t>3</a:t>
            </a:r>
            <a:r>
              <a:rPr sz="1800" dirty="0">
                <a:latin typeface="Arial" panose="020B0604020202020204"/>
                <a:cs typeface="Arial" panose="020B0604020202020204"/>
              </a:rPr>
              <a:t>-&gt;P3:v3  </a:t>
            </a:r>
            <a:r>
              <a:rPr sz="1800" spc="-5" dirty="0">
                <a:latin typeface="Arial" panose="020B0604020202020204"/>
                <a:cs typeface="Arial" panose="020B0604020202020204"/>
              </a:rPr>
              <a:t>P2:v4-&gt;P3:v4</a:t>
            </a:r>
            <a:endParaRPr sz="1800">
              <a:latin typeface="Arial" panose="020B0604020202020204"/>
              <a:cs typeface="Arial" panose="020B0604020202020204"/>
            </a:endParaRPr>
          </a:p>
        </p:txBody>
      </p:sp>
      <p:sp>
        <p:nvSpPr>
          <p:cNvPr id="55" name="object 55"/>
          <p:cNvSpPr txBox="1"/>
          <p:nvPr/>
        </p:nvSpPr>
        <p:spPr>
          <a:xfrm>
            <a:off x="171094" y="3078860"/>
            <a:ext cx="1645285" cy="566420"/>
          </a:xfrm>
          <a:prstGeom prst="rect">
            <a:avLst/>
          </a:prstGeom>
        </p:spPr>
        <p:txBody>
          <a:bodyPr vert="horz" wrap="square" lIns="0" tIns="12700" rIns="0" bIns="0" rtlCol="0">
            <a:spAutoFit/>
          </a:bodyPr>
          <a:lstStyle/>
          <a:p>
            <a:pPr marL="12700" marR="5080" algn="ctr">
              <a:lnSpc>
                <a:spcPct val="100000"/>
              </a:lnSpc>
              <a:spcBef>
                <a:spcPts val="100"/>
              </a:spcBef>
            </a:pPr>
            <a:r>
              <a:rPr sz="1800">
                <a:latin typeface="Arial" panose="020B0604020202020204"/>
                <a:cs typeface="Arial" panose="020B0604020202020204"/>
              </a:rPr>
              <a:t>从</a:t>
            </a:r>
            <a:r>
              <a:rPr sz="1800" b="1">
                <a:latin typeface="Arial" panose="020B0604020202020204"/>
                <a:cs typeface="Arial" panose="020B0604020202020204"/>
              </a:rPr>
              <a:t>镜像</a:t>
            </a:r>
            <a:r>
              <a:rPr sz="1800">
                <a:latin typeface="Arial" panose="020B0604020202020204"/>
                <a:cs typeface="Arial" panose="020B0604020202020204"/>
              </a:rPr>
              <a:t>到</a:t>
            </a:r>
            <a:r>
              <a:rPr sz="1800" b="1">
                <a:latin typeface="Arial" panose="020B0604020202020204"/>
                <a:cs typeface="Arial" panose="020B0604020202020204"/>
              </a:rPr>
              <a:t>主镜像</a:t>
            </a:r>
            <a:r>
              <a:rPr sz="1800">
                <a:latin typeface="Arial" panose="020B0604020202020204"/>
                <a:cs typeface="Arial" panose="020B0604020202020204"/>
              </a:rPr>
              <a:t>的同步</a:t>
            </a:r>
            <a:endParaRPr sz="1800">
              <a:latin typeface="Arial" panose="020B0604020202020204"/>
              <a:cs typeface="Arial" panose="020B0604020202020204"/>
            </a:endParaRPr>
          </a:p>
        </p:txBody>
      </p:sp>
      <p:sp>
        <p:nvSpPr>
          <p:cNvPr id="56" name="object 56"/>
          <p:cNvSpPr/>
          <p:nvPr/>
        </p:nvSpPr>
        <p:spPr>
          <a:xfrm>
            <a:off x="108964" y="4725161"/>
            <a:ext cx="7375525" cy="0"/>
          </a:xfrm>
          <a:custGeom>
            <a:avLst/>
            <a:gdLst/>
            <a:ahLst/>
            <a:cxnLst/>
            <a:rect l="l" t="t" r="r" b="b"/>
            <a:pathLst>
              <a:path w="7375525">
                <a:moveTo>
                  <a:pt x="7375526" y="0"/>
                </a:moveTo>
                <a:lnTo>
                  <a:pt x="0" y="0"/>
                </a:lnTo>
              </a:path>
            </a:pathLst>
          </a:custGeom>
          <a:ln w="25908">
            <a:solidFill>
              <a:srgbClr val="7E7E7E"/>
            </a:solidFill>
            <a:prstDash val="dash"/>
          </a:ln>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45229" y="615772"/>
            <a:ext cx="1652905"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FF"/>
                </a:solidFill>
                <a:latin typeface="Arial" panose="020B0604020202020204"/>
                <a:cs typeface="Arial" panose="020B0604020202020204"/>
              </a:rPr>
              <a:t>Part</a:t>
            </a:r>
            <a:r>
              <a:rPr sz="4800" spc="-90" dirty="0">
                <a:solidFill>
                  <a:srgbClr val="0000FF"/>
                </a:solidFill>
                <a:latin typeface="Arial" panose="020B0604020202020204"/>
                <a:cs typeface="Arial" panose="020B0604020202020204"/>
              </a:rPr>
              <a:t> </a:t>
            </a:r>
            <a:r>
              <a:rPr sz="4800" dirty="0">
                <a:solidFill>
                  <a:srgbClr val="0000FF"/>
                </a:solidFill>
                <a:latin typeface="Arial" panose="020B0604020202020204"/>
                <a:cs typeface="Arial" panose="020B0604020202020204"/>
              </a:rPr>
              <a:t>4</a:t>
            </a:r>
            <a:endParaRPr sz="4800">
              <a:latin typeface="Arial" panose="020B0604020202020204"/>
              <a:cs typeface="Arial" panose="020B0604020202020204"/>
            </a:endParaRPr>
          </a:p>
        </p:txBody>
      </p:sp>
      <p:sp>
        <p:nvSpPr>
          <p:cNvPr id="3" name="object 3"/>
          <p:cNvSpPr txBox="1"/>
          <p:nvPr/>
        </p:nvSpPr>
        <p:spPr>
          <a:xfrm>
            <a:off x="2252217" y="3089859"/>
            <a:ext cx="467677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FF"/>
                </a:solidFill>
                <a:latin typeface="Arial" panose="020B0604020202020204"/>
                <a:cs typeface="Arial" panose="020B0604020202020204"/>
              </a:rPr>
              <a:t>Performance</a:t>
            </a:r>
            <a:r>
              <a:rPr sz="3200" b="1" spc="-25" dirty="0">
                <a:solidFill>
                  <a:srgbClr val="0000FF"/>
                </a:solidFill>
                <a:latin typeface="Arial" panose="020B0604020202020204"/>
                <a:cs typeface="Arial" panose="020B0604020202020204"/>
              </a:rPr>
              <a:t> </a:t>
            </a:r>
            <a:r>
              <a:rPr sz="3200" b="1" spc="-5" dirty="0">
                <a:solidFill>
                  <a:srgbClr val="0000FF"/>
                </a:solidFill>
                <a:latin typeface="Arial" panose="020B0604020202020204"/>
                <a:cs typeface="Arial" panose="020B0604020202020204"/>
              </a:rPr>
              <a:t>Evaluation</a:t>
            </a:r>
            <a:endParaRPr sz="3200">
              <a:latin typeface="Arial" panose="020B0604020202020204"/>
              <a:cs typeface="Arial" panose="020B0604020202020204"/>
            </a:endParaRPr>
          </a:p>
        </p:txBody>
      </p:sp>
      <p:sp>
        <p:nvSpPr>
          <p:cNvPr id="4" name="object 4"/>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8465" y="791032"/>
            <a:ext cx="1686560" cy="452120"/>
          </a:xfrm>
          <a:prstGeom prst="rect">
            <a:avLst/>
          </a:prstGeom>
        </p:spPr>
        <p:txBody>
          <a:bodyPr vert="horz" wrap="square" lIns="0" tIns="12065" rIns="0" bIns="0" rtlCol="0">
            <a:spAutoFit/>
          </a:bodyPr>
          <a:lstStyle/>
          <a:p>
            <a:pPr marL="12700">
              <a:lnSpc>
                <a:spcPct val="100000"/>
              </a:lnSpc>
              <a:spcBef>
                <a:spcPts val="95"/>
              </a:spcBef>
            </a:pPr>
            <a:r>
              <a:rPr spc="-5" dirty="0"/>
              <a:t>Eval</a:t>
            </a:r>
            <a:r>
              <a:rPr dirty="0"/>
              <a:t>u</a:t>
            </a:r>
            <a:r>
              <a:rPr spc="-5" dirty="0"/>
              <a:t>at</a:t>
            </a:r>
            <a:r>
              <a:rPr dirty="0"/>
              <a:t>i</a:t>
            </a:r>
            <a:r>
              <a:rPr spc="-5" dirty="0"/>
              <a:t>on</a:t>
            </a:r>
            <a:endParaRPr spc="-5" dirty="0"/>
          </a:p>
        </p:txBody>
      </p:sp>
      <p:sp>
        <p:nvSpPr>
          <p:cNvPr id="3" name="object 3"/>
          <p:cNvSpPr txBox="1"/>
          <p:nvPr/>
        </p:nvSpPr>
        <p:spPr>
          <a:xfrm>
            <a:off x="547217" y="1869186"/>
            <a:ext cx="3420110" cy="452120"/>
          </a:xfrm>
          <a:prstGeom prst="rect">
            <a:avLst/>
          </a:prstGeom>
        </p:spPr>
        <p:txBody>
          <a:bodyPr vert="horz" wrap="square" lIns="0" tIns="0" rIns="0" bIns="0" rtlCol="0">
            <a:spAutoFit/>
          </a:bodyPr>
          <a:lstStyle/>
          <a:p>
            <a:pPr marL="361315" indent="-348615">
              <a:lnSpc>
                <a:spcPts val="3505"/>
              </a:lnSpc>
              <a:buClr>
                <a:srgbClr val="990000"/>
              </a:buClr>
              <a:buSzPct val="109000"/>
              <a:buFont typeface="Wingdings" panose="05000000000000000000"/>
              <a:buChar char=""/>
              <a:tabLst>
                <a:tab pos="361950" algn="l"/>
              </a:tabLst>
            </a:pPr>
            <a:r>
              <a:rPr sz="2800" spc="-5" dirty="0">
                <a:solidFill>
                  <a:srgbClr val="0000E4"/>
                </a:solidFill>
                <a:latin typeface="Arial" panose="020B0604020202020204"/>
                <a:cs typeface="Arial" panose="020B0604020202020204"/>
              </a:rPr>
              <a:t>Experimental</a:t>
            </a:r>
            <a:r>
              <a:rPr sz="2800" spc="-15" dirty="0">
                <a:solidFill>
                  <a:srgbClr val="0000E4"/>
                </a:solidFill>
                <a:latin typeface="Arial" panose="020B0604020202020204"/>
                <a:cs typeface="Arial" panose="020B0604020202020204"/>
              </a:rPr>
              <a:t> </a:t>
            </a:r>
            <a:r>
              <a:rPr sz="2800" spc="-5" dirty="0">
                <a:solidFill>
                  <a:srgbClr val="0000E4"/>
                </a:solidFill>
                <a:latin typeface="Arial" panose="020B0604020202020204"/>
                <a:cs typeface="Arial" panose="020B0604020202020204"/>
              </a:rPr>
              <a:t>setup</a:t>
            </a:r>
            <a:endParaRPr sz="2800">
              <a:latin typeface="Arial" panose="020B0604020202020204"/>
              <a:cs typeface="Arial" panose="020B0604020202020204"/>
            </a:endParaRPr>
          </a:p>
        </p:txBody>
      </p:sp>
      <p:graphicFrame>
        <p:nvGraphicFramePr>
          <p:cNvPr id="4" name="object 4"/>
          <p:cNvGraphicFramePr>
            <a:graphicFrameLocks noGrp="1"/>
          </p:cNvGraphicFramePr>
          <p:nvPr/>
        </p:nvGraphicFramePr>
        <p:xfrm>
          <a:off x="2599944" y="4302252"/>
          <a:ext cx="6101715" cy="2228215"/>
        </p:xfrm>
        <a:graphic>
          <a:graphicData uri="http://schemas.openxmlformats.org/drawingml/2006/table">
            <a:tbl>
              <a:tblPr firstRow="1" bandRow="1">
                <a:tableStyleId>{2D5ABB26-0587-4C30-8999-92F81FD0307C}</a:tableStyleId>
              </a:tblPr>
              <a:tblGrid>
                <a:gridCol w="1520825"/>
                <a:gridCol w="1524000"/>
                <a:gridCol w="1524000"/>
                <a:gridCol w="1521460"/>
              </a:tblGrid>
              <a:tr h="387350">
                <a:tc>
                  <a:txBody>
                    <a:bodyPr/>
                    <a:lstStyle/>
                    <a:p>
                      <a:pPr marL="92075">
                        <a:lnSpc>
                          <a:spcPct val="100000"/>
                        </a:lnSpc>
                        <a:spcBef>
                          <a:spcPts val="300"/>
                        </a:spcBef>
                      </a:pPr>
                      <a:r>
                        <a:rPr sz="1800" spc="-5" dirty="0">
                          <a:solidFill>
                            <a:srgbClr val="FFFFFF"/>
                          </a:solidFill>
                          <a:latin typeface="Arial" panose="020B0604020202020204"/>
                          <a:cs typeface="Arial" panose="020B0604020202020204"/>
                        </a:rPr>
                        <a:t>Data</a:t>
                      </a:r>
                      <a:r>
                        <a:rPr sz="1800" spc="-15" dirty="0">
                          <a:solidFill>
                            <a:srgbClr val="FFFFFF"/>
                          </a:solidFill>
                          <a:latin typeface="Arial" panose="020B0604020202020204"/>
                          <a:cs typeface="Arial" panose="020B0604020202020204"/>
                        </a:rPr>
                        <a:t> </a:t>
                      </a:r>
                      <a:r>
                        <a:rPr sz="1800" dirty="0">
                          <a:solidFill>
                            <a:srgbClr val="FFFFFF"/>
                          </a:solidFill>
                          <a:latin typeface="Arial" panose="020B0604020202020204"/>
                          <a:cs typeface="Arial" panose="020B0604020202020204"/>
                        </a:rPr>
                        <a:t>sets</a:t>
                      </a:r>
                      <a:endParaRPr sz="1800">
                        <a:latin typeface="Arial" panose="020B0604020202020204"/>
                        <a:cs typeface="Arial" panose="020B0604020202020204"/>
                      </a:endParaRPr>
                    </a:p>
                  </a:txBody>
                  <a:tcPr marL="0" marR="0" marT="38100" marB="0">
                    <a:lnL w="9525">
                      <a:solidFill>
                        <a:srgbClr val="FFFFFF"/>
                      </a:solidFill>
                      <a:prstDash val="solid"/>
                    </a:lnL>
                    <a:lnR w="12700">
                      <a:solidFill>
                        <a:srgbClr val="FFFFFF"/>
                      </a:solidFill>
                      <a:prstDash val="solid"/>
                    </a:lnR>
                    <a:lnT w="9525">
                      <a:solidFill>
                        <a:srgbClr val="FFFFFF"/>
                      </a:solidFill>
                      <a:prstDash val="solid"/>
                    </a:lnT>
                    <a:solidFill>
                      <a:srgbClr val="3333FF"/>
                    </a:solidFill>
                  </a:tcPr>
                </a:tc>
                <a:tc>
                  <a:txBody>
                    <a:bodyPr/>
                    <a:lstStyle/>
                    <a:p>
                      <a:pPr marL="95250">
                        <a:lnSpc>
                          <a:spcPct val="100000"/>
                        </a:lnSpc>
                        <a:spcBef>
                          <a:spcPts val="300"/>
                        </a:spcBef>
                      </a:pPr>
                      <a:r>
                        <a:rPr sz="1800" spc="-15" dirty="0">
                          <a:solidFill>
                            <a:srgbClr val="FFFFFF"/>
                          </a:solidFill>
                          <a:latin typeface="Arial" panose="020B0604020202020204"/>
                          <a:cs typeface="Arial" panose="020B0604020202020204"/>
                        </a:rPr>
                        <a:t>Vertices</a:t>
                      </a:r>
                      <a:endParaRPr sz="1800">
                        <a:latin typeface="Arial" panose="020B0604020202020204"/>
                        <a:cs typeface="Arial" panose="020B0604020202020204"/>
                      </a:endParaRPr>
                    </a:p>
                  </a:txBody>
                  <a:tcPr marL="0" marR="0" marT="38100" marB="0">
                    <a:lnL w="12700">
                      <a:solidFill>
                        <a:srgbClr val="FFFFFF"/>
                      </a:solidFill>
                      <a:prstDash val="solid"/>
                    </a:lnL>
                    <a:lnR w="12700">
                      <a:solidFill>
                        <a:srgbClr val="FFFFFF"/>
                      </a:solidFill>
                      <a:prstDash val="solid"/>
                    </a:lnR>
                    <a:lnT w="9525">
                      <a:solidFill>
                        <a:srgbClr val="FFFFFF"/>
                      </a:solidFill>
                      <a:prstDash val="solid"/>
                    </a:lnT>
                    <a:solidFill>
                      <a:srgbClr val="3333FF"/>
                    </a:solidFill>
                  </a:tcPr>
                </a:tc>
                <a:tc>
                  <a:txBody>
                    <a:bodyPr/>
                    <a:lstStyle/>
                    <a:p>
                      <a:pPr marL="95250">
                        <a:lnSpc>
                          <a:spcPct val="100000"/>
                        </a:lnSpc>
                        <a:spcBef>
                          <a:spcPts val="300"/>
                        </a:spcBef>
                      </a:pPr>
                      <a:r>
                        <a:rPr sz="1800" spc="-5" dirty="0">
                          <a:solidFill>
                            <a:srgbClr val="FFFFFF"/>
                          </a:solidFill>
                          <a:latin typeface="Arial" panose="020B0604020202020204"/>
                          <a:cs typeface="Arial" panose="020B0604020202020204"/>
                        </a:rPr>
                        <a:t>Edges</a:t>
                      </a:r>
                      <a:endParaRPr sz="1800">
                        <a:latin typeface="Arial" panose="020B0604020202020204"/>
                        <a:cs typeface="Arial" panose="020B0604020202020204"/>
                      </a:endParaRPr>
                    </a:p>
                  </a:txBody>
                  <a:tcPr marL="0" marR="0" marT="38100" marB="0">
                    <a:lnL w="12700">
                      <a:solidFill>
                        <a:srgbClr val="FFFFFF"/>
                      </a:solidFill>
                      <a:prstDash val="solid"/>
                    </a:lnL>
                    <a:lnR w="12700">
                      <a:solidFill>
                        <a:srgbClr val="FFFFFF"/>
                      </a:solidFill>
                      <a:prstDash val="solid"/>
                    </a:lnR>
                    <a:lnT w="9525">
                      <a:solidFill>
                        <a:srgbClr val="FFFFFF"/>
                      </a:solidFill>
                      <a:prstDash val="solid"/>
                    </a:lnT>
                    <a:solidFill>
                      <a:srgbClr val="3333FF"/>
                    </a:solidFill>
                  </a:tcPr>
                </a:tc>
                <a:tc>
                  <a:txBody>
                    <a:bodyPr/>
                    <a:lstStyle/>
                    <a:p>
                      <a:pPr marL="95885">
                        <a:lnSpc>
                          <a:spcPct val="100000"/>
                        </a:lnSpc>
                        <a:spcBef>
                          <a:spcPts val="300"/>
                        </a:spcBef>
                      </a:pPr>
                      <a:r>
                        <a:rPr sz="1800" spc="-5" dirty="0">
                          <a:solidFill>
                            <a:srgbClr val="FFFFFF"/>
                          </a:solidFill>
                          <a:latin typeface="Arial" panose="020B0604020202020204"/>
                          <a:cs typeface="Arial" panose="020B0604020202020204"/>
                        </a:rPr>
                        <a:t>Sizes</a:t>
                      </a:r>
                      <a:endParaRPr sz="1800">
                        <a:latin typeface="Arial" panose="020B0604020202020204"/>
                        <a:cs typeface="Arial" panose="020B0604020202020204"/>
                      </a:endParaRPr>
                    </a:p>
                  </a:txBody>
                  <a:tcPr marL="0" marR="0" marT="38100" marB="0">
                    <a:lnL w="12700">
                      <a:solidFill>
                        <a:srgbClr val="FFFFFF"/>
                      </a:solidFill>
                      <a:prstDash val="solid"/>
                    </a:lnL>
                    <a:lnR w="9525">
                      <a:solidFill>
                        <a:srgbClr val="FFFFFF"/>
                      </a:solidFill>
                      <a:prstDash val="solid"/>
                    </a:lnR>
                    <a:lnT w="9525">
                      <a:solidFill>
                        <a:srgbClr val="FFFFFF"/>
                      </a:solidFill>
                      <a:prstDash val="solid"/>
                    </a:lnT>
                    <a:solidFill>
                      <a:srgbClr val="3333FF"/>
                    </a:solidFill>
                  </a:tcPr>
                </a:tc>
              </a:tr>
              <a:tr h="351790">
                <a:tc>
                  <a:txBody>
                    <a:bodyPr/>
                    <a:lstStyle/>
                    <a:p>
                      <a:pPr marL="92075">
                        <a:lnSpc>
                          <a:spcPct val="100000"/>
                        </a:lnSpc>
                        <a:spcBef>
                          <a:spcPts val="170"/>
                        </a:spcBef>
                      </a:pPr>
                      <a:r>
                        <a:rPr sz="1800" spc="-20" dirty="0">
                          <a:latin typeface="Arial" panose="020B0604020202020204"/>
                          <a:cs typeface="Arial" panose="020B0604020202020204"/>
                        </a:rPr>
                        <a:t>Twitter</a:t>
                      </a:r>
                      <a:endParaRPr sz="1800">
                        <a:latin typeface="Arial" panose="020B0604020202020204"/>
                        <a:cs typeface="Arial" panose="020B0604020202020204"/>
                      </a:endParaRPr>
                    </a:p>
                  </a:txBody>
                  <a:tcPr marL="0" marR="0" marT="21590" marB="0">
                    <a:lnL w="9525">
                      <a:solidFill>
                        <a:srgbClr val="FFFFFF"/>
                      </a:solidFill>
                      <a:prstDash val="solid"/>
                    </a:lnL>
                    <a:lnR w="12700">
                      <a:solidFill>
                        <a:srgbClr val="FFFFFF"/>
                      </a:solidFill>
                      <a:prstDash val="solid"/>
                    </a:lnR>
                    <a:lnB w="12700">
                      <a:solidFill>
                        <a:srgbClr val="FFFFFF"/>
                      </a:solidFill>
                      <a:prstDash val="solid"/>
                    </a:lnB>
                    <a:solidFill>
                      <a:srgbClr val="CDCDFF"/>
                    </a:solidFill>
                  </a:tcPr>
                </a:tc>
                <a:tc>
                  <a:txBody>
                    <a:bodyPr/>
                    <a:lstStyle/>
                    <a:p>
                      <a:pPr marL="95250">
                        <a:lnSpc>
                          <a:spcPct val="100000"/>
                        </a:lnSpc>
                        <a:spcBef>
                          <a:spcPts val="170"/>
                        </a:spcBef>
                      </a:pPr>
                      <a:r>
                        <a:rPr sz="1800" spc="-5" dirty="0">
                          <a:latin typeface="Arial" panose="020B0604020202020204"/>
                          <a:cs typeface="Arial" panose="020B0604020202020204"/>
                        </a:rPr>
                        <a:t>41.7</a:t>
                      </a:r>
                      <a:r>
                        <a:rPr sz="1800" spc="-10" dirty="0">
                          <a:latin typeface="Arial" panose="020B0604020202020204"/>
                          <a:cs typeface="Arial" panose="020B0604020202020204"/>
                        </a:rPr>
                        <a:t> </a:t>
                      </a:r>
                      <a:r>
                        <a:rPr sz="1800" dirty="0">
                          <a:latin typeface="Arial" panose="020B0604020202020204"/>
                          <a:cs typeface="Arial" panose="020B0604020202020204"/>
                        </a:rPr>
                        <a:t>M</a:t>
                      </a:r>
                      <a:endParaRPr sz="1800">
                        <a:latin typeface="Arial" panose="020B0604020202020204"/>
                        <a:cs typeface="Arial" panose="020B0604020202020204"/>
                      </a:endParaRPr>
                    </a:p>
                  </a:txBody>
                  <a:tcPr marL="0" marR="0" marT="21590" marB="0">
                    <a:lnL w="12700">
                      <a:solidFill>
                        <a:srgbClr val="FFFFFF"/>
                      </a:solidFill>
                      <a:prstDash val="solid"/>
                    </a:lnL>
                    <a:lnR w="12700">
                      <a:solidFill>
                        <a:srgbClr val="FFFFFF"/>
                      </a:solidFill>
                      <a:prstDash val="solid"/>
                    </a:lnR>
                    <a:lnB w="12700">
                      <a:solidFill>
                        <a:srgbClr val="FFFFFF"/>
                      </a:solidFill>
                      <a:prstDash val="solid"/>
                    </a:lnB>
                    <a:solidFill>
                      <a:srgbClr val="CDCDFF"/>
                    </a:solidFill>
                  </a:tcPr>
                </a:tc>
                <a:tc>
                  <a:txBody>
                    <a:bodyPr/>
                    <a:lstStyle/>
                    <a:p>
                      <a:pPr marL="95250">
                        <a:lnSpc>
                          <a:spcPct val="100000"/>
                        </a:lnSpc>
                        <a:spcBef>
                          <a:spcPts val="170"/>
                        </a:spcBef>
                      </a:pPr>
                      <a:r>
                        <a:rPr sz="1800" spc="-5" dirty="0">
                          <a:latin typeface="Arial" panose="020B0604020202020204"/>
                          <a:cs typeface="Arial" panose="020B0604020202020204"/>
                        </a:rPr>
                        <a:t>1.4</a:t>
                      </a:r>
                      <a:r>
                        <a:rPr sz="1800" spc="-20" dirty="0">
                          <a:latin typeface="Arial" panose="020B0604020202020204"/>
                          <a:cs typeface="Arial" panose="020B0604020202020204"/>
                        </a:rPr>
                        <a:t> </a:t>
                      </a:r>
                      <a:r>
                        <a:rPr sz="1800" dirty="0">
                          <a:latin typeface="Arial" panose="020B0604020202020204"/>
                          <a:cs typeface="Arial" panose="020B0604020202020204"/>
                        </a:rPr>
                        <a:t>B</a:t>
                      </a:r>
                      <a:endParaRPr sz="1800">
                        <a:latin typeface="Arial" panose="020B0604020202020204"/>
                        <a:cs typeface="Arial" panose="020B0604020202020204"/>
                      </a:endParaRPr>
                    </a:p>
                  </a:txBody>
                  <a:tcPr marL="0" marR="0" marT="21590" marB="0">
                    <a:lnL w="12700">
                      <a:solidFill>
                        <a:srgbClr val="FFFFFF"/>
                      </a:solidFill>
                      <a:prstDash val="solid"/>
                    </a:lnL>
                    <a:lnR w="12700">
                      <a:solidFill>
                        <a:srgbClr val="FFFFFF"/>
                      </a:solidFill>
                      <a:prstDash val="solid"/>
                    </a:lnR>
                    <a:lnB w="12700">
                      <a:solidFill>
                        <a:srgbClr val="FFFFFF"/>
                      </a:solidFill>
                      <a:prstDash val="solid"/>
                    </a:lnB>
                    <a:solidFill>
                      <a:srgbClr val="CDCDFF"/>
                    </a:solidFill>
                  </a:tcPr>
                </a:tc>
                <a:tc>
                  <a:txBody>
                    <a:bodyPr/>
                    <a:lstStyle/>
                    <a:p>
                      <a:pPr marL="95885">
                        <a:lnSpc>
                          <a:spcPct val="100000"/>
                        </a:lnSpc>
                        <a:spcBef>
                          <a:spcPts val="170"/>
                        </a:spcBef>
                      </a:pPr>
                      <a:r>
                        <a:rPr sz="1800" spc="-5" dirty="0">
                          <a:latin typeface="Arial" panose="020B0604020202020204"/>
                          <a:cs typeface="Arial" panose="020B0604020202020204"/>
                        </a:rPr>
                        <a:t>17.5</a:t>
                      </a:r>
                      <a:r>
                        <a:rPr sz="1800" spc="-10" dirty="0">
                          <a:latin typeface="Arial" panose="020B0604020202020204"/>
                          <a:cs typeface="Arial" panose="020B0604020202020204"/>
                        </a:rPr>
                        <a:t> </a:t>
                      </a:r>
                      <a:r>
                        <a:rPr sz="1800" dirty="0">
                          <a:latin typeface="Arial" panose="020B0604020202020204"/>
                          <a:cs typeface="Arial" panose="020B0604020202020204"/>
                        </a:rPr>
                        <a:t>GB</a:t>
                      </a:r>
                      <a:endParaRPr sz="1800">
                        <a:latin typeface="Arial" panose="020B0604020202020204"/>
                        <a:cs typeface="Arial" panose="020B0604020202020204"/>
                      </a:endParaRPr>
                    </a:p>
                  </a:txBody>
                  <a:tcPr marL="0" marR="0" marT="21590" marB="0">
                    <a:lnL w="12700">
                      <a:solidFill>
                        <a:srgbClr val="FFFFFF"/>
                      </a:solidFill>
                      <a:prstDash val="solid"/>
                    </a:lnL>
                    <a:lnR w="9525">
                      <a:solidFill>
                        <a:srgbClr val="FFFFFF"/>
                      </a:solidFill>
                      <a:prstDash val="solid"/>
                    </a:lnR>
                    <a:lnB w="12700">
                      <a:solidFill>
                        <a:srgbClr val="FFFFFF"/>
                      </a:solidFill>
                      <a:prstDash val="solid"/>
                    </a:lnB>
                    <a:solidFill>
                      <a:srgbClr val="CDCDFF"/>
                    </a:solidFill>
                  </a:tcPr>
                </a:tc>
              </a:tr>
              <a:tr h="370840">
                <a:tc>
                  <a:txBody>
                    <a:bodyPr/>
                    <a:lstStyle/>
                    <a:p>
                      <a:pPr marL="92075">
                        <a:lnSpc>
                          <a:spcPct val="100000"/>
                        </a:lnSpc>
                        <a:spcBef>
                          <a:spcPts val="320"/>
                        </a:spcBef>
                      </a:pPr>
                      <a:r>
                        <a:rPr sz="1800" spc="-5" dirty="0">
                          <a:latin typeface="Arial" panose="020B0604020202020204"/>
                          <a:cs typeface="Arial" panose="020B0604020202020204"/>
                        </a:rPr>
                        <a:t>Friendster</a:t>
                      </a:r>
                      <a:endParaRPr sz="1800">
                        <a:latin typeface="Arial" panose="020B0604020202020204"/>
                        <a:cs typeface="Arial" panose="020B0604020202020204"/>
                      </a:endParaRPr>
                    </a:p>
                  </a:txBody>
                  <a:tcPr marL="0" marR="0" marT="4064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FF"/>
                    </a:solidFill>
                  </a:tcPr>
                </a:tc>
                <a:tc>
                  <a:txBody>
                    <a:bodyPr/>
                    <a:lstStyle/>
                    <a:p>
                      <a:pPr marL="95250">
                        <a:lnSpc>
                          <a:spcPct val="100000"/>
                        </a:lnSpc>
                        <a:spcBef>
                          <a:spcPts val="320"/>
                        </a:spcBef>
                      </a:pPr>
                      <a:r>
                        <a:rPr sz="1800" spc="-5" dirty="0">
                          <a:latin typeface="Arial" panose="020B0604020202020204"/>
                          <a:cs typeface="Arial" panose="020B0604020202020204"/>
                        </a:rPr>
                        <a:t>65</a:t>
                      </a:r>
                      <a:r>
                        <a:rPr sz="1800" spc="-20" dirty="0">
                          <a:latin typeface="Arial" panose="020B0604020202020204"/>
                          <a:cs typeface="Arial" panose="020B0604020202020204"/>
                        </a:rPr>
                        <a:t> </a:t>
                      </a:r>
                      <a:r>
                        <a:rPr sz="1800" dirty="0">
                          <a:latin typeface="Arial" panose="020B0604020202020204"/>
                          <a:cs typeface="Arial" panose="020B0604020202020204"/>
                        </a:rPr>
                        <a:t>M</a:t>
                      </a:r>
                      <a:endParaRPr sz="18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FF"/>
                    </a:solidFill>
                  </a:tcPr>
                </a:tc>
                <a:tc>
                  <a:txBody>
                    <a:bodyPr/>
                    <a:lstStyle/>
                    <a:p>
                      <a:pPr marL="95250">
                        <a:lnSpc>
                          <a:spcPct val="100000"/>
                        </a:lnSpc>
                        <a:spcBef>
                          <a:spcPts val="320"/>
                        </a:spcBef>
                      </a:pPr>
                      <a:r>
                        <a:rPr sz="1800" spc="-5" dirty="0">
                          <a:latin typeface="Arial" panose="020B0604020202020204"/>
                          <a:cs typeface="Arial" panose="020B0604020202020204"/>
                        </a:rPr>
                        <a:t>1.8</a:t>
                      </a:r>
                      <a:r>
                        <a:rPr sz="1800" spc="-20" dirty="0">
                          <a:latin typeface="Arial" panose="020B0604020202020204"/>
                          <a:cs typeface="Arial" panose="020B0604020202020204"/>
                        </a:rPr>
                        <a:t> </a:t>
                      </a:r>
                      <a:r>
                        <a:rPr sz="1800" dirty="0">
                          <a:latin typeface="Arial" panose="020B0604020202020204"/>
                          <a:cs typeface="Arial" panose="020B0604020202020204"/>
                        </a:rPr>
                        <a:t>B</a:t>
                      </a:r>
                      <a:endParaRPr sz="18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FF"/>
                    </a:solidFill>
                  </a:tcPr>
                </a:tc>
                <a:tc>
                  <a:txBody>
                    <a:bodyPr/>
                    <a:lstStyle/>
                    <a:p>
                      <a:pPr marL="95885">
                        <a:lnSpc>
                          <a:spcPct val="100000"/>
                        </a:lnSpc>
                        <a:spcBef>
                          <a:spcPts val="320"/>
                        </a:spcBef>
                      </a:pPr>
                      <a:r>
                        <a:rPr sz="1800" spc="-5" dirty="0">
                          <a:latin typeface="Arial" panose="020B0604020202020204"/>
                          <a:cs typeface="Arial" panose="020B0604020202020204"/>
                        </a:rPr>
                        <a:t>22.7</a:t>
                      </a:r>
                      <a:r>
                        <a:rPr sz="1800" spc="-10" dirty="0">
                          <a:latin typeface="Arial" panose="020B0604020202020204"/>
                          <a:cs typeface="Arial" panose="020B0604020202020204"/>
                        </a:rPr>
                        <a:t> </a:t>
                      </a:r>
                      <a:r>
                        <a:rPr sz="1800" dirty="0">
                          <a:latin typeface="Arial" panose="020B0604020202020204"/>
                          <a:cs typeface="Arial" panose="020B0604020202020204"/>
                        </a:rPr>
                        <a:t>GB</a:t>
                      </a:r>
                      <a:endParaRPr sz="1800">
                        <a:latin typeface="Arial" panose="020B0604020202020204"/>
                        <a:cs typeface="Arial" panose="020B0604020202020204"/>
                      </a:endParaRPr>
                    </a:p>
                  </a:txBody>
                  <a:tcPr marL="0" marR="0" marT="4064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8E8FF"/>
                    </a:solidFill>
                  </a:tcPr>
                </a:tc>
              </a:tr>
              <a:tr h="370840">
                <a:tc>
                  <a:txBody>
                    <a:bodyPr/>
                    <a:lstStyle/>
                    <a:p>
                      <a:pPr marL="92075">
                        <a:lnSpc>
                          <a:spcPct val="100000"/>
                        </a:lnSpc>
                        <a:spcBef>
                          <a:spcPts val="320"/>
                        </a:spcBef>
                      </a:pPr>
                      <a:r>
                        <a:rPr sz="1800" spc="-5" dirty="0">
                          <a:latin typeface="Arial" panose="020B0604020202020204"/>
                          <a:cs typeface="Arial" panose="020B0604020202020204"/>
                        </a:rPr>
                        <a:t>uk2007</a:t>
                      </a:r>
                      <a:endParaRPr sz="1800">
                        <a:latin typeface="Arial" panose="020B0604020202020204"/>
                        <a:cs typeface="Arial" panose="020B0604020202020204"/>
                      </a:endParaRPr>
                    </a:p>
                  </a:txBody>
                  <a:tcPr marL="0" marR="0" marT="4064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CDFF"/>
                    </a:solidFill>
                  </a:tcPr>
                </a:tc>
                <a:tc>
                  <a:txBody>
                    <a:bodyPr/>
                    <a:lstStyle/>
                    <a:p>
                      <a:pPr marL="95250">
                        <a:lnSpc>
                          <a:spcPct val="100000"/>
                        </a:lnSpc>
                        <a:spcBef>
                          <a:spcPts val="320"/>
                        </a:spcBef>
                      </a:pPr>
                      <a:r>
                        <a:rPr sz="1800" spc="-5" dirty="0">
                          <a:latin typeface="Arial" panose="020B0604020202020204"/>
                          <a:cs typeface="Arial" panose="020B0604020202020204"/>
                        </a:rPr>
                        <a:t>105.9 </a:t>
                      </a:r>
                      <a:r>
                        <a:rPr sz="1800" dirty="0">
                          <a:latin typeface="Arial" panose="020B0604020202020204"/>
                          <a:cs typeface="Arial" panose="020B0604020202020204"/>
                        </a:rPr>
                        <a:t>M</a:t>
                      </a:r>
                      <a:endParaRPr sz="18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CDFF"/>
                    </a:solidFill>
                  </a:tcPr>
                </a:tc>
                <a:tc>
                  <a:txBody>
                    <a:bodyPr/>
                    <a:lstStyle/>
                    <a:p>
                      <a:pPr marL="95250">
                        <a:lnSpc>
                          <a:spcPct val="100000"/>
                        </a:lnSpc>
                        <a:spcBef>
                          <a:spcPts val="320"/>
                        </a:spcBef>
                      </a:pPr>
                      <a:r>
                        <a:rPr sz="1800" spc="-5" dirty="0">
                          <a:latin typeface="Arial" panose="020B0604020202020204"/>
                          <a:cs typeface="Arial" panose="020B0604020202020204"/>
                        </a:rPr>
                        <a:t>3.7</a:t>
                      </a:r>
                      <a:r>
                        <a:rPr sz="1800" spc="-20" dirty="0">
                          <a:latin typeface="Arial" panose="020B0604020202020204"/>
                          <a:cs typeface="Arial" panose="020B0604020202020204"/>
                        </a:rPr>
                        <a:t> </a:t>
                      </a:r>
                      <a:r>
                        <a:rPr sz="1800" dirty="0">
                          <a:latin typeface="Arial" panose="020B0604020202020204"/>
                          <a:cs typeface="Arial" panose="020B0604020202020204"/>
                        </a:rPr>
                        <a:t>B</a:t>
                      </a:r>
                      <a:endParaRPr sz="18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CDFF"/>
                    </a:solidFill>
                  </a:tcPr>
                </a:tc>
                <a:tc>
                  <a:txBody>
                    <a:bodyPr/>
                    <a:lstStyle/>
                    <a:p>
                      <a:pPr marL="95885">
                        <a:lnSpc>
                          <a:spcPct val="100000"/>
                        </a:lnSpc>
                        <a:spcBef>
                          <a:spcPts val="320"/>
                        </a:spcBef>
                      </a:pPr>
                      <a:r>
                        <a:rPr sz="1800" spc="-5" dirty="0">
                          <a:latin typeface="Arial" panose="020B0604020202020204"/>
                          <a:cs typeface="Arial" panose="020B0604020202020204"/>
                        </a:rPr>
                        <a:t>46.2</a:t>
                      </a:r>
                      <a:r>
                        <a:rPr sz="1800" spc="-10" dirty="0">
                          <a:latin typeface="Arial" panose="020B0604020202020204"/>
                          <a:cs typeface="Arial" panose="020B0604020202020204"/>
                        </a:rPr>
                        <a:t> </a:t>
                      </a:r>
                      <a:r>
                        <a:rPr sz="1800" dirty="0">
                          <a:latin typeface="Arial" panose="020B0604020202020204"/>
                          <a:cs typeface="Arial" panose="020B0604020202020204"/>
                        </a:rPr>
                        <a:t>GB</a:t>
                      </a:r>
                      <a:endParaRPr sz="1800">
                        <a:latin typeface="Arial" panose="020B0604020202020204"/>
                        <a:cs typeface="Arial" panose="020B0604020202020204"/>
                      </a:endParaRPr>
                    </a:p>
                  </a:txBody>
                  <a:tcPr marL="0" marR="0" marT="4064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CDCDFF"/>
                    </a:solidFill>
                  </a:tcPr>
                </a:tc>
              </a:tr>
              <a:tr h="370840">
                <a:tc>
                  <a:txBody>
                    <a:bodyPr/>
                    <a:lstStyle/>
                    <a:p>
                      <a:pPr marL="92075">
                        <a:lnSpc>
                          <a:spcPct val="100000"/>
                        </a:lnSpc>
                        <a:spcBef>
                          <a:spcPts val="320"/>
                        </a:spcBef>
                      </a:pPr>
                      <a:r>
                        <a:rPr sz="1800" spc="-10" dirty="0">
                          <a:latin typeface="Arial" panose="020B0604020202020204"/>
                          <a:cs typeface="Arial" panose="020B0604020202020204"/>
                        </a:rPr>
                        <a:t>uk-union</a:t>
                      </a:r>
                      <a:endParaRPr sz="1800">
                        <a:latin typeface="Arial" panose="020B0604020202020204"/>
                        <a:cs typeface="Arial" panose="020B0604020202020204"/>
                      </a:endParaRPr>
                    </a:p>
                  </a:txBody>
                  <a:tcPr marL="0" marR="0" marT="4064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FF"/>
                    </a:solidFill>
                  </a:tcPr>
                </a:tc>
                <a:tc>
                  <a:txBody>
                    <a:bodyPr/>
                    <a:lstStyle/>
                    <a:p>
                      <a:pPr marL="95250">
                        <a:lnSpc>
                          <a:spcPct val="100000"/>
                        </a:lnSpc>
                        <a:spcBef>
                          <a:spcPts val="320"/>
                        </a:spcBef>
                      </a:pPr>
                      <a:r>
                        <a:rPr sz="1800" spc="-5" dirty="0">
                          <a:latin typeface="Arial" panose="020B0604020202020204"/>
                          <a:cs typeface="Arial" panose="020B0604020202020204"/>
                        </a:rPr>
                        <a:t>133.6</a:t>
                      </a:r>
                      <a:r>
                        <a:rPr sz="1800" dirty="0">
                          <a:latin typeface="Arial" panose="020B0604020202020204"/>
                          <a:cs typeface="Arial" panose="020B0604020202020204"/>
                        </a:rPr>
                        <a:t> M</a:t>
                      </a:r>
                      <a:endParaRPr sz="18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FF"/>
                    </a:solidFill>
                  </a:tcPr>
                </a:tc>
                <a:tc>
                  <a:txBody>
                    <a:bodyPr/>
                    <a:lstStyle/>
                    <a:p>
                      <a:pPr marL="95250">
                        <a:lnSpc>
                          <a:spcPct val="100000"/>
                        </a:lnSpc>
                        <a:spcBef>
                          <a:spcPts val="320"/>
                        </a:spcBef>
                      </a:pPr>
                      <a:r>
                        <a:rPr sz="1800" spc="-5" dirty="0">
                          <a:latin typeface="Arial" panose="020B0604020202020204"/>
                          <a:cs typeface="Arial" panose="020B0604020202020204"/>
                        </a:rPr>
                        <a:t>5.5</a:t>
                      </a:r>
                      <a:r>
                        <a:rPr sz="1800" spc="-10" dirty="0">
                          <a:latin typeface="Arial" panose="020B0604020202020204"/>
                          <a:cs typeface="Arial" panose="020B0604020202020204"/>
                        </a:rPr>
                        <a:t> </a:t>
                      </a:r>
                      <a:r>
                        <a:rPr sz="1800" dirty="0">
                          <a:latin typeface="Arial" panose="020B0604020202020204"/>
                          <a:cs typeface="Arial" panose="020B0604020202020204"/>
                        </a:rPr>
                        <a:t>B</a:t>
                      </a:r>
                      <a:endParaRPr sz="18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FF"/>
                    </a:solidFill>
                  </a:tcPr>
                </a:tc>
                <a:tc>
                  <a:txBody>
                    <a:bodyPr/>
                    <a:lstStyle/>
                    <a:p>
                      <a:pPr marL="95885">
                        <a:lnSpc>
                          <a:spcPct val="100000"/>
                        </a:lnSpc>
                        <a:spcBef>
                          <a:spcPts val="320"/>
                        </a:spcBef>
                      </a:pPr>
                      <a:r>
                        <a:rPr sz="1800" spc="-5" dirty="0">
                          <a:latin typeface="Arial" panose="020B0604020202020204"/>
                          <a:cs typeface="Arial" panose="020B0604020202020204"/>
                        </a:rPr>
                        <a:t>68.3</a:t>
                      </a:r>
                      <a:r>
                        <a:rPr sz="1800" spc="-10" dirty="0">
                          <a:latin typeface="Arial" panose="020B0604020202020204"/>
                          <a:cs typeface="Arial" panose="020B0604020202020204"/>
                        </a:rPr>
                        <a:t> </a:t>
                      </a:r>
                      <a:r>
                        <a:rPr sz="1800" dirty="0">
                          <a:latin typeface="Arial" panose="020B0604020202020204"/>
                          <a:cs typeface="Arial" panose="020B0604020202020204"/>
                        </a:rPr>
                        <a:t>GB</a:t>
                      </a:r>
                      <a:endParaRPr sz="1800">
                        <a:latin typeface="Arial" panose="020B0604020202020204"/>
                        <a:cs typeface="Arial" panose="020B0604020202020204"/>
                      </a:endParaRPr>
                    </a:p>
                  </a:txBody>
                  <a:tcPr marL="0" marR="0" marT="4064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8E8FF"/>
                    </a:solidFill>
                  </a:tcPr>
                </a:tc>
              </a:tr>
              <a:tr h="367665">
                <a:tc>
                  <a:txBody>
                    <a:bodyPr/>
                    <a:lstStyle/>
                    <a:p>
                      <a:pPr marL="92075">
                        <a:lnSpc>
                          <a:spcPct val="100000"/>
                        </a:lnSpc>
                        <a:spcBef>
                          <a:spcPts val="325"/>
                        </a:spcBef>
                      </a:pPr>
                      <a:r>
                        <a:rPr sz="1800" spc="-10" dirty="0">
                          <a:latin typeface="Arial" panose="020B0604020202020204"/>
                          <a:cs typeface="Arial" panose="020B0604020202020204"/>
                        </a:rPr>
                        <a:t>hyperlink14</a:t>
                      </a:r>
                      <a:endParaRPr sz="1800">
                        <a:latin typeface="Arial" panose="020B0604020202020204"/>
                        <a:cs typeface="Arial" panose="020B0604020202020204"/>
                      </a:endParaRPr>
                    </a:p>
                  </a:txBody>
                  <a:tcPr marL="0" marR="0" marT="4127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CDCDFF"/>
                    </a:solidFill>
                  </a:tcPr>
                </a:tc>
                <a:tc>
                  <a:txBody>
                    <a:bodyPr/>
                    <a:lstStyle/>
                    <a:p>
                      <a:pPr marL="95250">
                        <a:lnSpc>
                          <a:spcPct val="100000"/>
                        </a:lnSpc>
                        <a:spcBef>
                          <a:spcPts val="325"/>
                        </a:spcBef>
                      </a:pPr>
                      <a:r>
                        <a:rPr sz="1800" spc="-5" dirty="0">
                          <a:latin typeface="Arial" panose="020B0604020202020204"/>
                          <a:cs typeface="Arial" panose="020B0604020202020204"/>
                        </a:rPr>
                        <a:t>1.7</a:t>
                      </a:r>
                      <a:r>
                        <a:rPr sz="1800" spc="-20" dirty="0">
                          <a:latin typeface="Arial" panose="020B0604020202020204"/>
                          <a:cs typeface="Arial" panose="020B0604020202020204"/>
                        </a:rPr>
                        <a:t> </a:t>
                      </a:r>
                      <a:r>
                        <a:rPr sz="1800" dirty="0">
                          <a:latin typeface="Arial" panose="020B0604020202020204"/>
                          <a:cs typeface="Arial" panose="020B0604020202020204"/>
                        </a:rPr>
                        <a:t>B</a:t>
                      </a:r>
                      <a:endParaRPr sz="18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CDCDFF"/>
                    </a:solidFill>
                  </a:tcPr>
                </a:tc>
                <a:tc>
                  <a:txBody>
                    <a:bodyPr/>
                    <a:lstStyle/>
                    <a:p>
                      <a:pPr marL="95250">
                        <a:lnSpc>
                          <a:spcPct val="100000"/>
                        </a:lnSpc>
                        <a:spcBef>
                          <a:spcPts val="325"/>
                        </a:spcBef>
                      </a:pPr>
                      <a:r>
                        <a:rPr sz="1800" spc="-5" dirty="0">
                          <a:latin typeface="Arial" panose="020B0604020202020204"/>
                          <a:cs typeface="Arial" panose="020B0604020202020204"/>
                        </a:rPr>
                        <a:t>64.4</a:t>
                      </a:r>
                      <a:r>
                        <a:rPr sz="1800" spc="-10" dirty="0">
                          <a:latin typeface="Arial" panose="020B0604020202020204"/>
                          <a:cs typeface="Arial" panose="020B0604020202020204"/>
                        </a:rPr>
                        <a:t> </a:t>
                      </a:r>
                      <a:r>
                        <a:rPr sz="1800" dirty="0">
                          <a:latin typeface="Arial" panose="020B0604020202020204"/>
                          <a:cs typeface="Arial" panose="020B0604020202020204"/>
                        </a:rPr>
                        <a:t>B</a:t>
                      </a:r>
                      <a:endParaRPr sz="18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CDCDFF"/>
                    </a:solidFill>
                  </a:tcPr>
                </a:tc>
                <a:tc>
                  <a:txBody>
                    <a:bodyPr/>
                    <a:lstStyle/>
                    <a:p>
                      <a:pPr marL="95885">
                        <a:lnSpc>
                          <a:spcPct val="100000"/>
                        </a:lnSpc>
                        <a:spcBef>
                          <a:spcPts val="325"/>
                        </a:spcBef>
                      </a:pPr>
                      <a:r>
                        <a:rPr sz="1800" spc="-5" dirty="0">
                          <a:latin typeface="Arial" panose="020B0604020202020204"/>
                          <a:cs typeface="Arial" panose="020B0604020202020204"/>
                        </a:rPr>
                        <a:t>480.0</a:t>
                      </a:r>
                      <a:r>
                        <a:rPr sz="1800" spc="-10" dirty="0">
                          <a:latin typeface="Arial" panose="020B0604020202020204"/>
                          <a:cs typeface="Arial" panose="020B0604020202020204"/>
                        </a:rPr>
                        <a:t> </a:t>
                      </a:r>
                      <a:r>
                        <a:rPr sz="1800" dirty="0">
                          <a:latin typeface="Arial" panose="020B0604020202020204"/>
                          <a:cs typeface="Arial" panose="020B0604020202020204"/>
                        </a:rPr>
                        <a:t>GB</a:t>
                      </a:r>
                      <a:endParaRPr sz="1800">
                        <a:latin typeface="Arial" panose="020B0604020202020204"/>
                        <a:cs typeface="Arial" panose="020B0604020202020204"/>
                      </a:endParaRPr>
                    </a:p>
                  </a:txBody>
                  <a:tcPr marL="0" marR="0" marT="4127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CDCDFF"/>
                    </a:solidFill>
                  </a:tcPr>
                </a:tc>
              </a:tr>
            </a:tbl>
          </a:graphicData>
        </a:graphic>
      </p:graphicFrame>
      <p:sp>
        <p:nvSpPr>
          <p:cNvPr id="5" name="object 5"/>
          <p:cNvSpPr txBox="1"/>
          <p:nvPr/>
        </p:nvSpPr>
        <p:spPr>
          <a:xfrm>
            <a:off x="4163948" y="3961333"/>
            <a:ext cx="23114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Properties of data</a:t>
            </a:r>
            <a:r>
              <a:rPr sz="1800" spc="-35" dirty="0">
                <a:latin typeface="Arial" panose="020B0604020202020204"/>
                <a:cs typeface="Arial" panose="020B0604020202020204"/>
              </a:rPr>
              <a:t> </a:t>
            </a:r>
            <a:r>
              <a:rPr sz="1800" spc="-5" dirty="0">
                <a:latin typeface="Arial" panose="020B0604020202020204"/>
                <a:cs typeface="Arial" panose="020B0604020202020204"/>
              </a:rPr>
              <a:t>sets</a:t>
            </a:r>
            <a:endParaRPr sz="1800">
              <a:latin typeface="Arial" panose="020B0604020202020204"/>
              <a:cs typeface="Arial" panose="020B0604020202020204"/>
            </a:endParaRPr>
          </a:p>
        </p:txBody>
      </p:sp>
      <p:sp>
        <p:nvSpPr>
          <p:cNvPr id="6" name="object 6"/>
          <p:cNvSpPr txBox="1"/>
          <p:nvPr/>
        </p:nvSpPr>
        <p:spPr>
          <a:xfrm>
            <a:off x="547217" y="2363800"/>
            <a:ext cx="7785100" cy="1457325"/>
          </a:xfrm>
          <a:prstGeom prst="rect">
            <a:avLst/>
          </a:prstGeom>
        </p:spPr>
        <p:txBody>
          <a:bodyPr vert="horz" wrap="square" lIns="0" tIns="12065" rIns="0" bIns="0" rtlCol="0">
            <a:spAutoFit/>
          </a:bodyPr>
          <a:lstStyle/>
          <a:p>
            <a:pPr marL="361315" indent="-348615">
              <a:lnSpc>
                <a:spcPts val="1920"/>
              </a:lnSpc>
              <a:spcBef>
                <a:spcPts val="95"/>
              </a:spcBef>
              <a:buClr>
                <a:srgbClr val="3333FF"/>
              </a:buClr>
              <a:buSzPct val="109000"/>
              <a:buFont typeface="Wingdings" panose="05000000000000000000"/>
              <a:buChar char=""/>
              <a:tabLst>
                <a:tab pos="361315" algn="l"/>
                <a:tab pos="361950" algn="l"/>
              </a:tabLst>
            </a:pPr>
            <a:r>
              <a:rPr sz="1600" b="1" spc="-5" dirty="0">
                <a:latin typeface="Arial" panose="020B0604020202020204"/>
                <a:cs typeface="Arial" panose="020B0604020202020204"/>
              </a:rPr>
              <a:t>Machine</a:t>
            </a:r>
            <a:r>
              <a:rPr sz="1600" b="1" spc="15" dirty="0">
                <a:latin typeface="Arial" panose="020B0604020202020204"/>
                <a:cs typeface="Arial" panose="020B0604020202020204"/>
              </a:rPr>
              <a:t> </a:t>
            </a:r>
            <a:r>
              <a:rPr sz="1600" b="1" spc="-5" dirty="0">
                <a:latin typeface="Arial" panose="020B0604020202020204"/>
                <a:cs typeface="Arial" panose="020B0604020202020204"/>
              </a:rPr>
              <a:t>information</a:t>
            </a:r>
            <a:endParaRPr sz="1600">
              <a:latin typeface="Arial" panose="020B0604020202020204"/>
              <a:cs typeface="Arial" panose="020B0604020202020204"/>
            </a:endParaRPr>
          </a:p>
          <a:p>
            <a:pPr marL="329565">
              <a:lnSpc>
                <a:spcPts val="2155"/>
              </a:lnSpc>
              <a:tabLst>
                <a:tab pos="5092700" algn="l"/>
              </a:tabLst>
            </a:pPr>
            <a:r>
              <a:rPr sz="1800" spc="-5" dirty="0">
                <a:latin typeface="Arial" panose="020B0604020202020204"/>
                <a:cs typeface="Arial" panose="020B0604020202020204"/>
              </a:rPr>
              <a:t>-CPU: </a:t>
            </a:r>
            <a:r>
              <a:rPr sz="1800" spc="-10" dirty="0">
                <a:latin typeface="Arial" panose="020B0604020202020204"/>
                <a:cs typeface="Arial" panose="020B0604020202020204"/>
              </a:rPr>
              <a:t>4-way </a:t>
            </a:r>
            <a:r>
              <a:rPr sz="1800" spc="-5" dirty="0">
                <a:latin typeface="Arial" panose="020B0604020202020204"/>
                <a:cs typeface="Arial" panose="020B0604020202020204"/>
              </a:rPr>
              <a:t>8-core </a:t>
            </a:r>
            <a:r>
              <a:rPr sz="1800" dirty="0">
                <a:latin typeface="Arial" panose="020B0604020202020204"/>
                <a:cs typeface="Arial" panose="020B0604020202020204"/>
              </a:rPr>
              <a:t>Intel </a:t>
            </a:r>
            <a:r>
              <a:rPr sz="1800" spc="-10" dirty="0">
                <a:latin typeface="Arial" panose="020B0604020202020204"/>
                <a:cs typeface="Arial" panose="020B0604020202020204"/>
              </a:rPr>
              <a:t>Xeon</a:t>
            </a:r>
            <a:r>
              <a:rPr sz="1800" spc="125" dirty="0">
                <a:latin typeface="Arial" panose="020B0604020202020204"/>
                <a:cs typeface="Arial" panose="020B0604020202020204"/>
              </a:rPr>
              <a:t> </a:t>
            </a:r>
            <a:r>
              <a:rPr sz="1800" spc="-5" dirty="0">
                <a:latin typeface="Arial" panose="020B0604020202020204"/>
                <a:cs typeface="Arial" panose="020B0604020202020204"/>
              </a:rPr>
              <a:t>CPU</a:t>
            </a:r>
            <a:r>
              <a:rPr sz="1800" spc="15" dirty="0">
                <a:latin typeface="Arial" panose="020B0604020202020204"/>
                <a:cs typeface="Arial" panose="020B0604020202020204"/>
              </a:rPr>
              <a:t> </a:t>
            </a:r>
            <a:r>
              <a:rPr sz="1800" spc="-5" dirty="0">
                <a:latin typeface="Arial" panose="020B0604020202020204"/>
                <a:cs typeface="Arial" panose="020B0604020202020204"/>
              </a:rPr>
              <a:t>E5-2670;	each CPU has 20 </a:t>
            </a:r>
            <a:r>
              <a:rPr sz="1800" dirty="0">
                <a:latin typeface="Arial" panose="020B0604020202020204"/>
                <a:cs typeface="Arial" panose="020B0604020202020204"/>
              </a:rPr>
              <a:t>MB</a:t>
            </a:r>
            <a:r>
              <a:rPr sz="1800" spc="-35" dirty="0">
                <a:latin typeface="Arial" panose="020B0604020202020204"/>
                <a:cs typeface="Arial" panose="020B0604020202020204"/>
              </a:rPr>
              <a:t> </a:t>
            </a:r>
            <a:r>
              <a:rPr sz="1800" spc="-5" dirty="0">
                <a:latin typeface="Arial" panose="020B0604020202020204"/>
                <a:cs typeface="Arial" panose="020B0604020202020204"/>
              </a:rPr>
              <a:t>LLC</a:t>
            </a:r>
            <a:endParaRPr sz="1800">
              <a:latin typeface="Arial" panose="020B0604020202020204"/>
              <a:cs typeface="Arial" panose="020B0604020202020204"/>
            </a:endParaRPr>
          </a:p>
          <a:p>
            <a:pPr marL="329565">
              <a:lnSpc>
                <a:spcPct val="100000"/>
              </a:lnSpc>
            </a:pPr>
            <a:r>
              <a:rPr sz="1800" spc="-5" dirty="0">
                <a:latin typeface="Arial" panose="020B0604020202020204"/>
                <a:cs typeface="Arial" panose="020B0604020202020204"/>
              </a:rPr>
              <a:t>-Main Memory: 64</a:t>
            </a:r>
            <a:r>
              <a:rPr sz="1800" spc="25" dirty="0">
                <a:latin typeface="Arial" panose="020B0604020202020204"/>
                <a:cs typeface="Arial" panose="020B0604020202020204"/>
              </a:rPr>
              <a:t> </a:t>
            </a:r>
            <a:r>
              <a:rPr sz="1800" dirty="0">
                <a:latin typeface="Arial" panose="020B0604020202020204"/>
                <a:cs typeface="Arial" panose="020B0604020202020204"/>
              </a:rPr>
              <a:t>GB</a:t>
            </a:r>
            <a:endParaRPr sz="1800">
              <a:latin typeface="Arial" panose="020B0604020202020204"/>
              <a:cs typeface="Arial" panose="020B0604020202020204"/>
            </a:endParaRPr>
          </a:p>
          <a:p>
            <a:pPr marL="361315" indent="-348615">
              <a:lnSpc>
                <a:spcPts val="1915"/>
              </a:lnSpc>
              <a:spcBef>
                <a:spcPts val="970"/>
              </a:spcBef>
              <a:buClr>
                <a:srgbClr val="3333FF"/>
              </a:buClr>
              <a:buSzPct val="109000"/>
              <a:buFont typeface="Wingdings" panose="05000000000000000000"/>
              <a:buChar char=""/>
              <a:tabLst>
                <a:tab pos="361315" algn="l"/>
                <a:tab pos="361950" algn="l"/>
              </a:tabLst>
            </a:pPr>
            <a:r>
              <a:rPr sz="1600" b="1" spc="-30" dirty="0">
                <a:latin typeface="Arial" panose="020B0604020202020204"/>
                <a:cs typeface="Arial" panose="020B0604020202020204"/>
              </a:rPr>
              <a:t>Typical </a:t>
            </a:r>
            <a:r>
              <a:rPr sz="1600" b="1" spc="-5" dirty="0">
                <a:latin typeface="Arial" panose="020B0604020202020204"/>
                <a:cs typeface="Arial" panose="020B0604020202020204"/>
              </a:rPr>
              <a:t>graph</a:t>
            </a:r>
            <a:r>
              <a:rPr sz="1600" b="1" spc="80" dirty="0">
                <a:latin typeface="Arial" panose="020B0604020202020204"/>
                <a:cs typeface="Arial" panose="020B0604020202020204"/>
              </a:rPr>
              <a:t> </a:t>
            </a:r>
            <a:r>
              <a:rPr sz="1600" b="1" spc="-5" dirty="0">
                <a:latin typeface="Arial" panose="020B0604020202020204"/>
                <a:cs typeface="Arial" panose="020B0604020202020204"/>
              </a:rPr>
              <a:t>algorithms</a:t>
            </a:r>
            <a:endParaRPr sz="1600">
              <a:latin typeface="Arial" panose="020B0604020202020204"/>
              <a:cs typeface="Arial" panose="020B0604020202020204"/>
            </a:endParaRPr>
          </a:p>
          <a:p>
            <a:pPr marL="329565">
              <a:lnSpc>
                <a:spcPts val="2155"/>
              </a:lnSpc>
            </a:pPr>
            <a:r>
              <a:rPr sz="1800" spc="-5" dirty="0">
                <a:latin typeface="Arial" panose="020B0604020202020204"/>
                <a:cs typeface="Arial" panose="020B0604020202020204"/>
              </a:rPr>
              <a:t>-PageRank, </a:t>
            </a:r>
            <a:r>
              <a:rPr sz="1800" spc="-50" dirty="0">
                <a:latin typeface="Arial" panose="020B0604020202020204"/>
                <a:cs typeface="Arial" panose="020B0604020202020204"/>
              </a:rPr>
              <a:t>SSSP, </a:t>
            </a:r>
            <a:r>
              <a:rPr sz="1800" spc="-10" dirty="0">
                <a:latin typeface="Arial" panose="020B0604020202020204"/>
                <a:cs typeface="Arial" panose="020B0604020202020204"/>
              </a:rPr>
              <a:t>SCC,</a:t>
            </a:r>
            <a:r>
              <a:rPr sz="1800" spc="80" dirty="0">
                <a:latin typeface="Arial" panose="020B0604020202020204"/>
                <a:cs typeface="Arial" panose="020B0604020202020204"/>
              </a:rPr>
              <a:t> </a:t>
            </a:r>
            <a:r>
              <a:rPr sz="1800" dirty="0">
                <a:latin typeface="Arial" panose="020B0604020202020204"/>
                <a:cs typeface="Arial" panose="020B0604020202020204"/>
              </a:rPr>
              <a:t>BFS</a:t>
            </a:r>
            <a:endParaRPr sz="1800">
              <a:latin typeface="Arial" panose="020B0604020202020204"/>
              <a:cs typeface="Arial" panose="020B0604020202020204"/>
            </a:endParaRPr>
          </a:p>
        </p:txBody>
      </p:sp>
      <p:sp>
        <p:nvSpPr>
          <p:cNvPr id="7" name="object 7"/>
          <p:cNvSpPr txBox="1"/>
          <p:nvPr/>
        </p:nvSpPr>
        <p:spPr>
          <a:xfrm>
            <a:off x="547217" y="3919220"/>
            <a:ext cx="1276985" cy="269240"/>
          </a:xfrm>
          <a:prstGeom prst="rect">
            <a:avLst/>
          </a:prstGeom>
        </p:spPr>
        <p:txBody>
          <a:bodyPr vert="horz" wrap="square" lIns="0" tIns="12065" rIns="0" bIns="0" rtlCol="0">
            <a:spAutoFit/>
          </a:bodyPr>
          <a:lstStyle/>
          <a:p>
            <a:pPr marL="361315" indent="-348615">
              <a:lnSpc>
                <a:spcPct val="100000"/>
              </a:lnSpc>
              <a:spcBef>
                <a:spcPts val="95"/>
              </a:spcBef>
              <a:buClr>
                <a:srgbClr val="3333FF"/>
              </a:buClr>
              <a:buSzPct val="109000"/>
              <a:buFont typeface="Wingdings" panose="05000000000000000000"/>
              <a:buChar char=""/>
              <a:tabLst>
                <a:tab pos="361315" algn="l"/>
                <a:tab pos="361950" algn="l"/>
              </a:tabLst>
            </a:pPr>
            <a:r>
              <a:rPr sz="1600" b="1" spc="-5" dirty="0">
                <a:latin typeface="Arial" panose="020B0604020202020204"/>
                <a:cs typeface="Arial" panose="020B0604020202020204"/>
              </a:rPr>
              <a:t>Data</a:t>
            </a:r>
            <a:r>
              <a:rPr sz="1600" b="1" spc="-60" dirty="0">
                <a:latin typeface="Arial" panose="020B0604020202020204"/>
                <a:cs typeface="Arial" panose="020B0604020202020204"/>
              </a:rPr>
              <a:t> </a:t>
            </a:r>
            <a:r>
              <a:rPr sz="1600" b="1" spc="-5" dirty="0">
                <a:latin typeface="Arial" panose="020B0604020202020204"/>
                <a:cs typeface="Arial" panose="020B0604020202020204"/>
              </a:rPr>
              <a:t>sets</a:t>
            </a:r>
            <a:endParaRPr sz="1600">
              <a:latin typeface="Arial" panose="020B0604020202020204"/>
              <a:cs typeface="Arial" panose="020B0604020202020204"/>
            </a:endParaRPr>
          </a:p>
        </p:txBody>
      </p:sp>
      <p:sp>
        <p:nvSpPr>
          <p:cNvPr id="8" name="object 8"/>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165" y="1904618"/>
            <a:ext cx="8281670" cy="3558540"/>
          </a:xfrm>
          <a:custGeom>
            <a:avLst/>
            <a:gdLst/>
            <a:ahLst/>
            <a:cxnLst/>
            <a:rect l="l" t="t" r="r" b="b"/>
            <a:pathLst>
              <a:path w="8281670" h="3558540">
                <a:moveTo>
                  <a:pt x="0" y="593089"/>
                </a:moveTo>
                <a:lnTo>
                  <a:pt x="1966" y="544450"/>
                </a:lnTo>
                <a:lnTo>
                  <a:pt x="7762" y="496892"/>
                </a:lnTo>
                <a:lnTo>
                  <a:pt x="17237" y="450570"/>
                </a:lnTo>
                <a:lnTo>
                  <a:pt x="30237" y="405635"/>
                </a:lnTo>
                <a:lnTo>
                  <a:pt x="46609" y="362241"/>
                </a:lnTo>
                <a:lnTo>
                  <a:pt x="66201" y="320540"/>
                </a:lnTo>
                <a:lnTo>
                  <a:pt x="88861" y="280685"/>
                </a:lnTo>
                <a:lnTo>
                  <a:pt x="114435" y="242828"/>
                </a:lnTo>
                <a:lnTo>
                  <a:pt x="142771" y="207122"/>
                </a:lnTo>
                <a:lnTo>
                  <a:pt x="173716" y="173720"/>
                </a:lnTo>
                <a:lnTo>
                  <a:pt x="207119" y="142774"/>
                </a:lnTo>
                <a:lnTo>
                  <a:pt x="242825" y="114438"/>
                </a:lnTo>
                <a:lnTo>
                  <a:pt x="280682" y="88863"/>
                </a:lnTo>
                <a:lnTo>
                  <a:pt x="320539" y="66203"/>
                </a:lnTo>
                <a:lnTo>
                  <a:pt x="362241" y="46610"/>
                </a:lnTo>
                <a:lnTo>
                  <a:pt x="405637" y="30238"/>
                </a:lnTo>
                <a:lnTo>
                  <a:pt x="450574" y="17238"/>
                </a:lnTo>
                <a:lnTo>
                  <a:pt x="496899" y="7763"/>
                </a:lnTo>
                <a:lnTo>
                  <a:pt x="544459" y="1966"/>
                </a:lnTo>
                <a:lnTo>
                  <a:pt x="593102" y="0"/>
                </a:lnTo>
                <a:lnTo>
                  <a:pt x="7688326" y="0"/>
                </a:lnTo>
                <a:lnTo>
                  <a:pt x="7736965" y="1966"/>
                </a:lnTo>
                <a:lnTo>
                  <a:pt x="7784523" y="7763"/>
                </a:lnTo>
                <a:lnTo>
                  <a:pt x="7830845" y="17238"/>
                </a:lnTo>
                <a:lnTo>
                  <a:pt x="7875780" y="30238"/>
                </a:lnTo>
                <a:lnTo>
                  <a:pt x="7919174" y="46610"/>
                </a:lnTo>
                <a:lnTo>
                  <a:pt x="7960875" y="66203"/>
                </a:lnTo>
                <a:lnTo>
                  <a:pt x="8000730" y="88863"/>
                </a:lnTo>
                <a:lnTo>
                  <a:pt x="8038587" y="114438"/>
                </a:lnTo>
                <a:lnTo>
                  <a:pt x="8074293" y="142774"/>
                </a:lnTo>
                <a:lnTo>
                  <a:pt x="8107695" y="173720"/>
                </a:lnTo>
                <a:lnTo>
                  <a:pt x="8138641" y="207122"/>
                </a:lnTo>
                <a:lnTo>
                  <a:pt x="8166977" y="242828"/>
                </a:lnTo>
                <a:lnTo>
                  <a:pt x="8192552" y="280685"/>
                </a:lnTo>
                <a:lnTo>
                  <a:pt x="8215212" y="320540"/>
                </a:lnTo>
                <a:lnTo>
                  <a:pt x="8234805" y="362241"/>
                </a:lnTo>
                <a:lnTo>
                  <a:pt x="8251177" y="405635"/>
                </a:lnTo>
                <a:lnTo>
                  <a:pt x="8264177" y="450570"/>
                </a:lnTo>
                <a:lnTo>
                  <a:pt x="8273652" y="496892"/>
                </a:lnTo>
                <a:lnTo>
                  <a:pt x="8279449" y="544450"/>
                </a:lnTo>
                <a:lnTo>
                  <a:pt x="8281416" y="593089"/>
                </a:lnTo>
                <a:lnTo>
                  <a:pt x="8281416" y="2965450"/>
                </a:lnTo>
                <a:lnTo>
                  <a:pt x="8279449" y="3014089"/>
                </a:lnTo>
                <a:lnTo>
                  <a:pt x="8273652" y="3061647"/>
                </a:lnTo>
                <a:lnTo>
                  <a:pt x="8264177" y="3107969"/>
                </a:lnTo>
                <a:lnTo>
                  <a:pt x="8251177" y="3152904"/>
                </a:lnTo>
                <a:lnTo>
                  <a:pt x="8234805" y="3196298"/>
                </a:lnTo>
                <a:lnTo>
                  <a:pt x="8215212" y="3237999"/>
                </a:lnTo>
                <a:lnTo>
                  <a:pt x="8192552" y="3277854"/>
                </a:lnTo>
                <a:lnTo>
                  <a:pt x="8166977" y="3315711"/>
                </a:lnTo>
                <a:lnTo>
                  <a:pt x="8138641" y="3351417"/>
                </a:lnTo>
                <a:lnTo>
                  <a:pt x="8107695" y="3384819"/>
                </a:lnTo>
                <a:lnTo>
                  <a:pt x="8074293" y="3415765"/>
                </a:lnTo>
                <a:lnTo>
                  <a:pt x="8038587" y="3444101"/>
                </a:lnTo>
                <a:lnTo>
                  <a:pt x="8000730" y="3469676"/>
                </a:lnTo>
                <a:lnTo>
                  <a:pt x="7960875" y="3492336"/>
                </a:lnTo>
                <a:lnTo>
                  <a:pt x="7919174" y="3511929"/>
                </a:lnTo>
                <a:lnTo>
                  <a:pt x="7875780" y="3528301"/>
                </a:lnTo>
                <a:lnTo>
                  <a:pt x="7830845" y="3541301"/>
                </a:lnTo>
                <a:lnTo>
                  <a:pt x="7784523" y="3550776"/>
                </a:lnTo>
                <a:lnTo>
                  <a:pt x="7736965" y="3556573"/>
                </a:lnTo>
                <a:lnTo>
                  <a:pt x="7688326" y="3558540"/>
                </a:lnTo>
                <a:lnTo>
                  <a:pt x="593102" y="3558540"/>
                </a:lnTo>
                <a:lnTo>
                  <a:pt x="544459" y="3556573"/>
                </a:lnTo>
                <a:lnTo>
                  <a:pt x="496899" y="3550776"/>
                </a:lnTo>
                <a:lnTo>
                  <a:pt x="450574" y="3541301"/>
                </a:lnTo>
                <a:lnTo>
                  <a:pt x="405637" y="3528301"/>
                </a:lnTo>
                <a:lnTo>
                  <a:pt x="362241" y="3511929"/>
                </a:lnTo>
                <a:lnTo>
                  <a:pt x="320539" y="3492336"/>
                </a:lnTo>
                <a:lnTo>
                  <a:pt x="280682" y="3469676"/>
                </a:lnTo>
                <a:lnTo>
                  <a:pt x="242825" y="3444101"/>
                </a:lnTo>
                <a:lnTo>
                  <a:pt x="207119" y="3415765"/>
                </a:lnTo>
                <a:lnTo>
                  <a:pt x="173716" y="3384819"/>
                </a:lnTo>
                <a:lnTo>
                  <a:pt x="142771" y="3351417"/>
                </a:lnTo>
                <a:lnTo>
                  <a:pt x="114435" y="3315711"/>
                </a:lnTo>
                <a:lnTo>
                  <a:pt x="88861" y="3277854"/>
                </a:lnTo>
                <a:lnTo>
                  <a:pt x="66201" y="3237999"/>
                </a:lnTo>
                <a:lnTo>
                  <a:pt x="46609" y="3196298"/>
                </a:lnTo>
                <a:lnTo>
                  <a:pt x="30237" y="3152904"/>
                </a:lnTo>
                <a:lnTo>
                  <a:pt x="17237" y="3107969"/>
                </a:lnTo>
                <a:lnTo>
                  <a:pt x="7762" y="3061647"/>
                </a:lnTo>
                <a:lnTo>
                  <a:pt x="1966" y="3014089"/>
                </a:lnTo>
                <a:lnTo>
                  <a:pt x="0" y="2965450"/>
                </a:lnTo>
                <a:lnTo>
                  <a:pt x="0" y="593089"/>
                </a:lnTo>
                <a:close/>
              </a:path>
            </a:pathLst>
          </a:custGeom>
          <a:ln w="25908">
            <a:solidFill>
              <a:srgbClr val="FF9900"/>
            </a:solidFill>
          </a:ln>
        </p:spPr>
        <p:txBody>
          <a:bodyPr wrap="square" lIns="0" tIns="0" rIns="0" bIns="0" rtlCol="0"/>
          <a:lstStyle/>
          <a:p/>
        </p:txBody>
      </p:sp>
      <p:sp>
        <p:nvSpPr>
          <p:cNvPr id="3" name="object 3"/>
          <p:cNvSpPr txBox="1">
            <a:spLocks noGrp="1"/>
          </p:cNvSpPr>
          <p:nvPr>
            <p:ph type="title"/>
          </p:nvPr>
        </p:nvSpPr>
        <p:spPr>
          <a:xfrm>
            <a:off x="3728465" y="791032"/>
            <a:ext cx="1686560" cy="452120"/>
          </a:xfrm>
          <a:prstGeom prst="rect">
            <a:avLst/>
          </a:prstGeom>
        </p:spPr>
        <p:txBody>
          <a:bodyPr vert="horz" wrap="square" lIns="0" tIns="12065" rIns="0" bIns="0" rtlCol="0">
            <a:spAutoFit/>
          </a:bodyPr>
          <a:lstStyle/>
          <a:p>
            <a:pPr marL="12700">
              <a:lnSpc>
                <a:spcPct val="100000"/>
              </a:lnSpc>
              <a:spcBef>
                <a:spcPts val="95"/>
              </a:spcBef>
            </a:pPr>
            <a:r>
              <a:rPr spc="-5" dirty="0"/>
              <a:t>Eval</a:t>
            </a:r>
            <a:r>
              <a:rPr dirty="0"/>
              <a:t>u</a:t>
            </a:r>
            <a:r>
              <a:rPr spc="-5" dirty="0"/>
              <a:t>at</a:t>
            </a:r>
            <a:r>
              <a:rPr dirty="0"/>
              <a:t>i</a:t>
            </a:r>
            <a:r>
              <a:rPr spc="-5" dirty="0"/>
              <a:t>on</a:t>
            </a:r>
            <a:endParaRPr spc="-5" dirty="0"/>
          </a:p>
        </p:txBody>
      </p:sp>
      <p:sp>
        <p:nvSpPr>
          <p:cNvPr id="4" name="object 4"/>
          <p:cNvSpPr/>
          <p:nvPr/>
        </p:nvSpPr>
        <p:spPr>
          <a:xfrm>
            <a:off x="7522306" y="4165192"/>
            <a:ext cx="174625" cy="0"/>
          </a:xfrm>
          <a:custGeom>
            <a:avLst/>
            <a:gdLst/>
            <a:ahLst/>
            <a:cxnLst/>
            <a:rect l="l" t="t" r="r" b="b"/>
            <a:pathLst>
              <a:path w="174625">
                <a:moveTo>
                  <a:pt x="0" y="0"/>
                </a:moveTo>
                <a:lnTo>
                  <a:pt x="174303" y="0"/>
                </a:lnTo>
              </a:path>
            </a:pathLst>
          </a:custGeom>
          <a:ln w="8532">
            <a:solidFill>
              <a:srgbClr val="FF00FF"/>
            </a:solidFill>
          </a:ln>
        </p:spPr>
        <p:txBody>
          <a:bodyPr wrap="square" lIns="0" tIns="0" rIns="0" bIns="0" rtlCol="0"/>
          <a:lstStyle/>
          <a:p/>
        </p:txBody>
      </p:sp>
      <p:sp>
        <p:nvSpPr>
          <p:cNvPr id="5" name="object 5"/>
          <p:cNvSpPr/>
          <p:nvPr/>
        </p:nvSpPr>
        <p:spPr>
          <a:xfrm>
            <a:off x="5527196" y="4165192"/>
            <a:ext cx="38100" cy="0"/>
          </a:xfrm>
          <a:custGeom>
            <a:avLst/>
            <a:gdLst/>
            <a:ahLst/>
            <a:cxnLst/>
            <a:rect l="l" t="t" r="r" b="b"/>
            <a:pathLst>
              <a:path w="38100">
                <a:moveTo>
                  <a:pt x="0" y="0"/>
                </a:moveTo>
                <a:lnTo>
                  <a:pt x="37781" y="0"/>
                </a:lnTo>
              </a:path>
            </a:pathLst>
          </a:custGeom>
          <a:ln w="8532">
            <a:solidFill>
              <a:srgbClr val="FF00FF"/>
            </a:solidFill>
          </a:ln>
        </p:spPr>
        <p:txBody>
          <a:bodyPr wrap="square" lIns="0" tIns="0" rIns="0" bIns="0" rtlCol="0"/>
          <a:lstStyle/>
          <a:p/>
        </p:txBody>
      </p:sp>
      <p:sp>
        <p:nvSpPr>
          <p:cNvPr id="6" name="object 6"/>
          <p:cNvSpPr/>
          <p:nvPr/>
        </p:nvSpPr>
        <p:spPr>
          <a:xfrm>
            <a:off x="5527196" y="4207861"/>
            <a:ext cx="2169795" cy="0"/>
          </a:xfrm>
          <a:custGeom>
            <a:avLst/>
            <a:gdLst/>
            <a:ahLst/>
            <a:cxnLst/>
            <a:rect l="l" t="t" r="r" b="b"/>
            <a:pathLst>
              <a:path w="2169795">
                <a:moveTo>
                  <a:pt x="0" y="0"/>
                </a:moveTo>
                <a:lnTo>
                  <a:pt x="2169413" y="0"/>
                </a:lnTo>
              </a:path>
            </a:pathLst>
          </a:custGeom>
          <a:ln w="8532">
            <a:solidFill>
              <a:srgbClr val="FF00FF"/>
            </a:solidFill>
          </a:ln>
        </p:spPr>
        <p:txBody>
          <a:bodyPr wrap="square" lIns="0" tIns="0" rIns="0" bIns="0" rtlCol="0"/>
          <a:lstStyle/>
          <a:p/>
        </p:txBody>
      </p:sp>
      <p:sp>
        <p:nvSpPr>
          <p:cNvPr id="7" name="object 7"/>
          <p:cNvSpPr/>
          <p:nvPr/>
        </p:nvSpPr>
        <p:spPr>
          <a:xfrm>
            <a:off x="5527196" y="4165192"/>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8" name="object 8"/>
          <p:cNvSpPr/>
          <p:nvPr/>
        </p:nvSpPr>
        <p:spPr>
          <a:xfrm>
            <a:off x="556984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9" name="object 9"/>
          <p:cNvSpPr/>
          <p:nvPr/>
        </p:nvSpPr>
        <p:spPr>
          <a:xfrm>
            <a:off x="5612527"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0" name="object 10"/>
          <p:cNvSpPr/>
          <p:nvPr/>
        </p:nvSpPr>
        <p:spPr>
          <a:xfrm>
            <a:off x="565517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1" name="object 11"/>
          <p:cNvSpPr/>
          <p:nvPr/>
        </p:nvSpPr>
        <p:spPr>
          <a:xfrm>
            <a:off x="569782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2" name="object 12"/>
          <p:cNvSpPr/>
          <p:nvPr/>
        </p:nvSpPr>
        <p:spPr>
          <a:xfrm>
            <a:off x="574045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3" name="object 13"/>
          <p:cNvSpPr/>
          <p:nvPr/>
        </p:nvSpPr>
        <p:spPr>
          <a:xfrm>
            <a:off x="578315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4" name="object 14"/>
          <p:cNvSpPr/>
          <p:nvPr/>
        </p:nvSpPr>
        <p:spPr>
          <a:xfrm>
            <a:off x="582578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5" name="object 15"/>
          <p:cNvSpPr/>
          <p:nvPr/>
        </p:nvSpPr>
        <p:spPr>
          <a:xfrm>
            <a:off x="586843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6" name="object 16"/>
          <p:cNvSpPr/>
          <p:nvPr/>
        </p:nvSpPr>
        <p:spPr>
          <a:xfrm>
            <a:off x="5911116"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7" name="object 17"/>
          <p:cNvSpPr/>
          <p:nvPr/>
        </p:nvSpPr>
        <p:spPr>
          <a:xfrm>
            <a:off x="595376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8" name="object 18"/>
          <p:cNvSpPr/>
          <p:nvPr/>
        </p:nvSpPr>
        <p:spPr>
          <a:xfrm>
            <a:off x="599641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19" name="object 19"/>
          <p:cNvSpPr/>
          <p:nvPr/>
        </p:nvSpPr>
        <p:spPr>
          <a:xfrm>
            <a:off x="603909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0" name="object 20"/>
          <p:cNvSpPr/>
          <p:nvPr/>
        </p:nvSpPr>
        <p:spPr>
          <a:xfrm>
            <a:off x="608174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1" name="object 21"/>
          <p:cNvSpPr/>
          <p:nvPr/>
        </p:nvSpPr>
        <p:spPr>
          <a:xfrm>
            <a:off x="612437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2" name="object 22"/>
          <p:cNvSpPr/>
          <p:nvPr/>
        </p:nvSpPr>
        <p:spPr>
          <a:xfrm>
            <a:off x="616707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3" name="object 23"/>
          <p:cNvSpPr/>
          <p:nvPr/>
        </p:nvSpPr>
        <p:spPr>
          <a:xfrm>
            <a:off x="620970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4" name="object 24"/>
          <p:cNvSpPr/>
          <p:nvPr/>
        </p:nvSpPr>
        <p:spPr>
          <a:xfrm>
            <a:off x="625235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5" name="object 25"/>
          <p:cNvSpPr/>
          <p:nvPr/>
        </p:nvSpPr>
        <p:spPr>
          <a:xfrm>
            <a:off x="629500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6" name="object 26"/>
          <p:cNvSpPr/>
          <p:nvPr/>
        </p:nvSpPr>
        <p:spPr>
          <a:xfrm>
            <a:off x="633768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7" name="object 27"/>
          <p:cNvSpPr/>
          <p:nvPr/>
        </p:nvSpPr>
        <p:spPr>
          <a:xfrm>
            <a:off x="638033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8" name="object 28"/>
          <p:cNvSpPr/>
          <p:nvPr/>
        </p:nvSpPr>
        <p:spPr>
          <a:xfrm>
            <a:off x="6422981"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29" name="object 29"/>
          <p:cNvSpPr/>
          <p:nvPr/>
        </p:nvSpPr>
        <p:spPr>
          <a:xfrm>
            <a:off x="646566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0" name="object 30"/>
          <p:cNvSpPr/>
          <p:nvPr/>
        </p:nvSpPr>
        <p:spPr>
          <a:xfrm>
            <a:off x="650829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1" name="object 31"/>
          <p:cNvSpPr/>
          <p:nvPr/>
        </p:nvSpPr>
        <p:spPr>
          <a:xfrm>
            <a:off x="655094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2" name="object 32"/>
          <p:cNvSpPr/>
          <p:nvPr/>
        </p:nvSpPr>
        <p:spPr>
          <a:xfrm>
            <a:off x="6593625"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3" name="object 33"/>
          <p:cNvSpPr/>
          <p:nvPr/>
        </p:nvSpPr>
        <p:spPr>
          <a:xfrm>
            <a:off x="663627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4" name="object 34"/>
          <p:cNvSpPr/>
          <p:nvPr/>
        </p:nvSpPr>
        <p:spPr>
          <a:xfrm>
            <a:off x="667892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5" name="object 35"/>
          <p:cNvSpPr/>
          <p:nvPr/>
        </p:nvSpPr>
        <p:spPr>
          <a:xfrm>
            <a:off x="6721604"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6" name="object 36"/>
          <p:cNvSpPr/>
          <p:nvPr/>
        </p:nvSpPr>
        <p:spPr>
          <a:xfrm>
            <a:off x="676425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7" name="object 37"/>
          <p:cNvSpPr/>
          <p:nvPr/>
        </p:nvSpPr>
        <p:spPr>
          <a:xfrm>
            <a:off x="6806900"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8" name="object 38"/>
          <p:cNvSpPr/>
          <p:nvPr/>
        </p:nvSpPr>
        <p:spPr>
          <a:xfrm>
            <a:off x="684953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39" name="object 39"/>
          <p:cNvSpPr/>
          <p:nvPr/>
        </p:nvSpPr>
        <p:spPr>
          <a:xfrm>
            <a:off x="689223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0" name="object 40"/>
          <p:cNvSpPr/>
          <p:nvPr/>
        </p:nvSpPr>
        <p:spPr>
          <a:xfrm>
            <a:off x="693486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1" name="object 41"/>
          <p:cNvSpPr/>
          <p:nvPr/>
        </p:nvSpPr>
        <p:spPr>
          <a:xfrm>
            <a:off x="6977511"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2" name="object 42"/>
          <p:cNvSpPr/>
          <p:nvPr/>
        </p:nvSpPr>
        <p:spPr>
          <a:xfrm>
            <a:off x="7020193"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3" name="object 43"/>
          <p:cNvSpPr/>
          <p:nvPr/>
        </p:nvSpPr>
        <p:spPr>
          <a:xfrm>
            <a:off x="7062841"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4" name="object 44"/>
          <p:cNvSpPr/>
          <p:nvPr/>
        </p:nvSpPr>
        <p:spPr>
          <a:xfrm>
            <a:off x="7105490"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5" name="object 45"/>
          <p:cNvSpPr/>
          <p:nvPr/>
        </p:nvSpPr>
        <p:spPr>
          <a:xfrm>
            <a:off x="714817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6" name="object 46"/>
          <p:cNvSpPr/>
          <p:nvPr/>
        </p:nvSpPr>
        <p:spPr>
          <a:xfrm>
            <a:off x="7190820"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7" name="object 47"/>
          <p:cNvSpPr/>
          <p:nvPr/>
        </p:nvSpPr>
        <p:spPr>
          <a:xfrm>
            <a:off x="723345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8" name="object 48"/>
          <p:cNvSpPr/>
          <p:nvPr/>
        </p:nvSpPr>
        <p:spPr>
          <a:xfrm>
            <a:off x="7276151"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49" name="object 49"/>
          <p:cNvSpPr/>
          <p:nvPr/>
        </p:nvSpPr>
        <p:spPr>
          <a:xfrm>
            <a:off x="7318782"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50" name="object 50"/>
          <p:cNvSpPr/>
          <p:nvPr/>
        </p:nvSpPr>
        <p:spPr>
          <a:xfrm>
            <a:off x="7361431"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51" name="object 51"/>
          <p:cNvSpPr/>
          <p:nvPr/>
        </p:nvSpPr>
        <p:spPr>
          <a:xfrm>
            <a:off x="7404079"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52" name="object 52"/>
          <p:cNvSpPr/>
          <p:nvPr/>
        </p:nvSpPr>
        <p:spPr>
          <a:xfrm>
            <a:off x="7446761"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53" name="object 53"/>
          <p:cNvSpPr/>
          <p:nvPr/>
        </p:nvSpPr>
        <p:spPr>
          <a:xfrm>
            <a:off x="7489410" y="4198105"/>
            <a:ext cx="0" cy="45720"/>
          </a:xfrm>
          <a:custGeom>
            <a:avLst/>
            <a:gdLst/>
            <a:ahLst/>
            <a:cxnLst/>
            <a:rect l="l" t="t" r="r" b="b"/>
            <a:pathLst>
              <a:path h="45720">
                <a:moveTo>
                  <a:pt x="0" y="0"/>
                </a:moveTo>
                <a:lnTo>
                  <a:pt x="0" y="45120"/>
                </a:lnTo>
              </a:path>
            </a:pathLst>
          </a:custGeom>
          <a:ln w="8528">
            <a:solidFill>
              <a:srgbClr val="FF00FF"/>
            </a:solidFill>
          </a:ln>
        </p:spPr>
        <p:txBody>
          <a:bodyPr wrap="square" lIns="0" tIns="0" rIns="0" bIns="0" rtlCol="0"/>
          <a:lstStyle/>
          <a:p/>
        </p:txBody>
      </p:sp>
      <p:sp>
        <p:nvSpPr>
          <p:cNvPr id="54" name="object 54"/>
          <p:cNvSpPr/>
          <p:nvPr/>
        </p:nvSpPr>
        <p:spPr>
          <a:xfrm>
            <a:off x="7532041" y="4165192"/>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55" name="object 55"/>
          <p:cNvSpPr/>
          <p:nvPr/>
        </p:nvSpPr>
        <p:spPr>
          <a:xfrm>
            <a:off x="7574740" y="4165192"/>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56" name="object 56"/>
          <p:cNvSpPr/>
          <p:nvPr/>
        </p:nvSpPr>
        <p:spPr>
          <a:xfrm>
            <a:off x="7617372" y="4165192"/>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57" name="object 57"/>
          <p:cNvSpPr/>
          <p:nvPr/>
        </p:nvSpPr>
        <p:spPr>
          <a:xfrm>
            <a:off x="7660020" y="4165192"/>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58" name="object 58"/>
          <p:cNvSpPr/>
          <p:nvPr/>
        </p:nvSpPr>
        <p:spPr>
          <a:xfrm>
            <a:off x="7522306" y="4161531"/>
            <a:ext cx="178435" cy="0"/>
          </a:xfrm>
          <a:custGeom>
            <a:avLst/>
            <a:gdLst/>
            <a:ahLst/>
            <a:cxnLst/>
            <a:rect l="l" t="t" r="r" b="b"/>
            <a:pathLst>
              <a:path w="178434">
                <a:moveTo>
                  <a:pt x="0" y="0"/>
                </a:moveTo>
                <a:lnTo>
                  <a:pt x="177962" y="0"/>
                </a:lnTo>
              </a:path>
            </a:pathLst>
          </a:custGeom>
          <a:ln w="8532">
            <a:solidFill>
              <a:srgbClr val="FF00FF"/>
            </a:solidFill>
          </a:ln>
        </p:spPr>
        <p:txBody>
          <a:bodyPr wrap="square" lIns="0" tIns="0" rIns="0" bIns="0" rtlCol="0"/>
          <a:lstStyle/>
          <a:p/>
        </p:txBody>
      </p:sp>
      <p:sp>
        <p:nvSpPr>
          <p:cNvPr id="59" name="object 59"/>
          <p:cNvSpPr/>
          <p:nvPr/>
        </p:nvSpPr>
        <p:spPr>
          <a:xfrm>
            <a:off x="5523555" y="4161531"/>
            <a:ext cx="41910" cy="0"/>
          </a:xfrm>
          <a:custGeom>
            <a:avLst/>
            <a:gdLst/>
            <a:ahLst/>
            <a:cxnLst/>
            <a:rect l="l" t="t" r="r" b="b"/>
            <a:pathLst>
              <a:path w="41910">
                <a:moveTo>
                  <a:pt x="0" y="0"/>
                </a:moveTo>
                <a:lnTo>
                  <a:pt x="41422" y="0"/>
                </a:lnTo>
              </a:path>
            </a:pathLst>
          </a:custGeom>
          <a:ln w="8532">
            <a:solidFill>
              <a:srgbClr val="FF00FF"/>
            </a:solidFill>
          </a:ln>
        </p:spPr>
        <p:txBody>
          <a:bodyPr wrap="square" lIns="0" tIns="0" rIns="0" bIns="0" rtlCol="0"/>
          <a:lstStyle/>
          <a:p/>
        </p:txBody>
      </p:sp>
      <p:sp>
        <p:nvSpPr>
          <p:cNvPr id="60" name="object 60"/>
          <p:cNvSpPr/>
          <p:nvPr/>
        </p:nvSpPr>
        <p:spPr>
          <a:xfrm>
            <a:off x="7700268" y="4161531"/>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61" name="object 61"/>
          <p:cNvSpPr/>
          <p:nvPr/>
        </p:nvSpPr>
        <p:spPr>
          <a:xfrm>
            <a:off x="5523555" y="4246921"/>
            <a:ext cx="2176780" cy="0"/>
          </a:xfrm>
          <a:custGeom>
            <a:avLst/>
            <a:gdLst/>
            <a:ahLst/>
            <a:cxnLst/>
            <a:rect l="l" t="t" r="r" b="b"/>
            <a:pathLst>
              <a:path w="2176779">
                <a:moveTo>
                  <a:pt x="2176714" y="0"/>
                </a:moveTo>
                <a:lnTo>
                  <a:pt x="0" y="0"/>
                </a:lnTo>
              </a:path>
            </a:pathLst>
          </a:custGeom>
          <a:ln w="8532">
            <a:solidFill>
              <a:srgbClr val="FF00FF"/>
            </a:solidFill>
          </a:ln>
        </p:spPr>
        <p:txBody>
          <a:bodyPr wrap="square" lIns="0" tIns="0" rIns="0" bIns="0" rtlCol="0"/>
          <a:lstStyle/>
          <a:p/>
        </p:txBody>
      </p:sp>
      <p:sp>
        <p:nvSpPr>
          <p:cNvPr id="62" name="object 62"/>
          <p:cNvSpPr/>
          <p:nvPr/>
        </p:nvSpPr>
        <p:spPr>
          <a:xfrm>
            <a:off x="7522306" y="4041969"/>
            <a:ext cx="280670" cy="0"/>
          </a:xfrm>
          <a:custGeom>
            <a:avLst/>
            <a:gdLst/>
            <a:ahLst/>
            <a:cxnLst/>
            <a:rect l="l" t="t" r="r" b="b"/>
            <a:pathLst>
              <a:path w="280670">
                <a:moveTo>
                  <a:pt x="0" y="0"/>
                </a:moveTo>
                <a:lnTo>
                  <a:pt x="280311" y="0"/>
                </a:lnTo>
              </a:path>
            </a:pathLst>
          </a:custGeom>
          <a:ln w="8532">
            <a:solidFill>
              <a:srgbClr val="FF00FF"/>
            </a:solidFill>
          </a:ln>
        </p:spPr>
        <p:txBody>
          <a:bodyPr wrap="square" lIns="0" tIns="0" rIns="0" bIns="0" rtlCol="0"/>
          <a:lstStyle/>
          <a:p/>
        </p:txBody>
      </p:sp>
      <p:sp>
        <p:nvSpPr>
          <p:cNvPr id="63" name="object 63"/>
          <p:cNvSpPr/>
          <p:nvPr/>
        </p:nvSpPr>
        <p:spPr>
          <a:xfrm>
            <a:off x="5527196" y="4041969"/>
            <a:ext cx="38100" cy="0"/>
          </a:xfrm>
          <a:custGeom>
            <a:avLst/>
            <a:gdLst/>
            <a:ahLst/>
            <a:cxnLst/>
            <a:rect l="l" t="t" r="r" b="b"/>
            <a:pathLst>
              <a:path w="38100">
                <a:moveTo>
                  <a:pt x="0" y="0"/>
                </a:moveTo>
                <a:lnTo>
                  <a:pt x="37781" y="0"/>
                </a:lnTo>
              </a:path>
            </a:pathLst>
          </a:custGeom>
          <a:ln w="8532">
            <a:solidFill>
              <a:srgbClr val="FF00FF"/>
            </a:solidFill>
          </a:ln>
        </p:spPr>
        <p:txBody>
          <a:bodyPr wrap="square" lIns="0" tIns="0" rIns="0" bIns="0" rtlCol="0"/>
          <a:lstStyle/>
          <a:p/>
        </p:txBody>
      </p:sp>
      <p:sp>
        <p:nvSpPr>
          <p:cNvPr id="64" name="object 64"/>
          <p:cNvSpPr/>
          <p:nvPr/>
        </p:nvSpPr>
        <p:spPr>
          <a:xfrm>
            <a:off x="7522306" y="4084690"/>
            <a:ext cx="280670" cy="0"/>
          </a:xfrm>
          <a:custGeom>
            <a:avLst/>
            <a:gdLst/>
            <a:ahLst/>
            <a:cxnLst/>
            <a:rect l="l" t="t" r="r" b="b"/>
            <a:pathLst>
              <a:path w="280670">
                <a:moveTo>
                  <a:pt x="0" y="0"/>
                </a:moveTo>
                <a:lnTo>
                  <a:pt x="280311" y="0"/>
                </a:lnTo>
              </a:path>
            </a:pathLst>
          </a:custGeom>
          <a:ln w="8532">
            <a:solidFill>
              <a:srgbClr val="FF00FF"/>
            </a:solidFill>
          </a:ln>
        </p:spPr>
        <p:txBody>
          <a:bodyPr wrap="square" lIns="0" tIns="0" rIns="0" bIns="0" rtlCol="0"/>
          <a:lstStyle/>
          <a:p/>
        </p:txBody>
      </p:sp>
      <p:sp>
        <p:nvSpPr>
          <p:cNvPr id="65" name="object 65"/>
          <p:cNvSpPr/>
          <p:nvPr/>
        </p:nvSpPr>
        <p:spPr>
          <a:xfrm>
            <a:off x="5527196" y="4084690"/>
            <a:ext cx="38100" cy="0"/>
          </a:xfrm>
          <a:custGeom>
            <a:avLst/>
            <a:gdLst/>
            <a:ahLst/>
            <a:cxnLst/>
            <a:rect l="l" t="t" r="r" b="b"/>
            <a:pathLst>
              <a:path w="38100">
                <a:moveTo>
                  <a:pt x="0" y="0"/>
                </a:moveTo>
                <a:lnTo>
                  <a:pt x="37781" y="0"/>
                </a:lnTo>
              </a:path>
            </a:pathLst>
          </a:custGeom>
          <a:ln w="8532">
            <a:solidFill>
              <a:srgbClr val="FF00FF"/>
            </a:solidFill>
          </a:ln>
        </p:spPr>
        <p:txBody>
          <a:bodyPr wrap="square" lIns="0" tIns="0" rIns="0" bIns="0" rtlCol="0"/>
          <a:lstStyle/>
          <a:p/>
        </p:txBody>
      </p:sp>
      <p:sp>
        <p:nvSpPr>
          <p:cNvPr id="66" name="object 66"/>
          <p:cNvSpPr/>
          <p:nvPr/>
        </p:nvSpPr>
        <p:spPr>
          <a:xfrm>
            <a:off x="5527196"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67" name="object 67"/>
          <p:cNvSpPr/>
          <p:nvPr/>
        </p:nvSpPr>
        <p:spPr>
          <a:xfrm>
            <a:off x="7532041"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68" name="object 68"/>
          <p:cNvSpPr/>
          <p:nvPr/>
        </p:nvSpPr>
        <p:spPr>
          <a:xfrm>
            <a:off x="7574740"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69" name="object 69"/>
          <p:cNvSpPr/>
          <p:nvPr/>
        </p:nvSpPr>
        <p:spPr>
          <a:xfrm>
            <a:off x="7617372"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70" name="object 70"/>
          <p:cNvSpPr/>
          <p:nvPr/>
        </p:nvSpPr>
        <p:spPr>
          <a:xfrm>
            <a:off x="7660020"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71" name="object 71"/>
          <p:cNvSpPr/>
          <p:nvPr/>
        </p:nvSpPr>
        <p:spPr>
          <a:xfrm>
            <a:off x="7702702"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72" name="object 72"/>
          <p:cNvSpPr/>
          <p:nvPr/>
        </p:nvSpPr>
        <p:spPr>
          <a:xfrm>
            <a:off x="7745351"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73" name="object 73"/>
          <p:cNvSpPr/>
          <p:nvPr/>
        </p:nvSpPr>
        <p:spPr>
          <a:xfrm>
            <a:off x="7787999" y="4041969"/>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74" name="object 74"/>
          <p:cNvSpPr/>
          <p:nvPr/>
        </p:nvSpPr>
        <p:spPr>
          <a:xfrm>
            <a:off x="7522306" y="4038309"/>
            <a:ext cx="284480" cy="0"/>
          </a:xfrm>
          <a:custGeom>
            <a:avLst/>
            <a:gdLst/>
            <a:ahLst/>
            <a:cxnLst/>
            <a:rect l="l" t="t" r="r" b="b"/>
            <a:pathLst>
              <a:path w="284479">
                <a:moveTo>
                  <a:pt x="0" y="0"/>
                </a:moveTo>
                <a:lnTo>
                  <a:pt x="283970" y="0"/>
                </a:lnTo>
              </a:path>
            </a:pathLst>
          </a:custGeom>
          <a:ln w="8532">
            <a:solidFill>
              <a:srgbClr val="FF00FF"/>
            </a:solidFill>
          </a:ln>
        </p:spPr>
        <p:txBody>
          <a:bodyPr wrap="square" lIns="0" tIns="0" rIns="0" bIns="0" rtlCol="0"/>
          <a:lstStyle/>
          <a:p/>
        </p:txBody>
      </p:sp>
      <p:sp>
        <p:nvSpPr>
          <p:cNvPr id="75" name="object 75"/>
          <p:cNvSpPr/>
          <p:nvPr/>
        </p:nvSpPr>
        <p:spPr>
          <a:xfrm>
            <a:off x="5523555" y="4038309"/>
            <a:ext cx="41910" cy="0"/>
          </a:xfrm>
          <a:custGeom>
            <a:avLst/>
            <a:gdLst/>
            <a:ahLst/>
            <a:cxnLst/>
            <a:rect l="l" t="t" r="r" b="b"/>
            <a:pathLst>
              <a:path w="41910">
                <a:moveTo>
                  <a:pt x="0" y="0"/>
                </a:moveTo>
                <a:lnTo>
                  <a:pt x="41422" y="0"/>
                </a:lnTo>
              </a:path>
            </a:pathLst>
          </a:custGeom>
          <a:ln w="8532">
            <a:solidFill>
              <a:srgbClr val="FF00FF"/>
            </a:solidFill>
          </a:ln>
        </p:spPr>
        <p:txBody>
          <a:bodyPr wrap="square" lIns="0" tIns="0" rIns="0" bIns="0" rtlCol="0"/>
          <a:lstStyle/>
          <a:p/>
        </p:txBody>
      </p:sp>
      <p:sp>
        <p:nvSpPr>
          <p:cNvPr id="76" name="object 76"/>
          <p:cNvSpPr/>
          <p:nvPr/>
        </p:nvSpPr>
        <p:spPr>
          <a:xfrm>
            <a:off x="7806277" y="4038309"/>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77" name="object 77"/>
          <p:cNvSpPr/>
          <p:nvPr/>
        </p:nvSpPr>
        <p:spPr>
          <a:xfrm>
            <a:off x="7522306" y="4123698"/>
            <a:ext cx="284480" cy="0"/>
          </a:xfrm>
          <a:custGeom>
            <a:avLst/>
            <a:gdLst/>
            <a:ahLst/>
            <a:cxnLst/>
            <a:rect l="l" t="t" r="r" b="b"/>
            <a:pathLst>
              <a:path w="284479">
                <a:moveTo>
                  <a:pt x="0" y="0"/>
                </a:moveTo>
                <a:lnTo>
                  <a:pt x="283970" y="0"/>
                </a:lnTo>
              </a:path>
            </a:pathLst>
          </a:custGeom>
          <a:ln w="8532">
            <a:solidFill>
              <a:srgbClr val="FF00FF"/>
            </a:solidFill>
          </a:ln>
        </p:spPr>
        <p:txBody>
          <a:bodyPr wrap="square" lIns="0" tIns="0" rIns="0" bIns="0" rtlCol="0"/>
          <a:lstStyle/>
          <a:p/>
        </p:txBody>
      </p:sp>
      <p:sp>
        <p:nvSpPr>
          <p:cNvPr id="78" name="object 78"/>
          <p:cNvSpPr/>
          <p:nvPr/>
        </p:nvSpPr>
        <p:spPr>
          <a:xfrm>
            <a:off x="5523555" y="4123698"/>
            <a:ext cx="41910" cy="0"/>
          </a:xfrm>
          <a:custGeom>
            <a:avLst/>
            <a:gdLst/>
            <a:ahLst/>
            <a:cxnLst/>
            <a:rect l="l" t="t" r="r" b="b"/>
            <a:pathLst>
              <a:path w="41910">
                <a:moveTo>
                  <a:pt x="0" y="0"/>
                </a:moveTo>
                <a:lnTo>
                  <a:pt x="41422" y="0"/>
                </a:lnTo>
              </a:path>
            </a:pathLst>
          </a:custGeom>
          <a:ln w="8532">
            <a:solidFill>
              <a:srgbClr val="FF00FF"/>
            </a:solidFill>
          </a:ln>
        </p:spPr>
        <p:txBody>
          <a:bodyPr wrap="square" lIns="0" tIns="0" rIns="0" bIns="0" rtlCol="0"/>
          <a:lstStyle/>
          <a:p/>
        </p:txBody>
      </p:sp>
      <p:sp>
        <p:nvSpPr>
          <p:cNvPr id="79" name="object 79"/>
          <p:cNvSpPr/>
          <p:nvPr/>
        </p:nvSpPr>
        <p:spPr>
          <a:xfrm>
            <a:off x="7522306" y="3920007"/>
            <a:ext cx="325755" cy="0"/>
          </a:xfrm>
          <a:custGeom>
            <a:avLst/>
            <a:gdLst/>
            <a:ahLst/>
            <a:cxnLst/>
            <a:rect l="l" t="t" r="r" b="b"/>
            <a:pathLst>
              <a:path w="325754">
                <a:moveTo>
                  <a:pt x="0" y="0"/>
                </a:moveTo>
                <a:lnTo>
                  <a:pt x="325427" y="0"/>
                </a:lnTo>
              </a:path>
            </a:pathLst>
          </a:custGeom>
          <a:ln w="8532">
            <a:solidFill>
              <a:srgbClr val="FF00FF"/>
            </a:solidFill>
          </a:ln>
        </p:spPr>
        <p:txBody>
          <a:bodyPr wrap="square" lIns="0" tIns="0" rIns="0" bIns="0" rtlCol="0"/>
          <a:lstStyle/>
          <a:p/>
        </p:txBody>
      </p:sp>
      <p:sp>
        <p:nvSpPr>
          <p:cNvPr id="80" name="object 80"/>
          <p:cNvSpPr/>
          <p:nvPr/>
        </p:nvSpPr>
        <p:spPr>
          <a:xfrm>
            <a:off x="5527196" y="3920007"/>
            <a:ext cx="38100" cy="0"/>
          </a:xfrm>
          <a:custGeom>
            <a:avLst/>
            <a:gdLst/>
            <a:ahLst/>
            <a:cxnLst/>
            <a:rect l="l" t="t" r="r" b="b"/>
            <a:pathLst>
              <a:path w="38100">
                <a:moveTo>
                  <a:pt x="0" y="0"/>
                </a:moveTo>
                <a:lnTo>
                  <a:pt x="37781" y="0"/>
                </a:lnTo>
              </a:path>
            </a:pathLst>
          </a:custGeom>
          <a:ln w="8532">
            <a:solidFill>
              <a:srgbClr val="FF00FF"/>
            </a:solidFill>
          </a:ln>
        </p:spPr>
        <p:txBody>
          <a:bodyPr wrap="square" lIns="0" tIns="0" rIns="0" bIns="0" rtlCol="0"/>
          <a:lstStyle/>
          <a:p/>
        </p:txBody>
      </p:sp>
      <p:sp>
        <p:nvSpPr>
          <p:cNvPr id="81" name="object 81"/>
          <p:cNvSpPr/>
          <p:nvPr/>
        </p:nvSpPr>
        <p:spPr>
          <a:xfrm>
            <a:off x="7522306" y="3962727"/>
            <a:ext cx="325755" cy="0"/>
          </a:xfrm>
          <a:custGeom>
            <a:avLst/>
            <a:gdLst/>
            <a:ahLst/>
            <a:cxnLst/>
            <a:rect l="l" t="t" r="r" b="b"/>
            <a:pathLst>
              <a:path w="325754">
                <a:moveTo>
                  <a:pt x="0" y="0"/>
                </a:moveTo>
                <a:lnTo>
                  <a:pt x="325427" y="0"/>
                </a:lnTo>
              </a:path>
            </a:pathLst>
          </a:custGeom>
          <a:ln w="8532">
            <a:solidFill>
              <a:srgbClr val="FF00FF"/>
            </a:solidFill>
          </a:ln>
        </p:spPr>
        <p:txBody>
          <a:bodyPr wrap="square" lIns="0" tIns="0" rIns="0" bIns="0" rtlCol="0"/>
          <a:lstStyle/>
          <a:p/>
        </p:txBody>
      </p:sp>
      <p:sp>
        <p:nvSpPr>
          <p:cNvPr id="82" name="object 82"/>
          <p:cNvSpPr/>
          <p:nvPr/>
        </p:nvSpPr>
        <p:spPr>
          <a:xfrm>
            <a:off x="5527196" y="3962727"/>
            <a:ext cx="38100" cy="0"/>
          </a:xfrm>
          <a:custGeom>
            <a:avLst/>
            <a:gdLst/>
            <a:ahLst/>
            <a:cxnLst/>
            <a:rect l="l" t="t" r="r" b="b"/>
            <a:pathLst>
              <a:path w="38100">
                <a:moveTo>
                  <a:pt x="0" y="0"/>
                </a:moveTo>
                <a:lnTo>
                  <a:pt x="37781" y="0"/>
                </a:lnTo>
              </a:path>
            </a:pathLst>
          </a:custGeom>
          <a:ln w="8532">
            <a:solidFill>
              <a:srgbClr val="FF00FF"/>
            </a:solidFill>
          </a:ln>
        </p:spPr>
        <p:txBody>
          <a:bodyPr wrap="square" lIns="0" tIns="0" rIns="0" bIns="0" rtlCol="0"/>
          <a:lstStyle/>
          <a:p/>
        </p:txBody>
      </p:sp>
      <p:sp>
        <p:nvSpPr>
          <p:cNvPr id="83" name="object 83"/>
          <p:cNvSpPr/>
          <p:nvPr/>
        </p:nvSpPr>
        <p:spPr>
          <a:xfrm>
            <a:off x="5527196"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84" name="object 84"/>
          <p:cNvSpPr/>
          <p:nvPr/>
        </p:nvSpPr>
        <p:spPr>
          <a:xfrm>
            <a:off x="7532041"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85" name="object 85"/>
          <p:cNvSpPr/>
          <p:nvPr/>
        </p:nvSpPr>
        <p:spPr>
          <a:xfrm>
            <a:off x="7574740"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86" name="object 86"/>
          <p:cNvSpPr/>
          <p:nvPr/>
        </p:nvSpPr>
        <p:spPr>
          <a:xfrm>
            <a:off x="7617372"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87" name="object 87"/>
          <p:cNvSpPr/>
          <p:nvPr/>
        </p:nvSpPr>
        <p:spPr>
          <a:xfrm>
            <a:off x="7660020"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88" name="object 88"/>
          <p:cNvSpPr/>
          <p:nvPr/>
        </p:nvSpPr>
        <p:spPr>
          <a:xfrm>
            <a:off x="7702702"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89" name="object 89"/>
          <p:cNvSpPr/>
          <p:nvPr/>
        </p:nvSpPr>
        <p:spPr>
          <a:xfrm>
            <a:off x="7745351"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90" name="object 90"/>
          <p:cNvSpPr/>
          <p:nvPr/>
        </p:nvSpPr>
        <p:spPr>
          <a:xfrm>
            <a:off x="7787999"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91" name="object 91"/>
          <p:cNvSpPr/>
          <p:nvPr/>
        </p:nvSpPr>
        <p:spPr>
          <a:xfrm>
            <a:off x="7830681" y="3920007"/>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92" name="object 92"/>
          <p:cNvSpPr/>
          <p:nvPr/>
        </p:nvSpPr>
        <p:spPr>
          <a:xfrm>
            <a:off x="7522306" y="3916346"/>
            <a:ext cx="329565" cy="0"/>
          </a:xfrm>
          <a:custGeom>
            <a:avLst/>
            <a:gdLst/>
            <a:ahLst/>
            <a:cxnLst/>
            <a:rect l="l" t="t" r="r" b="b"/>
            <a:pathLst>
              <a:path w="329565">
                <a:moveTo>
                  <a:pt x="0" y="0"/>
                </a:moveTo>
                <a:lnTo>
                  <a:pt x="329086" y="0"/>
                </a:lnTo>
              </a:path>
            </a:pathLst>
          </a:custGeom>
          <a:ln w="8532">
            <a:solidFill>
              <a:srgbClr val="FF00FF"/>
            </a:solidFill>
          </a:ln>
        </p:spPr>
        <p:txBody>
          <a:bodyPr wrap="square" lIns="0" tIns="0" rIns="0" bIns="0" rtlCol="0"/>
          <a:lstStyle/>
          <a:p/>
        </p:txBody>
      </p:sp>
      <p:sp>
        <p:nvSpPr>
          <p:cNvPr id="93" name="object 93"/>
          <p:cNvSpPr/>
          <p:nvPr/>
        </p:nvSpPr>
        <p:spPr>
          <a:xfrm>
            <a:off x="5523555" y="3916346"/>
            <a:ext cx="41910" cy="0"/>
          </a:xfrm>
          <a:custGeom>
            <a:avLst/>
            <a:gdLst/>
            <a:ahLst/>
            <a:cxnLst/>
            <a:rect l="l" t="t" r="r" b="b"/>
            <a:pathLst>
              <a:path w="41910">
                <a:moveTo>
                  <a:pt x="0" y="0"/>
                </a:moveTo>
                <a:lnTo>
                  <a:pt x="41422" y="0"/>
                </a:lnTo>
              </a:path>
            </a:pathLst>
          </a:custGeom>
          <a:ln w="8532">
            <a:solidFill>
              <a:srgbClr val="FF00FF"/>
            </a:solidFill>
          </a:ln>
        </p:spPr>
        <p:txBody>
          <a:bodyPr wrap="square" lIns="0" tIns="0" rIns="0" bIns="0" rtlCol="0"/>
          <a:lstStyle/>
          <a:p/>
        </p:txBody>
      </p:sp>
      <p:sp>
        <p:nvSpPr>
          <p:cNvPr id="94" name="object 94"/>
          <p:cNvSpPr/>
          <p:nvPr/>
        </p:nvSpPr>
        <p:spPr>
          <a:xfrm>
            <a:off x="7851392" y="3916346"/>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95" name="object 95"/>
          <p:cNvSpPr/>
          <p:nvPr/>
        </p:nvSpPr>
        <p:spPr>
          <a:xfrm>
            <a:off x="7522306" y="4001735"/>
            <a:ext cx="329565" cy="0"/>
          </a:xfrm>
          <a:custGeom>
            <a:avLst/>
            <a:gdLst/>
            <a:ahLst/>
            <a:cxnLst/>
            <a:rect l="l" t="t" r="r" b="b"/>
            <a:pathLst>
              <a:path w="329565">
                <a:moveTo>
                  <a:pt x="0" y="0"/>
                </a:moveTo>
                <a:lnTo>
                  <a:pt x="329086" y="0"/>
                </a:lnTo>
              </a:path>
            </a:pathLst>
          </a:custGeom>
          <a:ln w="8532">
            <a:solidFill>
              <a:srgbClr val="FF00FF"/>
            </a:solidFill>
          </a:ln>
        </p:spPr>
        <p:txBody>
          <a:bodyPr wrap="square" lIns="0" tIns="0" rIns="0" bIns="0" rtlCol="0"/>
          <a:lstStyle/>
          <a:p/>
        </p:txBody>
      </p:sp>
      <p:sp>
        <p:nvSpPr>
          <p:cNvPr id="96" name="object 96"/>
          <p:cNvSpPr/>
          <p:nvPr/>
        </p:nvSpPr>
        <p:spPr>
          <a:xfrm>
            <a:off x="5523555" y="4001735"/>
            <a:ext cx="41910" cy="0"/>
          </a:xfrm>
          <a:custGeom>
            <a:avLst/>
            <a:gdLst/>
            <a:ahLst/>
            <a:cxnLst/>
            <a:rect l="l" t="t" r="r" b="b"/>
            <a:pathLst>
              <a:path w="41910">
                <a:moveTo>
                  <a:pt x="0" y="0"/>
                </a:moveTo>
                <a:lnTo>
                  <a:pt x="41422" y="0"/>
                </a:lnTo>
              </a:path>
            </a:pathLst>
          </a:custGeom>
          <a:ln w="8532">
            <a:solidFill>
              <a:srgbClr val="FF00FF"/>
            </a:solidFill>
          </a:ln>
        </p:spPr>
        <p:txBody>
          <a:bodyPr wrap="square" lIns="0" tIns="0" rIns="0" bIns="0" rtlCol="0"/>
          <a:lstStyle/>
          <a:p/>
        </p:txBody>
      </p:sp>
      <p:sp>
        <p:nvSpPr>
          <p:cNvPr id="97" name="object 97"/>
          <p:cNvSpPr/>
          <p:nvPr/>
        </p:nvSpPr>
        <p:spPr>
          <a:xfrm>
            <a:off x="5527196" y="3796836"/>
            <a:ext cx="2335530" cy="0"/>
          </a:xfrm>
          <a:custGeom>
            <a:avLst/>
            <a:gdLst/>
            <a:ahLst/>
            <a:cxnLst/>
            <a:rect l="l" t="t" r="r" b="b"/>
            <a:pathLst>
              <a:path w="2335529">
                <a:moveTo>
                  <a:pt x="0" y="0"/>
                </a:moveTo>
                <a:lnTo>
                  <a:pt x="2335156" y="0"/>
                </a:lnTo>
              </a:path>
            </a:pathLst>
          </a:custGeom>
          <a:ln w="8532">
            <a:solidFill>
              <a:srgbClr val="FF00FF"/>
            </a:solidFill>
          </a:ln>
        </p:spPr>
        <p:txBody>
          <a:bodyPr wrap="square" lIns="0" tIns="0" rIns="0" bIns="0" rtlCol="0"/>
          <a:lstStyle/>
          <a:p/>
        </p:txBody>
      </p:sp>
      <p:sp>
        <p:nvSpPr>
          <p:cNvPr id="98" name="object 98"/>
          <p:cNvSpPr/>
          <p:nvPr/>
        </p:nvSpPr>
        <p:spPr>
          <a:xfrm>
            <a:off x="5527196" y="3839505"/>
            <a:ext cx="2335530" cy="0"/>
          </a:xfrm>
          <a:custGeom>
            <a:avLst/>
            <a:gdLst/>
            <a:ahLst/>
            <a:cxnLst/>
            <a:rect l="l" t="t" r="r" b="b"/>
            <a:pathLst>
              <a:path w="2335529">
                <a:moveTo>
                  <a:pt x="0" y="0"/>
                </a:moveTo>
                <a:lnTo>
                  <a:pt x="2335156" y="0"/>
                </a:lnTo>
              </a:path>
            </a:pathLst>
          </a:custGeom>
          <a:ln w="8532">
            <a:solidFill>
              <a:srgbClr val="FF00FF"/>
            </a:solidFill>
          </a:ln>
        </p:spPr>
        <p:txBody>
          <a:bodyPr wrap="square" lIns="0" tIns="0" rIns="0" bIns="0" rtlCol="0"/>
          <a:lstStyle/>
          <a:p/>
        </p:txBody>
      </p:sp>
      <p:sp>
        <p:nvSpPr>
          <p:cNvPr id="99" name="object 99"/>
          <p:cNvSpPr/>
          <p:nvPr/>
        </p:nvSpPr>
        <p:spPr>
          <a:xfrm>
            <a:off x="5527196"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00" name="object 100"/>
          <p:cNvSpPr/>
          <p:nvPr/>
        </p:nvSpPr>
        <p:spPr>
          <a:xfrm>
            <a:off x="556984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1" name="object 101"/>
          <p:cNvSpPr/>
          <p:nvPr/>
        </p:nvSpPr>
        <p:spPr>
          <a:xfrm>
            <a:off x="5612527"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2" name="object 102"/>
          <p:cNvSpPr/>
          <p:nvPr/>
        </p:nvSpPr>
        <p:spPr>
          <a:xfrm>
            <a:off x="565517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3" name="object 103"/>
          <p:cNvSpPr/>
          <p:nvPr/>
        </p:nvSpPr>
        <p:spPr>
          <a:xfrm>
            <a:off x="569782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4" name="object 104"/>
          <p:cNvSpPr/>
          <p:nvPr/>
        </p:nvSpPr>
        <p:spPr>
          <a:xfrm>
            <a:off x="574045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5" name="object 105"/>
          <p:cNvSpPr/>
          <p:nvPr/>
        </p:nvSpPr>
        <p:spPr>
          <a:xfrm>
            <a:off x="578315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6" name="object 106"/>
          <p:cNvSpPr/>
          <p:nvPr/>
        </p:nvSpPr>
        <p:spPr>
          <a:xfrm>
            <a:off x="582578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7" name="object 107"/>
          <p:cNvSpPr/>
          <p:nvPr/>
        </p:nvSpPr>
        <p:spPr>
          <a:xfrm>
            <a:off x="586843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8" name="object 108"/>
          <p:cNvSpPr/>
          <p:nvPr/>
        </p:nvSpPr>
        <p:spPr>
          <a:xfrm>
            <a:off x="5911116"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09" name="object 109"/>
          <p:cNvSpPr/>
          <p:nvPr/>
        </p:nvSpPr>
        <p:spPr>
          <a:xfrm>
            <a:off x="595376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0" name="object 110"/>
          <p:cNvSpPr/>
          <p:nvPr/>
        </p:nvSpPr>
        <p:spPr>
          <a:xfrm>
            <a:off x="599641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1" name="object 111"/>
          <p:cNvSpPr/>
          <p:nvPr/>
        </p:nvSpPr>
        <p:spPr>
          <a:xfrm>
            <a:off x="603909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2" name="object 112"/>
          <p:cNvSpPr/>
          <p:nvPr/>
        </p:nvSpPr>
        <p:spPr>
          <a:xfrm>
            <a:off x="608174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3" name="object 113"/>
          <p:cNvSpPr/>
          <p:nvPr/>
        </p:nvSpPr>
        <p:spPr>
          <a:xfrm>
            <a:off x="612437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4" name="object 114"/>
          <p:cNvSpPr/>
          <p:nvPr/>
        </p:nvSpPr>
        <p:spPr>
          <a:xfrm>
            <a:off x="616707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5" name="object 115"/>
          <p:cNvSpPr/>
          <p:nvPr/>
        </p:nvSpPr>
        <p:spPr>
          <a:xfrm>
            <a:off x="620970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6" name="object 116"/>
          <p:cNvSpPr/>
          <p:nvPr/>
        </p:nvSpPr>
        <p:spPr>
          <a:xfrm>
            <a:off x="625235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7" name="object 117"/>
          <p:cNvSpPr/>
          <p:nvPr/>
        </p:nvSpPr>
        <p:spPr>
          <a:xfrm>
            <a:off x="629500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8" name="object 118"/>
          <p:cNvSpPr/>
          <p:nvPr/>
        </p:nvSpPr>
        <p:spPr>
          <a:xfrm>
            <a:off x="633768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19" name="object 119"/>
          <p:cNvSpPr/>
          <p:nvPr/>
        </p:nvSpPr>
        <p:spPr>
          <a:xfrm>
            <a:off x="638033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0" name="object 120"/>
          <p:cNvSpPr/>
          <p:nvPr/>
        </p:nvSpPr>
        <p:spPr>
          <a:xfrm>
            <a:off x="6422981"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1" name="object 121"/>
          <p:cNvSpPr/>
          <p:nvPr/>
        </p:nvSpPr>
        <p:spPr>
          <a:xfrm>
            <a:off x="646566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2" name="object 122"/>
          <p:cNvSpPr/>
          <p:nvPr/>
        </p:nvSpPr>
        <p:spPr>
          <a:xfrm>
            <a:off x="650829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3" name="object 123"/>
          <p:cNvSpPr/>
          <p:nvPr/>
        </p:nvSpPr>
        <p:spPr>
          <a:xfrm>
            <a:off x="655094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4" name="object 124"/>
          <p:cNvSpPr/>
          <p:nvPr/>
        </p:nvSpPr>
        <p:spPr>
          <a:xfrm>
            <a:off x="6593625"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5" name="object 125"/>
          <p:cNvSpPr/>
          <p:nvPr/>
        </p:nvSpPr>
        <p:spPr>
          <a:xfrm>
            <a:off x="663627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6" name="object 126"/>
          <p:cNvSpPr/>
          <p:nvPr/>
        </p:nvSpPr>
        <p:spPr>
          <a:xfrm>
            <a:off x="667892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7" name="object 127"/>
          <p:cNvSpPr/>
          <p:nvPr/>
        </p:nvSpPr>
        <p:spPr>
          <a:xfrm>
            <a:off x="6721604"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8" name="object 128"/>
          <p:cNvSpPr/>
          <p:nvPr/>
        </p:nvSpPr>
        <p:spPr>
          <a:xfrm>
            <a:off x="676425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29" name="object 129"/>
          <p:cNvSpPr/>
          <p:nvPr/>
        </p:nvSpPr>
        <p:spPr>
          <a:xfrm>
            <a:off x="6806900"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0" name="object 130"/>
          <p:cNvSpPr/>
          <p:nvPr/>
        </p:nvSpPr>
        <p:spPr>
          <a:xfrm>
            <a:off x="684953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1" name="object 131"/>
          <p:cNvSpPr/>
          <p:nvPr/>
        </p:nvSpPr>
        <p:spPr>
          <a:xfrm>
            <a:off x="689223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2" name="object 132"/>
          <p:cNvSpPr/>
          <p:nvPr/>
        </p:nvSpPr>
        <p:spPr>
          <a:xfrm>
            <a:off x="693486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3" name="object 133"/>
          <p:cNvSpPr/>
          <p:nvPr/>
        </p:nvSpPr>
        <p:spPr>
          <a:xfrm>
            <a:off x="6977511"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4" name="object 134"/>
          <p:cNvSpPr/>
          <p:nvPr/>
        </p:nvSpPr>
        <p:spPr>
          <a:xfrm>
            <a:off x="7020193"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5" name="object 135"/>
          <p:cNvSpPr/>
          <p:nvPr/>
        </p:nvSpPr>
        <p:spPr>
          <a:xfrm>
            <a:off x="7062841"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6" name="object 136"/>
          <p:cNvSpPr/>
          <p:nvPr/>
        </p:nvSpPr>
        <p:spPr>
          <a:xfrm>
            <a:off x="7105490"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7" name="object 137"/>
          <p:cNvSpPr/>
          <p:nvPr/>
        </p:nvSpPr>
        <p:spPr>
          <a:xfrm>
            <a:off x="714817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8" name="object 138"/>
          <p:cNvSpPr/>
          <p:nvPr/>
        </p:nvSpPr>
        <p:spPr>
          <a:xfrm>
            <a:off x="7190820"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39" name="object 139"/>
          <p:cNvSpPr/>
          <p:nvPr/>
        </p:nvSpPr>
        <p:spPr>
          <a:xfrm>
            <a:off x="723345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0" name="object 140"/>
          <p:cNvSpPr/>
          <p:nvPr/>
        </p:nvSpPr>
        <p:spPr>
          <a:xfrm>
            <a:off x="7276151"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1" name="object 141"/>
          <p:cNvSpPr/>
          <p:nvPr/>
        </p:nvSpPr>
        <p:spPr>
          <a:xfrm>
            <a:off x="7318782"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2" name="object 142"/>
          <p:cNvSpPr/>
          <p:nvPr/>
        </p:nvSpPr>
        <p:spPr>
          <a:xfrm>
            <a:off x="7361431"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3" name="object 143"/>
          <p:cNvSpPr/>
          <p:nvPr/>
        </p:nvSpPr>
        <p:spPr>
          <a:xfrm>
            <a:off x="7404079"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4" name="object 144"/>
          <p:cNvSpPr/>
          <p:nvPr/>
        </p:nvSpPr>
        <p:spPr>
          <a:xfrm>
            <a:off x="7446761"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5" name="object 145"/>
          <p:cNvSpPr/>
          <p:nvPr/>
        </p:nvSpPr>
        <p:spPr>
          <a:xfrm>
            <a:off x="7489410" y="3796836"/>
            <a:ext cx="0" cy="46355"/>
          </a:xfrm>
          <a:custGeom>
            <a:avLst/>
            <a:gdLst/>
            <a:ahLst/>
            <a:cxnLst/>
            <a:rect l="l" t="t" r="r" b="b"/>
            <a:pathLst>
              <a:path h="46354">
                <a:moveTo>
                  <a:pt x="0" y="0"/>
                </a:moveTo>
                <a:lnTo>
                  <a:pt x="0" y="46312"/>
                </a:lnTo>
              </a:path>
            </a:pathLst>
          </a:custGeom>
          <a:ln w="8528">
            <a:solidFill>
              <a:srgbClr val="FF00FF"/>
            </a:solidFill>
          </a:ln>
        </p:spPr>
        <p:txBody>
          <a:bodyPr wrap="square" lIns="0" tIns="0" rIns="0" bIns="0" rtlCol="0"/>
          <a:lstStyle/>
          <a:p/>
        </p:txBody>
      </p:sp>
      <p:sp>
        <p:nvSpPr>
          <p:cNvPr id="146" name="object 146"/>
          <p:cNvSpPr/>
          <p:nvPr/>
        </p:nvSpPr>
        <p:spPr>
          <a:xfrm>
            <a:off x="7532041"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47" name="object 147"/>
          <p:cNvSpPr/>
          <p:nvPr/>
        </p:nvSpPr>
        <p:spPr>
          <a:xfrm>
            <a:off x="7574740"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48" name="object 148"/>
          <p:cNvSpPr/>
          <p:nvPr/>
        </p:nvSpPr>
        <p:spPr>
          <a:xfrm>
            <a:off x="7617372"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49" name="object 149"/>
          <p:cNvSpPr/>
          <p:nvPr/>
        </p:nvSpPr>
        <p:spPr>
          <a:xfrm>
            <a:off x="7660020"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50" name="object 150"/>
          <p:cNvSpPr/>
          <p:nvPr/>
        </p:nvSpPr>
        <p:spPr>
          <a:xfrm>
            <a:off x="7702702"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51" name="object 151"/>
          <p:cNvSpPr/>
          <p:nvPr/>
        </p:nvSpPr>
        <p:spPr>
          <a:xfrm>
            <a:off x="7745351"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52" name="object 152"/>
          <p:cNvSpPr/>
          <p:nvPr/>
        </p:nvSpPr>
        <p:spPr>
          <a:xfrm>
            <a:off x="7787999"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53" name="object 153"/>
          <p:cNvSpPr/>
          <p:nvPr/>
        </p:nvSpPr>
        <p:spPr>
          <a:xfrm>
            <a:off x="7830681" y="3796836"/>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154" name="object 154"/>
          <p:cNvSpPr/>
          <p:nvPr/>
        </p:nvSpPr>
        <p:spPr>
          <a:xfrm>
            <a:off x="5523555" y="3793175"/>
            <a:ext cx="2342515" cy="0"/>
          </a:xfrm>
          <a:custGeom>
            <a:avLst/>
            <a:gdLst/>
            <a:ahLst/>
            <a:cxnLst/>
            <a:rect l="l" t="t" r="r" b="b"/>
            <a:pathLst>
              <a:path w="2342515">
                <a:moveTo>
                  <a:pt x="0" y="0"/>
                </a:moveTo>
                <a:lnTo>
                  <a:pt x="2342456" y="0"/>
                </a:lnTo>
              </a:path>
            </a:pathLst>
          </a:custGeom>
          <a:ln w="8532">
            <a:solidFill>
              <a:srgbClr val="FF00FF"/>
            </a:solidFill>
          </a:ln>
        </p:spPr>
        <p:txBody>
          <a:bodyPr wrap="square" lIns="0" tIns="0" rIns="0" bIns="0" rtlCol="0"/>
          <a:lstStyle/>
          <a:p/>
        </p:txBody>
      </p:sp>
      <p:sp>
        <p:nvSpPr>
          <p:cNvPr id="155" name="object 155"/>
          <p:cNvSpPr/>
          <p:nvPr/>
        </p:nvSpPr>
        <p:spPr>
          <a:xfrm>
            <a:off x="7866012" y="3793175"/>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156" name="object 156"/>
          <p:cNvSpPr/>
          <p:nvPr/>
        </p:nvSpPr>
        <p:spPr>
          <a:xfrm>
            <a:off x="7522306" y="3878564"/>
            <a:ext cx="344170" cy="0"/>
          </a:xfrm>
          <a:custGeom>
            <a:avLst/>
            <a:gdLst/>
            <a:ahLst/>
            <a:cxnLst/>
            <a:rect l="l" t="t" r="r" b="b"/>
            <a:pathLst>
              <a:path w="344170">
                <a:moveTo>
                  <a:pt x="0" y="0"/>
                </a:moveTo>
                <a:lnTo>
                  <a:pt x="343705" y="0"/>
                </a:lnTo>
              </a:path>
            </a:pathLst>
          </a:custGeom>
          <a:ln w="8532">
            <a:solidFill>
              <a:srgbClr val="FF00FF"/>
            </a:solidFill>
          </a:ln>
        </p:spPr>
        <p:txBody>
          <a:bodyPr wrap="square" lIns="0" tIns="0" rIns="0" bIns="0" rtlCol="0"/>
          <a:lstStyle/>
          <a:p/>
        </p:txBody>
      </p:sp>
      <p:sp>
        <p:nvSpPr>
          <p:cNvPr id="157" name="object 157"/>
          <p:cNvSpPr/>
          <p:nvPr/>
        </p:nvSpPr>
        <p:spPr>
          <a:xfrm>
            <a:off x="5523555" y="3878564"/>
            <a:ext cx="41910" cy="0"/>
          </a:xfrm>
          <a:custGeom>
            <a:avLst/>
            <a:gdLst/>
            <a:ahLst/>
            <a:cxnLst/>
            <a:rect l="l" t="t" r="r" b="b"/>
            <a:pathLst>
              <a:path w="41910">
                <a:moveTo>
                  <a:pt x="0" y="0"/>
                </a:moveTo>
                <a:lnTo>
                  <a:pt x="41422" y="0"/>
                </a:lnTo>
              </a:path>
            </a:pathLst>
          </a:custGeom>
          <a:ln w="8532">
            <a:solidFill>
              <a:srgbClr val="FF00FF"/>
            </a:solidFill>
          </a:ln>
        </p:spPr>
        <p:txBody>
          <a:bodyPr wrap="square" lIns="0" tIns="0" rIns="0" bIns="0" rtlCol="0"/>
          <a:lstStyle/>
          <a:p/>
        </p:txBody>
      </p:sp>
      <p:sp>
        <p:nvSpPr>
          <p:cNvPr id="158" name="object 158"/>
          <p:cNvSpPr/>
          <p:nvPr/>
        </p:nvSpPr>
        <p:spPr>
          <a:xfrm>
            <a:off x="5527196" y="3674873"/>
            <a:ext cx="2022475" cy="0"/>
          </a:xfrm>
          <a:custGeom>
            <a:avLst/>
            <a:gdLst/>
            <a:ahLst/>
            <a:cxnLst/>
            <a:rect l="l" t="t" r="r" b="b"/>
            <a:pathLst>
              <a:path w="2022475">
                <a:moveTo>
                  <a:pt x="0" y="0"/>
                </a:moveTo>
                <a:lnTo>
                  <a:pt x="2021914" y="0"/>
                </a:lnTo>
              </a:path>
            </a:pathLst>
          </a:custGeom>
          <a:ln w="8532">
            <a:solidFill>
              <a:srgbClr val="FF00FF"/>
            </a:solidFill>
          </a:ln>
        </p:spPr>
        <p:txBody>
          <a:bodyPr wrap="square" lIns="0" tIns="0" rIns="0" bIns="0" rtlCol="0"/>
          <a:lstStyle/>
          <a:p/>
        </p:txBody>
      </p:sp>
      <p:sp>
        <p:nvSpPr>
          <p:cNvPr id="159" name="object 159"/>
          <p:cNvSpPr/>
          <p:nvPr/>
        </p:nvSpPr>
        <p:spPr>
          <a:xfrm>
            <a:off x="5527196" y="3717542"/>
            <a:ext cx="2022475" cy="0"/>
          </a:xfrm>
          <a:custGeom>
            <a:avLst/>
            <a:gdLst/>
            <a:ahLst/>
            <a:cxnLst/>
            <a:rect l="l" t="t" r="r" b="b"/>
            <a:pathLst>
              <a:path w="2022475">
                <a:moveTo>
                  <a:pt x="0" y="0"/>
                </a:moveTo>
                <a:lnTo>
                  <a:pt x="2021914" y="0"/>
                </a:lnTo>
              </a:path>
            </a:pathLst>
          </a:custGeom>
          <a:ln w="8532">
            <a:solidFill>
              <a:srgbClr val="FF00FF"/>
            </a:solidFill>
          </a:ln>
        </p:spPr>
        <p:txBody>
          <a:bodyPr wrap="square" lIns="0" tIns="0" rIns="0" bIns="0" rtlCol="0"/>
          <a:lstStyle/>
          <a:p/>
        </p:txBody>
      </p:sp>
      <p:sp>
        <p:nvSpPr>
          <p:cNvPr id="160" name="object 160"/>
          <p:cNvSpPr/>
          <p:nvPr/>
        </p:nvSpPr>
        <p:spPr>
          <a:xfrm>
            <a:off x="5527196"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1" name="object 161"/>
          <p:cNvSpPr/>
          <p:nvPr/>
        </p:nvSpPr>
        <p:spPr>
          <a:xfrm>
            <a:off x="556984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2" name="object 162"/>
          <p:cNvSpPr/>
          <p:nvPr/>
        </p:nvSpPr>
        <p:spPr>
          <a:xfrm>
            <a:off x="5612527"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3" name="object 163"/>
          <p:cNvSpPr/>
          <p:nvPr/>
        </p:nvSpPr>
        <p:spPr>
          <a:xfrm>
            <a:off x="565517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4" name="object 164"/>
          <p:cNvSpPr/>
          <p:nvPr/>
        </p:nvSpPr>
        <p:spPr>
          <a:xfrm>
            <a:off x="569782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5" name="object 165"/>
          <p:cNvSpPr/>
          <p:nvPr/>
        </p:nvSpPr>
        <p:spPr>
          <a:xfrm>
            <a:off x="574045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6" name="object 166"/>
          <p:cNvSpPr/>
          <p:nvPr/>
        </p:nvSpPr>
        <p:spPr>
          <a:xfrm>
            <a:off x="578315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7" name="object 167"/>
          <p:cNvSpPr/>
          <p:nvPr/>
        </p:nvSpPr>
        <p:spPr>
          <a:xfrm>
            <a:off x="582578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8" name="object 168"/>
          <p:cNvSpPr/>
          <p:nvPr/>
        </p:nvSpPr>
        <p:spPr>
          <a:xfrm>
            <a:off x="586843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69" name="object 169"/>
          <p:cNvSpPr/>
          <p:nvPr/>
        </p:nvSpPr>
        <p:spPr>
          <a:xfrm>
            <a:off x="5911116"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0" name="object 170"/>
          <p:cNvSpPr/>
          <p:nvPr/>
        </p:nvSpPr>
        <p:spPr>
          <a:xfrm>
            <a:off x="595376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1" name="object 171"/>
          <p:cNvSpPr/>
          <p:nvPr/>
        </p:nvSpPr>
        <p:spPr>
          <a:xfrm>
            <a:off x="599641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2" name="object 172"/>
          <p:cNvSpPr/>
          <p:nvPr/>
        </p:nvSpPr>
        <p:spPr>
          <a:xfrm>
            <a:off x="603909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3" name="object 173"/>
          <p:cNvSpPr/>
          <p:nvPr/>
        </p:nvSpPr>
        <p:spPr>
          <a:xfrm>
            <a:off x="608174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4" name="object 174"/>
          <p:cNvSpPr/>
          <p:nvPr/>
        </p:nvSpPr>
        <p:spPr>
          <a:xfrm>
            <a:off x="612437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5" name="object 175"/>
          <p:cNvSpPr/>
          <p:nvPr/>
        </p:nvSpPr>
        <p:spPr>
          <a:xfrm>
            <a:off x="616707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6" name="object 176"/>
          <p:cNvSpPr/>
          <p:nvPr/>
        </p:nvSpPr>
        <p:spPr>
          <a:xfrm>
            <a:off x="620970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7" name="object 177"/>
          <p:cNvSpPr/>
          <p:nvPr/>
        </p:nvSpPr>
        <p:spPr>
          <a:xfrm>
            <a:off x="625235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8" name="object 178"/>
          <p:cNvSpPr/>
          <p:nvPr/>
        </p:nvSpPr>
        <p:spPr>
          <a:xfrm>
            <a:off x="629500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79" name="object 179"/>
          <p:cNvSpPr/>
          <p:nvPr/>
        </p:nvSpPr>
        <p:spPr>
          <a:xfrm>
            <a:off x="633768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0" name="object 180"/>
          <p:cNvSpPr/>
          <p:nvPr/>
        </p:nvSpPr>
        <p:spPr>
          <a:xfrm>
            <a:off x="638033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1" name="object 181"/>
          <p:cNvSpPr/>
          <p:nvPr/>
        </p:nvSpPr>
        <p:spPr>
          <a:xfrm>
            <a:off x="642298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2" name="object 182"/>
          <p:cNvSpPr/>
          <p:nvPr/>
        </p:nvSpPr>
        <p:spPr>
          <a:xfrm>
            <a:off x="646566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3" name="object 183"/>
          <p:cNvSpPr/>
          <p:nvPr/>
        </p:nvSpPr>
        <p:spPr>
          <a:xfrm>
            <a:off x="650829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4" name="object 184"/>
          <p:cNvSpPr/>
          <p:nvPr/>
        </p:nvSpPr>
        <p:spPr>
          <a:xfrm>
            <a:off x="655094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5" name="object 185"/>
          <p:cNvSpPr/>
          <p:nvPr/>
        </p:nvSpPr>
        <p:spPr>
          <a:xfrm>
            <a:off x="6593625"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6" name="object 186"/>
          <p:cNvSpPr/>
          <p:nvPr/>
        </p:nvSpPr>
        <p:spPr>
          <a:xfrm>
            <a:off x="663627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7" name="object 187"/>
          <p:cNvSpPr/>
          <p:nvPr/>
        </p:nvSpPr>
        <p:spPr>
          <a:xfrm>
            <a:off x="667892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8" name="object 188"/>
          <p:cNvSpPr/>
          <p:nvPr/>
        </p:nvSpPr>
        <p:spPr>
          <a:xfrm>
            <a:off x="6721604"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89" name="object 189"/>
          <p:cNvSpPr/>
          <p:nvPr/>
        </p:nvSpPr>
        <p:spPr>
          <a:xfrm>
            <a:off x="676425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0" name="object 190"/>
          <p:cNvSpPr/>
          <p:nvPr/>
        </p:nvSpPr>
        <p:spPr>
          <a:xfrm>
            <a:off x="6806900"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1" name="object 191"/>
          <p:cNvSpPr/>
          <p:nvPr/>
        </p:nvSpPr>
        <p:spPr>
          <a:xfrm>
            <a:off x="684953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2" name="object 192"/>
          <p:cNvSpPr/>
          <p:nvPr/>
        </p:nvSpPr>
        <p:spPr>
          <a:xfrm>
            <a:off x="689223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3" name="object 193"/>
          <p:cNvSpPr/>
          <p:nvPr/>
        </p:nvSpPr>
        <p:spPr>
          <a:xfrm>
            <a:off x="693486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4" name="object 194"/>
          <p:cNvSpPr/>
          <p:nvPr/>
        </p:nvSpPr>
        <p:spPr>
          <a:xfrm>
            <a:off x="697751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5" name="object 195"/>
          <p:cNvSpPr/>
          <p:nvPr/>
        </p:nvSpPr>
        <p:spPr>
          <a:xfrm>
            <a:off x="7020193"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6" name="object 196"/>
          <p:cNvSpPr/>
          <p:nvPr/>
        </p:nvSpPr>
        <p:spPr>
          <a:xfrm>
            <a:off x="706284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7" name="object 197"/>
          <p:cNvSpPr/>
          <p:nvPr/>
        </p:nvSpPr>
        <p:spPr>
          <a:xfrm>
            <a:off x="7105490"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8" name="object 198"/>
          <p:cNvSpPr/>
          <p:nvPr/>
        </p:nvSpPr>
        <p:spPr>
          <a:xfrm>
            <a:off x="714817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199" name="object 199"/>
          <p:cNvSpPr/>
          <p:nvPr/>
        </p:nvSpPr>
        <p:spPr>
          <a:xfrm>
            <a:off x="7190820"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0" name="object 200"/>
          <p:cNvSpPr/>
          <p:nvPr/>
        </p:nvSpPr>
        <p:spPr>
          <a:xfrm>
            <a:off x="723345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1" name="object 201"/>
          <p:cNvSpPr/>
          <p:nvPr/>
        </p:nvSpPr>
        <p:spPr>
          <a:xfrm>
            <a:off x="727615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2" name="object 202"/>
          <p:cNvSpPr/>
          <p:nvPr/>
        </p:nvSpPr>
        <p:spPr>
          <a:xfrm>
            <a:off x="7318782"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3" name="object 203"/>
          <p:cNvSpPr/>
          <p:nvPr/>
        </p:nvSpPr>
        <p:spPr>
          <a:xfrm>
            <a:off x="736143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4" name="object 204"/>
          <p:cNvSpPr/>
          <p:nvPr/>
        </p:nvSpPr>
        <p:spPr>
          <a:xfrm>
            <a:off x="7404079"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5" name="object 205"/>
          <p:cNvSpPr/>
          <p:nvPr/>
        </p:nvSpPr>
        <p:spPr>
          <a:xfrm>
            <a:off x="744676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6" name="object 206"/>
          <p:cNvSpPr/>
          <p:nvPr/>
        </p:nvSpPr>
        <p:spPr>
          <a:xfrm>
            <a:off x="7489410"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7" name="object 207"/>
          <p:cNvSpPr/>
          <p:nvPr/>
        </p:nvSpPr>
        <p:spPr>
          <a:xfrm>
            <a:off x="7532041" y="3674873"/>
            <a:ext cx="0" cy="78105"/>
          </a:xfrm>
          <a:custGeom>
            <a:avLst/>
            <a:gdLst/>
            <a:ahLst/>
            <a:cxnLst/>
            <a:rect l="l" t="t" r="r" b="b"/>
            <a:pathLst>
              <a:path h="78104">
                <a:moveTo>
                  <a:pt x="0" y="0"/>
                </a:moveTo>
                <a:lnTo>
                  <a:pt x="0" y="78016"/>
                </a:lnTo>
              </a:path>
            </a:pathLst>
          </a:custGeom>
          <a:ln w="8528">
            <a:solidFill>
              <a:srgbClr val="FF00FF"/>
            </a:solidFill>
          </a:ln>
        </p:spPr>
        <p:txBody>
          <a:bodyPr wrap="square" lIns="0" tIns="0" rIns="0" bIns="0" rtlCol="0"/>
          <a:lstStyle/>
          <a:p/>
        </p:txBody>
      </p:sp>
      <p:sp>
        <p:nvSpPr>
          <p:cNvPr id="208" name="object 208"/>
          <p:cNvSpPr/>
          <p:nvPr/>
        </p:nvSpPr>
        <p:spPr>
          <a:xfrm>
            <a:off x="5523555" y="3671213"/>
            <a:ext cx="2029460" cy="0"/>
          </a:xfrm>
          <a:custGeom>
            <a:avLst/>
            <a:gdLst/>
            <a:ahLst/>
            <a:cxnLst/>
            <a:rect l="l" t="t" r="r" b="b"/>
            <a:pathLst>
              <a:path w="2029459">
                <a:moveTo>
                  <a:pt x="0" y="0"/>
                </a:moveTo>
                <a:lnTo>
                  <a:pt x="2029248" y="0"/>
                </a:lnTo>
              </a:path>
            </a:pathLst>
          </a:custGeom>
          <a:ln w="8532">
            <a:solidFill>
              <a:srgbClr val="FF00FF"/>
            </a:solidFill>
          </a:ln>
        </p:spPr>
        <p:txBody>
          <a:bodyPr wrap="square" lIns="0" tIns="0" rIns="0" bIns="0" rtlCol="0"/>
          <a:lstStyle/>
          <a:p/>
        </p:txBody>
      </p:sp>
      <p:sp>
        <p:nvSpPr>
          <p:cNvPr id="209" name="object 209"/>
          <p:cNvSpPr/>
          <p:nvPr/>
        </p:nvSpPr>
        <p:spPr>
          <a:xfrm>
            <a:off x="7552804" y="3671213"/>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210" name="object 210"/>
          <p:cNvSpPr/>
          <p:nvPr/>
        </p:nvSpPr>
        <p:spPr>
          <a:xfrm>
            <a:off x="5523555" y="3756602"/>
            <a:ext cx="2029460" cy="0"/>
          </a:xfrm>
          <a:custGeom>
            <a:avLst/>
            <a:gdLst/>
            <a:ahLst/>
            <a:cxnLst/>
            <a:rect l="l" t="t" r="r" b="b"/>
            <a:pathLst>
              <a:path w="2029459">
                <a:moveTo>
                  <a:pt x="2029248" y="0"/>
                </a:moveTo>
                <a:lnTo>
                  <a:pt x="0" y="0"/>
                </a:lnTo>
              </a:path>
            </a:pathLst>
          </a:custGeom>
          <a:ln w="8532">
            <a:solidFill>
              <a:srgbClr val="FF00FF"/>
            </a:solidFill>
          </a:ln>
        </p:spPr>
        <p:txBody>
          <a:bodyPr wrap="square" lIns="0" tIns="0" rIns="0" bIns="0" rtlCol="0"/>
          <a:lstStyle/>
          <a:p/>
        </p:txBody>
      </p:sp>
      <p:sp>
        <p:nvSpPr>
          <p:cNvPr id="211" name="object 211"/>
          <p:cNvSpPr/>
          <p:nvPr/>
        </p:nvSpPr>
        <p:spPr>
          <a:xfrm>
            <a:off x="5527196" y="3551651"/>
            <a:ext cx="2213610" cy="0"/>
          </a:xfrm>
          <a:custGeom>
            <a:avLst/>
            <a:gdLst/>
            <a:ahLst/>
            <a:cxnLst/>
            <a:rect l="l" t="t" r="r" b="b"/>
            <a:pathLst>
              <a:path w="2213609">
                <a:moveTo>
                  <a:pt x="0" y="0"/>
                </a:moveTo>
                <a:lnTo>
                  <a:pt x="2213286" y="0"/>
                </a:lnTo>
              </a:path>
            </a:pathLst>
          </a:custGeom>
          <a:ln w="8532">
            <a:solidFill>
              <a:srgbClr val="FF00FF"/>
            </a:solidFill>
          </a:ln>
        </p:spPr>
        <p:txBody>
          <a:bodyPr wrap="square" lIns="0" tIns="0" rIns="0" bIns="0" rtlCol="0"/>
          <a:lstStyle/>
          <a:p/>
        </p:txBody>
      </p:sp>
      <p:sp>
        <p:nvSpPr>
          <p:cNvPr id="212" name="object 212"/>
          <p:cNvSpPr/>
          <p:nvPr/>
        </p:nvSpPr>
        <p:spPr>
          <a:xfrm>
            <a:off x="5527196" y="3594354"/>
            <a:ext cx="2213610" cy="0"/>
          </a:xfrm>
          <a:custGeom>
            <a:avLst/>
            <a:gdLst/>
            <a:ahLst/>
            <a:cxnLst/>
            <a:rect l="l" t="t" r="r" b="b"/>
            <a:pathLst>
              <a:path w="2213609">
                <a:moveTo>
                  <a:pt x="0" y="0"/>
                </a:moveTo>
                <a:lnTo>
                  <a:pt x="2213286" y="0"/>
                </a:lnTo>
              </a:path>
            </a:pathLst>
          </a:custGeom>
          <a:ln w="8532">
            <a:solidFill>
              <a:srgbClr val="FF00FF"/>
            </a:solidFill>
          </a:ln>
        </p:spPr>
        <p:txBody>
          <a:bodyPr wrap="square" lIns="0" tIns="0" rIns="0" bIns="0" rtlCol="0"/>
          <a:lstStyle/>
          <a:p/>
        </p:txBody>
      </p:sp>
      <p:sp>
        <p:nvSpPr>
          <p:cNvPr id="213" name="object 213"/>
          <p:cNvSpPr/>
          <p:nvPr/>
        </p:nvSpPr>
        <p:spPr>
          <a:xfrm>
            <a:off x="5527196"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14" name="object 214"/>
          <p:cNvSpPr/>
          <p:nvPr/>
        </p:nvSpPr>
        <p:spPr>
          <a:xfrm>
            <a:off x="556984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15" name="object 215"/>
          <p:cNvSpPr/>
          <p:nvPr/>
        </p:nvSpPr>
        <p:spPr>
          <a:xfrm>
            <a:off x="5612527"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16" name="object 216"/>
          <p:cNvSpPr/>
          <p:nvPr/>
        </p:nvSpPr>
        <p:spPr>
          <a:xfrm>
            <a:off x="565517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17" name="object 217"/>
          <p:cNvSpPr/>
          <p:nvPr/>
        </p:nvSpPr>
        <p:spPr>
          <a:xfrm>
            <a:off x="569782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18" name="object 218"/>
          <p:cNvSpPr/>
          <p:nvPr/>
        </p:nvSpPr>
        <p:spPr>
          <a:xfrm>
            <a:off x="574045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19" name="object 219"/>
          <p:cNvSpPr/>
          <p:nvPr/>
        </p:nvSpPr>
        <p:spPr>
          <a:xfrm>
            <a:off x="578315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0" name="object 220"/>
          <p:cNvSpPr/>
          <p:nvPr/>
        </p:nvSpPr>
        <p:spPr>
          <a:xfrm>
            <a:off x="582578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1" name="object 221"/>
          <p:cNvSpPr/>
          <p:nvPr/>
        </p:nvSpPr>
        <p:spPr>
          <a:xfrm>
            <a:off x="586843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2" name="object 222"/>
          <p:cNvSpPr/>
          <p:nvPr/>
        </p:nvSpPr>
        <p:spPr>
          <a:xfrm>
            <a:off x="5911116"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3" name="object 223"/>
          <p:cNvSpPr/>
          <p:nvPr/>
        </p:nvSpPr>
        <p:spPr>
          <a:xfrm>
            <a:off x="595376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4" name="object 224"/>
          <p:cNvSpPr/>
          <p:nvPr/>
        </p:nvSpPr>
        <p:spPr>
          <a:xfrm>
            <a:off x="599641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5" name="object 225"/>
          <p:cNvSpPr/>
          <p:nvPr/>
        </p:nvSpPr>
        <p:spPr>
          <a:xfrm>
            <a:off x="603909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6" name="object 226"/>
          <p:cNvSpPr/>
          <p:nvPr/>
        </p:nvSpPr>
        <p:spPr>
          <a:xfrm>
            <a:off x="608174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7" name="object 227"/>
          <p:cNvSpPr/>
          <p:nvPr/>
        </p:nvSpPr>
        <p:spPr>
          <a:xfrm>
            <a:off x="612437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8" name="object 228"/>
          <p:cNvSpPr/>
          <p:nvPr/>
        </p:nvSpPr>
        <p:spPr>
          <a:xfrm>
            <a:off x="616707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29" name="object 229"/>
          <p:cNvSpPr/>
          <p:nvPr/>
        </p:nvSpPr>
        <p:spPr>
          <a:xfrm>
            <a:off x="620970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0" name="object 230"/>
          <p:cNvSpPr/>
          <p:nvPr/>
        </p:nvSpPr>
        <p:spPr>
          <a:xfrm>
            <a:off x="625235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1" name="object 231"/>
          <p:cNvSpPr/>
          <p:nvPr/>
        </p:nvSpPr>
        <p:spPr>
          <a:xfrm>
            <a:off x="629500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2" name="object 232"/>
          <p:cNvSpPr/>
          <p:nvPr/>
        </p:nvSpPr>
        <p:spPr>
          <a:xfrm>
            <a:off x="633768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3" name="object 233"/>
          <p:cNvSpPr/>
          <p:nvPr/>
        </p:nvSpPr>
        <p:spPr>
          <a:xfrm>
            <a:off x="638033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4" name="object 234"/>
          <p:cNvSpPr/>
          <p:nvPr/>
        </p:nvSpPr>
        <p:spPr>
          <a:xfrm>
            <a:off x="642298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5" name="object 235"/>
          <p:cNvSpPr/>
          <p:nvPr/>
        </p:nvSpPr>
        <p:spPr>
          <a:xfrm>
            <a:off x="646566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6" name="object 236"/>
          <p:cNvSpPr/>
          <p:nvPr/>
        </p:nvSpPr>
        <p:spPr>
          <a:xfrm>
            <a:off x="650829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7" name="object 237"/>
          <p:cNvSpPr/>
          <p:nvPr/>
        </p:nvSpPr>
        <p:spPr>
          <a:xfrm>
            <a:off x="655094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8" name="object 238"/>
          <p:cNvSpPr/>
          <p:nvPr/>
        </p:nvSpPr>
        <p:spPr>
          <a:xfrm>
            <a:off x="6593625"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39" name="object 239"/>
          <p:cNvSpPr/>
          <p:nvPr/>
        </p:nvSpPr>
        <p:spPr>
          <a:xfrm>
            <a:off x="663627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0" name="object 240"/>
          <p:cNvSpPr/>
          <p:nvPr/>
        </p:nvSpPr>
        <p:spPr>
          <a:xfrm>
            <a:off x="667892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1" name="object 241"/>
          <p:cNvSpPr/>
          <p:nvPr/>
        </p:nvSpPr>
        <p:spPr>
          <a:xfrm>
            <a:off x="6721604"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2" name="object 242"/>
          <p:cNvSpPr/>
          <p:nvPr/>
        </p:nvSpPr>
        <p:spPr>
          <a:xfrm>
            <a:off x="676425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3" name="object 243"/>
          <p:cNvSpPr/>
          <p:nvPr/>
        </p:nvSpPr>
        <p:spPr>
          <a:xfrm>
            <a:off x="6806900"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4" name="object 244"/>
          <p:cNvSpPr/>
          <p:nvPr/>
        </p:nvSpPr>
        <p:spPr>
          <a:xfrm>
            <a:off x="684953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5" name="object 245"/>
          <p:cNvSpPr/>
          <p:nvPr/>
        </p:nvSpPr>
        <p:spPr>
          <a:xfrm>
            <a:off x="689223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6" name="object 246"/>
          <p:cNvSpPr/>
          <p:nvPr/>
        </p:nvSpPr>
        <p:spPr>
          <a:xfrm>
            <a:off x="693486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7" name="object 247"/>
          <p:cNvSpPr/>
          <p:nvPr/>
        </p:nvSpPr>
        <p:spPr>
          <a:xfrm>
            <a:off x="697751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8" name="object 248"/>
          <p:cNvSpPr/>
          <p:nvPr/>
        </p:nvSpPr>
        <p:spPr>
          <a:xfrm>
            <a:off x="7020193"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49" name="object 249"/>
          <p:cNvSpPr/>
          <p:nvPr/>
        </p:nvSpPr>
        <p:spPr>
          <a:xfrm>
            <a:off x="706284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0" name="object 250"/>
          <p:cNvSpPr/>
          <p:nvPr/>
        </p:nvSpPr>
        <p:spPr>
          <a:xfrm>
            <a:off x="7105490"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1" name="object 251"/>
          <p:cNvSpPr/>
          <p:nvPr/>
        </p:nvSpPr>
        <p:spPr>
          <a:xfrm>
            <a:off x="714817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2" name="object 252"/>
          <p:cNvSpPr/>
          <p:nvPr/>
        </p:nvSpPr>
        <p:spPr>
          <a:xfrm>
            <a:off x="7190820"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3" name="object 253"/>
          <p:cNvSpPr/>
          <p:nvPr/>
        </p:nvSpPr>
        <p:spPr>
          <a:xfrm>
            <a:off x="723345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4" name="object 254"/>
          <p:cNvSpPr/>
          <p:nvPr/>
        </p:nvSpPr>
        <p:spPr>
          <a:xfrm>
            <a:off x="727615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5" name="object 255"/>
          <p:cNvSpPr/>
          <p:nvPr/>
        </p:nvSpPr>
        <p:spPr>
          <a:xfrm>
            <a:off x="731878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6" name="object 256"/>
          <p:cNvSpPr/>
          <p:nvPr/>
        </p:nvSpPr>
        <p:spPr>
          <a:xfrm>
            <a:off x="736143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7" name="object 257"/>
          <p:cNvSpPr/>
          <p:nvPr/>
        </p:nvSpPr>
        <p:spPr>
          <a:xfrm>
            <a:off x="7404079"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8" name="object 258"/>
          <p:cNvSpPr/>
          <p:nvPr/>
        </p:nvSpPr>
        <p:spPr>
          <a:xfrm>
            <a:off x="744676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59" name="object 259"/>
          <p:cNvSpPr/>
          <p:nvPr/>
        </p:nvSpPr>
        <p:spPr>
          <a:xfrm>
            <a:off x="7489410"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60" name="object 260"/>
          <p:cNvSpPr/>
          <p:nvPr/>
        </p:nvSpPr>
        <p:spPr>
          <a:xfrm>
            <a:off x="7532041"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61" name="object 261"/>
          <p:cNvSpPr/>
          <p:nvPr/>
        </p:nvSpPr>
        <p:spPr>
          <a:xfrm>
            <a:off x="7574740"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62" name="object 262"/>
          <p:cNvSpPr/>
          <p:nvPr/>
        </p:nvSpPr>
        <p:spPr>
          <a:xfrm>
            <a:off x="761737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63" name="object 263"/>
          <p:cNvSpPr/>
          <p:nvPr/>
        </p:nvSpPr>
        <p:spPr>
          <a:xfrm>
            <a:off x="7660020"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64" name="object 264"/>
          <p:cNvSpPr/>
          <p:nvPr/>
        </p:nvSpPr>
        <p:spPr>
          <a:xfrm>
            <a:off x="7702702" y="3551651"/>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65" name="object 265"/>
          <p:cNvSpPr/>
          <p:nvPr/>
        </p:nvSpPr>
        <p:spPr>
          <a:xfrm>
            <a:off x="5523555" y="3547990"/>
            <a:ext cx="2220595" cy="0"/>
          </a:xfrm>
          <a:custGeom>
            <a:avLst/>
            <a:gdLst/>
            <a:ahLst/>
            <a:cxnLst/>
            <a:rect l="l" t="t" r="r" b="b"/>
            <a:pathLst>
              <a:path w="2220595">
                <a:moveTo>
                  <a:pt x="0" y="0"/>
                </a:moveTo>
                <a:lnTo>
                  <a:pt x="2220570" y="0"/>
                </a:lnTo>
              </a:path>
            </a:pathLst>
          </a:custGeom>
          <a:ln w="8532">
            <a:solidFill>
              <a:srgbClr val="FF00FF"/>
            </a:solidFill>
          </a:ln>
        </p:spPr>
        <p:txBody>
          <a:bodyPr wrap="square" lIns="0" tIns="0" rIns="0" bIns="0" rtlCol="0"/>
          <a:lstStyle/>
          <a:p/>
        </p:txBody>
      </p:sp>
      <p:sp>
        <p:nvSpPr>
          <p:cNvPr id="266" name="object 266"/>
          <p:cNvSpPr/>
          <p:nvPr/>
        </p:nvSpPr>
        <p:spPr>
          <a:xfrm>
            <a:off x="7744125" y="3547990"/>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267" name="object 267"/>
          <p:cNvSpPr/>
          <p:nvPr/>
        </p:nvSpPr>
        <p:spPr>
          <a:xfrm>
            <a:off x="5523555" y="3633379"/>
            <a:ext cx="2220595" cy="0"/>
          </a:xfrm>
          <a:custGeom>
            <a:avLst/>
            <a:gdLst/>
            <a:ahLst/>
            <a:cxnLst/>
            <a:rect l="l" t="t" r="r" b="b"/>
            <a:pathLst>
              <a:path w="2220595">
                <a:moveTo>
                  <a:pt x="2220570" y="0"/>
                </a:moveTo>
                <a:lnTo>
                  <a:pt x="0" y="0"/>
                </a:lnTo>
              </a:path>
            </a:pathLst>
          </a:custGeom>
          <a:ln w="8532">
            <a:solidFill>
              <a:srgbClr val="FF00FF"/>
            </a:solidFill>
          </a:ln>
        </p:spPr>
        <p:txBody>
          <a:bodyPr wrap="square" lIns="0" tIns="0" rIns="0" bIns="0" rtlCol="0"/>
          <a:lstStyle/>
          <a:p/>
        </p:txBody>
      </p:sp>
      <p:sp>
        <p:nvSpPr>
          <p:cNvPr id="268" name="object 268"/>
          <p:cNvSpPr/>
          <p:nvPr/>
        </p:nvSpPr>
        <p:spPr>
          <a:xfrm>
            <a:off x="5527196" y="3429688"/>
            <a:ext cx="2261235" cy="0"/>
          </a:xfrm>
          <a:custGeom>
            <a:avLst/>
            <a:gdLst/>
            <a:ahLst/>
            <a:cxnLst/>
            <a:rect l="l" t="t" r="r" b="b"/>
            <a:pathLst>
              <a:path w="2261234">
                <a:moveTo>
                  <a:pt x="0" y="0"/>
                </a:moveTo>
                <a:lnTo>
                  <a:pt x="2260802" y="0"/>
                </a:lnTo>
              </a:path>
            </a:pathLst>
          </a:custGeom>
          <a:ln w="8532">
            <a:solidFill>
              <a:srgbClr val="FF00FF"/>
            </a:solidFill>
          </a:ln>
        </p:spPr>
        <p:txBody>
          <a:bodyPr wrap="square" lIns="0" tIns="0" rIns="0" bIns="0" rtlCol="0"/>
          <a:lstStyle/>
          <a:p/>
        </p:txBody>
      </p:sp>
      <p:sp>
        <p:nvSpPr>
          <p:cNvPr id="269" name="object 269"/>
          <p:cNvSpPr/>
          <p:nvPr/>
        </p:nvSpPr>
        <p:spPr>
          <a:xfrm>
            <a:off x="5527196" y="3472391"/>
            <a:ext cx="2261235" cy="0"/>
          </a:xfrm>
          <a:custGeom>
            <a:avLst/>
            <a:gdLst/>
            <a:ahLst/>
            <a:cxnLst/>
            <a:rect l="l" t="t" r="r" b="b"/>
            <a:pathLst>
              <a:path w="2261234">
                <a:moveTo>
                  <a:pt x="0" y="0"/>
                </a:moveTo>
                <a:lnTo>
                  <a:pt x="2260802" y="0"/>
                </a:lnTo>
              </a:path>
            </a:pathLst>
          </a:custGeom>
          <a:ln w="8532">
            <a:solidFill>
              <a:srgbClr val="FF00FF"/>
            </a:solidFill>
          </a:ln>
        </p:spPr>
        <p:txBody>
          <a:bodyPr wrap="square" lIns="0" tIns="0" rIns="0" bIns="0" rtlCol="0"/>
          <a:lstStyle/>
          <a:p/>
        </p:txBody>
      </p:sp>
      <p:sp>
        <p:nvSpPr>
          <p:cNvPr id="270" name="object 270"/>
          <p:cNvSpPr/>
          <p:nvPr/>
        </p:nvSpPr>
        <p:spPr>
          <a:xfrm>
            <a:off x="5527196"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1" name="object 271"/>
          <p:cNvSpPr/>
          <p:nvPr/>
        </p:nvSpPr>
        <p:spPr>
          <a:xfrm>
            <a:off x="556984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2" name="object 272"/>
          <p:cNvSpPr/>
          <p:nvPr/>
        </p:nvSpPr>
        <p:spPr>
          <a:xfrm>
            <a:off x="5612527"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3" name="object 273"/>
          <p:cNvSpPr/>
          <p:nvPr/>
        </p:nvSpPr>
        <p:spPr>
          <a:xfrm>
            <a:off x="565517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4" name="object 274"/>
          <p:cNvSpPr/>
          <p:nvPr/>
        </p:nvSpPr>
        <p:spPr>
          <a:xfrm>
            <a:off x="569782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5" name="object 275"/>
          <p:cNvSpPr/>
          <p:nvPr/>
        </p:nvSpPr>
        <p:spPr>
          <a:xfrm>
            <a:off x="574045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6" name="object 276"/>
          <p:cNvSpPr/>
          <p:nvPr/>
        </p:nvSpPr>
        <p:spPr>
          <a:xfrm>
            <a:off x="578315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7" name="object 277"/>
          <p:cNvSpPr/>
          <p:nvPr/>
        </p:nvSpPr>
        <p:spPr>
          <a:xfrm>
            <a:off x="582578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8" name="object 278"/>
          <p:cNvSpPr/>
          <p:nvPr/>
        </p:nvSpPr>
        <p:spPr>
          <a:xfrm>
            <a:off x="586843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79" name="object 279"/>
          <p:cNvSpPr/>
          <p:nvPr/>
        </p:nvSpPr>
        <p:spPr>
          <a:xfrm>
            <a:off x="5911116"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0" name="object 280"/>
          <p:cNvSpPr/>
          <p:nvPr/>
        </p:nvSpPr>
        <p:spPr>
          <a:xfrm>
            <a:off x="595376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1" name="object 281"/>
          <p:cNvSpPr/>
          <p:nvPr/>
        </p:nvSpPr>
        <p:spPr>
          <a:xfrm>
            <a:off x="599641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2" name="object 282"/>
          <p:cNvSpPr/>
          <p:nvPr/>
        </p:nvSpPr>
        <p:spPr>
          <a:xfrm>
            <a:off x="603909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3" name="object 283"/>
          <p:cNvSpPr/>
          <p:nvPr/>
        </p:nvSpPr>
        <p:spPr>
          <a:xfrm>
            <a:off x="608174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4" name="object 284"/>
          <p:cNvSpPr/>
          <p:nvPr/>
        </p:nvSpPr>
        <p:spPr>
          <a:xfrm>
            <a:off x="612437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5" name="object 285"/>
          <p:cNvSpPr/>
          <p:nvPr/>
        </p:nvSpPr>
        <p:spPr>
          <a:xfrm>
            <a:off x="616707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6" name="object 286"/>
          <p:cNvSpPr/>
          <p:nvPr/>
        </p:nvSpPr>
        <p:spPr>
          <a:xfrm>
            <a:off x="620970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7" name="object 287"/>
          <p:cNvSpPr/>
          <p:nvPr/>
        </p:nvSpPr>
        <p:spPr>
          <a:xfrm>
            <a:off x="625235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8" name="object 288"/>
          <p:cNvSpPr/>
          <p:nvPr/>
        </p:nvSpPr>
        <p:spPr>
          <a:xfrm>
            <a:off x="629500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89" name="object 289"/>
          <p:cNvSpPr/>
          <p:nvPr/>
        </p:nvSpPr>
        <p:spPr>
          <a:xfrm>
            <a:off x="633768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0" name="object 290"/>
          <p:cNvSpPr/>
          <p:nvPr/>
        </p:nvSpPr>
        <p:spPr>
          <a:xfrm>
            <a:off x="638033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1" name="object 291"/>
          <p:cNvSpPr/>
          <p:nvPr/>
        </p:nvSpPr>
        <p:spPr>
          <a:xfrm>
            <a:off x="642298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2" name="object 292"/>
          <p:cNvSpPr/>
          <p:nvPr/>
        </p:nvSpPr>
        <p:spPr>
          <a:xfrm>
            <a:off x="646566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3" name="object 293"/>
          <p:cNvSpPr/>
          <p:nvPr/>
        </p:nvSpPr>
        <p:spPr>
          <a:xfrm>
            <a:off x="650829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4" name="object 294"/>
          <p:cNvSpPr/>
          <p:nvPr/>
        </p:nvSpPr>
        <p:spPr>
          <a:xfrm>
            <a:off x="655094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5" name="object 295"/>
          <p:cNvSpPr/>
          <p:nvPr/>
        </p:nvSpPr>
        <p:spPr>
          <a:xfrm>
            <a:off x="6593625"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6" name="object 296"/>
          <p:cNvSpPr/>
          <p:nvPr/>
        </p:nvSpPr>
        <p:spPr>
          <a:xfrm>
            <a:off x="663627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7" name="object 297"/>
          <p:cNvSpPr/>
          <p:nvPr/>
        </p:nvSpPr>
        <p:spPr>
          <a:xfrm>
            <a:off x="667892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8" name="object 298"/>
          <p:cNvSpPr/>
          <p:nvPr/>
        </p:nvSpPr>
        <p:spPr>
          <a:xfrm>
            <a:off x="6721604"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299" name="object 299"/>
          <p:cNvSpPr/>
          <p:nvPr/>
        </p:nvSpPr>
        <p:spPr>
          <a:xfrm>
            <a:off x="676425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0" name="object 300"/>
          <p:cNvSpPr/>
          <p:nvPr/>
        </p:nvSpPr>
        <p:spPr>
          <a:xfrm>
            <a:off x="6806900"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1" name="object 301"/>
          <p:cNvSpPr/>
          <p:nvPr/>
        </p:nvSpPr>
        <p:spPr>
          <a:xfrm>
            <a:off x="684953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2" name="object 302"/>
          <p:cNvSpPr/>
          <p:nvPr/>
        </p:nvSpPr>
        <p:spPr>
          <a:xfrm>
            <a:off x="689223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3" name="object 303"/>
          <p:cNvSpPr/>
          <p:nvPr/>
        </p:nvSpPr>
        <p:spPr>
          <a:xfrm>
            <a:off x="693486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4" name="object 304"/>
          <p:cNvSpPr/>
          <p:nvPr/>
        </p:nvSpPr>
        <p:spPr>
          <a:xfrm>
            <a:off x="697751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5" name="object 305"/>
          <p:cNvSpPr/>
          <p:nvPr/>
        </p:nvSpPr>
        <p:spPr>
          <a:xfrm>
            <a:off x="7020193"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6" name="object 306"/>
          <p:cNvSpPr/>
          <p:nvPr/>
        </p:nvSpPr>
        <p:spPr>
          <a:xfrm>
            <a:off x="706284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7" name="object 307"/>
          <p:cNvSpPr/>
          <p:nvPr/>
        </p:nvSpPr>
        <p:spPr>
          <a:xfrm>
            <a:off x="7105490"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8" name="object 308"/>
          <p:cNvSpPr/>
          <p:nvPr/>
        </p:nvSpPr>
        <p:spPr>
          <a:xfrm>
            <a:off x="714817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09" name="object 309"/>
          <p:cNvSpPr/>
          <p:nvPr/>
        </p:nvSpPr>
        <p:spPr>
          <a:xfrm>
            <a:off x="7190820"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0" name="object 310"/>
          <p:cNvSpPr/>
          <p:nvPr/>
        </p:nvSpPr>
        <p:spPr>
          <a:xfrm>
            <a:off x="723345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1" name="object 311"/>
          <p:cNvSpPr/>
          <p:nvPr/>
        </p:nvSpPr>
        <p:spPr>
          <a:xfrm>
            <a:off x="727615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2" name="object 312"/>
          <p:cNvSpPr/>
          <p:nvPr/>
        </p:nvSpPr>
        <p:spPr>
          <a:xfrm>
            <a:off x="731878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3" name="object 313"/>
          <p:cNvSpPr/>
          <p:nvPr/>
        </p:nvSpPr>
        <p:spPr>
          <a:xfrm>
            <a:off x="736143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4" name="object 314"/>
          <p:cNvSpPr/>
          <p:nvPr/>
        </p:nvSpPr>
        <p:spPr>
          <a:xfrm>
            <a:off x="7404079"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5" name="object 315"/>
          <p:cNvSpPr/>
          <p:nvPr/>
        </p:nvSpPr>
        <p:spPr>
          <a:xfrm>
            <a:off x="744676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6" name="object 316"/>
          <p:cNvSpPr/>
          <p:nvPr/>
        </p:nvSpPr>
        <p:spPr>
          <a:xfrm>
            <a:off x="7489410"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7" name="object 317"/>
          <p:cNvSpPr/>
          <p:nvPr/>
        </p:nvSpPr>
        <p:spPr>
          <a:xfrm>
            <a:off x="753204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8" name="object 318"/>
          <p:cNvSpPr/>
          <p:nvPr/>
        </p:nvSpPr>
        <p:spPr>
          <a:xfrm>
            <a:off x="7574740"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19" name="object 319"/>
          <p:cNvSpPr/>
          <p:nvPr/>
        </p:nvSpPr>
        <p:spPr>
          <a:xfrm>
            <a:off x="761737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20" name="object 320"/>
          <p:cNvSpPr/>
          <p:nvPr/>
        </p:nvSpPr>
        <p:spPr>
          <a:xfrm>
            <a:off x="7660020"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21" name="object 321"/>
          <p:cNvSpPr/>
          <p:nvPr/>
        </p:nvSpPr>
        <p:spPr>
          <a:xfrm>
            <a:off x="7702702"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22" name="object 322"/>
          <p:cNvSpPr/>
          <p:nvPr/>
        </p:nvSpPr>
        <p:spPr>
          <a:xfrm>
            <a:off x="7745351" y="3429688"/>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23" name="object 323"/>
          <p:cNvSpPr/>
          <p:nvPr/>
        </p:nvSpPr>
        <p:spPr>
          <a:xfrm>
            <a:off x="5523555" y="3426028"/>
            <a:ext cx="2268220" cy="0"/>
          </a:xfrm>
          <a:custGeom>
            <a:avLst/>
            <a:gdLst/>
            <a:ahLst/>
            <a:cxnLst/>
            <a:rect l="l" t="t" r="r" b="b"/>
            <a:pathLst>
              <a:path w="2268220">
                <a:moveTo>
                  <a:pt x="0" y="0"/>
                </a:moveTo>
                <a:lnTo>
                  <a:pt x="2268103" y="0"/>
                </a:lnTo>
              </a:path>
            </a:pathLst>
          </a:custGeom>
          <a:ln w="8532">
            <a:solidFill>
              <a:srgbClr val="FF00FF"/>
            </a:solidFill>
          </a:ln>
        </p:spPr>
        <p:txBody>
          <a:bodyPr wrap="square" lIns="0" tIns="0" rIns="0" bIns="0" rtlCol="0"/>
          <a:lstStyle/>
          <a:p/>
        </p:txBody>
      </p:sp>
      <p:sp>
        <p:nvSpPr>
          <p:cNvPr id="324" name="object 324"/>
          <p:cNvSpPr/>
          <p:nvPr/>
        </p:nvSpPr>
        <p:spPr>
          <a:xfrm>
            <a:off x="7791658" y="3426028"/>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325" name="object 325"/>
          <p:cNvSpPr/>
          <p:nvPr/>
        </p:nvSpPr>
        <p:spPr>
          <a:xfrm>
            <a:off x="5523555" y="3511417"/>
            <a:ext cx="2268220" cy="0"/>
          </a:xfrm>
          <a:custGeom>
            <a:avLst/>
            <a:gdLst/>
            <a:ahLst/>
            <a:cxnLst/>
            <a:rect l="l" t="t" r="r" b="b"/>
            <a:pathLst>
              <a:path w="2268220">
                <a:moveTo>
                  <a:pt x="2268103" y="0"/>
                </a:moveTo>
                <a:lnTo>
                  <a:pt x="0" y="0"/>
                </a:lnTo>
              </a:path>
            </a:pathLst>
          </a:custGeom>
          <a:ln w="8532">
            <a:solidFill>
              <a:srgbClr val="FF00FF"/>
            </a:solidFill>
          </a:ln>
        </p:spPr>
        <p:txBody>
          <a:bodyPr wrap="square" lIns="0" tIns="0" rIns="0" bIns="0" rtlCol="0"/>
          <a:lstStyle/>
          <a:p/>
        </p:txBody>
      </p:sp>
      <p:sp>
        <p:nvSpPr>
          <p:cNvPr id="326" name="object 326"/>
          <p:cNvSpPr/>
          <p:nvPr/>
        </p:nvSpPr>
        <p:spPr>
          <a:xfrm>
            <a:off x="5527196" y="3306500"/>
            <a:ext cx="2301240" cy="0"/>
          </a:xfrm>
          <a:custGeom>
            <a:avLst/>
            <a:gdLst/>
            <a:ahLst/>
            <a:cxnLst/>
            <a:rect l="l" t="t" r="r" b="b"/>
            <a:pathLst>
              <a:path w="2301240">
                <a:moveTo>
                  <a:pt x="0" y="0"/>
                </a:moveTo>
                <a:lnTo>
                  <a:pt x="2300999" y="0"/>
                </a:lnTo>
              </a:path>
            </a:pathLst>
          </a:custGeom>
          <a:ln w="8532">
            <a:solidFill>
              <a:srgbClr val="FF00FF"/>
            </a:solidFill>
          </a:ln>
        </p:spPr>
        <p:txBody>
          <a:bodyPr wrap="square" lIns="0" tIns="0" rIns="0" bIns="0" rtlCol="0"/>
          <a:lstStyle/>
          <a:p/>
        </p:txBody>
      </p:sp>
      <p:sp>
        <p:nvSpPr>
          <p:cNvPr id="327" name="object 327"/>
          <p:cNvSpPr/>
          <p:nvPr/>
        </p:nvSpPr>
        <p:spPr>
          <a:xfrm>
            <a:off x="5527196" y="3349169"/>
            <a:ext cx="2301240" cy="0"/>
          </a:xfrm>
          <a:custGeom>
            <a:avLst/>
            <a:gdLst/>
            <a:ahLst/>
            <a:cxnLst/>
            <a:rect l="l" t="t" r="r" b="b"/>
            <a:pathLst>
              <a:path w="2301240">
                <a:moveTo>
                  <a:pt x="0" y="0"/>
                </a:moveTo>
                <a:lnTo>
                  <a:pt x="2300999" y="0"/>
                </a:lnTo>
              </a:path>
            </a:pathLst>
          </a:custGeom>
          <a:ln w="8532">
            <a:solidFill>
              <a:srgbClr val="FF00FF"/>
            </a:solidFill>
          </a:ln>
        </p:spPr>
        <p:txBody>
          <a:bodyPr wrap="square" lIns="0" tIns="0" rIns="0" bIns="0" rtlCol="0"/>
          <a:lstStyle/>
          <a:p/>
        </p:txBody>
      </p:sp>
      <p:sp>
        <p:nvSpPr>
          <p:cNvPr id="328" name="object 328"/>
          <p:cNvSpPr/>
          <p:nvPr/>
        </p:nvSpPr>
        <p:spPr>
          <a:xfrm>
            <a:off x="5527196"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29" name="object 329"/>
          <p:cNvSpPr/>
          <p:nvPr/>
        </p:nvSpPr>
        <p:spPr>
          <a:xfrm>
            <a:off x="556984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0" name="object 330"/>
          <p:cNvSpPr/>
          <p:nvPr/>
        </p:nvSpPr>
        <p:spPr>
          <a:xfrm>
            <a:off x="5612527"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1" name="object 331"/>
          <p:cNvSpPr/>
          <p:nvPr/>
        </p:nvSpPr>
        <p:spPr>
          <a:xfrm>
            <a:off x="565517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2" name="object 332"/>
          <p:cNvSpPr/>
          <p:nvPr/>
        </p:nvSpPr>
        <p:spPr>
          <a:xfrm>
            <a:off x="569782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3" name="object 333"/>
          <p:cNvSpPr/>
          <p:nvPr/>
        </p:nvSpPr>
        <p:spPr>
          <a:xfrm>
            <a:off x="574045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4" name="object 334"/>
          <p:cNvSpPr/>
          <p:nvPr/>
        </p:nvSpPr>
        <p:spPr>
          <a:xfrm>
            <a:off x="578315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5" name="object 335"/>
          <p:cNvSpPr/>
          <p:nvPr/>
        </p:nvSpPr>
        <p:spPr>
          <a:xfrm>
            <a:off x="582578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6" name="object 336"/>
          <p:cNvSpPr/>
          <p:nvPr/>
        </p:nvSpPr>
        <p:spPr>
          <a:xfrm>
            <a:off x="586843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7" name="object 337"/>
          <p:cNvSpPr/>
          <p:nvPr/>
        </p:nvSpPr>
        <p:spPr>
          <a:xfrm>
            <a:off x="5911116"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8" name="object 338"/>
          <p:cNvSpPr/>
          <p:nvPr/>
        </p:nvSpPr>
        <p:spPr>
          <a:xfrm>
            <a:off x="595376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39" name="object 339"/>
          <p:cNvSpPr/>
          <p:nvPr/>
        </p:nvSpPr>
        <p:spPr>
          <a:xfrm>
            <a:off x="599641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0" name="object 340"/>
          <p:cNvSpPr/>
          <p:nvPr/>
        </p:nvSpPr>
        <p:spPr>
          <a:xfrm>
            <a:off x="603909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1" name="object 341"/>
          <p:cNvSpPr/>
          <p:nvPr/>
        </p:nvSpPr>
        <p:spPr>
          <a:xfrm>
            <a:off x="608174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2" name="object 342"/>
          <p:cNvSpPr/>
          <p:nvPr/>
        </p:nvSpPr>
        <p:spPr>
          <a:xfrm>
            <a:off x="612437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3" name="object 343"/>
          <p:cNvSpPr/>
          <p:nvPr/>
        </p:nvSpPr>
        <p:spPr>
          <a:xfrm>
            <a:off x="616707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4" name="object 344"/>
          <p:cNvSpPr/>
          <p:nvPr/>
        </p:nvSpPr>
        <p:spPr>
          <a:xfrm>
            <a:off x="620970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5" name="object 345"/>
          <p:cNvSpPr/>
          <p:nvPr/>
        </p:nvSpPr>
        <p:spPr>
          <a:xfrm>
            <a:off x="625235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6" name="object 346"/>
          <p:cNvSpPr/>
          <p:nvPr/>
        </p:nvSpPr>
        <p:spPr>
          <a:xfrm>
            <a:off x="629500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7" name="object 347"/>
          <p:cNvSpPr/>
          <p:nvPr/>
        </p:nvSpPr>
        <p:spPr>
          <a:xfrm>
            <a:off x="633768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8" name="object 348"/>
          <p:cNvSpPr/>
          <p:nvPr/>
        </p:nvSpPr>
        <p:spPr>
          <a:xfrm>
            <a:off x="638033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49" name="object 349"/>
          <p:cNvSpPr/>
          <p:nvPr/>
        </p:nvSpPr>
        <p:spPr>
          <a:xfrm>
            <a:off x="642298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0" name="object 350"/>
          <p:cNvSpPr/>
          <p:nvPr/>
        </p:nvSpPr>
        <p:spPr>
          <a:xfrm>
            <a:off x="646566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1" name="object 351"/>
          <p:cNvSpPr/>
          <p:nvPr/>
        </p:nvSpPr>
        <p:spPr>
          <a:xfrm>
            <a:off x="650829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2" name="object 352"/>
          <p:cNvSpPr/>
          <p:nvPr/>
        </p:nvSpPr>
        <p:spPr>
          <a:xfrm>
            <a:off x="655094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3" name="object 353"/>
          <p:cNvSpPr/>
          <p:nvPr/>
        </p:nvSpPr>
        <p:spPr>
          <a:xfrm>
            <a:off x="6593625"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4" name="object 354"/>
          <p:cNvSpPr/>
          <p:nvPr/>
        </p:nvSpPr>
        <p:spPr>
          <a:xfrm>
            <a:off x="663627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5" name="object 355"/>
          <p:cNvSpPr/>
          <p:nvPr/>
        </p:nvSpPr>
        <p:spPr>
          <a:xfrm>
            <a:off x="667892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6" name="object 356"/>
          <p:cNvSpPr/>
          <p:nvPr/>
        </p:nvSpPr>
        <p:spPr>
          <a:xfrm>
            <a:off x="6721604"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7" name="object 357"/>
          <p:cNvSpPr/>
          <p:nvPr/>
        </p:nvSpPr>
        <p:spPr>
          <a:xfrm>
            <a:off x="676425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8" name="object 358"/>
          <p:cNvSpPr/>
          <p:nvPr/>
        </p:nvSpPr>
        <p:spPr>
          <a:xfrm>
            <a:off x="6806900"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59" name="object 359"/>
          <p:cNvSpPr/>
          <p:nvPr/>
        </p:nvSpPr>
        <p:spPr>
          <a:xfrm>
            <a:off x="684953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0" name="object 360"/>
          <p:cNvSpPr/>
          <p:nvPr/>
        </p:nvSpPr>
        <p:spPr>
          <a:xfrm>
            <a:off x="689223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1" name="object 361"/>
          <p:cNvSpPr/>
          <p:nvPr/>
        </p:nvSpPr>
        <p:spPr>
          <a:xfrm>
            <a:off x="693486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2" name="object 362"/>
          <p:cNvSpPr/>
          <p:nvPr/>
        </p:nvSpPr>
        <p:spPr>
          <a:xfrm>
            <a:off x="697751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3" name="object 363"/>
          <p:cNvSpPr/>
          <p:nvPr/>
        </p:nvSpPr>
        <p:spPr>
          <a:xfrm>
            <a:off x="7020193"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4" name="object 364"/>
          <p:cNvSpPr/>
          <p:nvPr/>
        </p:nvSpPr>
        <p:spPr>
          <a:xfrm>
            <a:off x="706284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5" name="object 365"/>
          <p:cNvSpPr/>
          <p:nvPr/>
        </p:nvSpPr>
        <p:spPr>
          <a:xfrm>
            <a:off x="7105490"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6" name="object 366"/>
          <p:cNvSpPr/>
          <p:nvPr/>
        </p:nvSpPr>
        <p:spPr>
          <a:xfrm>
            <a:off x="714817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7" name="object 367"/>
          <p:cNvSpPr/>
          <p:nvPr/>
        </p:nvSpPr>
        <p:spPr>
          <a:xfrm>
            <a:off x="7190820"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8" name="object 368"/>
          <p:cNvSpPr/>
          <p:nvPr/>
        </p:nvSpPr>
        <p:spPr>
          <a:xfrm>
            <a:off x="723345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69" name="object 369"/>
          <p:cNvSpPr/>
          <p:nvPr/>
        </p:nvSpPr>
        <p:spPr>
          <a:xfrm>
            <a:off x="727615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0" name="object 370"/>
          <p:cNvSpPr/>
          <p:nvPr/>
        </p:nvSpPr>
        <p:spPr>
          <a:xfrm>
            <a:off x="731878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1" name="object 371"/>
          <p:cNvSpPr/>
          <p:nvPr/>
        </p:nvSpPr>
        <p:spPr>
          <a:xfrm>
            <a:off x="736143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2" name="object 372"/>
          <p:cNvSpPr/>
          <p:nvPr/>
        </p:nvSpPr>
        <p:spPr>
          <a:xfrm>
            <a:off x="7404079"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3" name="object 373"/>
          <p:cNvSpPr/>
          <p:nvPr/>
        </p:nvSpPr>
        <p:spPr>
          <a:xfrm>
            <a:off x="744676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4" name="object 374"/>
          <p:cNvSpPr/>
          <p:nvPr/>
        </p:nvSpPr>
        <p:spPr>
          <a:xfrm>
            <a:off x="7489410"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5" name="object 375"/>
          <p:cNvSpPr/>
          <p:nvPr/>
        </p:nvSpPr>
        <p:spPr>
          <a:xfrm>
            <a:off x="753204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6" name="object 376"/>
          <p:cNvSpPr/>
          <p:nvPr/>
        </p:nvSpPr>
        <p:spPr>
          <a:xfrm>
            <a:off x="7574740"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7" name="object 377"/>
          <p:cNvSpPr/>
          <p:nvPr/>
        </p:nvSpPr>
        <p:spPr>
          <a:xfrm>
            <a:off x="761737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8" name="object 378"/>
          <p:cNvSpPr/>
          <p:nvPr/>
        </p:nvSpPr>
        <p:spPr>
          <a:xfrm>
            <a:off x="7660020"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79" name="object 379"/>
          <p:cNvSpPr/>
          <p:nvPr/>
        </p:nvSpPr>
        <p:spPr>
          <a:xfrm>
            <a:off x="7702702"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80" name="object 380"/>
          <p:cNvSpPr/>
          <p:nvPr/>
        </p:nvSpPr>
        <p:spPr>
          <a:xfrm>
            <a:off x="7745351"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81" name="object 381"/>
          <p:cNvSpPr/>
          <p:nvPr/>
        </p:nvSpPr>
        <p:spPr>
          <a:xfrm>
            <a:off x="7787999" y="3306500"/>
            <a:ext cx="0" cy="78105"/>
          </a:xfrm>
          <a:custGeom>
            <a:avLst/>
            <a:gdLst/>
            <a:ahLst/>
            <a:cxnLst/>
            <a:rect l="l" t="t" r="r" b="b"/>
            <a:pathLst>
              <a:path h="78104">
                <a:moveTo>
                  <a:pt x="0" y="0"/>
                </a:moveTo>
                <a:lnTo>
                  <a:pt x="0" y="78067"/>
                </a:lnTo>
              </a:path>
            </a:pathLst>
          </a:custGeom>
          <a:ln w="8528">
            <a:solidFill>
              <a:srgbClr val="FF00FF"/>
            </a:solidFill>
          </a:ln>
        </p:spPr>
        <p:txBody>
          <a:bodyPr wrap="square" lIns="0" tIns="0" rIns="0" bIns="0" rtlCol="0"/>
          <a:lstStyle/>
          <a:p/>
        </p:txBody>
      </p:sp>
      <p:sp>
        <p:nvSpPr>
          <p:cNvPr id="382" name="object 382"/>
          <p:cNvSpPr/>
          <p:nvPr/>
        </p:nvSpPr>
        <p:spPr>
          <a:xfrm>
            <a:off x="5523555" y="3302856"/>
            <a:ext cx="2308860" cy="0"/>
          </a:xfrm>
          <a:custGeom>
            <a:avLst/>
            <a:gdLst/>
            <a:ahLst/>
            <a:cxnLst/>
            <a:rect l="l" t="t" r="r" b="b"/>
            <a:pathLst>
              <a:path w="2308859">
                <a:moveTo>
                  <a:pt x="0" y="0"/>
                </a:moveTo>
                <a:lnTo>
                  <a:pt x="2308351" y="0"/>
                </a:lnTo>
              </a:path>
            </a:pathLst>
          </a:custGeom>
          <a:ln w="8532">
            <a:solidFill>
              <a:srgbClr val="FF00FF"/>
            </a:solidFill>
          </a:ln>
        </p:spPr>
        <p:txBody>
          <a:bodyPr wrap="square" lIns="0" tIns="0" rIns="0" bIns="0" rtlCol="0"/>
          <a:lstStyle/>
          <a:p/>
        </p:txBody>
      </p:sp>
      <p:sp>
        <p:nvSpPr>
          <p:cNvPr id="383" name="object 383"/>
          <p:cNvSpPr/>
          <p:nvPr/>
        </p:nvSpPr>
        <p:spPr>
          <a:xfrm>
            <a:off x="7831907" y="3302856"/>
            <a:ext cx="0" cy="85725"/>
          </a:xfrm>
          <a:custGeom>
            <a:avLst/>
            <a:gdLst/>
            <a:ahLst/>
            <a:cxnLst/>
            <a:rect l="l" t="t" r="r" b="b"/>
            <a:pathLst>
              <a:path h="85725">
                <a:moveTo>
                  <a:pt x="0" y="0"/>
                </a:moveTo>
                <a:lnTo>
                  <a:pt x="0" y="85372"/>
                </a:lnTo>
              </a:path>
            </a:pathLst>
          </a:custGeom>
          <a:ln w="8528">
            <a:solidFill>
              <a:srgbClr val="FF00FF"/>
            </a:solidFill>
          </a:ln>
        </p:spPr>
        <p:txBody>
          <a:bodyPr wrap="square" lIns="0" tIns="0" rIns="0" bIns="0" rtlCol="0"/>
          <a:lstStyle/>
          <a:p/>
        </p:txBody>
      </p:sp>
      <p:sp>
        <p:nvSpPr>
          <p:cNvPr id="384" name="object 384"/>
          <p:cNvSpPr/>
          <p:nvPr/>
        </p:nvSpPr>
        <p:spPr>
          <a:xfrm>
            <a:off x="5523555" y="3388228"/>
            <a:ext cx="2308860" cy="0"/>
          </a:xfrm>
          <a:custGeom>
            <a:avLst/>
            <a:gdLst/>
            <a:ahLst/>
            <a:cxnLst/>
            <a:rect l="l" t="t" r="r" b="b"/>
            <a:pathLst>
              <a:path w="2308859">
                <a:moveTo>
                  <a:pt x="2308351" y="0"/>
                </a:moveTo>
                <a:lnTo>
                  <a:pt x="0" y="0"/>
                </a:lnTo>
              </a:path>
            </a:pathLst>
          </a:custGeom>
          <a:ln w="8532">
            <a:solidFill>
              <a:srgbClr val="FF00FF"/>
            </a:solidFill>
          </a:ln>
        </p:spPr>
        <p:txBody>
          <a:bodyPr wrap="square" lIns="0" tIns="0" rIns="0" bIns="0" rtlCol="0"/>
          <a:lstStyle/>
          <a:p/>
        </p:txBody>
      </p:sp>
      <p:sp>
        <p:nvSpPr>
          <p:cNvPr id="385" name="object 385"/>
          <p:cNvSpPr/>
          <p:nvPr/>
        </p:nvSpPr>
        <p:spPr>
          <a:xfrm>
            <a:off x="5527196" y="3184537"/>
            <a:ext cx="1728470" cy="0"/>
          </a:xfrm>
          <a:custGeom>
            <a:avLst/>
            <a:gdLst/>
            <a:ahLst/>
            <a:cxnLst/>
            <a:rect l="l" t="t" r="r" b="b"/>
            <a:pathLst>
              <a:path w="1728470">
                <a:moveTo>
                  <a:pt x="0" y="0"/>
                </a:moveTo>
                <a:lnTo>
                  <a:pt x="1728192" y="0"/>
                </a:lnTo>
              </a:path>
            </a:pathLst>
          </a:custGeom>
          <a:ln w="8532">
            <a:solidFill>
              <a:srgbClr val="FF00FF"/>
            </a:solidFill>
          </a:ln>
        </p:spPr>
        <p:txBody>
          <a:bodyPr wrap="square" lIns="0" tIns="0" rIns="0" bIns="0" rtlCol="0"/>
          <a:lstStyle/>
          <a:p/>
        </p:txBody>
      </p:sp>
      <p:sp>
        <p:nvSpPr>
          <p:cNvPr id="386" name="object 386"/>
          <p:cNvSpPr/>
          <p:nvPr/>
        </p:nvSpPr>
        <p:spPr>
          <a:xfrm>
            <a:off x="5527196" y="3227223"/>
            <a:ext cx="1728470" cy="0"/>
          </a:xfrm>
          <a:custGeom>
            <a:avLst/>
            <a:gdLst/>
            <a:ahLst/>
            <a:cxnLst/>
            <a:rect l="l" t="t" r="r" b="b"/>
            <a:pathLst>
              <a:path w="1728470">
                <a:moveTo>
                  <a:pt x="0" y="0"/>
                </a:moveTo>
                <a:lnTo>
                  <a:pt x="1728192" y="0"/>
                </a:lnTo>
              </a:path>
            </a:pathLst>
          </a:custGeom>
          <a:ln w="8532">
            <a:solidFill>
              <a:srgbClr val="FF00FF"/>
            </a:solidFill>
          </a:ln>
        </p:spPr>
        <p:txBody>
          <a:bodyPr wrap="square" lIns="0" tIns="0" rIns="0" bIns="0" rtlCol="0"/>
          <a:lstStyle/>
          <a:p/>
        </p:txBody>
      </p:sp>
      <p:sp>
        <p:nvSpPr>
          <p:cNvPr id="387" name="object 387"/>
          <p:cNvSpPr/>
          <p:nvPr/>
        </p:nvSpPr>
        <p:spPr>
          <a:xfrm>
            <a:off x="5527196"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88" name="object 388"/>
          <p:cNvSpPr/>
          <p:nvPr/>
        </p:nvSpPr>
        <p:spPr>
          <a:xfrm>
            <a:off x="556984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89" name="object 389"/>
          <p:cNvSpPr/>
          <p:nvPr/>
        </p:nvSpPr>
        <p:spPr>
          <a:xfrm>
            <a:off x="5612527"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0" name="object 390"/>
          <p:cNvSpPr/>
          <p:nvPr/>
        </p:nvSpPr>
        <p:spPr>
          <a:xfrm>
            <a:off x="565517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1" name="object 391"/>
          <p:cNvSpPr/>
          <p:nvPr/>
        </p:nvSpPr>
        <p:spPr>
          <a:xfrm>
            <a:off x="569782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2" name="object 392"/>
          <p:cNvSpPr/>
          <p:nvPr/>
        </p:nvSpPr>
        <p:spPr>
          <a:xfrm>
            <a:off x="574045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3" name="object 393"/>
          <p:cNvSpPr/>
          <p:nvPr/>
        </p:nvSpPr>
        <p:spPr>
          <a:xfrm>
            <a:off x="578315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4" name="object 394"/>
          <p:cNvSpPr/>
          <p:nvPr/>
        </p:nvSpPr>
        <p:spPr>
          <a:xfrm>
            <a:off x="582578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5" name="object 395"/>
          <p:cNvSpPr/>
          <p:nvPr/>
        </p:nvSpPr>
        <p:spPr>
          <a:xfrm>
            <a:off x="586843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6" name="object 396"/>
          <p:cNvSpPr/>
          <p:nvPr/>
        </p:nvSpPr>
        <p:spPr>
          <a:xfrm>
            <a:off x="5911116"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7" name="object 397"/>
          <p:cNvSpPr/>
          <p:nvPr/>
        </p:nvSpPr>
        <p:spPr>
          <a:xfrm>
            <a:off x="595376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8" name="object 398"/>
          <p:cNvSpPr/>
          <p:nvPr/>
        </p:nvSpPr>
        <p:spPr>
          <a:xfrm>
            <a:off x="599641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399" name="object 399"/>
          <p:cNvSpPr/>
          <p:nvPr/>
        </p:nvSpPr>
        <p:spPr>
          <a:xfrm>
            <a:off x="603909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0" name="object 400"/>
          <p:cNvSpPr/>
          <p:nvPr/>
        </p:nvSpPr>
        <p:spPr>
          <a:xfrm>
            <a:off x="608174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1" name="object 401"/>
          <p:cNvSpPr/>
          <p:nvPr/>
        </p:nvSpPr>
        <p:spPr>
          <a:xfrm>
            <a:off x="612437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2" name="object 402"/>
          <p:cNvSpPr/>
          <p:nvPr/>
        </p:nvSpPr>
        <p:spPr>
          <a:xfrm>
            <a:off x="616707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3" name="object 403"/>
          <p:cNvSpPr/>
          <p:nvPr/>
        </p:nvSpPr>
        <p:spPr>
          <a:xfrm>
            <a:off x="620970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4" name="object 404"/>
          <p:cNvSpPr/>
          <p:nvPr/>
        </p:nvSpPr>
        <p:spPr>
          <a:xfrm>
            <a:off x="625235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5" name="object 405"/>
          <p:cNvSpPr/>
          <p:nvPr/>
        </p:nvSpPr>
        <p:spPr>
          <a:xfrm>
            <a:off x="629500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6" name="object 406"/>
          <p:cNvSpPr/>
          <p:nvPr/>
        </p:nvSpPr>
        <p:spPr>
          <a:xfrm>
            <a:off x="633768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7" name="object 407"/>
          <p:cNvSpPr/>
          <p:nvPr/>
        </p:nvSpPr>
        <p:spPr>
          <a:xfrm>
            <a:off x="638033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8" name="object 408"/>
          <p:cNvSpPr/>
          <p:nvPr/>
        </p:nvSpPr>
        <p:spPr>
          <a:xfrm>
            <a:off x="6422981"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09" name="object 409"/>
          <p:cNvSpPr/>
          <p:nvPr/>
        </p:nvSpPr>
        <p:spPr>
          <a:xfrm>
            <a:off x="646566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0" name="object 410"/>
          <p:cNvSpPr/>
          <p:nvPr/>
        </p:nvSpPr>
        <p:spPr>
          <a:xfrm>
            <a:off x="650829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1" name="object 411"/>
          <p:cNvSpPr/>
          <p:nvPr/>
        </p:nvSpPr>
        <p:spPr>
          <a:xfrm>
            <a:off x="655094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2" name="object 412"/>
          <p:cNvSpPr/>
          <p:nvPr/>
        </p:nvSpPr>
        <p:spPr>
          <a:xfrm>
            <a:off x="6593625"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3" name="object 413"/>
          <p:cNvSpPr/>
          <p:nvPr/>
        </p:nvSpPr>
        <p:spPr>
          <a:xfrm>
            <a:off x="663627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4" name="object 414"/>
          <p:cNvSpPr/>
          <p:nvPr/>
        </p:nvSpPr>
        <p:spPr>
          <a:xfrm>
            <a:off x="667892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5" name="object 415"/>
          <p:cNvSpPr/>
          <p:nvPr/>
        </p:nvSpPr>
        <p:spPr>
          <a:xfrm>
            <a:off x="6721604"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6" name="object 416"/>
          <p:cNvSpPr/>
          <p:nvPr/>
        </p:nvSpPr>
        <p:spPr>
          <a:xfrm>
            <a:off x="676425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7" name="object 417"/>
          <p:cNvSpPr/>
          <p:nvPr/>
        </p:nvSpPr>
        <p:spPr>
          <a:xfrm>
            <a:off x="6806900"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8" name="object 418"/>
          <p:cNvSpPr/>
          <p:nvPr/>
        </p:nvSpPr>
        <p:spPr>
          <a:xfrm>
            <a:off x="684953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19" name="object 419"/>
          <p:cNvSpPr/>
          <p:nvPr/>
        </p:nvSpPr>
        <p:spPr>
          <a:xfrm>
            <a:off x="689223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0" name="object 420"/>
          <p:cNvSpPr/>
          <p:nvPr/>
        </p:nvSpPr>
        <p:spPr>
          <a:xfrm>
            <a:off x="693486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1" name="object 421"/>
          <p:cNvSpPr/>
          <p:nvPr/>
        </p:nvSpPr>
        <p:spPr>
          <a:xfrm>
            <a:off x="6977511"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2" name="object 422"/>
          <p:cNvSpPr/>
          <p:nvPr/>
        </p:nvSpPr>
        <p:spPr>
          <a:xfrm>
            <a:off x="7020193"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3" name="object 423"/>
          <p:cNvSpPr/>
          <p:nvPr/>
        </p:nvSpPr>
        <p:spPr>
          <a:xfrm>
            <a:off x="7062841"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4" name="object 424"/>
          <p:cNvSpPr/>
          <p:nvPr/>
        </p:nvSpPr>
        <p:spPr>
          <a:xfrm>
            <a:off x="7105490"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5" name="object 425"/>
          <p:cNvSpPr/>
          <p:nvPr/>
        </p:nvSpPr>
        <p:spPr>
          <a:xfrm>
            <a:off x="714817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6" name="object 426"/>
          <p:cNvSpPr/>
          <p:nvPr/>
        </p:nvSpPr>
        <p:spPr>
          <a:xfrm>
            <a:off x="7190820"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7" name="object 427"/>
          <p:cNvSpPr/>
          <p:nvPr/>
        </p:nvSpPr>
        <p:spPr>
          <a:xfrm>
            <a:off x="7233452" y="3184537"/>
            <a:ext cx="0" cy="78105"/>
          </a:xfrm>
          <a:custGeom>
            <a:avLst/>
            <a:gdLst/>
            <a:ahLst/>
            <a:cxnLst/>
            <a:rect l="l" t="t" r="r" b="b"/>
            <a:pathLst>
              <a:path h="78104">
                <a:moveTo>
                  <a:pt x="0" y="0"/>
                </a:moveTo>
                <a:lnTo>
                  <a:pt x="0" y="78033"/>
                </a:lnTo>
              </a:path>
            </a:pathLst>
          </a:custGeom>
          <a:ln w="8528">
            <a:solidFill>
              <a:srgbClr val="FF00FF"/>
            </a:solidFill>
          </a:ln>
        </p:spPr>
        <p:txBody>
          <a:bodyPr wrap="square" lIns="0" tIns="0" rIns="0" bIns="0" rtlCol="0"/>
          <a:lstStyle/>
          <a:p/>
        </p:txBody>
      </p:sp>
      <p:sp>
        <p:nvSpPr>
          <p:cNvPr id="428" name="object 428"/>
          <p:cNvSpPr/>
          <p:nvPr/>
        </p:nvSpPr>
        <p:spPr>
          <a:xfrm>
            <a:off x="5523555" y="3180894"/>
            <a:ext cx="1736089" cy="0"/>
          </a:xfrm>
          <a:custGeom>
            <a:avLst/>
            <a:gdLst/>
            <a:ahLst/>
            <a:cxnLst/>
            <a:rect l="l" t="t" r="r" b="b"/>
            <a:pathLst>
              <a:path w="1736090">
                <a:moveTo>
                  <a:pt x="0" y="0"/>
                </a:moveTo>
                <a:lnTo>
                  <a:pt x="1735493" y="0"/>
                </a:lnTo>
              </a:path>
            </a:pathLst>
          </a:custGeom>
          <a:ln w="8532">
            <a:solidFill>
              <a:srgbClr val="FF00FF"/>
            </a:solidFill>
          </a:ln>
        </p:spPr>
        <p:txBody>
          <a:bodyPr wrap="square" lIns="0" tIns="0" rIns="0" bIns="0" rtlCol="0"/>
          <a:lstStyle/>
          <a:p/>
        </p:txBody>
      </p:sp>
      <p:sp>
        <p:nvSpPr>
          <p:cNvPr id="429" name="object 429"/>
          <p:cNvSpPr/>
          <p:nvPr/>
        </p:nvSpPr>
        <p:spPr>
          <a:xfrm>
            <a:off x="7259047" y="3180894"/>
            <a:ext cx="0" cy="85725"/>
          </a:xfrm>
          <a:custGeom>
            <a:avLst/>
            <a:gdLst/>
            <a:ahLst/>
            <a:cxnLst/>
            <a:rect l="l" t="t" r="r" b="b"/>
            <a:pathLst>
              <a:path h="85725">
                <a:moveTo>
                  <a:pt x="0" y="0"/>
                </a:moveTo>
                <a:lnTo>
                  <a:pt x="0" y="85372"/>
                </a:lnTo>
              </a:path>
            </a:pathLst>
          </a:custGeom>
          <a:ln w="8528">
            <a:solidFill>
              <a:srgbClr val="FF00FF"/>
            </a:solidFill>
          </a:ln>
        </p:spPr>
        <p:txBody>
          <a:bodyPr wrap="square" lIns="0" tIns="0" rIns="0" bIns="0" rtlCol="0"/>
          <a:lstStyle/>
          <a:p/>
        </p:txBody>
      </p:sp>
      <p:sp>
        <p:nvSpPr>
          <p:cNvPr id="430" name="object 430"/>
          <p:cNvSpPr/>
          <p:nvPr/>
        </p:nvSpPr>
        <p:spPr>
          <a:xfrm>
            <a:off x="5523555" y="3266266"/>
            <a:ext cx="1736089" cy="0"/>
          </a:xfrm>
          <a:custGeom>
            <a:avLst/>
            <a:gdLst/>
            <a:ahLst/>
            <a:cxnLst/>
            <a:rect l="l" t="t" r="r" b="b"/>
            <a:pathLst>
              <a:path w="1736090">
                <a:moveTo>
                  <a:pt x="1735493" y="0"/>
                </a:moveTo>
                <a:lnTo>
                  <a:pt x="0" y="0"/>
                </a:lnTo>
              </a:path>
            </a:pathLst>
          </a:custGeom>
          <a:ln w="8532">
            <a:solidFill>
              <a:srgbClr val="FF00FF"/>
            </a:solidFill>
          </a:ln>
        </p:spPr>
        <p:txBody>
          <a:bodyPr wrap="square" lIns="0" tIns="0" rIns="0" bIns="0" rtlCol="0"/>
          <a:lstStyle/>
          <a:p/>
        </p:txBody>
      </p:sp>
      <p:sp>
        <p:nvSpPr>
          <p:cNvPr id="431" name="object 431"/>
          <p:cNvSpPr/>
          <p:nvPr/>
        </p:nvSpPr>
        <p:spPr>
          <a:xfrm>
            <a:off x="5527196" y="3061315"/>
            <a:ext cx="1972310" cy="0"/>
          </a:xfrm>
          <a:custGeom>
            <a:avLst/>
            <a:gdLst/>
            <a:ahLst/>
            <a:cxnLst/>
            <a:rect l="l" t="t" r="r" b="b"/>
            <a:pathLst>
              <a:path w="1972309">
                <a:moveTo>
                  <a:pt x="0" y="0"/>
                </a:moveTo>
                <a:lnTo>
                  <a:pt x="1971947" y="0"/>
                </a:lnTo>
              </a:path>
            </a:pathLst>
          </a:custGeom>
          <a:ln w="8532">
            <a:solidFill>
              <a:srgbClr val="FF00FF"/>
            </a:solidFill>
          </a:ln>
        </p:spPr>
        <p:txBody>
          <a:bodyPr wrap="square" lIns="0" tIns="0" rIns="0" bIns="0" rtlCol="0"/>
          <a:lstStyle/>
          <a:p/>
        </p:txBody>
      </p:sp>
      <p:sp>
        <p:nvSpPr>
          <p:cNvPr id="432" name="object 432"/>
          <p:cNvSpPr/>
          <p:nvPr/>
        </p:nvSpPr>
        <p:spPr>
          <a:xfrm>
            <a:off x="5527196" y="3104035"/>
            <a:ext cx="1972310" cy="0"/>
          </a:xfrm>
          <a:custGeom>
            <a:avLst/>
            <a:gdLst/>
            <a:ahLst/>
            <a:cxnLst/>
            <a:rect l="l" t="t" r="r" b="b"/>
            <a:pathLst>
              <a:path w="1972309">
                <a:moveTo>
                  <a:pt x="0" y="0"/>
                </a:moveTo>
                <a:lnTo>
                  <a:pt x="1971947" y="0"/>
                </a:lnTo>
              </a:path>
            </a:pathLst>
          </a:custGeom>
          <a:ln w="8532">
            <a:solidFill>
              <a:srgbClr val="FF00FF"/>
            </a:solidFill>
          </a:ln>
        </p:spPr>
        <p:txBody>
          <a:bodyPr wrap="square" lIns="0" tIns="0" rIns="0" bIns="0" rtlCol="0"/>
          <a:lstStyle/>
          <a:p/>
        </p:txBody>
      </p:sp>
      <p:sp>
        <p:nvSpPr>
          <p:cNvPr id="433" name="object 433"/>
          <p:cNvSpPr/>
          <p:nvPr/>
        </p:nvSpPr>
        <p:spPr>
          <a:xfrm>
            <a:off x="5527196"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34" name="object 434"/>
          <p:cNvSpPr/>
          <p:nvPr/>
        </p:nvSpPr>
        <p:spPr>
          <a:xfrm>
            <a:off x="556984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35" name="object 435"/>
          <p:cNvSpPr/>
          <p:nvPr/>
        </p:nvSpPr>
        <p:spPr>
          <a:xfrm>
            <a:off x="5612527"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36" name="object 436"/>
          <p:cNvSpPr/>
          <p:nvPr/>
        </p:nvSpPr>
        <p:spPr>
          <a:xfrm>
            <a:off x="565517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37" name="object 437"/>
          <p:cNvSpPr/>
          <p:nvPr/>
        </p:nvSpPr>
        <p:spPr>
          <a:xfrm>
            <a:off x="569782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38" name="object 438"/>
          <p:cNvSpPr/>
          <p:nvPr/>
        </p:nvSpPr>
        <p:spPr>
          <a:xfrm>
            <a:off x="574045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39" name="object 439"/>
          <p:cNvSpPr/>
          <p:nvPr/>
        </p:nvSpPr>
        <p:spPr>
          <a:xfrm>
            <a:off x="578315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0" name="object 440"/>
          <p:cNvSpPr/>
          <p:nvPr/>
        </p:nvSpPr>
        <p:spPr>
          <a:xfrm>
            <a:off x="582578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1" name="object 441"/>
          <p:cNvSpPr/>
          <p:nvPr/>
        </p:nvSpPr>
        <p:spPr>
          <a:xfrm>
            <a:off x="586843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2" name="object 442"/>
          <p:cNvSpPr/>
          <p:nvPr/>
        </p:nvSpPr>
        <p:spPr>
          <a:xfrm>
            <a:off x="5911116"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3" name="object 443"/>
          <p:cNvSpPr/>
          <p:nvPr/>
        </p:nvSpPr>
        <p:spPr>
          <a:xfrm>
            <a:off x="595376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4" name="object 444"/>
          <p:cNvSpPr/>
          <p:nvPr/>
        </p:nvSpPr>
        <p:spPr>
          <a:xfrm>
            <a:off x="599641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5" name="object 445"/>
          <p:cNvSpPr/>
          <p:nvPr/>
        </p:nvSpPr>
        <p:spPr>
          <a:xfrm>
            <a:off x="603909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6" name="object 446"/>
          <p:cNvSpPr/>
          <p:nvPr/>
        </p:nvSpPr>
        <p:spPr>
          <a:xfrm>
            <a:off x="608174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7" name="object 447"/>
          <p:cNvSpPr/>
          <p:nvPr/>
        </p:nvSpPr>
        <p:spPr>
          <a:xfrm>
            <a:off x="612437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8" name="object 448"/>
          <p:cNvSpPr/>
          <p:nvPr/>
        </p:nvSpPr>
        <p:spPr>
          <a:xfrm>
            <a:off x="616707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49" name="object 449"/>
          <p:cNvSpPr/>
          <p:nvPr/>
        </p:nvSpPr>
        <p:spPr>
          <a:xfrm>
            <a:off x="620970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0" name="object 450"/>
          <p:cNvSpPr/>
          <p:nvPr/>
        </p:nvSpPr>
        <p:spPr>
          <a:xfrm>
            <a:off x="625235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1" name="object 451"/>
          <p:cNvSpPr/>
          <p:nvPr/>
        </p:nvSpPr>
        <p:spPr>
          <a:xfrm>
            <a:off x="629500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2" name="object 452"/>
          <p:cNvSpPr/>
          <p:nvPr/>
        </p:nvSpPr>
        <p:spPr>
          <a:xfrm>
            <a:off x="633768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3" name="object 453"/>
          <p:cNvSpPr/>
          <p:nvPr/>
        </p:nvSpPr>
        <p:spPr>
          <a:xfrm>
            <a:off x="638033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4" name="object 454"/>
          <p:cNvSpPr/>
          <p:nvPr/>
        </p:nvSpPr>
        <p:spPr>
          <a:xfrm>
            <a:off x="6422981"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5" name="object 455"/>
          <p:cNvSpPr/>
          <p:nvPr/>
        </p:nvSpPr>
        <p:spPr>
          <a:xfrm>
            <a:off x="646566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6" name="object 456"/>
          <p:cNvSpPr/>
          <p:nvPr/>
        </p:nvSpPr>
        <p:spPr>
          <a:xfrm>
            <a:off x="650829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7" name="object 457"/>
          <p:cNvSpPr/>
          <p:nvPr/>
        </p:nvSpPr>
        <p:spPr>
          <a:xfrm>
            <a:off x="655094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8" name="object 458"/>
          <p:cNvSpPr/>
          <p:nvPr/>
        </p:nvSpPr>
        <p:spPr>
          <a:xfrm>
            <a:off x="6593625"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59" name="object 459"/>
          <p:cNvSpPr/>
          <p:nvPr/>
        </p:nvSpPr>
        <p:spPr>
          <a:xfrm>
            <a:off x="663627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0" name="object 460"/>
          <p:cNvSpPr/>
          <p:nvPr/>
        </p:nvSpPr>
        <p:spPr>
          <a:xfrm>
            <a:off x="667892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1" name="object 461"/>
          <p:cNvSpPr/>
          <p:nvPr/>
        </p:nvSpPr>
        <p:spPr>
          <a:xfrm>
            <a:off x="6721604"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2" name="object 462"/>
          <p:cNvSpPr/>
          <p:nvPr/>
        </p:nvSpPr>
        <p:spPr>
          <a:xfrm>
            <a:off x="676425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3" name="object 463"/>
          <p:cNvSpPr/>
          <p:nvPr/>
        </p:nvSpPr>
        <p:spPr>
          <a:xfrm>
            <a:off x="6806900"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4" name="object 464"/>
          <p:cNvSpPr/>
          <p:nvPr/>
        </p:nvSpPr>
        <p:spPr>
          <a:xfrm>
            <a:off x="684953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5" name="object 465"/>
          <p:cNvSpPr/>
          <p:nvPr/>
        </p:nvSpPr>
        <p:spPr>
          <a:xfrm>
            <a:off x="689223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6" name="object 466"/>
          <p:cNvSpPr/>
          <p:nvPr/>
        </p:nvSpPr>
        <p:spPr>
          <a:xfrm>
            <a:off x="693486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7" name="object 467"/>
          <p:cNvSpPr/>
          <p:nvPr/>
        </p:nvSpPr>
        <p:spPr>
          <a:xfrm>
            <a:off x="6977511"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8" name="object 468"/>
          <p:cNvSpPr/>
          <p:nvPr/>
        </p:nvSpPr>
        <p:spPr>
          <a:xfrm>
            <a:off x="7020193"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69" name="object 469"/>
          <p:cNvSpPr/>
          <p:nvPr/>
        </p:nvSpPr>
        <p:spPr>
          <a:xfrm>
            <a:off x="7062841"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0" name="object 470"/>
          <p:cNvSpPr/>
          <p:nvPr/>
        </p:nvSpPr>
        <p:spPr>
          <a:xfrm>
            <a:off x="7105490"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1" name="object 471"/>
          <p:cNvSpPr/>
          <p:nvPr/>
        </p:nvSpPr>
        <p:spPr>
          <a:xfrm>
            <a:off x="714817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2" name="object 472"/>
          <p:cNvSpPr/>
          <p:nvPr/>
        </p:nvSpPr>
        <p:spPr>
          <a:xfrm>
            <a:off x="7190820"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3" name="object 473"/>
          <p:cNvSpPr/>
          <p:nvPr/>
        </p:nvSpPr>
        <p:spPr>
          <a:xfrm>
            <a:off x="723345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4" name="object 474"/>
          <p:cNvSpPr/>
          <p:nvPr/>
        </p:nvSpPr>
        <p:spPr>
          <a:xfrm>
            <a:off x="7276151"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5" name="object 475"/>
          <p:cNvSpPr/>
          <p:nvPr/>
        </p:nvSpPr>
        <p:spPr>
          <a:xfrm>
            <a:off x="7318782"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6" name="object 476"/>
          <p:cNvSpPr/>
          <p:nvPr/>
        </p:nvSpPr>
        <p:spPr>
          <a:xfrm>
            <a:off x="7361431"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7" name="object 477"/>
          <p:cNvSpPr/>
          <p:nvPr/>
        </p:nvSpPr>
        <p:spPr>
          <a:xfrm>
            <a:off x="7404079"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8" name="object 478"/>
          <p:cNvSpPr/>
          <p:nvPr/>
        </p:nvSpPr>
        <p:spPr>
          <a:xfrm>
            <a:off x="7446761"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79" name="object 479"/>
          <p:cNvSpPr/>
          <p:nvPr/>
        </p:nvSpPr>
        <p:spPr>
          <a:xfrm>
            <a:off x="7489410" y="3061315"/>
            <a:ext cx="0" cy="78105"/>
          </a:xfrm>
          <a:custGeom>
            <a:avLst/>
            <a:gdLst/>
            <a:ahLst/>
            <a:cxnLst/>
            <a:rect l="l" t="t" r="r" b="b"/>
            <a:pathLst>
              <a:path h="78105">
                <a:moveTo>
                  <a:pt x="0" y="0"/>
                </a:moveTo>
                <a:lnTo>
                  <a:pt x="0" y="78084"/>
                </a:lnTo>
              </a:path>
            </a:pathLst>
          </a:custGeom>
          <a:ln w="8528">
            <a:solidFill>
              <a:srgbClr val="FF00FF"/>
            </a:solidFill>
          </a:ln>
        </p:spPr>
        <p:txBody>
          <a:bodyPr wrap="square" lIns="0" tIns="0" rIns="0" bIns="0" rtlCol="0"/>
          <a:lstStyle/>
          <a:p/>
        </p:txBody>
      </p:sp>
      <p:sp>
        <p:nvSpPr>
          <p:cNvPr id="480" name="object 480"/>
          <p:cNvSpPr/>
          <p:nvPr/>
        </p:nvSpPr>
        <p:spPr>
          <a:xfrm>
            <a:off x="5523555" y="3057671"/>
            <a:ext cx="1979295" cy="0"/>
          </a:xfrm>
          <a:custGeom>
            <a:avLst/>
            <a:gdLst/>
            <a:ahLst/>
            <a:cxnLst/>
            <a:rect l="l" t="t" r="r" b="b"/>
            <a:pathLst>
              <a:path w="1979295">
                <a:moveTo>
                  <a:pt x="0" y="0"/>
                </a:moveTo>
                <a:lnTo>
                  <a:pt x="1979248" y="0"/>
                </a:lnTo>
              </a:path>
            </a:pathLst>
          </a:custGeom>
          <a:ln w="8532">
            <a:solidFill>
              <a:srgbClr val="FF00FF"/>
            </a:solidFill>
          </a:ln>
        </p:spPr>
        <p:txBody>
          <a:bodyPr wrap="square" lIns="0" tIns="0" rIns="0" bIns="0" rtlCol="0"/>
          <a:lstStyle/>
          <a:p/>
        </p:txBody>
      </p:sp>
      <p:sp>
        <p:nvSpPr>
          <p:cNvPr id="481" name="object 481"/>
          <p:cNvSpPr/>
          <p:nvPr/>
        </p:nvSpPr>
        <p:spPr>
          <a:xfrm>
            <a:off x="7502803" y="3057671"/>
            <a:ext cx="0" cy="85725"/>
          </a:xfrm>
          <a:custGeom>
            <a:avLst/>
            <a:gdLst/>
            <a:ahLst/>
            <a:cxnLst/>
            <a:rect l="l" t="t" r="r" b="b"/>
            <a:pathLst>
              <a:path h="85725">
                <a:moveTo>
                  <a:pt x="0" y="0"/>
                </a:moveTo>
                <a:lnTo>
                  <a:pt x="0" y="85372"/>
                </a:lnTo>
              </a:path>
            </a:pathLst>
          </a:custGeom>
          <a:ln w="8528">
            <a:solidFill>
              <a:srgbClr val="FF00FF"/>
            </a:solidFill>
          </a:ln>
        </p:spPr>
        <p:txBody>
          <a:bodyPr wrap="square" lIns="0" tIns="0" rIns="0" bIns="0" rtlCol="0"/>
          <a:lstStyle/>
          <a:p/>
        </p:txBody>
      </p:sp>
      <p:sp>
        <p:nvSpPr>
          <p:cNvPr id="482" name="object 482"/>
          <p:cNvSpPr/>
          <p:nvPr/>
        </p:nvSpPr>
        <p:spPr>
          <a:xfrm>
            <a:off x="5523555" y="3143043"/>
            <a:ext cx="1979295" cy="0"/>
          </a:xfrm>
          <a:custGeom>
            <a:avLst/>
            <a:gdLst/>
            <a:ahLst/>
            <a:cxnLst/>
            <a:rect l="l" t="t" r="r" b="b"/>
            <a:pathLst>
              <a:path w="1979295">
                <a:moveTo>
                  <a:pt x="1979248" y="0"/>
                </a:moveTo>
                <a:lnTo>
                  <a:pt x="0" y="0"/>
                </a:lnTo>
              </a:path>
            </a:pathLst>
          </a:custGeom>
          <a:ln w="8532">
            <a:solidFill>
              <a:srgbClr val="FF00FF"/>
            </a:solidFill>
          </a:ln>
        </p:spPr>
        <p:txBody>
          <a:bodyPr wrap="square" lIns="0" tIns="0" rIns="0" bIns="0" rtlCol="0"/>
          <a:lstStyle/>
          <a:p/>
        </p:txBody>
      </p:sp>
      <p:sp>
        <p:nvSpPr>
          <p:cNvPr id="483" name="object 483"/>
          <p:cNvSpPr/>
          <p:nvPr/>
        </p:nvSpPr>
        <p:spPr>
          <a:xfrm>
            <a:off x="5527196" y="2939370"/>
            <a:ext cx="1905000" cy="0"/>
          </a:xfrm>
          <a:custGeom>
            <a:avLst/>
            <a:gdLst/>
            <a:ahLst/>
            <a:cxnLst/>
            <a:rect l="l" t="t" r="r" b="b"/>
            <a:pathLst>
              <a:path w="1905000">
                <a:moveTo>
                  <a:pt x="0" y="0"/>
                </a:moveTo>
                <a:lnTo>
                  <a:pt x="1904946" y="0"/>
                </a:lnTo>
              </a:path>
            </a:pathLst>
          </a:custGeom>
          <a:ln w="8532">
            <a:solidFill>
              <a:srgbClr val="FF00FF"/>
            </a:solidFill>
          </a:ln>
        </p:spPr>
        <p:txBody>
          <a:bodyPr wrap="square" lIns="0" tIns="0" rIns="0" bIns="0" rtlCol="0"/>
          <a:lstStyle/>
          <a:p/>
        </p:txBody>
      </p:sp>
      <p:sp>
        <p:nvSpPr>
          <p:cNvPr id="484" name="object 484"/>
          <p:cNvSpPr/>
          <p:nvPr/>
        </p:nvSpPr>
        <p:spPr>
          <a:xfrm>
            <a:off x="5527196" y="2982073"/>
            <a:ext cx="1905000" cy="0"/>
          </a:xfrm>
          <a:custGeom>
            <a:avLst/>
            <a:gdLst/>
            <a:ahLst/>
            <a:cxnLst/>
            <a:rect l="l" t="t" r="r" b="b"/>
            <a:pathLst>
              <a:path w="1905000">
                <a:moveTo>
                  <a:pt x="0" y="0"/>
                </a:moveTo>
                <a:lnTo>
                  <a:pt x="1904946" y="0"/>
                </a:lnTo>
              </a:path>
            </a:pathLst>
          </a:custGeom>
          <a:ln w="8532">
            <a:solidFill>
              <a:srgbClr val="FF00FF"/>
            </a:solidFill>
          </a:ln>
        </p:spPr>
        <p:txBody>
          <a:bodyPr wrap="square" lIns="0" tIns="0" rIns="0" bIns="0" rtlCol="0"/>
          <a:lstStyle/>
          <a:p/>
        </p:txBody>
      </p:sp>
      <p:sp>
        <p:nvSpPr>
          <p:cNvPr id="485" name="object 485"/>
          <p:cNvSpPr/>
          <p:nvPr/>
        </p:nvSpPr>
        <p:spPr>
          <a:xfrm>
            <a:off x="5527196"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86" name="object 486"/>
          <p:cNvSpPr/>
          <p:nvPr/>
        </p:nvSpPr>
        <p:spPr>
          <a:xfrm>
            <a:off x="556984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87" name="object 487"/>
          <p:cNvSpPr/>
          <p:nvPr/>
        </p:nvSpPr>
        <p:spPr>
          <a:xfrm>
            <a:off x="5612527"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88" name="object 488"/>
          <p:cNvSpPr/>
          <p:nvPr/>
        </p:nvSpPr>
        <p:spPr>
          <a:xfrm>
            <a:off x="565517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89" name="object 489"/>
          <p:cNvSpPr/>
          <p:nvPr/>
        </p:nvSpPr>
        <p:spPr>
          <a:xfrm>
            <a:off x="569782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0" name="object 490"/>
          <p:cNvSpPr/>
          <p:nvPr/>
        </p:nvSpPr>
        <p:spPr>
          <a:xfrm>
            <a:off x="574045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1" name="object 491"/>
          <p:cNvSpPr/>
          <p:nvPr/>
        </p:nvSpPr>
        <p:spPr>
          <a:xfrm>
            <a:off x="578315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2" name="object 492"/>
          <p:cNvSpPr/>
          <p:nvPr/>
        </p:nvSpPr>
        <p:spPr>
          <a:xfrm>
            <a:off x="582578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3" name="object 493"/>
          <p:cNvSpPr/>
          <p:nvPr/>
        </p:nvSpPr>
        <p:spPr>
          <a:xfrm>
            <a:off x="586843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4" name="object 494"/>
          <p:cNvSpPr/>
          <p:nvPr/>
        </p:nvSpPr>
        <p:spPr>
          <a:xfrm>
            <a:off x="5911116"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5" name="object 495"/>
          <p:cNvSpPr/>
          <p:nvPr/>
        </p:nvSpPr>
        <p:spPr>
          <a:xfrm>
            <a:off x="595376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6" name="object 496"/>
          <p:cNvSpPr/>
          <p:nvPr/>
        </p:nvSpPr>
        <p:spPr>
          <a:xfrm>
            <a:off x="599641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7" name="object 497"/>
          <p:cNvSpPr/>
          <p:nvPr/>
        </p:nvSpPr>
        <p:spPr>
          <a:xfrm>
            <a:off x="603909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8" name="object 498"/>
          <p:cNvSpPr/>
          <p:nvPr/>
        </p:nvSpPr>
        <p:spPr>
          <a:xfrm>
            <a:off x="608174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499" name="object 499"/>
          <p:cNvSpPr/>
          <p:nvPr/>
        </p:nvSpPr>
        <p:spPr>
          <a:xfrm>
            <a:off x="612437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0" name="object 500"/>
          <p:cNvSpPr/>
          <p:nvPr/>
        </p:nvSpPr>
        <p:spPr>
          <a:xfrm>
            <a:off x="616707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1" name="object 501"/>
          <p:cNvSpPr/>
          <p:nvPr/>
        </p:nvSpPr>
        <p:spPr>
          <a:xfrm>
            <a:off x="620970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2" name="object 502"/>
          <p:cNvSpPr/>
          <p:nvPr/>
        </p:nvSpPr>
        <p:spPr>
          <a:xfrm>
            <a:off x="625235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3" name="object 503"/>
          <p:cNvSpPr/>
          <p:nvPr/>
        </p:nvSpPr>
        <p:spPr>
          <a:xfrm>
            <a:off x="629500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4" name="object 504"/>
          <p:cNvSpPr/>
          <p:nvPr/>
        </p:nvSpPr>
        <p:spPr>
          <a:xfrm>
            <a:off x="633768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5" name="object 505"/>
          <p:cNvSpPr/>
          <p:nvPr/>
        </p:nvSpPr>
        <p:spPr>
          <a:xfrm>
            <a:off x="638033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6" name="object 506"/>
          <p:cNvSpPr/>
          <p:nvPr/>
        </p:nvSpPr>
        <p:spPr>
          <a:xfrm>
            <a:off x="6422981"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7" name="object 507"/>
          <p:cNvSpPr/>
          <p:nvPr/>
        </p:nvSpPr>
        <p:spPr>
          <a:xfrm>
            <a:off x="646566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8" name="object 508"/>
          <p:cNvSpPr/>
          <p:nvPr/>
        </p:nvSpPr>
        <p:spPr>
          <a:xfrm>
            <a:off x="650829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09" name="object 509"/>
          <p:cNvSpPr/>
          <p:nvPr/>
        </p:nvSpPr>
        <p:spPr>
          <a:xfrm>
            <a:off x="655094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0" name="object 510"/>
          <p:cNvSpPr/>
          <p:nvPr/>
        </p:nvSpPr>
        <p:spPr>
          <a:xfrm>
            <a:off x="6593625"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1" name="object 511"/>
          <p:cNvSpPr/>
          <p:nvPr/>
        </p:nvSpPr>
        <p:spPr>
          <a:xfrm>
            <a:off x="663627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2" name="object 512"/>
          <p:cNvSpPr/>
          <p:nvPr/>
        </p:nvSpPr>
        <p:spPr>
          <a:xfrm>
            <a:off x="667892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3" name="object 513"/>
          <p:cNvSpPr/>
          <p:nvPr/>
        </p:nvSpPr>
        <p:spPr>
          <a:xfrm>
            <a:off x="6721604"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4" name="object 514"/>
          <p:cNvSpPr/>
          <p:nvPr/>
        </p:nvSpPr>
        <p:spPr>
          <a:xfrm>
            <a:off x="676425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5" name="object 515"/>
          <p:cNvSpPr/>
          <p:nvPr/>
        </p:nvSpPr>
        <p:spPr>
          <a:xfrm>
            <a:off x="6806900"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6" name="object 516"/>
          <p:cNvSpPr/>
          <p:nvPr/>
        </p:nvSpPr>
        <p:spPr>
          <a:xfrm>
            <a:off x="684953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7" name="object 517"/>
          <p:cNvSpPr/>
          <p:nvPr/>
        </p:nvSpPr>
        <p:spPr>
          <a:xfrm>
            <a:off x="689223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8" name="object 518"/>
          <p:cNvSpPr/>
          <p:nvPr/>
        </p:nvSpPr>
        <p:spPr>
          <a:xfrm>
            <a:off x="693486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19" name="object 519"/>
          <p:cNvSpPr/>
          <p:nvPr/>
        </p:nvSpPr>
        <p:spPr>
          <a:xfrm>
            <a:off x="6977511"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0" name="object 520"/>
          <p:cNvSpPr/>
          <p:nvPr/>
        </p:nvSpPr>
        <p:spPr>
          <a:xfrm>
            <a:off x="7020193"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1" name="object 521"/>
          <p:cNvSpPr/>
          <p:nvPr/>
        </p:nvSpPr>
        <p:spPr>
          <a:xfrm>
            <a:off x="7062841"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2" name="object 522"/>
          <p:cNvSpPr/>
          <p:nvPr/>
        </p:nvSpPr>
        <p:spPr>
          <a:xfrm>
            <a:off x="7105490"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3" name="object 523"/>
          <p:cNvSpPr/>
          <p:nvPr/>
        </p:nvSpPr>
        <p:spPr>
          <a:xfrm>
            <a:off x="714817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4" name="object 524"/>
          <p:cNvSpPr/>
          <p:nvPr/>
        </p:nvSpPr>
        <p:spPr>
          <a:xfrm>
            <a:off x="7190820"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5" name="object 525"/>
          <p:cNvSpPr/>
          <p:nvPr/>
        </p:nvSpPr>
        <p:spPr>
          <a:xfrm>
            <a:off x="723345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6" name="object 526"/>
          <p:cNvSpPr/>
          <p:nvPr/>
        </p:nvSpPr>
        <p:spPr>
          <a:xfrm>
            <a:off x="7276151"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7" name="object 527"/>
          <p:cNvSpPr/>
          <p:nvPr/>
        </p:nvSpPr>
        <p:spPr>
          <a:xfrm>
            <a:off x="7318782"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8" name="object 528"/>
          <p:cNvSpPr/>
          <p:nvPr/>
        </p:nvSpPr>
        <p:spPr>
          <a:xfrm>
            <a:off x="7361431"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29" name="object 529"/>
          <p:cNvSpPr/>
          <p:nvPr/>
        </p:nvSpPr>
        <p:spPr>
          <a:xfrm>
            <a:off x="7404079" y="2939370"/>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30" name="object 530"/>
          <p:cNvSpPr/>
          <p:nvPr/>
        </p:nvSpPr>
        <p:spPr>
          <a:xfrm>
            <a:off x="5523555" y="2935709"/>
            <a:ext cx="1912620" cy="0"/>
          </a:xfrm>
          <a:custGeom>
            <a:avLst/>
            <a:gdLst/>
            <a:ahLst/>
            <a:cxnLst/>
            <a:rect l="l" t="t" r="r" b="b"/>
            <a:pathLst>
              <a:path w="1912620">
                <a:moveTo>
                  <a:pt x="0" y="0"/>
                </a:moveTo>
                <a:lnTo>
                  <a:pt x="1912246" y="0"/>
                </a:lnTo>
              </a:path>
            </a:pathLst>
          </a:custGeom>
          <a:ln w="8532">
            <a:solidFill>
              <a:srgbClr val="FF00FF"/>
            </a:solidFill>
          </a:ln>
        </p:spPr>
        <p:txBody>
          <a:bodyPr wrap="square" lIns="0" tIns="0" rIns="0" bIns="0" rtlCol="0"/>
          <a:lstStyle/>
          <a:p/>
        </p:txBody>
      </p:sp>
      <p:sp>
        <p:nvSpPr>
          <p:cNvPr id="531" name="object 531"/>
          <p:cNvSpPr/>
          <p:nvPr/>
        </p:nvSpPr>
        <p:spPr>
          <a:xfrm>
            <a:off x="7435801" y="2935709"/>
            <a:ext cx="0" cy="85725"/>
          </a:xfrm>
          <a:custGeom>
            <a:avLst/>
            <a:gdLst/>
            <a:ahLst/>
            <a:cxnLst/>
            <a:rect l="l" t="t" r="r" b="b"/>
            <a:pathLst>
              <a:path h="85725">
                <a:moveTo>
                  <a:pt x="0" y="0"/>
                </a:moveTo>
                <a:lnTo>
                  <a:pt x="0" y="85372"/>
                </a:lnTo>
              </a:path>
            </a:pathLst>
          </a:custGeom>
          <a:ln w="8528">
            <a:solidFill>
              <a:srgbClr val="FF00FF"/>
            </a:solidFill>
          </a:ln>
        </p:spPr>
        <p:txBody>
          <a:bodyPr wrap="square" lIns="0" tIns="0" rIns="0" bIns="0" rtlCol="0"/>
          <a:lstStyle/>
          <a:p/>
        </p:txBody>
      </p:sp>
      <p:sp>
        <p:nvSpPr>
          <p:cNvPr id="532" name="object 532"/>
          <p:cNvSpPr/>
          <p:nvPr/>
        </p:nvSpPr>
        <p:spPr>
          <a:xfrm>
            <a:off x="5523555" y="3021081"/>
            <a:ext cx="1912620" cy="0"/>
          </a:xfrm>
          <a:custGeom>
            <a:avLst/>
            <a:gdLst/>
            <a:ahLst/>
            <a:cxnLst/>
            <a:rect l="l" t="t" r="r" b="b"/>
            <a:pathLst>
              <a:path w="1912620">
                <a:moveTo>
                  <a:pt x="1912246" y="0"/>
                </a:moveTo>
                <a:lnTo>
                  <a:pt x="0" y="0"/>
                </a:lnTo>
              </a:path>
            </a:pathLst>
          </a:custGeom>
          <a:ln w="8532">
            <a:solidFill>
              <a:srgbClr val="FF00FF"/>
            </a:solidFill>
          </a:ln>
        </p:spPr>
        <p:txBody>
          <a:bodyPr wrap="square" lIns="0" tIns="0" rIns="0" bIns="0" rtlCol="0"/>
          <a:lstStyle/>
          <a:p/>
        </p:txBody>
      </p:sp>
      <p:sp>
        <p:nvSpPr>
          <p:cNvPr id="533" name="object 533"/>
          <p:cNvSpPr/>
          <p:nvPr/>
        </p:nvSpPr>
        <p:spPr>
          <a:xfrm>
            <a:off x="5527196" y="2816181"/>
            <a:ext cx="2112645" cy="0"/>
          </a:xfrm>
          <a:custGeom>
            <a:avLst/>
            <a:gdLst/>
            <a:ahLst/>
            <a:cxnLst/>
            <a:rect l="l" t="t" r="r" b="b"/>
            <a:pathLst>
              <a:path w="2112645">
                <a:moveTo>
                  <a:pt x="0" y="0"/>
                </a:moveTo>
                <a:lnTo>
                  <a:pt x="2112111" y="0"/>
                </a:lnTo>
              </a:path>
            </a:pathLst>
          </a:custGeom>
          <a:ln w="8532">
            <a:solidFill>
              <a:srgbClr val="FF00FF"/>
            </a:solidFill>
          </a:ln>
        </p:spPr>
        <p:txBody>
          <a:bodyPr wrap="square" lIns="0" tIns="0" rIns="0" bIns="0" rtlCol="0"/>
          <a:lstStyle/>
          <a:p/>
        </p:txBody>
      </p:sp>
      <p:sp>
        <p:nvSpPr>
          <p:cNvPr id="534" name="object 534"/>
          <p:cNvSpPr/>
          <p:nvPr/>
        </p:nvSpPr>
        <p:spPr>
          <a:xfrm>
            <a:off x="5527196" y="2858850"/>
            <a:ext cx="2112645" cy="0"/>
          </a:xfrm>
          <a:custGeom>
            <a:avLst/>
            <a:gdLst/>
            <a:ahLst/>
            <a:cxnLst/>
            <a:rect l="l" t="t" r="r" b="b"/>
            <a:pathLst>
              <a:path w="2112645">
                <a:moveTo>
                  <a:pt x="0" y="0"/>
                </a:moveTo>
                <a:lnTo>
                  <a:pt x="2112111" y="0"/>
                </a:lnTo>
              </a:path>
            </a:pathLst>
          </a:custGeom>
          <a:ln w="8532">
            <a:solidFill>
              <a:srgbClr val="FF00FF"/>
            </a:solidFill>
          </a:ln>
        </p:spPr>
        <p:txBody>
          <a:bodyPr wrap="square" lIns="0" tIns="0" rIns="0" bIns="0" rtlCol="0"/>
          <a:lstStyle/>
          <a:p/>
        </p:txBody>
      </p:sp>
      <p:sp>
        <p:nvSpPr>
          <p:cNvPr id="535" name="object 535"/>
          <p:cNvSpPr/>
          <p:nvPr/>
        </p:nvSpPr>
        <p:spPr>
          <a:xfrm>
            <a:off x="5527196"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36" name="object 536"/>
          <p:cNvSpPr/>
          <p:nvPr/>
        </p:nvSpPr>
        <p:spPr>
          <a:xfrm>
            <a:off x="556984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37" name="object 537"/>
          <p:cNvSpPr/>
          <p:nvPr/>
        </p:nvSpPr>
        <p:spPr>
          <a:xfrm>
            <a:off x="5612527"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38" name="object 538"/>
          <p:cNvSpPr/>
          <p:nvPr/>
        </p:nvSpPr>
        <p:spPr>
          <a:xfrm>
            <a:off x="565517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39" name="object 539"/>
          <p:cNvSpPr/>
          <p:nvPr/>
        </p:nvSpPr>
        <p:spPr>
          <a:xfrm>
            <a:off x="569782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0" name="object 540"/>
          <p:cNvSpPr/>
          <p:nvPr/>
        </p:nvSpPr>
        <p:spPr>
          <a:xfrm>
            <a:off x="574045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1" name="object 541"/>
          <p:cNvSpPr/>
          <p:nvPr/>
        </p:nvSpPr>
        <p:spPr>
          <a:xfrm>
            <a:off x="578315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2" name="object 542"/>
          <p:cNvSpPr/>
          <p:nvPr/>
        </p:nvSpPr>
        <p:spPr>
          <a:xfrm>
            <a:off x="582578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3" name="object 543"/>
          <p:cNvSpPr/>
          <p:nvPr/>
        </p:nvSpPr>
        <p:spPr>
          <a:xfrm>
            <a:off x="586843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4" name="object 544"/>
          <p:cNvSpPr/>
          <p:nvPr/>
        </p:nvSpPr>
        <p:spPr>
          <a:xfrm>
            <a:off x="5911116"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5" name="object 545"/>
          <p:cNvSpPr/>
          <p:nvPr/>
        </p:nvSpPr>
        <p:spPr>
          <a:xfrm>
            <a:off x="595376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6" name="object 546"/>
          <p:cNvSpPr/>
          <p:nvPr/>
        </p:nvSpPr>
        <p:spPr>
          <a:xfrm>
            <a:off x="599641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7" name="object 547"/>
          <p:cNvSpPr/>
          <p:nvPr/>
        </p:nvSpPr>
        <p:spPr>
          <a:xfrm>
            <a:off x="603909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8" name="object 548"/>
          <p:cNvSpPr/>
          <p:nvPr/>
        </p:nvSpPr>
        <p:spPr>
          <a:xfrm>
            <a:off x="608174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49" name="object 549"/>
          <p:cNvSpPr/>
          <p:nvPr/>
        </p:nvSpPr>
        <p:spPr>
          <a:xfrm>
            <a:off x="612437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0" name="object 550"/>
          <p:cNvSpPr/>
          <p:nvPr/>
        </p:nvSpPr>
        <p:spPr>
          <a:xfrm>
            <a:off x="616707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1" name="object 551"/>
          <p:cNvSpPr/>
          <p:nvPr/>
        </p:nvSpPr>
        <p:spPr>
          <a:xfrm>
            <a:off x="620970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2" name="object 552"/>
          <p:cNvSpPr/>
          <p:nvPr/>
        </p:nvSpPr>
        <p:spPr>
          <a:xfrm>
            <a:off x="625235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3" name="object 553"/>
          <p:cNvSpPr/>
          <p:nvPr/>
        </p:nvSpPr>
        <p:spPr>
          <a:xfrm>
            <a:off x="629500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4" name="object 554"/>
          <p:cNvSpPr/>
          <p:nvPr/>
        </p:nvSpPr>
        <p:spPr>
          <a:xfrm>
            <a:off x="633768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5" name="object 555"/>
          <p:cNvSpPr/>
          <p:nvPr/>
        </p:nvSpPr>
        <p:spPr>
          <a:xfrm>
            <a:off x="638033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6" name="object 556"/>
          <p:cNvSpPr/>
          <p:nvPr/>
        </p:nvSpPr>
        <p:spPr>
          <a:xfrm>
            <a:off x="642298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7" name="object 557"/>
          <p:cNvSpPr/>
          <p:nvPr/>
        </p:nvSpPr>
        <p:spPr>
          <a:xfrm>
            <a:off x="646566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8" name="object 558"/>
          <p:cNvSpPr/>
          <p:nvPr/>
        </p:nvSpPr>
        <p:spPr>
          <a:xfrm>
            <a:off x="650829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59" name="object 559"/>
          <p:cNvSpPr/>
          <p:nvPr/>
        </p:nvSpPr>
        <p:spPr>
          <a:xfrm>
            <a:off x="655094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0" name="object 560"/>
          <p:cNvSpPr/>
          <p:nvPr/>
        </p:nvSpPr>
        <p:spPr>
          <a:xfrm>
            <a:off x="6593625"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1" name="object 561"/>
          <p:cNvSpPr/>
          <p:nvPr/>
        </p:nvSpPr>
        <p:spPr>
          <a:xfrm>
            <a:off x="663627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2" name="object 562"/>
          <p:cNvSpPr/>
          <p:nvPr/>
        </p:nvSpPr>
        <p:spPr>
          <a:xfrm>
            <a:off x="667892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3" name="object 563"/>
          <p:cNvSpPr/>
          <p:nvPr/>
        </p:nvSpPr>
        <p:spPr>
          <a:xfrm>
            <a:off x="6721604"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4" name="object 564"/>
          <p:cNvSpPr/>
          <p:nvPr/>
        </p:nvSpPr>
        <p:spPr>
          <a:xfrm>
            <a:off x="676425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5" name="object 565"/>
          <p:cNvSpPr/>
          <p:nvPr/>
        </p:nvSpPr>
        <p:spPr>
          <a:xfrm>
            <a:off x="6806900"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6" name="object 566"/>
          <p:cNvSpPr/>
          <p:nvPr/>
        </p:nvSpPr>
        <p:spPr>
          <a:xfrm>
            <a:off x="684953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7" name="object 567"/>
          <p:cNvSpPr/>
          <p:nvPr/>
        </p:nvSpPr>
        <p:spPr>
          <a:xfrm>
            <a:off x="689223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8" name="object 568"/>
          <p:cNvSpPr/>
          <p:nvPr/>
        </p:nvSpPr>
        <p:spPr>
          <a:xfrm>
            <a:off x="693486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69" name="object 569"/>
          <p:cNvSpPr/>
          <p:nvPr/>
        </p:nvSpPr>
        <p:spPr>
          <a:xfrm>
            <a:off x="697751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0" name="object 570"/>
          <p:cNvSpPr/>
          <p:nvPr/>
        </p:nvSpPr>
        <p:spPr>
          <a:xfrm>
            <a:off x="7020193"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1" name="object 571"/>
          <p:cNvSpPr/>
          <p:nvPr/>
        </p:nvSpPr>
        <p:spPr>
          <a:xfrm>
            <a:off x="706284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2" name="object 572"/>
          <p:cNvSpPr/>
          <p:nvPr/>
        </p:nvSpPr>
        <p:spPr>
          <a:xfrm>
            <a:off x="7105490"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3" name="object 573"/>
          <p:cNvSpPr/>
          <p:nvPr/>
        </p:nvSpPr>
        <p:spPr>
          <a:xfrm>
            <a:off x="714817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4" name="object 574"/>
          <p:cNvSpPr/>
          <p:nvPr/>
        </p:nvSpPr>
        <p:spPr>
          <a:xfrm>
            <a:off x="7190820"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5" name="object 575"/>
          <p:cNvSpPr/>
          <p:nvPr/>
        </p:nvSpPr>
        <p:spPr>
          <a:xfrm>
            <a:off x="723345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6" name="object 576"/>
          <p:cNvSpPr/>
          <p:nvPr/>
        </p:nvSpPr>
        <p:spPr>
          <a:xfrm>
            <a:off x="727615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7" name="object 577"/>
          <p:cNvSpPr/>
          <p:nvPr/>
        </p:nvSpPr>
        <p:spPr>
          <a:xfrm>
            <a:off x="731878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8" name="object 578"/>
          <p:cNvSpPr/>
          <p:nvPr/>
        </p:nvSpPr>
        <p:spPr>
          <a:xfrm>
            <a:off x="736143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79" name="object 579"/>
          <p:cNvSpPr/>
          <p:nvPr/>
        </p:nvSpPr>
        <p:spPr>
          <a:xfrm>
            <a:off x="7404079"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80" name="object 580"/>
          <p:cNvSpPr/>
          <p:nvPr/>
        </p:nvSpPr>
        <p:spPr>
          <a:xfrm>
            <a:off x="744676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81" name="object 581"/>
          <p:cNvSpPr/>
          <p:nvPr/>
        </p:nvSpPr>
        <p:spPr>
          <a:xfrm>
            <a:off x="7489410"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82" name="object 582"/>
          <p:cNvSpPr/>
          <p:nvPr/>
        </p:nvSpPr>
        <p:spPr>
          <a:xfrm>
            <a:off x="7532041"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83" name="object 583"/>
          <p:cNvSpPr/>
          <p:nvPr/>
        </p:nvSpPr>
        <p:spPr>
          <a:xfrm>
            <a:off x="7574740"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84" name="object 584"/>
          <p:cNvSpPr/>
          <p:nvPr/>
        </p:nvSpPr>
        <p:spPr>
          <a:xfrm>
            <a:off x="7617372" y="2816181"/>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585" name="object 585"/>
          <p:cNvSpPr/>
          <p:nvPr/>
        </p:nvSpPr>
        <p:spPr>
          <a:xfrm>
            <a:off x="5523555" y="2812520"/>
            <a:ext cx="2119630" cy="0"/>
          </a:xfrm>
          <a:custGeom>
            <a:avLst/>
            <a:gdLst/>
            <a:ahLst/>
            <a:cxnLst/>
            <a:rect l="l" t="t" r="r" b="b"/>
            <a:pathLst>
              <a:path w="2119629">
                <a:moveTo>
                  <a:pt x="0" y="0"/>
                </a:moveTo>
                <a:lnTo>
                  <a:pt x="2119412" y="0"/>
                </a:lnTo>
              </a:path>
            </a:pathLst>
          </a:custGeom>
          <a:ln w="8532">
            <a:solidFill>
              <a:srgbClr val="FF00FF"/>
            </a:solidFill>
          </a:ln>
        </p:spPr>
        <p:txBody>
          <a:bodyPr wrap="square" lIns="0" tIns="0" rIns="0" bIns="0" rtlCol="0"/>
          <a:lstStyle/>
          <a:p/>
        </p:txBody>
      </p:sp>
      <p:sp>
        <p:nvSpPr>
          <p:cNvPr id="586" name="object 586"/>
          <p:cNvSpPr/>
          <p:nvPr/>
        </p:nvSpPr>
        <p:spPr>
          <a:xfrm>
            <a:off x="7642967" y="2812520"/>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587" name="object 587"/>
          <p:cNvSpPr/>
          <p:nvPr/>
        </p:nvSpPr>
        <p:spPr>
          <a:xfrm>
            <a:off x="5523555" y="2897909"/>
            <a:ext cx="2119630" cy="0"/>
          </a:xfrm>
          <a:custGeom>
            <a:avLst/>
            <a:gdLst/>
            <a:ahLst/>
            <a:cxnLst/>
            <a:rect l="l" t="t" r="r" b="b"/>
            <a:pathLst>
              <a:path w="2119629">
                <a:moveTo>
                  <a:pt x="2119412" y="0"/>
                </a:moveTo>
                <a:lnTo>
                  <a:pt x="0" y="0"/>
                </a:lnTo>
              </a:path>
            </a:pathLst>
          </a:custGeom>
          <a:ln w="8532">
            <a:solidFill>
              <a:srgbClr val="FF00FF"/>
            </a:solidFill>
          </a:ln>
        </p:spPr>
        <p:txBody>
          <a:bodyPr wrap="square" lIns="0" tIns="0" rIns="0" bIns="0" rtlCol="0"/>
          <a:lstStyle/>
          <a:p/>
        </p:txBody>
      </p:sp>
      <p:sp>
        <p:nvSpPr>
          <p:cNvPr id="588" name="object 588"/>
          <p:cNvSpPr/>
          <p:nvPr/>
        </p:nvSpPr>
        <p:spPr>
          <a:xfrm>
            <a:off x="5527196" y="2694219"/>
            <a:ext cx="1484630" cy="0"/>
          </a:xfrm>
          <a:custGeom>
            <a:avLst/>
            <a:gdLst/>
            <a:ahLst/>
            <a:cxnLst/>
            <a:rect l="l" t="t" r="r" b="b"/>
            <a:pathLst>
              <a:path w="1484629">
                <a:moveTo>
                  <a:pt x="0" y="0"/>
                </a:moveTo>
                <a:lnTo>
                  <a:pt x="1484470" y="0"/>
                </a:lnTo>
              </a:path>
            </a:pathLst>
          </a:custGeom>
          <a:ln w="8532">
            <a:solidFill>
              <a:srgbClr val="FF00FF"/>
            </a:solidFill>
          </a:ln>
        </p:spPr>
        <p:txBody>
          <a:bodyPr wrap="square" lIns="0" tIns="0" rIns="0" bIns="0" rtlCol="0"/>
          <a:lstStyle/>
          <a:p/>
        </p:txBody>
      </p:sp>
      <p:sp>
        <p:nvSpPr>
          <p:cNvPr id="589" name="object 589"/>
          <p:cNvSpPr/>
          <p:nvPr/>
        </p:nvSpPr>
        <p:spPr>
          <a:xfrm>
            <a:off x="5527196" y="2736888"/>
            <a:ext cx="1484630" cy="0"/>
          </a:xfrm>
          <a:custGeom>
            <a:avLst/>
            <a:gdLst/>
            <a:ahLst/>
            <a:cxnLst/>
            <a:rect l="l" t="t" r="r" b="b"/>
            <a:pathLst>
              <a:path w="1484629">
                <a:moveTo>
                  <a:pt x="0" y="0"/>
                </a:moveTo>
                <a:lnTo>
                  <a:pt x="1484470" y="0"/>
                </a:lnTo>
              </a:path>
            </a:pathLst>
          </a:custGeom>
          <a:ln w="8532">
            <a:solidFill>
              <a:srgbClr val="FF00FF"/>
            </a:solidFill>
          </a:ln>
        </p:spPr>
        <p:txBody>
          <a:bodyPr wrap="square" lIns="0" tIns="0" rIns="0" bIns="0" rtlCol="0"/>
          <a:lstStyle/>
          <a:p/>
        </p:txBody>
      </p:sp>
      <p:sp>
        <p:nvSpPr>
          <p:cNvPr id="590" name="object 590"/>
          <p:cNvSpPr/>
          <p:nvPr/>
        </p:nvSpPr>
        <p:spPr>
          <a:xfrm>
            <a:off x="5527196"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1" name="object 591"/>
          <p:cNvSpPr/>
          <p:nvPr/>
        </p:nvSpPr>
        <p:spPr>
          <a:xfrm>
            <a:off x="556984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2" name="object 592"/>
          <p:cNvSpPr/>
          <p:nvPr/>
        </p:nvSpPr>
        <p:spPr>
          <a:xfrm>
            <a:off x="5612527"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3" name="object 593"/>
          <p:cNvSpPr/>
          <p:nvPr/>
        </p:nvSpPr>
        <p:spPr>
          <a:xfrm>
            <a:off x="565517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4" name="object 594"/>
          <p:cNvSpPr/>
          <p:nvPr/>
        </p:nvSpPr>
        <p:spPr>
          <a:xfrm>
            <a:off x="569782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5" name="object 595"/>
          <p:cNvSpPr/>
          <p:nvPr/>
        </p:nvSpPr>
        <p:spPr>
          <a:xfrm>
            <a:off x="574045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6" name="object 596"/>
          <p:cNvSpPr/>
          <p:nvPr/>
        </p:nvSpPr>
        <p:spPr>
          <a:xfrm>
            <a:off x="578315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7" name="object 597"/>
          <p:cNvSpPr/>
          <p:nvPr/>
        </p:nvSpPr>
        <p:spPr>
          <a:xfrm>
            <a:off x="582578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8" name="object 598"/>
          <p:cNvSpPr/>
          <p:nvPr/>
        </p:nvSpPr>
        <p:spPr>
          <a:xfrm>
            <a:off x="586843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599" name="object 599"/>
          <p:cNvSpPr/>
          <p:nvPr/>
        </p:nvSpPr>
        <p:spPr>
          <a:xfrm>
            <a:off x="5911116"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0" name="object 600"/>
          <p:cNvSpPr/>
          <p:nvPr/>
        </p:nvSpPr>
        <p:spPr>
          <a:xfrm>
            <a:off x="595376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1" name="object 601"/>
          <p:cNvSpPr/>
          <p:nvPr/>
        </p:nvSpPr>
        <p:spPr>
          <a:xfrm>
            <a:off x="599641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2" name="object 602"/>
          <p:cNvSpPr/>
          <p:nvPr/>
        </p:nvSpPr>
        <p:spPr>
          <a:xfrm>
            <a:off x="603909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3" name="object 603"/>
          <p:cNvSpPr/>
          <p:nvPr/>
        </p:nvSpPr>
        <p:spPr>
          <a:xfrm>
            <a:off x="608174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4" name="object 604"/>
          <p:cNvSpPr/>
          <p:nvPr/>
        </p:nvSpPr>
        <p:spPr>
          <a:xfrm>
            <a:off x="612437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5" name="object 605"/>
          <p:cNvSpPr/>
          <p:nvPr/>
        </p:nvSpPr>
        <p:spPr>
          <a:xfrm>
            <a:off x="616707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6" name="object 606"/>
          <p:cNvSpPr/>
          <p:nvPr/>
        </p:nvSpPr>
        <p:spPr>
          <a:xfrm>
            <a:off x="620970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7" name="object 607"/>
          <p:cNvSpPr/>
          <p:nvPr/>
        </p:nvSpPr>
        <p:spPr>
          <a:xfrm>
            <a:off x="625235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8" name="object 608"/>
          <p:cNvSpPr/>
          <p:nvPr/>
        </p:nvSpPr>
        <p:spPr>
          <a:xfrm>
            <a:off x="6295002"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09" name="object 609"/>
          <p:cNvSpPr/>
          <p:nvPr/>
        </p:nvSpPr>
        <p:spPr>
          <a:xfrm>
            <a:off x="633768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0" name="object 610"/>
          <p:cNvSpPr/>
          <p:nvPr/>
        </p:nvSpPr>
        <p:spPr>
          <a:xfrm>
            <a:off x="638033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1" name="object 611"/>
          <p:cNvSpPr/>
          <p:nvPr/>
        </p:nvSpPr>
        <p:spPr>
          <a:xfrm>
            <a:off x="6422981"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2" name="object 612"/>
          <p:cNvSpPr/>
          <p:nvPr/>
        </p:nvSpPr>
        <p:spPr>
          <a:xfrm>
            <a:off x="646566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3" name="object 613"/>
          <p:cNvSpPr/>
          <p:nvPr/>
        </p:nvSpPr>
        <p:spPr>
          <a:xfrm>
            <a:off x="650829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4" name="object 614"/>
          <p:cNvSpPr/>
          <p:nvPr/>
        </p:nvSpPr>
        <p:spPr>
          <a:xfrm>
            <a:off x="655094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5" name="object 615"/>
          <p:cNvSpPr/>
          <p:nvPr/>
        </p:nvSpPr>
        <p:spPr>
          <a:xfrm>
            <a:off x="6593625"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6" name="object 616"/>
          <p:cNvSpPr/>
          <p:nvPr/>
        </p:nvSpPr>
        <p:spPr>
          <a:xfrm>
            <a:off x="663627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7" name="object 617"/>
          <p:cNvSpPr/>
          <p:nvPr/>
        </p:nvSpPr>
        <p:spPr>
          <a:xfrm>
            <a:off x="6678922"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8" name="object 618"/>
          <p:cNvSpPr/>
          <p:nvPr/>
        </p:nvSpPr>
        <p:spPr>
          <a:xfrm>
            <a:off x="6721604"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19" name="object 619"/>
          <p:cNvSpPr/>
          <p:nvPr/>
        </p:nvSpPr>
        <p:spPr>
          <a:xfrm>
            <a:off x="6764253"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20" name="object 620"/>
          <p:cNvSpPr/>
          <p:nvPr/>
        </p:nvSpPr>
        <p:spPr>
          <a:xfrm>
            <a:off x="6806900"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21" name="object 621"/>
          <p:cNvSpPr/>
          <p:nvPr/>
        </p:nvSpPr>
        <p:spPr>
          <a:xfrm>
            <a:off x="6849532"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22" name="object 622"/>
          <p:cNvSpPr/>
          <p:nvPr/>
        </p:nvSpPr>
        <p:spPr>
          <a:xfrm>
            <a:off x="6892232"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23" name="object 623"/>
          <p:cNvSpPr/>
          <p:nvPr/>
        </p:nvSpPr>
        <p:spPr>
          <a:xfrm>
            <a:off x="6934862"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24" name="object 624"/>
          <p:cNvSpPr/>
          <p:nvPr/>
        </p:nvSpPr>
        <p:spPr>
          <a:xfrm>
            <a:off x="6977511" y="2694219"/>
            <a:ext cx="0" cy="78105"/>
          </a:xfrm>
          <a:custGeom>
            <a:avLst/>
            <a:gdLst/>
            <a:ahLst/>
            <a:cxnLst/>
            <a:rect l="l" t="t" r="r" b="b"/>
            <a:pathLst>
              <a:path h="78105">
                <a:moveTo>
                  <a:pt x="0" y="0"/>
                </a:moveTo>
                <a:lnTo>
                  <a:pt x="0" y="78033"/>
                </a:lnTo>
              </a:path>
            </a:pathLst>
          </a:custGeom>
          <a:ln w="8528">
            <a:solidFill>
              <a:srgbClr val="FF00FF"/>
            </a:solidFill>
          </a:ln>
        </p:spPr>
        <p:txBody>
          <a:bodyPr wrap="square" lIns="0" tIns="0" rIns="0" bIns="0" rtlCol="0"/>
          <a:lstStyle/>
          <a:p/>
        </p:txBody>
      </p:sp>
      <p:sp>
        <p:nvSpPr>
          <p:cNvPr id="625" name="object 625"/>
          <p:cNvSpPr/>
          <p:nvPr/>
        </p:nvSpPr>
        <p:spPr>
          <a:xfrm>
            <a:off x="5523555" y="2690558"/>
            <a:ext cx="1492250" cy="0"/>
          </a:xfrm>
          <a:custGeom>
            <a:avLst/>
            <a:gdLst/>
            <a:ahLst/>
            <a:cxnLst/>
            <a:rect l="l" t="t" r="r" b="b"/>
            <a:pathLst>
              <a:path w="1492250">
                <a:moveTo>
                  <a:pt x="0" y="0"/>
                </a:moveTo>
                <a:lnTo>
                  <a:pt x="1491771" y="0"/>
                </a:lnTo>
              </a:path>
            </a:pathLst>
          </a:custGeom>
          <a:ln w="8532">
            <a:solidFill>
              <a:srgbClr val="FF00FF"/>
            </a:solidFill>
          </a:ln>
        </p:spPr>
        <p:txBody>
          <a:bodyPr wrap="square" lIns="0" tIns="0" rIns="0" bIns="0" rtlCol="0"/>
          <a:lstStyle/>
          <a:p/>
        </p:txBody>
      </p:sp>
      <p:sp>
        <p:nvSpPr>
          <p:cNvPr id="626" name="object 626"/>
          <p:cNvSpPr/>
          <p:nvPr/>
        </p:nvSpPr>
        <p:spPr>
          <a:xfrm>
            <a:off x="7015326" y="2690558"/>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627" name="object 627"/>
          <p:cNvSpPr/>
          <p:nvPr/>
        </p:nvSpPr>
        <p:spPr>
          <a:xfrm>
            <a:off x="5523555" y="2775947"/>
            <a:ext cx="1492250" cy="0"/>
          </a:xfrm>
          <a:custGeom>
            <a:avLst/>
            <a:gdLst/>
            <a:ahLst/>
            <a:cxnLst/>
            <a:rect l="l" t="t" r="r" b="b"/>
            <a:pathLst>
              <a:path w="1492250">
                <a:moveTo>
                  <a:pt x="1491771" y="0"/>
                </a:moveTo>
                <a:lnTo>
                  <a:pt x="0" y="0"/>
                </a:lnTo>
              </a:path>
            </a:pathLst>
          </a:custGeom>
          <a:ln w="8532">
            <a:solidFill>
              <a:srgbClr val="FF00FF"/>
            </a:solidFill>
          </a:ln>
        </p:spPr>
        <p:txBody>
          <a:bodyPr wrap="square" lIns="0" tIns="0" rIns="0" bIns="0" rtlCol="0"/>
          <a:lstStyle/>
          <a:p/>
        </p:txBody>
      </p:sp>
      <p:sp>
        <p:nvSpPr>
          <p:cNvPr id="628" name="object 628"/>
          <p:cNvSpPr/>
          <p:nvPr/>
        </p:nvSpPr>
        <p:spPr>
          <a:xfrm>
            <a:off x="5527196" y="2570996"/>
            <a:ext cx="744855" cy="0"/>
          </a:xfrm>
          <a:custGeom>
            <a:avLst/>
            <a:gdLst/>
            <a:ahLst/>
            <a:cxnLst/>
            <a:rect l="l" t="t" r="r" b="b"/>
            <a:pathLst>
              <a:path w="744854">
                <a:moveTo>
                  <a:pt x="0" y="0"/>
                </a:moveTo>
                <a:lnTo>
                  <a:pt x="744660" y="0"/>
                </a:lnTo>
              </a:path>
            </a:pathLst>
          </a:custGeom>
          <a:ln w="8532">
            <a:solidFill>
              <a:srgbClr val="FF00FF"/>
            </a:solidFill>
          </a:ln>
        </p:spPr>
        <p:txBody>
          <a:bodyPr wrap="square" lIns="0" tIns="0" rIns="0" bIns="0" rtlCol="0"/>
          <a:lstStyle/>
          <a:p/>
        </p:txBody>
      </p:sp>
      <p:sp>
        <p:nvSpPr>
          <p:cNvPr id="629" name="object 629"/>
          <p:cNvSpPr/>
          <p:nvPr/>
        </p:nvSpPr>
        <p:spPr>
          <a:xfrm>
            <a:off x="5527196" y="2613716"/>
            <a:ext cx="744855" cy="0"/>
          </a:xfrm>
          <a:custGeom>
            <a:avLst/>
            <a:gdLst/>
            <a:ahLst/>
            <a:cxnLst/>
            <a:rect l="l" t="t" r="r" b="b"/>
            <a:pathLst>
              <a:path w="744854">
                <a:moveTo>
                  <a:pt x="0" y="0"/>
                </a:moveTo>
                <a:lnTo>
                  <a:pt x="744660" y="0"/>
                </a:lnTo>
              </a:path>
            </a:pathLst>
          </a:custGeom>
          <a:ln w="8532">
            <a:solidFill>
              <a:srgbClr val="FF00FF"/>
            </a:solidFill>
          </a:ln>
        </p:spPr>
        <p:txBody>
          <a:bodyPr wrap="square" lIns="0" tIns="0" rIns="0" bIns="0" rtlCol="0"/>
          <a:lstStyle/>
          <a:p/>
        </p:txBody>
      </p:sp>
      <p:sp>
        <p:nvSpPr>
          <p:cNvPr id="630" name="object 630"/>
          <p:cNvSpPr/>
          <p:nvPr/>
        </p:nvSpPr>
        <p:spPr>
          <a:xfrm>
            <a:off x="5527196"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1" name="object 631"/>
          <p:cNvSpPr/>
          <p:nvPr/>
        </p:nvSpPr>
        <p:spPr>
          <a:xfrm>
            <a:off x="556984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2" name="object 632"/>
          <p:cNvSpPr/>
          <p:nvPr/>
        </p:nvSpPr>
        <p:spPr>
          <a:xfrm>
            <a:off x="5612527"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3" name="object 633"/>
          <p:cNvSpPr/>
          <p:nvPr/>
        </p:nvSpPr>
        <p:spPr>
          <a:xfrm>
            <a:off x="565517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4" name="object 634"/>
          <p:cNvSpPr/>
          <p:nvPr/>
        </p:nvSpPr>
        <p:spPr>
          <a:xfrm>
            <a:off x="5697823"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5" name="object 635"/>
          <p:cNvSpPr/>
          <p:nvPr/>
        </p:nvSpPr>
        <p:spPr>
          <a:xfrm>
            <a:off x="574045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6" name="object 636"/>
          <p:cNvSpPr/>
          <p:nvPr/>
        </p:nvSpPr>
        <p:spPr>
          <a:xfrm>
            <a:off x="5783154"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7" name="object 637"/>
          <p:cNvSpPr/>
          <p:nvPr/>
        </p:nvSpPr>
        <p:spPr>
          <a:xfrm>
            <a:off x="582578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8" name="object 638"/>
          <p:cNvSpPr/>
          <p:nvPr/>
        </p:nvSpPr>
        <p:spPr>
          <a:xfrm>
            <a:off x="5868434"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39" name="object 639"/>
          <p:cNvSpPr/>
          <p:nvPr/>
        </p:nvSpPr>
        <p:spPr>
          <a:xfrm>
            <a:off x="5911116"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0" name="object 640"/>
          <p:cNvSpPr/>
          <p:nvPr/>
        </p:nvSpPr>
        <p:spPr>
          <a:xfrm>
            <a:off x="5953764"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1" name="object 641"/>
          <p:cNvSpPr/>
          <p:nvPr/>
        </p:nvSpPr>
        <p:spPr>
          <a:xfrm>
            <a:off x="5996413"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2" name="object 642"/>
          <p:cNvSpPr/>
          <p:nvPr/>
        </p:nvSpPr>
        <p:spPr>
          <a:xfrm>
            <a:off x="603909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3" name="object 643"/>
          <p:cNvSpPr/>
          <p:nvPr/>
        </p:nvSpPr>
        <p:spPr>
          <a:xfrm>
            <a:off x="6081743"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4" name="object 644"/>
          <p:cNvSpPr/>
          <p:nvPr/>
        </p:nvSpPr>
        <p:spPr>
          <a:xfrm>
            <a:off x="612437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5" name="object 645"/>
          <p:cNvSpPr/>
          <p:nvPr/>
        </p:nvSpPr>
        <p:spPr>
          <a:xfrm>
            <a:off x="6167074"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6" name="object 646"/>
          <p:cNvSpPr/>
          <p:nvPr/>
        </p:nvSpPr>
        <p:spPr>
          <a:xfrm>
            <a:off x="6209705"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7" name="object 647"/>
          <p:cNvSpPr/>
          <p:nvPr/>
        </p:nvSpPr>
        <p:spPr>
          <a:xfrm>
            <a:off x="6252354" y="2570996"/>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48" name="object 648"/>
          <p:cNvSpPr/>
          <p:nvPr/>
        </p:nvSpPr>
        <p:spPr>
          <a:xfrm>
            <a:off x="5523555" y="2567335"/>
            <a:ext cx="752475" cy="0"/>
          </a:xfrm>
          <a:custGeom>
            <a:avLst/>
            <a:gdLst/>
            <a:ahLst/>
            <a:cxnLst/>
            <a:rect l="l" t="t" r="r" b="b"/>
            <a:pathLst>
              <a:path w="752475">
                <a:moveTo>
                  <a:pt x="0" y="0"/>
                </a:moveTo>
                <a:lnTo>
                  <a:pt x="751944" y="0"/>
                </a:lnTo>
              </a:path>
            </a:pathLst>
          </a:custGeom>
          <a:ln w="8532">
            <a:solidFill>
              <a:srgbClr val="FF00FF"/>
            </a:solidFill>
          </a:ln>
        </p:spPr>
        <p:txBody>
          <a:bodyPr wrap="square" lIns="0" tIns="0" rIns="0" bIns="0" rtlCol="0"/>
          <a:lstStyle/>
          <a:p/>
        </p:txBody>
      </p:sp>
      <p:sp>
        <p:nvSpPr>
          <p:cNvPr id="649" name="object 649"/>
          <p:cNvSpPr/>
          <p:nvPr/>
        </p:nvSpPr>
        <p:spPr>
          <a:xfrm>
            <a:off x="6275499" y="2567335"/>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650" name="object 650"/>
          <p:cNvSpPr/>
          <p:nvPr/>
        </p:nvSpPr>
        <p:spPr>
          <a:xfrm>
            <a:off x="5523555" y="2652724"/>
            <a:ext cx="752475" cy="0"/>
          </a:xfrm>
          <a:custGeom>
            <a:avLst/>
            <a:gdLst/>
            <a:ahLst/>
            <a:cxnLst/>
            <a:rect l="l" t="t" r="r" b="b"/>
            <a:pathLst>
              <a:path w="752475">
                <a:moveTo>
                  <a:pt x="751944" y="0"/>
                </a:moveTo>
                <a:lnTo>
                  <a:pt x="0" y="0"/>
                </a:lnTo>
              </a:path>
            </a:pathLst>
          </a:custGeom>
          <a:ln w="8532">
            <a:solidFill>
              <a:srgbClr val="FF00FF"/>
            </a:solidFill>
          </a:ln>
        </p:spPr>
        <p:txBody>
          <a:bodyPr wrap="square" lIns="0" tIns="0" rIns="0" bIns="0" rtlCol="0"/>
          <a:lstStyle/>
          <a:p/>
        </p:txBody>
      </p:sp>
      <p:sp>
        <p:nvSpPr>
          <p:cNvPr id="651" name="object 651"/>
          <p:cNvSpPr/>
          <p:nvPr/>
        </p:nvSpPr>
        <p:spPr>
          <a:xfrm>
            <a:off x="5527196" y="2449034"/>
            <a:ext cx="1003300" cy="0"/>
          </a:xfrm>
          <a:custGeom>
            <a:avLst/>
            <a:gdLst/>
            <a:ahLst/>
            <a:cxnLst/>
            <a:rect l="l" t="t" r="r" b="b"/>
            <a:pathLst>
              <a:path w="1003300">
                <a:moveTo>
                  <a:pt x="0" y="0"/>
                </a:moveTo>
                <a:lnTo>
                  <a:pt x="1003034" y="0"/>
                </a:lnTo>
              </a:path>
            </a:pathLst>
          </a:custGeom>
          <a:ln w="8532">
            <a:solidFill>
              <a:srgbClr val="FF00FF"/>
            </a:solidFill>
          </a:ln>
        </p:spPr>
        <p:txBody>
          <a:bodyPr wrap="square" lIns="0" tIns="0" rIns="0" bIns="0" rtlCol="0"/>
          <a:lstStyle/>
          <a:p/>
        </p:txBody>
      </p:sp>
      <p:sp>
        <p:nvSpPr>
          <p:cNvPr id="652" name="object 652"/>
          <p:cNvSpPr/>
          <p:nvPr/>
        </p:nvSpPr>
        <p:spPr>
          <a:xfrm>
            <a:off x="5527196" y="2491754"/>
            <a:ext cx="1003300" cy="0"/>
          </a:xfrm>
          <a:custGeom>
            <a:avLst/>
            <a:gdLst/>
            <a:ahLst/>
            <a:cxnLst/>
            <a:rect l="l" t="t" r="r" b="b"/>
            <a:pathLst>
              <a:path w="1003300">
                <a:moveTo>
                  <a:pt x="0" y="0"/>
                </a:moveTo>
                <a:lnTo>
                  <a:pt x="1003034" y="0"/>
                </a:lnTo>
              </a:path>
            </a:pathLst>
          </a:custGeom>
          <a:ln w="8532">
            <a:solidFill>
              <a:srgbClr val="FF00FF"/>
            </a:solidFill>
          </a:ln>
        </p:spPr>
        <p:txBody>
          <a:bodyPr wrap="square" lIns="0" tIns="0" rIns="0" bIns="0" rtlCol="0"/>
          <a:lstStyle/>
          <a:p/>
        </p:txBody>
      </p:sp>
      <p:sp>
        <p:nvSpPr>
          <p:cNvPr id="653" name="object 653"/>
          <p:cNvSpPr/>
          <p:nvPr/>
        </p:nvSpPr>
        <p:spPr>
          <a:xfrm>
            <a:off x="5527196"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54" name="object 654"/>
          <p:cNvSpPr/>
          <p:nvPr/>
        </p:nvSpPr>
        <p:spPr>
          <a:xfrm>
            <a:off x="556984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55" name="object 655"/>
          <p:cNvSpPr/>
          <p:nvPr/>
        </p:nvSpPr>
        <p:spPr>
          <a:xfrm>
            <a:off x="5612527"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56" name="object 656"/>
          <p:cNvSpPr/>
          <p:nvPr/>
        </p:nvSpPr>
        <p:spPr>
          <a:xfrm>
            <a:off x="565517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57" name="object 657"/>
          <p:cNvSpPr/>
          <p:nvPr/>
        </p:nvSpPr>
        <p:spPr>
          <a:xfrm>
            <a:off x="5697823"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58" name="object 658"/>
          <p:cNvSpPr/>
          <p:nvPr/>
        </p:nvSpPr>
        <p:spPr>
          <a:xfrm>
            <a:off x="574045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59" name="object 659"/>
          <p:cNvSpPr/>
          <p:nvPr/>
        </p:nvSpPr>
        <p:spPr>
          <a:xfrm>
            <a:off x="578315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0" name="object 660"/>
          <p:cNvSpPr/>
          <p:nvPr/>
        </p:nvSpPr>
        <p:spPr>
          <a:xfrm>
            <a:off x="582578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1" name="object 661"/>
          <p:cNvSpPr/>
          <p:nvPr/>
        </p:nvSpPr>
        <p:spPr>
          <a:xfrm>
            <a:off x="586843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2" name="object 662"/>
          <p:cNvSpPr/>
          <p:nvPr/>
        </p:nvSpPr>
        <p:spPr>
          <a:xfrm>
            <a:off x="5911116"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3" name="object 663"/>
          <p:cNvSpPr/>
          <p:nvPr/>
        </p:nvSpPr>
        <p:spPr>
          <a:xfrm>
            <a:off x="595376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4" name="object 664"/>
          <p:cNvSpPr/>
          <p:nvPr/>
        </p:nvSpPr>
        <p:spPr>
          <a:xfrm>
            <a:off x="5996413"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5" name="object 665"/>
          <p:cNvSpPr/>
          <p:nvPr/>
        </p:nvSpPr>
        <p:spPr>
          <a:xfrm>
            <a:off x="603909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6" name="object 666"/>
          <p:cNvSpPr/>
          <p:nvPr/>
        </p:nvSpPr>
        <p:spPr>
          <a:xfrm>
            <a:off x="6081743"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7" name="object 667"/>
          <p:cNvSpPr/>
          <p:nvPr/>
        </p:nvSpPr>
        <p:spPr>
          <a:xfrm>
            <a:off x="612437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8" name="object 668"/>
          <p:cNvSpPr/>
          <p:nvPr/>
        </p:nvSpPr>
        <p:spPr>
          <a:xfrm>
            <a:off x="616707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69" name="object 669"/>
          <p:cNvSpPr/>
          <p:nvPr/>
        </p:nvSpPr>
        <p:spPr>
          <a:xfrm>
            <a:off x="6209705"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0" name="object 670"/>
          <p:cNvSpPr/>
          <p:nvPr/>
        </p:nvSpPr>
        <p:spPr>
          <a:xfrm>
            <a:off x="625235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1" name="object 671"/>
          <p:cNvSpPr/>
          <p:nvPr/>
        </p:nvSpPr>
        <p:spPr>
          <a:xfrm>
            <a:off x="6295002"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2" name="object 672"/>
          <p:cNvSpPr/>
          <p:nvPr/>
        </p:nvSpPr>
        <p:spPr>
          <a:xfrm>
            <a:off x="633768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3" name="object 673"/>
          <p:cNvSpPr/>
          <p:nvPr/>
        </p:nvSpPr>
        <p:spPr>
          <a:xfrm>
            <a:off x="6380333"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4" name="object 674"/>
          <p:cNvSpPr/>
          <p:nvPr/>
        </p:nvSpPr>
        <p:spPr>
          <a:xfrm>
            <a:off x="6422981"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5" name="object 675"/>
          <p:cNvSpPr/>
          <p:nvPr/>
        </p:nvSpPr>
        <p:spPr>
          <a:xfrm>
            <a:off x="6465663"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6" name="object 676"/>
          <p:cNvSpPr/>
          <p:nvPr/>
        </p:nvSpPr>
        <p:spPr>
          <a:xfrm>
            <a:off x="6508294" y="2449034"/>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77" name="object 677"/>
          <p:cNvSpPr/>
          <p:nvPr/>
        </p:nvSpPr>
        <p:spPr>
          <a:xfrm>
            <a:off x="5523555" y="2445373"/>
            <a:ext cx="1010919" cy="0"/>
          </a:xfrm>
          <a:custGeom>
            <a:avLst/>
            <a:gdLst/>
            <a:ahLst/>
            <a:cxnLst/>
            <a:rect l="l" t="t" r="r" b="b"/>
            <a:pathLst>
              <a:path w="1010920">
                <a:moveTo>
                  <a:pt x="0" y="0"/>
                </a:moveTo>
                <a:lnTo>
                  <a:pt x="1010335" y="0"/>
                </a:lnTo>
              </a:path>
            </a:pathLst>
          </a:custGeom>
          <a:ln w="8532">
            <a:solidFill>
              <a:srgbClr val="FF00FF"/>
            </a:solidFill>
          </a:ln>
        </p:spPr>
        <p:txBody>
          <a:bodyPr wrap="square" lIns="0" tIns="0" rIns="0" bIns="0" rtlCol="0"/>
          <a:lstStyle/>
          <a:p/>
        </p:txBody>
      </p:sp>
      <p:sp>
        <p:nvSpPr>
          <p:cNvPr id="678" name="object 678"/>
          <p:cNvSpPr/>
          <p:nvPr/>
        </p:nvSpPr>
        <p:spPr>
          <a:xfrm>
            <a:off x="6533891" y="2445373"/>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679" name="object 679"/>
          <p:cNvSpPr/>
          <p:nvPr/>
        </p:nvSpPr>
        <p:spPr>
          <a:xfrm>
            <a:off x="5523555" y="2530762"/>
            <a:ext cx="1010919" cy="0"/>
          </a:xfrm>
          <a:custGeom>
            <a:avLst/>
            <a:gdLst/>
            <a:ahLst/>
            <a:cxnLst/>
            <a:rect l="l" t="t" r="r" b="b"/>
            <a:pathLst>
              <a:path w="1010920">
                <a:moveTo>
                  <a:pt x="1010335" y="0"/>
                </a:moveTo>
                <a:lnTo>
                  <a:pt x="0" y="0"/>
                </a:lnTo>
              </a:path>
            </a:pathLst>
          </a:custGeom>
          <a:ln w="8532">
            <a:solidFill>
              <a:srgbClr val="FF00FF"/>
            </a:solidFill>
          </a:ln>
        </p:spPr>
        <p:txBody>
          <a:bodyPr wrap="square" lIns="0" tIns="0" rIns="0" bIns="0" rtlCol="0"/>
          <a:lstStyle/>
          <a:p/>
        </p:txBody>
      </p:sp>
      <p:sp>
        <p:nvSpPr>
          <p:cNvPr id="680" name="object 680"/>
          <p:cNvSpPr/>
          <p:nvPr/>
        </p:nvSpPr>
        <p:spPr>
          <a:xfrm>
            <a:off x="5527196" y="2325862"/>
            <a:ext cx="802005" cy="0"/>
          </a:xfrm>
          <a:custGeom>
            <a:avLst/>
            <a:gdLst/>
            <a:ahLst/>
            <a:cxnLst/>
            <a:rect l="l" t="t" r="r" b="b"/>
            <a:pathLst>
              <a:path w="802004">
                <a:moveTo>
                  <a:pt x="0" y="0"/>
                </a:moveTo>
                <a:lnTo>
                  <a:pt x="801961" y="0"/>
                </a:lnTo>
              </a:path>
            </a:pathLst>
          </a:custGeom>
          <a:ln w="8532">
            <a:solidFill>
              <a:srgbClr val="FF00FF"/>
            </a:solidFill>
          </a:ln>
        </p:spPr>
        <p:txBody>
          <a:bodyPr wrap="square" lIns="0" tIns="0" rIns="0" bIns="0" rtlCol="0"/>
          <a:lstStyle/>
          <a:p/>
        </p:txBody>
      </p:sp>
      <p:sp>
        <p:nvSpPr>
          <p:cNvPr id="681" name="object 681"/>
          <p:cNvSpPr/>
          <p:nvPr/>
        </p:nvSpPr>
        <p:spPr>
          <a:xfrm>
            <a:off x="5527196" y="2368531"/>
            <a:ext cx="802005" cy="0"/>
          </a:xfrm>
          <a:custGeom>
            <a:avLst/>
            <a:gdLst/>
            <a:ahLst/>
            <a:cxnLst/>
            <a:rect l="l" t="t" r="r" b="b"/>
            <a:pathLst>
              <a:path w="802004">
                <a:moveTo>
                  <a:pt x="0" y="0"/>
                </a:moveTo>
                <a:lnTo>
                  <a:pt x="801961" y="0"/>
                </a:lnTo>
              </a:path>
            </a:pathLst>
          </a:custGeom>
          <a:ln w="8532">
            <a:solidFill>
              <a:srgbClr val="FF00FF"/>
            </a:solidFill>
          </a:ln>
        </p:spPr>
        <p:txBody>
          <a:bodyPr wrap="square" lIns="0" tIns="0" rIns="0" bIns="0" rtlCol="0"/>
          <a:lstStyle/>
          <a:p/>
        </p:txBody>
      </p:sp>
      <p:sp>
        <p:nvSpPr>
          <p:cNvPr id="682" name="object 682"/>
          <p:cNvSpPr/>
          <p:nvPr/>
        </p:nvSpPr>
        <p:spPr>
          <a:xfrm>
            <a:off x="5527196"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3" name="object 683"/>
          <p:cNvSpPr/>
          <p:nvPr/>
        </p:nvSpPr>
        <p:spPr>
          <a:xfrm>
            <a:off x="556984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4" name="object 684"/>
          <p:cNvSpPr/>
          <p:nvPr/>
        </p:nvSpPr>
        <p:spPr>
          <a:xfrm>
            <a:off x="5612527"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5" name="object 685"/>
          <p:cNvSpPr/>
          <p:nvPr/>
        </p:nvSpPr>
        <p:spPr>
          <a:xfrm>
            <a:off x="565517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6" name="object 686"/>
          <p:cNvSpPr/>
          <p:nvPr/>
        </p:nvSpPr>
        <p:spPr>
          <a:xfrm>
            <a:off x="5697823"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7" name="object 687"/>
          <p:cNvSpPr/>
          <p:nvPr/>
        </p:nvSpPr>
        <p:spPr>
          <a:xfrm>
            <a:off x="574045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8" name="object 688"/>
          <p:cNvSpPr/>
          <p:nvPr/>
        </p:nvSpPr>
        <p:spPr>
          <a:xfrm>
            <a:off x="5783154"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89" name="object 689"/>
          <p:cNvSpPr/>
          <p:nvPr/>
        </p:nvSpPr>
        <p:spPr>
          <a:xfrm>
            <a:off x="582578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0" name="object 690"/>
          <p:cNvSpPr/>
          <p:nvPr/>
        </p:nvSpPr>
        <p:spPr>
          <a:xfrm>
            <a:off x="5868434"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1" name="object 691"/>
          <p:cNvSpPr/>
          <p:nvPr/>
        </p:nvSpPr>
        <p:spPr>
          <a:xfrm>
            <a:off x="5911116"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2" name="object 692"/>
          <p:cNvSpPr/>
          <p:nvPr/>
        </p:nvSpPr>
        <p:spPr>
          <a:xfrm>
            <a:off x="5953764"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3" name="object 693"/>
          <p:cNvSpPr/>
          <p:nvPr/>
        </p:nvSpPr>
        <p:spPr>
          <a:xfrm>
            <a:off x="5996413"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4" name="object 694"/>
          <p:cNvSpPr/>
          <p:nvPr/>
        </p:nvSpPr>
        <p:spPr>
          <a:xfrm>
            <a:off x="603909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5" name="object 695"/>
          <p:cNvSpPr/>
          <p:nvPr/>
        </p:nvSpPr>
        <p:spPr>
          <a:xfrm>
            <a:off x="6081743"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6" name="object 696"/>
          <p:cNvSpPr/>
          <p:nvPr/>
        </p:nvSpPr>
        <p:spPr>
          <a:xfrm>
            <a:off x="612437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7" name="object 697"/>
          <p:cNvSpPr/>
          <p:nvPr/>
        </p:nvSpPr>
        <p:spPr>
          <a:xfrm>
            <a:off x="6167074"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8" name="object 698"/>
          <p:cNvSpPr/>
          <p:nvPr/>
        </p:nvSpPr>
        <p:spPr>
          <a:xfrm>
            <a:off x="6209705"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699" name="object 699"/>
          <p:cNvSpPr/>
          <p:nvPr/>
        </p:nvSpPr>
        <p:spPr>
          <a:xfrm>
            <a:off x="6252354"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700" name="object 700"/>
          <p:cNvSpPr/>
          <p:nvPr/>
        </p:nvSpPr>
        <p:spPr>
          <a:xfrm>
            <a:off x="6295002" y="2325862"/>
            <a:ext cx="0" cy="78105"/>
          </a:xfrm>
          <a:custGeom>
            <a:avLst/>
            <a:gdLst/>
            <a:ahLst/>
            <a:cxnLst/>
            <a:rect l="l" t="t" r="r" b="b"/>
            <a:pathLst>
              <a:path h="78105">
                <a:moveTo>
                  <a:pt x="0" y="0"/>
                </a:moveTo>
                <a:lnTo>
                  <a:pt x="0" y="78067"/>
                </a:lnTo>
              </a:path>
            </a:pathLst>
          </a:custGeom>
          <a:ln w="8528">
            <a:solidFill>
              <a:srgbClr val="FF00FF"/>
            </a:solidFill>
          </a:ln>
        </p:spPr>
        <p:txBody>
          <a:bodyPr wrap="square" lIns="0" tIns="0" rIns="0" bIns="0" rtlCol="0"/>
          <a:lstStyle/>
          <a:p/>
        </p:txBody>
      </p:sp>
      <p:sp>
        <p:nvSpPr>
          <p:cNvPr id="701" name="object 701"/>
          <p:cNvSpPr/>
          <p:nvPr/>
        </p:nvSpPr>
        <p:spPr>
          <a:xfrm>
            <a:off x="5523555" y="2322202"/>
            <a:ext cx="809625" cy="0"/>
          </a:xfrm>
          <a:custGeom>
            <a:avLst/>
            <a:gdLst/>
            <a:ahLst/>
            <a:cxnLst/>
            <a:rect l="l" t="t" r="r" b="b"/>
            <a:pathLst>
              <a:path w="809625">
                <a:moveTo>
                  <a:pt x="0" y="0"/>
                </a:moveTo>
                <a:lnTo>
                  <a:pt x="809262" y="0"/>
                </a:lnTo>
              </a:path>
            </a:pathLst>
          </a:custGeom>
          <a:ln w="8532">
            <a:solidFill>
              <a:srgbClr val="FF00FF"/>
            </a:solidFill>
          </a:ln>
        </p:spPr>
        <p:txBody>
          <a:bodyPr wrap="square" lIns="0" tIns="0" rIns="0" bIns="0" rtlCol="0"/>
          <a:lstStyle/>
          <a:p/>
        </p:txBody>
      </p:sp>
      <p:sp>
        <p:nvSpPr>
          <p:cNvPr id="702" name="object 702"/>
          <p:cNvSpPr/>
          <p:nvPr/>
        </p:nvSpPr>
        <p:spPr>
          <a:xfrm>
            <a:off x="6332817" y="2322202"/>
            <a:ext cx="0" cy="85725"/>
          </a:xfrm>
          <a:custGeom>
            <a:avLst/>
            <a:gdLst/>
            <a:ahLst/>
            <a:cxnLst/>
            <a:rect l="l" t="t" r="r" b="b"/>
            <a:pathLst>
              <a:path h="85725">
                <a:moveTo>
                  <a:pt x="0" y="0"/>
                </a:moveTo>
                <a:lnTo>
                  <a:pt x="0" y="85389"/>
                </a:lnTo>
              </a:path>
            </a:pathLst>
          </a:custGeom>
          <a:ln w="8528">
            <a:solidFill>
              <a:srgbClr val="FF00FF"/>
            </a:solidFill>
          </a:ln>
        </p:spPr>
        <p:txBody>
          <a:bodyPr wrap="square" lIns="0" tIns="0" rIns="0" bIns="0" rtlCol="0"/>
          <a:lstStyle/>
          <a:p/>
        </p:txBody>
      </p:sp>
      <p:sp>
        <p:nvSpPr>
          <p:cNvPr id="703" name="object 703"/>
          <p:cNvSpPr/>
          <p:nvPr/>
        </p:nvSpPr>
        <p:spPr>
          <a:xfrm>
            <a:off x="5523555" y="2407591"/>
            <a:ext cx="809625" cy="0"/>
          </a:xfrm>
          <a:custGeom>
            <a:avLst/>
            <a:gdLst/>
            <a:ahLst/>
            <a:cxnLst/>
            <a:rect l="l" t="t" r="r" b="b"/>
            <a:pathLst>
              <a:path w="809625">
                <a:moveTo>
                  <a:pt x="809262" y="0"/>
                </a:moveTo>
                <a:lnTo>
                  <a:pt x="0" y="0"/>
                </a:lnTo>
              </a:path>
            </a:pathLst>
          </a:custGeom>
          <a:ln w="8532">
            <a:solidFill>
              <a:srgbClr val="FF00FF"/>
            </a:solidFill>
          </a:ln>
        </p:spPr>
        <p:txBody>
          <a:bodyPr wrap="square" lIns="0" tIns="0" rIns="0" bIns="0" rtlCol="0"/>
          <a:lstStyle/>
          <a:p/>
        </p:txBody>
      </p:sp>
      <p:sp>
        <p:nvSpPr>
          <p:cNvPr id="704" name="object 704"/>
          <p:cNvSpPr/>
          <p:nvPr/>
        </p:nvSpPr>
        <p:spPr>
          <a:xfrm>
            <a:off x="7699662" y="4160927"/>
            <a:ext cx="314437" cy="86564"/>
          </a:xfrm>
          <a:prstGeom prst="rect">
            <a:avLst/>
          </a:prstGeom>
          <a:blipFill>
            <a:blip r:embed="rId1" cstate="print"/>
            <a:stretch>
              <a:fillRect/>
            </a:stretch>
          </a:blipFill>
        </p:spPr>
        <p:txBody>
          <a:bodyPr wrap="square" lIns="0" tIns="0" rIns="0" bIns="0" rtlCol="0"/>
          <a:lstStyle/>
          <a:p/>
        </p:txBody>
      </p:sp>
      <p:sp>
        <p:nvSpPr>
          <p:cNvPr id="705" name="object 705"/>
          <p:cNvSpPr/>
          <p:nvPr/>
        </p:nvSpPr>
        <p:spPr>
          <a:xfrm>
            <a:off x="7700268" y="4161531"/>
            <a:ext cx="313690" cy="0"/>
          </a:xfrm>
          <a:custGeom>
            <a:avLst/>
            <a:gdLst/>
            <a:ahLst/>
            <a:cxnLst/>
            <a:rect l="l" t="t" r="r" b="b"/>
            <a:pathLst>
              <a:path w="313690">
                <a:moveTo>
                  <a:pt x="0" y="0"/>
                </a:moveTo>
                <a:lnTo>
                  <a:pt x="313208" y="0"/>
                </a:lnTo>
              </a:path>
            </a:pathLst>
          </a:custGeom>
          <a:ln w="8532">
            <a:solidFill>
              <a:srgbClr val="00FFFF"/>
            </a:solidFill>
          </a:ln>
        </p:spPr>
        <p:txBody>
          <a:bodyPr wrap="square" lIns="0" tIns="0" rIns="0" bIns="0" rtlCol="0"/>
          <a:lstStyle/>
          <a:p/>
        </p:txBody>
      </p:sp>
      <p:sp>
        <p:nvSpPr>
          <p:cNvPr id="706" name="object 706"/>
          <p:cNvSpPr/>
          <p:nvPr/>
        </p:nvSpPr>
        <p:spPr>
          <a:xfrm>
            <a:off x="7700268" y="4246921"/>
            <a:ext cx="313690" cy="0"/>
          </a:xfrm>
          <a:custGeom>
            <a:avLst/>
            <a:gdLst/>
            <a:ahLst/>
            <a:cxnLst/>
            <a:rect l="l" t="t" r="r" b="b"/>
            <a:pathLst>
              <a:path w="313690">
                <a:moveTo>
                  <a:pt x="313208" y="0"/>
                </a:moveTo>
                <a:lnTo>
                  <a:pt x="0" y="0"/>
                </a:lnTo>
              </a:path>
            </a:pathLst>
          </a:custGeom>
          <a:ln w="8532">
            <a:solidFill>
              <a:srgbClr val="00FFFF"/>
            </a:solidFill>
          </a:ln>
        </p:spPr>
        <p:txBody>
          <a:bodyPr wrap="square" lIns="0" tIns="0" rIns="0" bIns="0" rtlCol="0"/>
          <a:lstStyle/>
          <a:p/>
        </p:txBody>
      </p:sp>
      <p:sp>
        <p:nvSpPr>
          <p:cNvPr id="707" name="object 707"/>
          <p:cNvSpPr/>
          <p:nvPr/>
        </p:nvSpPr>
        <p:spPr>
          <a:xfrm>
            <a:off x="7700268" y="4161531"/>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708" name="object 708"/>
          <p:cNvSpPr/>
          <p:nvPr/>
        </p:nvSpPr>
        <p:spPr>
          <a:xfrm>
            <a:off x="7802012" y="4034042"/>
            <a:ext cx="212087" cy="93922"/>
          </a:xfrm>
          <a:prstGeom prst="rect">
            <a:avLst/>
          </a:prstGeom>
          <a:blipFill>
            <a:blip r:embed="rId2" cstate="print"/>
            <a:stretch>
              <a:fillRect/>
            </a:stretch>
          </a:blipFill>
        </p:spPr>
        <p:txBody>
          <a:bodyPr wrap="square" lIns="0" tIns="0" rIns="0" bIns="0" rtlCol="0"/>
          <a:lstStyle/>
          <a:p/>
        </p:txBody>
      </p:sp>
      <p:sp>
        <p:nvSpPr>
          <p:cNvPr id="709" name="object 709"/>
          <p:cNvSpPr/>
          <p:nvPr/>
        </p:nvSpPr>
        <p:spPr>
          <a:xfrm>
            <a:off x="7847128" y="3912080"/>
            <a:ext cx="166971" cy="93922"/>
          </a:xfrm>
          <a:prstGeom prst="rect">
            <a:avLst/>
          </a:prstGeom>
          <a:blipFill>
            <a:blip r:embed="rId3" cstate="print"/>
            <a:stretch>
              <a:fillRect/>
            </a:stretch>
          </a:blipFill>
        </p:spPr>
        <p:txBody>
          <a:bodyPr wrap="square" lIns="0" tIns="0" rIns="0" bIns="0" rtlCol="0"/>
          <a:lstStyle/>
          <a:p/>
        </p:txBody>
      </p:sp>
      <p:sp>
        <p:nvSpPr>
          <p:cNvPr id="710" name="object 710"/>
          <p:cNvSpPr/>
          <p:nvPr/>
        </p:nvSpPr>
        <p:spPr>
          <a:xfrm>
            <a:off x="7861747" y="3788909"/>
            <a:ext cx="152352" cy="93922"/>
          </a:xfrm>
          <a:prstGeom prst="rect">
            <a:avLst/>
          </a:prstGeom>
          <a:blipFill>
            <a:blip r:embed="rId4" cstate="print"/>
            <a:stretch>
              <a:fillRect/>
            </a:stretch>
          </a:blipFill>
        </p:spPr>
        <p:txBody>
          <a:bodyPr wrap="square" lIns="0" tIns="0" rIns="0" bIns="0" rtlCol="0"/>
          <a:lstStyle/>
          <a:p/>
        </p:txBody>
      </p:sp>
      <p:sp>
        <p:nvSpPr>
          <p:cNvPr id="711" name="object 711"/>
          <p:cNvSpPr/>
          <p:nvPr/>
        </p:nvSpPr>
        <p:spPr>
          <a:xfrm>
            <a:off x="7552197" y="3670608"/>
            <a:ext cx="461903" cy="86547"/>
          </a:xfrm>
          <a:prstGeom prst="rect">
            <a:avLst/>
          </a:prstGeom>
          <a:blipFill>
            <a:blip r:embed="rId5" cstate="print"/>
            <a:stretch>
              <a:fillRect/>
            </a:stretch>
          </a:blipFill>
        </p:spPr>
        <p:txBody>
          <a:bodyPr wrap="square" lIns="0" tIns="0" rIns="0" bIns="0" rtlCol="0"/>
          <a:lstStyle/>
          <a:p/>
        </p:txBody>
      </p:sp>
      <p:sp>
        <p:nvSpPr>
          <p:cNvPr id="712" name="object 712"/>
          <p:cNvSpPr/>
          <p:nvPr/>
        </p:nvSpPr>
        <p:spPr>
          <a:xfrm>
            <a:off x="7552804" y="3671213"/>
            <a:ext cx="461009" cy="0"/>
          </a:xfrm>
          <a:custGeom>
            <a:avLst/>
            <a:gdLst/>
            <a:ahLst/>
            <a:cxnLst/>
            <a:rect l="l" t="t" r="r" b="b"/>
            <a:pathLst>
              <a:path w="461009">
                <a:moveTo>
                  <a:pt x="0" y="0"/>
                </a:moveTo>
                <a:lnTo>
                  <a:pt x="460673" y="0"/>
                </a:lnTo>
              </a:path>
            </a:pathLst>
          </a:custGeom>
          <a:ln w="8532">
            <a:solidFill>
              <a:srgbClr val="00FFFF"/>
            </a:solidFill>
          </a:ln>
        </p:spPr>
        <p:txBody>
          <a:bodyPr wrap="square" lIns="0" tIns="0" rIns="0" bIns="0" rtlCol="0"/>
          <a:lstStyle/>
          <a:p/>
        </p:txBody>
      </p:sp>
      <p:sp>
        <p:nvSpPr>
          <p:cNvPr id="713" name="object 713"/>
          <p:cNvSpPr/>
          <p:nvPr/>
        </p:nvSpPr>
        <p:spPr>
          <a:xfrm>
            <a:off x="7552804" y="3756602"/>
            <a:ext cx="461009" cy="0"/>
          </a:xfrm>
          <a:custGeom>
            <a:avLst/>
            <a:gdLst/>
            <a:ahLst/>
            <a:cxnLst/>
            <a:rect l="l" t="t" r="r" b="b"/>
            <a:pathLst>
              <a:path w="461009">
                <a:moveTo>
                  <a:pt x="460673" y="0"/>
                </a:moveTo>
                <a:lnTo>
                  <a:pt x="0" y="0"/>
                </a:lnTo>
              </a:path>
            </a:pathLst>
          </a:custGeom>
          <a:ln w="8532">
            <a:solidFill>
              <a:srgbClr val="00FFFF"/>
            </a:solidFill>
          </a:ln>
        </p:spPr>
        <p:txBody>
          <a:bodyPr wrap="square" lIns="0" tIns="0" rIns="0" bIns="0" rtlCol="0"/>
          <a:lstStyle/>
          <a:p/>
        </p:txBody>
      </p:sp>
      <p:sp>
        <p:nvSpPr>
          <p:cNvPr id="714" name="object 714"/>
          <p:cNvSpPr/>
          <p:nvPr/>
        </p:nvSpPr>
        <p:spPr>
          <a:xfrm>
            <a:off x="7552804" y="3671213"/>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715" name="object 715"/>
          <p:cNvSpPr/>
          <p:nvPr/>
        </p:nvSpPr>
        <p:spPr>
          <a:xfrm>
            <a:off x="7743518" y="3547385"/>
            <a:ext cx="270581" cy="86598"/>
          </a:xfrm>
          <a:prstGeom prst="rect">
            <a:avLst/>
          </a:prstGeom>
          <a:blipFill>
            <a:blip r:embed="rId6" cstate="print"/>
            <a:stretch>
              <a:fillRect/>
            </a:stretch>
          </a:blipFill>
        </p:spPr>
        <p:txBody>
          <a:bodyPr wrap="square" lIns="0" tIns="0" rIns="0" bIns="0" rtlCol="0"/>
          <a:lstStyle/>
          <a:p/>
        </p:txBody>
      </p:sp>
      <p:sp>
        <p:nvSpPr>
          <p:cNvPr id="716" name="object 716"/>
          <p:cNvSpPr/>
          <p:nvPr/>
        </p:nvSpPr>
        <p:spPr>
          <a:xfrm>
            <a:off x="7744125" y="3547990"/>
            <a:ext cx="269875" cy="0"/>
          </a:xfrm>
          <a:custGeom>
            <a:avLst/>
            <a:gdLst/>
            <a:ahLst/>
            <a:cxnLst/>
            <a:rect l="l" t="t" r="r" b="b"/>
            <a:pathLst>
              <a:path w="269875">
                <a:moveTo>
                  <a:pt x="0" y="0"/>
                </a:moveTo>
                <a:lnTo>
                  <a:pt x="269351" y="0"/>
                </a:lnTo>
              </a:path>
            </a:pathLst>
          </a:custGeom>
          <a:ln w="8532">
            <a:solidFill>
              <a:srgbClr val="00FFFF"/>
            </a:solidFill>
          </a:ln>
        </p:spPr>
        <p:txBody>
          <a:bodyPr wrap="square" lIns="0" tIns="0" rIns="0" bIns="0" rtlCol="0"/>
          <a:lstStyle/>
          <a:p/>
        </p:txBody>
      </p:sp>
      <p:sp>
        <p:nvSpPr>
          <p:cNvPr id="717" name="object 717"/>
          <p:cNvSpPr/>
          <p:nvPr/>
        </p:nvSpPr>
        <p:spPr>
          <a:xfrm>
            <a:off x="7744125" y="3633379"/>
            <a:ext cx="269875" cy="0"/>
          </a:xfrm>
          <a:custGeom>
            <a:avLst/>
            <a:gdLst/>
            <a:ahLst/>
            <a:cxnLst/>
            <a:rect l="l" t="t" r="r" b="b"/>
            <a:pathLst>
              <a:path w="269875">
                <a:moveTo>
                  <a:pt x="269351" y="0"/>
                </a:moveTo>
                <a:lnTo>
                  <a:pt x="0" y="0"/>
                </a:lnTo>
              </a:path>
            </a:pathLst>
          </a:custGeom>
          <a:ln w="8532">
            <a:solidFill>
              <a:srgbClr val="00FFFF"/>
            </a:solidFill>
          </a:ln>
        </p:spPr>
        <p:txBody>
          <a:bodyPr wrap="square" lIns="0" tIns="0" rIns="0" bIns="0" rtlCol="0"/>
          <a:lstStyle/>
          <a:p/>
        </p:txBody>
      </p:sp>
      <p:sp>
        <p:nvSpPr>
          <p:cNvPr id="718" name="object 718"/>
          <p:cNvSpPr/>
          <p:nvPr/>
        </p:nvSpPr>
        <p:spPr>
          <a:xfrm>
            <a:off x="7744125" y="3547990"/>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719" name="object 719"/>
          <p:cNvSpPr/>
          <p:nvPr/>
        </p:nvSpPr>
        <p:spPr>
          <a:xfrm>
            <a:off x="7787393" y="3421761"/>
            <a:ext cx="226706" cy="93922"/>
          </a:xfrm>
          <a:prstGeom prst="rect">
            <a:avLst/>
          </a:prstGeom>
          <a:blipFill>
            <a:blip r:embed="rId7" cstate="print"/>
            <a:stretch>
              <a:fillRect/>
            </a:stretch>
          </a:blipFill>
        </p:spPr>
        <p:txBody>
          <a:bodyPr wrap="square" lIns="0" tIns="0" rIns="0" bIns="0" rtlCol="0"/>
          <a:lstStyle/>
          <a:p/>
        </p:txBody>
      </p:sp>
      <p:sp>
        <p:nvSpPr>
          <p:cNvPr id="720" name="object 720"/>
          <p:cNvSpPr/>
          <p:nvPr/>
        </p:nvSpPr>
        <p:spPr>
          <a:xfrm>
            <a:off x="7827642" y="3298590"/>
            <a:ext cx="186458" cy="93904"/>
          </a:xfrm>
          <a:prstGeom prst="rect">
            <a:avLst/>
          </a:prstGeom>
          <a:blipFill>
            <a:blip r:embed="rId8" cstate="print"/>
            <a:stretch>
              <a:fillRect/>
            </a:stretch>
          </a:blipFill>
        </p:spPr>
        <p:txBody>
          <a:bodyPr wrap="square" lIns="0" tIns="0" rIns="0" bIns="0" rtlCol="0"/>
          <a:lstStyle/>
          <a:p/>
        </p:txBody>
      </p:sp>
      <p:sp>
        <p:nvSpPr>
          <p:cNvPr id="721" name="object 721"/>
          <p:cNvSpPr/>
          <p:nvPr/>
        </p:nvSpPr>
        <p:spPr>
          <a:xfrm>
            <a:off x="7262707" y="3184537"/>
            <a:ext cx="78105" cy="78105"/>
          </a:xfrm>
          <a:custGeom>
            <a:avLst/>
            <a:gdLst/>
            <a:ahLst/>
            <a:cxnLst/>
            <a:rect l="l" t="t" r="r" b="b"/>
            <a:pathLst>
              <a:path w="78104" h="78104">
                <a:moveTo>
                  <a:pt x="0" y="0"/>
                </a:moveTo>
                <a:lnTo>
                  <a:pt x="78012" y="78033"/>
                </a:lnTo>
              </a:path>
            </a:pathLst>
          </a:custGeom>
          <a:ln w="8530">
            <a:solidFill>
              <a:srgbClr val="00FFFF"/>
            </a:solidFill>
          </a:ln>
        </p:spPr>
        <p:txBody>
          <a:bodyPr wrap="square" lIns="0" tIns="0" rIns="0" bIns="0" rtlCol="0"/>
          <a:lstStyle/>
          <a:p/>
        </p:txBody>
      </p:sp>
      <p:sp>
        <p:nvSpPr>
          <p:cNvPr id="722" name="object 722"/>
          <p:cNvSpPr/>
          <p:nvPr/>
        </p:nvSpPr>
        <p:spPr>
          <a:xfrm>
            <a:off x="7262707" y="3244284"/>
            <a:ext cx="18415" cy="18415"/>
          </a:xfrm>
          <a:custGeom>
            <a:avLst/>
            <a:gdLst/>
            <a:ahLst/>
            <a:cxnLst/>
            <a:rect l="l" t="t" r="r" b="b"/>
            <a:pathLst>
              <a:path w="18415" h="18414">
                <a:moveTo>
                  <a:pt x="0" y="0"/>
                </a:moveTo>
                <a:lnTo>
                  <a:pt x="18311" y="18286"/>
                </a:lnTo>
              </a:path>
            </a:pathLst>
          </a:custGeom>
          <a:ln w="8530">
            <a:solidFill>
              <a:srgbClr val="00FFFF"/>
            </a:solidFill>
          </a:ln>
        </p:spPr>
        <p:txBody>
          <a:bodyPr wrap="square" lIns="0" tIns="0" rIns="0" bIns="0" rtlCol="0"/>
          <a:lstStyle/>
          <a:p/>
        </p:txBody>
      </p:sp>
      <p:sp>
        <p:nvSpPr>
          <p:cNvPr id="723" name="object 723"/>
          <p:cNvSpPr/>
          <p:nvPr/>
        </p:nvSpPr>
        <p:spPr>
          <a:xfrm>
            <a:off x="7262707" y="3184537"/>
            <a:ext cx="78105" cy="78105"/>
          </a:xfrm>
          <a:custGeom>
            <a:avLst/>
            <a:gdLst/>
            <a:ahLst/>
            <a:cxnLst/>
            <a:rect l="l" t="t" r="r" b="b"/>
            <a:pathLst>
              <a:path w="78104" h="78104">
                <a:moveTo>
                  <a:pt x="0" y="0"/>
                </a:moveTo>
                <a:lnTo>
                  <a:pt x="78012" y="78033"/>
                </a:lnTo>
              </a:path>
            </a:pathLst>
          </a:custGeom>
          <a:ln w="8530">
            <a:solidFill>
              <a:srgbClr val="00FFFF"/>
            </a:solidFill>
          </a:ln>
        </p:spPr>
        <p:txBody>
          <a:bodyPr wrap="square" lIns="0" tIns="0" rIns="0" bIns="0" rtlCol="0"/>
          <a:lstStyle/>
          <a:p/>
        </p:txBody>
      </p:sp>
      <p:sp>
        <p:nvSpPr>
          <p:cNvPr id="724" name="object 724"/>
          <p:cNvSpPr/>
          <p:nvPr/>
        </p:nvSpPr>
        <p:spPr>
          <a:xfrm>
            <a:off x="7322441" y="3184537"/>
            <a:ext cx="78105" cy="78105"/>
          </a:xfrm>
          <a:custGeom>
            <a:avLst/>
            <a:gdLst/>
            <a:ahLst/>
            <a:cxnLst/>
            <a:rect l="l" t="t" r="r" b="b"/>
            <a:pathLst>
              <a:path w="78104" h="78104">
                <a:moveTo>
                  <a:pt x="0" y="0"/>
                </a:moveTo>
                <a:lnTo>
                  <a:pt x="77978" y="78033"/>
                </a:lnTo>
              </a:path>
            </a:pathLst>
          </a:custGeom>
          <a:ln w="8530">
            <a:solidFill>
              <a:srgbClr val="00FFFF"/>
            </a:solidFill>
          </a:ln>
        </p:spPr>
        <p:txBody>
          <a:bodyPr wrap="square" lIns="0" tIns="0" rIns="0" bIns="0" rtlCol="0"/>
          <a:lstStyle/>
          <a:p/>
        </p:txBody>
      </p:sp>
      <p:sp>
        <p:nvSpPr>
          <p:cNvPr id="725" name="object 725"/>
          <p:cNvSpPr/>
          <p:nvPr/>
        </p:nvSpPr>
        <p:spPr>
          <a:xfrm>
            <a:off x="7382142" y="3184537"/>
            <a:ext cx="78105" cy="78105"/>
          </a:xfrm>
          <a:custGeom>
            <a:avLst/>
            <a:gdLst/>
            <a:ahLst/>
            <a:cxnLst/>
            <a:rect l="l" t="t" r="r" b="b"/>
            <a:pathLst>
              <a:path w="78104" h="78104">
                <a:moveTo>
                  <a:pt x="0" y="0"/>
                </a:moveTo>
                <a:lnTo>
                  <a:pt x="78012" y="78033"/>
                </a:lnTo>
              </a:path>
            </a:pathLst>
          </a:custGeom>
          <a:ln w="8530">
            <a:solidFill>
              <a:srgbClr val="00FFFF"/>
            </a:solidFill>
          </a:ln>
        </p:spPr>
        <p:txBody>
          <a:bodyPr wrap="square" lIns="0" tIns="0" rIns="0" bIns="0" rtlCol="0"/>
          <a:lstStyle/>
          <a:p/>
        </p:txBody>
      </p:sp>
      <p:sp>
        <p:nvSpPr>
          <p:cNvPr id="726" name="object 726"/>
          <p:cNvSpPr/>
          <p:nvPr/>
        </p:nvSpPr>
        <p:spPr>
          <a:xfrm>
            <a:off x="7441894" y="3184537"/>
            <a:ext cx="78105" cy="78105"/>
          </a:xfrm>
          <a:custGeom>
            <a:avLst/>
            <a:gdLst/>
            <a:ahLst/>
            <a:cxnLst/>
            <a:rect l="l" t="t" r="r" b="b"/>
            <a:pathLst>
              <a:path w="78104" h="78104">
                <a:moveTo>
                  <a:pt x="0" y="0"/>
                </a:moveTo>
                <a:lnTo>
                  <a:pt x="77961" y="78033"/>
                </a:lnTo>
              </a:path>
            </a:pathLst>
          </a:custGeom>
          <a:ln w="8530">
            <a:solidFill>
              <a:srgbClr val="00FFFF"/>
            </a:solidFill>
          </a:ln>
        </p:spPr>
        <p:txBody>
          <a:bodyPr wrap="square" lIns="0" tIns="0" rIns="0" bIns="0" rtlCol="0"/>
          <a:lstStyle/>
          <a:p/>
        </p:txBody>
      </p:sp>
      <p:sp>
        <p:nvSpPr>
          <p:cNvPr id="727" name="object 727"/>
          <p:cNvSpPr/>
          <p:nvPr/>
        </p:nvSpPr>
        <p:spPr>
          <a:xfrm>
            <a:off x="7501595" y="3184537"/>
            <a:ext cx="78105" cy="78105"/>
          </a:xfrm>
          <a:custGeom>
            <a:avLst/>
            <a:gdLst/>
            <a:ahLst/>
            <a:cxnLst/>
            <a:rect l="l" t="t" r="r" b="b"/>
            <a:pathLst>
              <a:path w="78104" h="78104">
                <a:moveTo>
                  <a:pt x="0" y="0"/>
                </a:moveTo>
                <a:lnTo>
                  <a:pt x="78012" y="78033"/>
                </a:lnTo>
              </a:path>
            </a:pathLst>
          </a:custGeom>
          <a:ln w="8530">
            <a:solidFill>
              <a:srgbClr val="00FFFF"/>
            </a:solidFill>
          </a:ln>
        </p:spPr>
        <p:txBody>
          <a:bodyPr wrap="square" lIns="0" tIns="0" rIns="0" bIns="0" rtlCol="0"/>
          <a:lstStyle/>
          <a:p/>
        </p:txBody>
      </p:sp>
      <p:sp>
        <p:nvSpPr>
          <p:cNvPr id="728" name="object 728"/>
          <p:cNvSpPr/>
          <p:nvPr/>
        </p:nvSpPr>
        <p:spPr>
          <a:xfrm>
            <a:off x="7561329" y="3184537"/>
            <a:ext cx="78105" cy="78105"/>
          </a:xfrm>
          <a:custGeom>
            <a:avLst/>
            <a:gdLst/>
            <a:ahLst/>
            <a:cxnLst/>
            <a:rect l="l" t="t" r="r" b="b"/>
            <a:pathLst>
              <a:path w="78104" h="78104">
                <a:moveTo>
                  <a:pt x="0" y="0"/>
                </a:moveTo>
                <a:lnTo>
                  <a:pt x="77978" y="78033"/>
                </a:lnTo>
              </a:path>
            </a:pathLst>
          </a:custGeom>
          <a:ln w="8530">
            <a:solidFill>
              <a:srgbClr val="00FFFF"/>
            </a:solidFill>
          </a:ln>
        </p:spPr>
        <p:txBody>
          <a:bodyPr wrap="square" lIns="0" tIns="0" rIns="0" bIns="0" rtlCol="0"/>
          <a:lstStyle/>
          <a:p/>
        </p:txBody>
      </p:sp>
      <p:sp>
        <p:nvSpPr>
          <p:cNvPr id="729" name="object 729"/>
          <p:cNvSpPr/>
          <p:nvPr/>
        </p:nvSpPr>
        <p:spPr>
          <a:xfrm>
            <a:off x="7621030" y="3184537"/>
            <a:ext cx="78105" cy="78105"/>
          </a:xfrm>
          <a:custGeom>
            <a:avLst/>
            <a:gdLst/>
            <a:ahLst/>
            <a:cxnLst/>
            <a:rect l="l" t="t" r="r" b="b"/>
            <a:pathLst>
              <a:path w="78104" h="78104">
                <a:moveTo>
                  <a:pt x="0" y="0"/>
                </a:moveTo>
                <a:lnTo>
                  <a:pt x="78029" y="78033"/>
                </a:lnTo>
              </a:path>
            </a:pathLst>
          </a:custGeom>
          <a:ln w="8530">
            <a:solidFill>
              <a:srgbClr val="00FFFF"/>
            </a:solidFill>
          </a:ln>
        </p:spPr>
        <p:txBody>
          <a:bodyPr wrap="square" lIns="0" tIns="0" rIns="0" bIns="0" rtlCol="0"/>
          <a:lstStyle/>
          <a:p/>
        </p:txBody>
      </p:sp>
      <p:sp>
        <p:nvSpPr>
          <p:cNvPr id="730" name="object 730"/>
          <p:cNvSpPr/>
          <p:nvPr/>
        </p:nvSpPr>
        <p:spPr>
          <a:xfrm>
            <a:off x="7680731" y="3184537"/>
            <a:ext cx="78105" cy="78105"/>
          </a:xfrm>
          <a:custGeom>
            <a:avLst/>
            <a:gdLst/>
            <a:ahLst/>
            <a:cxnLst/>
            <a:rect l="l" t="t" r="r" b="b"/>
            <a:pathLst>
              <a:path w="78104" h="78104">
                <a:moveTo>
                  <a:pt x="0" y="0"/>
                </a:moveTo>
                <a:lnTo>
                  <a:pt x="78029" y="78033"/>
                </a:lnTo>
              </a:path>
            </a:pathLst>
          </a:custGeom>
          <a:ln w="8530">
            <a:solidFill>
              <a:srgbClr val="00FFFF"/>
            </a:solidFill>
          </a:ln>
        </p:spPr>
        <p:txBody>
          <a:bodyPr wrap="square" lIns="0" tIns="0" rIns="0" bIns="0" rtlCol="0"/>
          <a:lstStyle/>
          <a:p/>
        </p:txBody>
      </p:sp>
      <p:sp>
        <p:nvSpPr>
          <p:cNvPr id="731" name="object 731"/>
          <p:cNvSpPr/>
          <p:nvPr/>
        </p:nvSpPr>
        <p:spPr>
          <a:xfrm>
            <a:off x="7740483" y="3184537"/>
            <a:ext cx="78105" cy="78105"/>
          </a:xfrm>
          <a:custGeom>
            <a:avLst/>
            <a:gdLst/>
            <a:ahLst/>
            <a:cxnLst/>
            <a:rect l="l" t="t" r="r" b="b"/>
            <a:pathLst>
              <a:path w="78104" h="78104">
                <a:moveTo>
                  <a:pt x="0" y="0"/>
                </a:moveTo>
                <a:lnTo>
                  <a:pt x="77978" y="78033"/>
                </a:lnTo>
              </a:path>
            </a:pathLst>
          </a:custGeom>
          <a:ln w="8530">
            <a:solidFill>
              <a:srgbClr val="00FFFF"/>
            </a:solidFill>
          </a:ln>
        </p:spPr>
        <p:txBody>
          <a:bodyPr wrap="square" lIns="0" tIns="0" rIns="0" bIns="0" rtlCol="0"/>
          <a:lstStyle/>
          <a:p/>
        </p:txBody>
      </p:sp>
      <p:sp>
        <p:nvSpPr>
          <p:cNvPr id="732" name="object 732"/>
          <p:cNvSpPr/>
          <p:nvPr/>
        </p:nvSpPr>
        <p:spPr>
          <a:xfrm>
            <a:off x="7800184" y="3184537"/>
            <a:ext cx="78105" cy="78105"/>
          </a:xfrm>
          <a:custGeom>
            <a:avLst/>
            <a:gdLst/>
            <a:ahLst/>
            <a:cxnLst/>
            <a:rect l="l" t="t" r="r" b="b"/>
            <a:pathLst>
              <a:path w="78104" h="78104">
                <a:moveTo>
                  <a:pt x="0" y="0"/>
                </a:moveTo>
                <a:lnTo>
                  <a:pt x="78012" y="78033"/>
                </a:lnTo>
              </a:path>
            </a:pathLst>
          </a:custGeom>
          <a:ln w="8530">
            <a:solidFill>
              <a:srgbClr val="00FFFF"/>
            </a:solidFill>
          </a:ln>
        </p:spPr>
        <p:txBody>
          <a:bodyPr wrap="square" lIns="0" tIns="0" rIns="0" bIns="0" rtlCol="0"/>
          <a:lstStyle/>
          <a:p/>
        </p:txBody>
      </p:sp>
      <p:sp>
        <p:nvSpPr>
          <p:cNvPr id="733" name="object 733"/>
          <p:cNvSpPr/>
          <p:nvPr/>
        </p:nvSpPr>
        <p:spPr>
          <a:xfrm>
            <a:off x="7859919" y="3184537"/>
            <a:ext cx="78105" cy="78105"/>
          </a:xfrm>
          <a:custGeom>
            <a:avLst/>
            <a:gdLst/>
            <a:ahLst/>
            <a:cxnLst/>
            <a:rect l="l" t="t" r="r" b="b"/>
            <a:pathLst>
              <a:path w="78104" h="78104">
                <a:moveTo>
                  <a:pt x="0" y="0"/>
                </a:moveTo>
                <a:lnTo>
                  <a:pt x="77978" y="78033"/>
                </a:lnTo>
              </a:path>
            </a:pathLst>
          </a:custGeom>
          <a:ln w="8530">
            <a:solidFill>
              <a:srgbClr val="00FFFF"/>
            </a:solidFill>
          </a:ln>
        </p:spPr>
        <p:txBody>
          <a:bodyPr wrap="square" lIns="0" tIns="0" rIns="0" bIns="0" rtlCol="0"/>
          <a:lstStyle/>
          <a:p/>
        </p:txBody>
      </p:sp>
      <p:sp>
        <p:nvSpPr>
          <p:cNvPr id="734" name="object 734"/>
          <p:cNvSpPr/>
          <p:nvPr/>
        </p:nvSpPr>
        <p:spPr>
          <a:xfrm>
            <a:off x="7919620" y="3184537"/>
            <a:ext cx="78105" cy="78105"/>
          </a:xfrm>
          <a:custGeom>
            <a:avLst/>
            <a:gdLst/>
            <a:ahLst/>
            <a:cxnLst/>
            <a:rect l="l" t="t" r="r" b="b"/>
            <a:pathLst>
              <a:path w="78104" h="78104">
                <a:moveTo>
                  <a:pt x="0" y="0"/>
                </a:moveTo>
                <a:lnTo>
                  <a:pt x="78029" y="78033"/>
                </a:lnTo>
              </a:path>
            </a:pathLst>
          </a:custGeom>
          <a:ln w="8530">
            <a:solidFill>
              <a:srgbClr val="00FFFF"/>
            </a:solidFill>
          </a:ln>
        </p:spPr>
        <p:txBody>
          <a:bodyPr wrap="square" lIns="0" tIns="0" rIns="0" bIns="0" rtlCol="0"/>
          <a:lstStyle/>
          <a:p/>
        </p:txBody>
      </p:sp>
      <p:sp>
        <p:nvSpPr>
          <p:cNvPr id="735" name="object 735"/>
          <p:cNvSpPr/>
          <p:nvPr/>
        </p:nvSpPr>
        <p:spPr>
          <a:xfrm>
            <a:off x="7979371" y="3184537"/>
            <a:ext cx="30480" cy="31115"/>
          </a:xfrm>
          <a:custGeom>
            <a:avLst/>
            <a:gdLst/>
            <a:ahLst/>
            <a:cxnLst/>
            <a:rect l="l" t="t" r="r" b="b"/>
            <a:pathLst>
              <a:path w="30479" h="31114">
                <a:moveTo>
                  <a:pt x="0" y="0"/>
                </a:moveTo>
                <a:lnTo>
                  <a:pt x="30463" y="30494"/>
                </a:lnTo>
              </a:path>
            </a:pathLst>
          </a:custGeom>
          <a:ln w="8530">
            <a:solidFill>
              <a:srgbClr val="00FFFF"/>
            </a:solidFill>
          </a:ln>
        </p:spPr>
        <p:txBody>
          <a:bodyPr wrap="square" lIns="0" tIns="0" rIns="0" bIns="0" rtlCol="0"/>
          <a:lstStyle/>
          <a:p/>
        </p:txBody>
      </p:sp>
      <p:sp>
        <p:nvSpPr>
          <p:cNvPr id="736" name="object 736"/>
          <p:cNvSpPr/>
          <p:nvPr/>
        </p:nvSpPr>
        <p:spPr>
          <a:xfrm>
            <a:off x="7259047" y="3180894"/>
            <a:ext cx="755015" cy="0"/>
          </a:xfrm>
          <a:custGeom>
            <a:avLst/>
            <a:gdLst/>
            <a:ahLst/>
            <a:cxnLst/>
            <a:rect l="l" t="t" r="r" b="b"/>
            <a:pathLst>
              <a:path w="755015">
                <a:moveTo>
                  <a:pt x="0" y="0"/>
                </a:moveTo>
                <a:lnTo>
                  <a:pt x="754429" y="0"/>
                </a:lnTo>
              </a:path>
            </a:pathLst>
          </a:custGeom>
          <a:ln w="8532">
            <a:solidFill>
              <a:srgbClr val="00FFFF"/>
            </a:solidFill>
          </a:ln>
        </p:spPr>
        <p:txBody>
          <a:bodyPr wrap="square" lIns="0" tIns="0" rIns="0" bIns="0" rtlCol="0"/>
          <a:lstStyle/>
          <a:p/>
        </p:txBody>
      </p:sp>
      <p:sp>
        <p:nvSpPr>
          <p:cNvPr id="737" name="object 737"/>
          <p:cNvSpPr/>
          <p:nvPr/>
        </p:nvSpPr>
        <p:spPr>
          <a:xfrm>
            <a:off x="7259047" y="3266266"/>
            <a:ext cx="755015" cy="0"/>
          </a:xfrm>
          <a:custGeom>
            <a:avLst/>
            <a:gdLst/>
            <a:ahLst/>
            <a:cxnLst/>
            <a:rect l="l" t="t" r="r" b="b"/>
            <a:pathLst>
              <a:path w="755015">
                <a:moveTo>
                  <a:pt x="754429" y="0"/>
                </a:moveTo>
                <a:lnTo>
                  <a:pt x="0" y="0"/>
                </a:lnTo>
              </a:path>
            </a:pathLst>
          </a:custGeom>
          <a:ln w="8532">
            <a:solidFill>
              <a:srgbClr val="00FFFF"/>
            </a:solidFill>
          </a:ln>
        </p:spPr>
        <p:txBody>
          <a:bodyPr wrap="square" lIns="0" tIns="0" rIns="0" bIns="0" rtlCol="0"/>
          <a:lstStyle/>
          <a:p/>
        </p:txBody>
      </p:sp>
      <p:sp>
        <p:nvSpPr>
          <p:cNvPr id="738" name="object 738"/>
          <p:cNvSpPr/>
          <p:nvPr/>
        </p:nvSpPr>
        <p:spPr>
          <a:xfrm>
            <a:off x="7259047" y="3180894"/>
            <a:ext cx="0" cy="85725"/>
          </a:xfrm>
          <a:custGeom>
            <a:avLst/>
            <a:gdLst/>
            <a:ahLst/>
            <a:cxnLst/>
            <a:rect l="l" t="t" r="r" b="b"/>
            <a:pathLst>
              <a:path h="85725">
                <a:moveTo>
                  <a:pt x="0" y="85372"/>
                </a:moveTo>
                <a:lnTo>
                  <a:pt x="0" y="0"/>
                </a:lnTo>
              </a:path>
            </a:pathLst>
          </a:custGeom>
          <a:ln w="8528">
            <a:solidFill>
              <a:srgbClr val="00FFFF"/>
            </a:solidFill>
          </a:ln>
        </p:spPr>
        <p:txBody>
          <a:bodyPr wrap="square" lIns="0" tIns="0" rIns="0" bIns="0" rtlCol="0"/>
          <a:lstStyle/>
          <a:p/>
        </p:txBody>
      </p:sp>
      <p:sp>
        <p:nvSpPr>
          <p:cNvPr id="739" name="object 739"/>
          <p:cNvSpPr/>
          <p:nvPr/>
        </p:nvSpPr>
        <p:spPr>
          <a:xfrm>
            <a:off x="7506462" y="3061315"/>
            <a:ext cx="78105" cy="78105"/>
          </a:xfrm>
          <a:custGeom>
            <a:avLst/>
            <a:gdLst/>
            <a:ahLst/>
            <a:cxnLst/>
            <a:rect l="l" t="t" r="r" b="b"/>
            <a:pathLst>
              <a:path w="78104" h="78105">
                <a:moveTo>
                  <a:pt x="0" y="0"/>
                </a:moveTo>
                <a:lnTo>
                  <a:pt x="78012" y="78084"/>
                </a:lnTo>
              </a:path>
            </a:pathLst>
          </a:custGeom>
          <a:ln w="8530">
            <a:solidFill>
              <a:srgbClr val="00FFFF"/>
            </a:solidFill>
          </a:ln>
        </p:spPr>
        <p:txBody>
          <a:bodyPr wrap="square" lIns="0" tIns="0" rIns="0" bIns="0" rtlCol="0"/>
          <a:lstStyle/>
          <a:p/>
        </p:txBody>
      </p:sp>
      <p:sp>
        <p:nvSpPr>
          <p:cNvPr id="740" name="object 740"/>
          <p:cNvSpPr/>
          <p:nvPr/>
        </p:nvSpPr>
        <p:spPr>
          <a:xfrm>
            <a:off x="7506462" y="3121113"/>
            <a:ext cx="18415" cy="18415"/>
          </a:xfrm>
          <a:custGeom>
            <a:avLst/>
            <a:gdLst/>
            <a:ahLst/>
            <a:cxnLst/>
            <a:rect l="l" t="t" r="r" b="b"/>
            <a:pathLst>
              <a:path w="18415" h="18414">
                <a:moveTo>
                  <a:pt x="0" y="0"/>
                </a:moveTo>
                <a:lnTo>
                  <a:pt x="18277" y="18286"/>
                </a:lnTo>
              </a:path>
            </a:pathLst>
          </a:custGeom>
          <a:ln w="8530">
            <a:solidFill>
              <a:srgbClr val="00FFFF"/>
            </a:solidFill>
          </a:ln>
        </p:spPr>
        <p:txBody>
          <a:bodyPr wrap="square" lIns="0" tIns="0" rIns="0" bIns="0" rtlCol="0"/>
          <a:lstStyle/>
          <a:p/>
        </p:txBody>
      </p:sp>
      <p:sp>
        <p:nvSpPr>
          <p:cNvPr id="741" name="object 741"/>
          <p:cNvSpPr/>
          <p:nvPr/>
        </p:nvSpPr>
        <p:spPr>
          <a:xfrm>
            <a:off x="7506462" y="3061315"/>
            <a:ext cx="78105" cy="78105"/>
          </a:xfrm>
          <a:custGeom>
            <a:avLst/>
            <a:gdLst/>
            <a:ahLst/>
            <a:cxnLst/>
            <a:rect l="l" t="t" r="r" b="b"/>
            <a:pathLst>
              <a:path w="78104" h="78105">
                <a:moveTo>
                  <a:pt x="0" y="0"/>
                </a:moveTo>
                <a:lnTo>
                  <a:pt x="78012" y="78084"/>
                </a:lnTo>
              </a:path>
            </a:pathLst>
          </a:custGeom>
          <a:ln w="8530">
            <a:solidFill>
              <a:srgbClr val="00FFFF"/>
            </a:solidFill>
          </a:ln>
        </p:spPr>
        <p:txBody>
          <a:bodyPr wrap="square" lIns="0" tIns="0" rIns="0" bIns="0" rtlCol="0"/>
          <a:lstStyle/>
          <a:p/>
        </p:txBody>
      </p:sp>
      <p:sp>
        <p:nvSpPr>
          <p:cNvPr id="742" name="object 742"/>
          <p:cNvSpPr/>
          <p:nvPr/>
        </p:nvSpPr>
        <p:spPr>
          <a:xfrm>
            <a:off x="7566197" y="3061315"/>
            <a:ext cx="78105" cy="78105"/>
          </a:xfrm>
          <a:custGeom>
            <a:avLst/>
            <a:gdLst/>
            <a:ahLst/>
            <a:cxnLst/>
            <a:rect l="l" t="t" r="r" b="b"/>
            <a:pathLst>
              <a:path w="78104" h="78105">
                <a:moveTo>
                  <a:pt x="0" y="0"/>
                </a:moveTo>
                <a:lnTo>
                  <a:pt x="77978" y="78084"/>
                </a:lnTo>
              </a:path>
            </a:pathLst>
          </a:custGeom>
          <a:ln w="8530">
            <a:solidFill>
              <a:srgbClr val="00FFFF"/>
            </a:solidFill>
          </a:ln>
        </p:spPr>
        <p:txBody>
          <a:bodyPr wrap="square" lIns="0" tIns="0" rIns="0" bIns="0" rtlCol="0"/>
          <a:lstStyle/>
          <a:p/>
        </p:txBody>
      </p:sp>
      <p:sp>
        <p:nvSpPr>
          <p:cNvPr id="743" name="object 743"/>
          <p:cNvSpPr/>
          <p:nvPr/>
        </p:nvSpPr>
        <p:spPr>
          <a:xfrm>
            <a:off x="7625898" y="3061315"/>
            <a:ext cx="78105" cy="78105"/>
          </a:xfrm>
          <a:custGeom>
            <a:avLst/>
            <a:gdLst/>
            <a:ahLst/>
            <a:cxnLst/>
            <a:rect l="l" t="t" r="r" b="b"/>
            <a:pathLst>
              <a:path w="78104" h="78105">
                <a:moveTo>
                  <a:pt x="0" y="0"/>
                </a:moveTo>
                <a:lnTo>
                  <a:pt x="78029" y="78084"/>
                </a:lnTo>
              </a:path>
            </a:pathLst>
          </a:custGeom>
          <a:ln w="8530">
            <a:solidFill>
              <a:srgbClr val="00FFFF"/>
            </a:solidFill>
          </a:ln>
        </p:spPr>
        <p:txBody>
          <a:bodyPr wrap="square" lIns="0" tIns="0" rIns="0" bIns="0" rtlCol="0"/>
          <a:lstStyle/>
          <a:p/>
        </p:txBody>
      </p:sp>
      <p:sp>
        <p:nvSpPr>
          <p:cNvPr id="744" name="object 744"/>
          <p:cNvSpPr/>
          <p:nvPr/>
        </p:nvSpPr>
        <p:spPr>
          <a:xfrm>
            <a:off x="7685616" y="3061315"/>
            <a:ext cx="78105" cy="78105"/>
          </a:xfrm>
          <a:custGeom>
            <a:avLst/>
            <a:gdLst/>
            <a:ahLst/>
            <a:cxnLst/>
            <a:rect l="l" t="t" r="r" b="b"/>
            <a:pathLst>
              <a:path w="78104" h="78105">
                <a:moveTo>
                  <a:pt x="0" y="0"/>
                </a:moveTo>
                <a:lnTo>
                  <a:pt x="78012" y="78084"/>
                </a:lnTo>
              </a:path>
            </a:pathLst>
          </a:custGeom>
          <a:ln w="8530">
            <a:solidFill>
              <a:srgbClr val="00FFFF"/>
            </a:solidFill>
          </a:ln>
        </p:spPr>
        <p:txBody>
          <a:bodyPr wrap="square" lIns="0" tIns="0" rIns="0" bIns="0" rtlCol="0"/>
          <a:lstStyle/>
          <a:p/>
        </p:txBody>
      </p:sp>
      <p:sp>
        <p:nvSpPr>
          <p:cNvPr id="745" name="object 745"/>
          <p:cNvSpPr/>
          <p:nvPr/>
        </p:nvSpPr>
        <p:spPr>
          <a:xfrm>
            <a:off x="7745351" y="3061315"/>
            <a:ext cx="78105" cy="78105"/>
          </a:xfrm>
          <a:custGeom>
            <a:avLst/>
            <a:gdLst/>
            <a:ahLst/>
            <a:cxnLst/>
            <a:rect l="l" t="t" r="r" b="b"/>
            <a:pathLst>
              <a:path w="78104" h="78105">
                <a:moveTo>
                  <a:pt x="0" y="0"/>
                </a:moveTo>
                <a:lnTo>
                  <a:pt x="77978" y="78084"/>
                </a:lnTo>
              </a:path>
            </a:pathLst>
          </a:custGeom>
          <a:ln w="8530">
            <a:solidFill>
              <a:srgbClr val="00FFFF"/>
            </a:solidFill>
          </a:ln>
        </p:spPr>
        <p:txBody>
          <a:bodyPr wrap="square" lIns="0" tIns="0" rIns="0" bIns="0" rtlCol="0"/>
          <a:lstStyle/>
          <a:p/>
        </p:txBody>
      </p:sp>
      <p:sp>
        <p:nvSpPr>
          <p:cNvPr id="746" name="object 746"/>
          <p:cNvSpPr/>
          <p:nvPr/>
        </p:nvSpPr>
        <p:spPr>
          <a:xfrm>
            <a:off x="7805051" y="3061315"/>
            <a:ext cx="78105" cy="78105"/>
          </a:xfrm>
          <a:custGeom>
            <a:avLst/>
            <a:gdLst/>
            <a:ahLst/>
            <a:cxnLst/>
            <a:rect l="l" t="t" r="r" b="b"/>
            <a:pathLst>
              <a:path w="78104" h="78105">
                <a:moveTo>
                  <a:pt x="0" y="0"/>
                </a:moveTo>
                <a:lnTo>
                  <a:pt x="78012" y="78084"/>
                </a:lnTo>
              </a:path>
            </a:pathLst>
          </a:custGeom>
          <a:ln w="8530">
            <a:solidFill>
              <a:srgbClr val="00FFFF"/>
            </a:solidFill>
          </a:ln>
        </p:spPr>
        <p:txBody>
          <a:bodyPr wrap="square" lIns="0" tIns="0" rIns="0" bIns="0" rtlCol="0"/>
          <a:lstStyle/>
          <a:p/>
        </p:txBody>
      </p:sp>
      <p:sp>
        <p:nvSpPr>
          <p:cNvPr id="747" name="object 747"/>
          <p:cNvSpPr/>
          <p:nvPr/>
        </p:nvSpPr>
        <p:spPr>
          <a:xfrm>
            <a:off x="7864803" y="3061315"/>
            <a:ext cx="78105" cy="78105"/>
          </a:xfrm>
          <a:custGeom>
            <a:avLst/>
            <a:gdLst/>
            <a:ahLst/>
            <a:cxnLst/>
            <a:rect l="l" t="t" r="r" b="b"/>
            <a:pathLst>
              <a:path w="78104" h="78105">
                <a:moveTo>
                  <a:pt x="0" y="0"/>
                </a:moveTo>
                <a:lnTo>
                  <a:pt x="77961" y="78084"/>
                </a:lnTo>
              </a:path>
            </a:pathLst>
          </a:custGeom>
          <a:ln w="8530">
            <a:solidFill>
              <a:srgbClr val="00FFFF"/>
            </a:solidFill>
          </a:ln>
        </p:spPr>
        <p:txBody>
          <a:bodyPr wrap="square" lIns="0" tIns="0" rIns="0" bIns="0" rtlCol="0"/>
          <a:lstStyle/>
          <a:p/>
        </p:txBody>
      </p:sp>
      <p:sp>
        <p:nvSpPr>
          <p:cNvPr id="748" name="object 748"/>
          <p:cNvSpPr/>
          <p:nvPr/>
        </p:nvSpPr>
        <p:spPr>
          <a:xfrm>
            <a:off x="7924504" y="3061315"/>
            <a:ext cx="78105" cy="78105"/>
          </a:xfrm>
          <a:custGeom>
            <a:avLst/>
            <a:gdLst/>
            <a:ahLst/>
            <a:cxnLst/>
            <a:rect l="l" t="t" r="r" b="b"/>
            <a:pathLst>
              <a:path w="78104" h="78105">
                <a:moveTo>
                  <a:pt x="0" y="0"/>
                </a:moveTo>
                <a:lnTo>
                  <a:pt x="78012" y="78084"/>
                </a:lnTo>
              </a:path>
            </a:pathLst>
          </a:custGeom>
          <a:ln w="8530">
            <a:solidFill>
              <a:srgbClr val="00FFFF"/>
            </a:solidFill>
          </a:ln>
        </p:spPr>
        <p:txBody>
          <a:bodyPr wrap="square" lIns="0" tIns="0" rIns="0" bIns="0" rtlCol="0"/>
          <a:lstStyle/>
          <a:p/>
        </p:txBody>
      </p:sp>
      <p:sp>
        <p:nvSpPr>
          <p:cNvPr id="749" name="object 749"/>
          <p:cNvSpPr/>
          <p:nvPr/>
        </p:nvSpPr>
        <p:spPr>
          <a:xfrm>
            <a:off x="7984239" y="3061315"/>
            <a:ext cx="26034" cy="26034"/>
          </a:xfrm>
          <a:custGeom>
            <a:avLst/>
            <a:gdLst/>
            <a:ahLst/>
            <a:cxnLst/>
            <a:rect l="l" t="t" r="r" b="b"/>
            <a:pathLst>
              <a:path w="26034" h="26035">
                <a:moveTo>
                  <a:pt x="0" y="0"/>
                </a:moveTo>
                <a:lnTo>
                  <a:pt x="25595" y="25659"/>
                </a:lnTo>
              </a:path>
            </a:pathLst>
          </a:custGeom>
          <a:ln w="8530">
            <a:solidFill>
              <a:srgbClr val="00FFFF"/>
            </a:solidFill>
          </a:ln>
        </p:spPr>
        <p:txBody>
          <a:bodyPr wrap="square" lIns="0" tIns="0" rIns="0" bIns="0" rtlCol="0"/>
          <a:lstStyle/>
          <a:p/>
        </p:txBody>
      </p:sp>
      <p:sp>
        <p:nvSpPr>
          <p:cNvPr id="750" name="object 750"/>
          <p:cNvSpPr/>
          <p:nvPr/>
        </p:nvSpPr>
        <p:spPr>
          <a:xfrm>
            <a:off x="7502803" y="3057671"/>
            <a:ext cx="511175" cy="0"/>
          </a:xfrm>
          <a:custGeom>
            <a:avLst/>
            <a:gdLst/>
            <a:ahLst/>
            <a:cxnLst/>
            <a:rect l="l" t="t" r="r" b="b"/>
            <a:pathLst>
              <a:path w="511175">
                <a:moveTo>
                  <a:pt x="0" y="0"/>
                </a:moveTo>
                <a:lnTo>
                  <a:pt x="510673" y="0"/>
                </a:lnTo>
              </a:path>
            </a:pathLst>
          </a:custGeom>
          <a:ln w="8532">
            <a:solidFill>
              <a:srgbClr val="00FFFF"/>
            </a:solidFill>
          </a:ln>
        </p:spPr>
        <p:txBody>
          <a:bodyPr wrap="square" lIns="0" tIns="0" rIns="0" bIns="0" rtlCol="0"/>
          <a:lstStyle/>
          <a:p/>
        </p:txBody>
      </p:sp>
      <p:sp>
        <p:nvSpPr>
          <p:cNvPr id="751" name="object 751"/>
          <p:cNvSpPr/>
          <p:nvPr/>
        </p:nvSpPr>
        <p:spPr>
          <a:xfrm>
            <a:off x="7502803" y="3143043"/>
            <a:ext cx="511175" cy="0"/>
          </a:xfrm>
          <a:custGeom>
            <a:avLst/>
            <a:gdLst/>
            <a:ahLst/>
            <a:cxnLst/>
            <a:rect l="l" t="t" r="r" b="b"/>
            <a:pathLst>
              <a:path w="511175">
                <a:moveTo>
                  <a:pt x="510673" y="0"/>
                </a:moveTo>
                <a:lnTo>
                  <a:pt x="0" y="0"/>
                </a:lnTo>
              </a:path>
            </a:pathLst>
          </a:custGeom>
          <a:ln w="8532">
            <a:solidFill>
              <a:srgbClr val="00FFFF"/>
            </a:solidFill>
          </a:ln>
        </p:spPr>
        <p:txBody>
          <a:bodyPr wrap="square" lIns="0" tIns="0" rIns="0" bIns="0" rtlCol="0"/>
          <a:lstStyle/>
          <a:p/>
        </p:txBody>
      </p:sp>
      <p:sp>
        <p:nvSpPr>
          <p:cNvPr id="752" name="object 752"/>
          <p:cNvSpPr/>
          <p:nvPr/>
        </p:nvSpPr>
        <p:spPr>
          <a:xfrm>
            <a:off x="7502803" y="3057671"/>
            <a:ext cx="0" cy="85725"/>
          </a:xfrm>
          <a:custGeom>
            <a:avLst/>
            <a:gdLst/>
            <a:ahLst/>
            <a:cxnLst/>
            <a:rect l="l" t="t" r="r" b="b"/>
            <a:pathLst>
              <a:path h="85725">
                <a:moveTo>
                  <a:pt x="0" y="85372"/>
                </a:moveTo>
                <a:lnTo>
                  <a:pt x="0" y="0"/>
                </a:lnTo>
              </a:path>
            </a:pathLst>
          </a:custGeom>
          <a:ln w="8528">
            <a:solidFill>
              <a:srgbClr val="00FFFF"/>
            </a:solidFill>
          </a:ln>
        </p:spPr>
        <p:txBody>
          <a:bodyPr wrap="square" lIns="0" tIns="0" rIns="0" bIns="0" rtlCol="0"/>
          <a:lstStyle/>
          <a:p/>
        </p:txBody>
      </p:sp>
      <p:sp>
        <p:nvSpPr>
          <p:cNvPr id="753" name="object 753"/>
          <p:cNvSpPr/>
          <p:nvPr/>
        </p:nvSpPr>
        <p:spPr>
          <a:xfrm>
            <a:off x="7439443" y="2939370"/>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754" name="object 754"/>
          <p:cNvSpPr/>
          <p:nvPr/>
        </p:nvSpPr>
        <p:spPr>
          <a:xfrm>
            <a:off x="7439443" y="2999150"/>
            <a:ext cx="18415" cy="18415"/>
          </a:xfrm>
          <a:custGeom>
            <a:avLst/>
            <a:gdLst/>
            <a:ahLst/>
            <a:cxnLst/>
            <a:rect l="l" t="t" r="r" b="b"/>
            <a:pathLst>
              <a:path w="18415" h="18414">
                <a:moveTo>
                  <a:pt x="0" y="0"/>
                </a:moveTo>
                <a:lnTo>
                  <a:pt x="18277" y="18286"/>
                </a:lnTo>
              </a:path>
            </a:pathLst>
          </a:custGeom>
          <a:ln w="8530">
            <a:solidFill>
              <a:srgbClr val="00FFFF"/>
            </a:solidFill>
          </a:ln>
        </p:spPr>
        <p:txBody>
          <a:bodyPr wrap="square" lIns="0" tIns="0" rIns="0" bIns="0" rtlCol="0"/>
          <a:lstStyle/>
          <a:p/>
        </p:txBody>
      </p:sp>
      <p:sp>
        <p:nvSpPr>
          <p:cNvPr id="755" name="object 755"/>
          <p:cNvSpPr/>
          <p:nvPr/>
        </p:nvSpPr>
        <p:spPr>
          <a:xfrm>
            <a:off x="7439443" y="2939370"/>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756" name="object 756"/>
          <p:cNvSpPr/>
          <p:nvPr/>
        </p:nvSpPr>
        <p:spPr>
          <a:xfrm>
            <a:off x="7499144" y="2939370"/>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757" name="object 757"/>
          <p:cNvSpPr/>
          <p:nvPr/>
        </p:nvSpPr>
        <p:spPr>
          <a:xfrm>
            <a:off x="7558896" y="2939370"/>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758" name="object 758"/>
          <p:cNvSpPr/>
          <p:nvPr/>
        </p:nvSpPr>
        <p:spPr>
          <a:xfrm>
            <a:off x="7618596" y="2939370"/>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759" name="object 759"/>
          <p:cNvSpPr/>
          <p:nvPr/>
        </p:nvSpPr>
        <p:spPr>
          <a:xfrm>
            <a:off x="7678297" y="2939370"/>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760" name="object 760"/>
          <p:cNvSpPr/>
          <p:nvPr/>
        </p:nvSpPr>
        <p:spPr>
          <a:xfrm>
            <a:off x="7738033" y="2939370"/>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761" name="object 761"/>
          <p:cNvSpPr/>
          <p:nvPr/>
        </p:nvSpPr>
        <p:spPr>
          <a:xfrm>
            <a:off x="7797751" y="2939370"/>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762" name="object 762"/>
          <p:cNvSpPr/>
          <p:nvPr/>
        </p:nvSpPr>
        <p:spPr>
          <a:xfrm>
            <a:off x="7857485" y="2939370"/>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763" name="object 763"/>
          <p:cNvSpPr/>
          <p:nvPr/>
        </p:nvSpPr>
        <p:spPr>
          <a:xfrm>
            <a:off x="7917186" y="2939370"/>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764" name="object 764"/>
          <p:cNvSpPr/>
          <p:nvPr/>
        </p:nvSpPr>
        <p:spPr>
          <a:xfrm>
            <a:off x="7976938" y="2939370"/>
            <a:ext cx="33020" cy="33020"/>
          </a:xfrm>
          <a:custGeom>
            <a:avLst/>
            <a:gdLst/>
            <a:ahLst/>
            <a:cxnLst/>
            <a:rect l="l" t="t" r="r" b="b"/>
            <a:pathLst>
              <a:path w="33020" h="33019">
                <a:moveTo>
                  <a:pt x="0" y="0"/>
                </a:moveTo>
                <a:lnTo>
                  <a:pt x="32896" y="32946"/>
                </a:lnTo>
              </a:path>
            </a:pathLst>
          </a:custGeom>
          <a:ln w="8530">
            <a:solidFill>
              <a:srgbClr val="00FFFF"/>
            </a:solidFill>
          </a:ln>
        </p:spPr>
        <p:txBody>
          <a:bodyPr wrap="square" lIns="0" tIns="0" rIns="0" bIns="0" rtlCol="0"/>
          <a:lstStyle/>
          <a:p/>
        </p:txBody>
      </p:sp>
      <p:sp>
        <p:nvSpPr>
          <p:cNvPr id="765" name="object 765"/>
          <p:cNvSpPr/>
          <p:nvPr/>
        </p:nvSpPr>
        <p:spPr>
          <a:xfrm>
            <a:off x="7435801" y="2935709"/>
            <a:ext cx="577850" cy="0"/>
          </a:xfrm>
          <a:custGeom>
            <a:avLst/>
            <a:gdLst/>
            <a:ahLst/>
            <a:cxnLst/>
            <a:rect l="l" t="t" r="r" b="b"/>
            <a:pathLst>
              <a:path w="577850">
                <a:moveTo>
                  <a:pt x="0" y="0"/>
                </a:moveTo>
                <a:lnTo>
                  <a:pt x="577675" y="0"/>
                </a:lnTo>
              </a:path>
            </a:pathLst>
          </a:custGeom>
          <a:ln w="8532">
            <a:solidFill>
              <a:srgbClr val="00FFFF"/>
            </a:solidFill>
          </a:ln>
        </p:spPr>
        <p:txBody>
          <a:bodyPr wrap="square" lIns="0" tIns="0" rIns="0" bIns="0" rtlCol="0"/>
          <a:lstStyle/>
          <a:p/>
        </p:txBody>
      </p:sp>
      <p:sp>
        <p:nvSpPr>
          <p:cNvPr id="766" name="object 766"/>
          <p:cNvSpPr/>
          <p:nvPr/>
        </p:nvSpPr>
        <p:spPr>
          <a:xfrm>
            <a:off x="7435801" y="3021081"/>
            <a:ext cx="577850" cy="0"/>
          </a:xfrm>
          <a:custGeom>
            <a:avLst/>
            <a:gdLst/>
            <a:ahLst/>
            <a:cxnLst/>
            <a:rect l="l" t="t" r="r" b="b"/>
            <a:pathLst>
              <a:path w="577850">
                <a:moveTo>
                  <a:pt x="577675" y="0"/>
                </a:moveTo>
                <a:lnTo>
                  <a:pt x="0" y="0"/>
                </a:lnTo>
              </a:path>
            </a:pathLst>
          </a:custGeom>
          <a:ln w="8532">
            <a:solidFill>
              <a:srgbClr val="00FFFF"/>
            </a:solidFill>
          </a:ln>
        </p:spPr>
        <p:txBody>
          <a:bodyPr wrap="square" lIns="0" tIns="0" rIns="0" bIns="0" rtlCol="0"/>
          <a:lstStyle/>
          <a:p/>
        </p:txBody>
      </p:sp>
      <p:sp>
        <p:nvSpPr>
          <p:cNvPr id="767" name="object 767"/>
          <p:cNvSpPr/>
          <p:nvPr/>
        </p:nvSpPr>
        <p:spPr>
          <a:xfrm>
            <a:off x="7435801" y="2935709"/>
            <a:ext cx="0" cy="85725"/>
          </a:xfrm>
          <a:custGeom>
            <a:avLst/>
            <a:gdLst/>
            <a:ahLst/>
            <a:cxnLst/>
            <a:rect l="l" t="t" r="r" b="b"/>
            <a:pathLst>
              <a:path h="85725">
                <a:moveTo>
                  <a:pt x="0" y="85372"/>
                </a:moveTo>
                <a:lnTo>
                  <a:pt x="0" y="0"/>
                </a:lnTo>
              </a:path>
            </a:pathLst>
          </a:custGeom>
          <a:ln w="8528">
            <a:solidFill>
              <a:srgbClr val="00FFFF"/>
            </a:solidFill>
          </a:ln>
        </p:spPr>
        <p:txBody>
          <a:bodyPr wrap="square" lIns="0" tIns="0" rIns="0" bIns="0" rtlCol="0"/>
          <a:lstStyle/>
          <a:p/>
        </p:txBody>
      </p:sp>
      <p:sp>
        <p:nvSpPr>
          <p:cNvPr id="768" name="object 768"/>
          <p:cNvSpPr/>
          <p:nvPr/>
        </p:nvSpPr>
        <p:spPr>
          <a:xfrm>
            <a:off x="7642361" y="2811916"/>
            <a:ext cx="371739" cy="86598"/>
          </a:xfrm>
          <a:prstGeom prst="rect">
            <a:avLst/>
          </a:prstGeom>
          <a:blipFill>
            <a:blip r:embed="rId9" cstate="print"/>
            <a:stretch>
              <a:fillRect/>
            </a:stretch>
          </a:blipFill>
        </p:spPr>
        <p:txBody>
          <a:bodyPr wrap="square" lIns="0" tIns="0" rIns="0" bIns="0" rtlCol="0"/>
          <a:lstStyle/>
          <a:p/>
        </p:txBody>
      </p:sp>
      <p:sp>
        <p:nvSpPr>
          <p:cNvPr id="769" name="object 769"/>
          <p:cNvSpPr/>
          <p:nvPr/>
        </p:nvSpPr>
        <p:spPr>
          <a:xfrm>
            <a:off x="7642967" y="2812520"/>
            <a:ext cx="370840" cy="0"/>
          </a:xfrm>
          <a:custGeom>
            <a:avLst/>
            <a:gdLst/>
            <a:ahLst/>
            <a:cxnLst/>
            <a:rect l="l" t="t" r="r" b="b"/>
            <a:pathLst>
              <a:path w="370840">
                <a:moveTo>
                  <a:pt x="0" y="0"/>
                </a:moveTo>
                <a:lnTo>
                  <a:pt x="370509" y="0"/>
                </a:lnTo>
              </a:path>
            </a:pathLst>
          </a:custGeom>
          <a:ln w="8532">
            <a:solidFill>
              <a:srgbClr val="00FFFF"/>
            </a:solidFill>
          </a:ln>
        </p:spPr>
        <p:txBody>
          <a:bodyPr wrap="square" lIns="0" tIns="0" rIns="0" bIns="0" rtlCol="0"/>
          <a:lstStyle/>
          <a:p/>
        </p:txBody>
      </p:sp>
      <p:sp>
        <p:nvSpPr>
          <p:cNvPr id="770" name="object 770"/>
          <p:cNvSpPr/>
          <p:nvPr/>
        </p:nvSpPr>
        <p:spPr>
          <a:xfrm>
            <a:off x="7642967" y="2897909"/>
            <a:ext cx="370840" cy="0"/>
          </a:xfrm>
          <a:custGeom>
            <a:avLst/>
            <a:gdLst/>
            <a:ahLst/>
            <a:cxnLst/>
            <a:rect l="l" t="t" r="r" b="b"/>
            <a:pathLst>
              <a:path w="370840">
                <a:moveTo>
                  <a:pt x="370509" y="0"/>
                </a:moveTo>
                <a:lnTo>
                  <a:pt x="0" y="0"/>
                </a:lnTo>
              </a:path>
            </a:pathLst>
          </a:custGeom>
          <a:ln w="8532">
            <a:solidFill>
              <a:srgbClr val="00FFFF"/>
            </a:solidFill>
          </a:ln>
        </p:spPr>
        <p:txBody>
          <a:bodyPr wrap="square" lIns="0" tIns="0" rIns="0" bIns="0" rtlCol="0"/>
          <a:lstStyle/>
          <a:p/>
        </p:txBody>
      </p:sp>
      <p:sp>
        <p:nvSpPr>
          <p:cNvPr id="771" name="object 771"/>
          <p:cNvSpPr/>
          <p:nvPr/>
        </p:nvSpPr>
        <p:spPr>
          <a:xfrm>
            <a:off x="7642967" y="2812520"/>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772" name="object 772"/>
          <p:cNvSpPr/>
          <p:nvPr/>
        </p:nvSpPr>
        <p:spPr>
          <a:xfrm>
            <a:off x="7018985" y="2694219"/>
            <a:ext cx="78105" cy="78105"/>
          </a:xfrm>
          <a:custGeom>
            <a:avLst/>
            <a:gdLst/>
            <a:ahLst/>
            <a:cxnLst/>
            <a:rect l="l" t="t" r="r" b="b"/>
            <a:pathLst>
              <a:path w="78104" h="78105">
                <a:moveTo>
                  <a:pt x="0" y="0"/>
                </a:moveTo>
                <a:lnTo>
                  <a:pt x="77961" y="78033"/>
                </a:lnTo>
              </a:path>
            </a:pathLst>
          </a:custGeom>
          <a:ln w="8530">
            <a:solidFill>
              <a:srgbClr val="00FFFF"/>
            </a:solidFill>
          </a:ln>
        </p:spPr>
        <p:txBody>
          <a:bodyPr wrap="square" lIns="0" tIns="0" rIns="0" bIns="0" rtlCol="0"/>
          <a:lstStyle/>
          <a:p/>
        </p:txBody>
      </p:sp>
      <p:sp>
        <p:nvSpPr>
          <p:cNvPr id="773" name="object 773"/>
          <p:cNvSpPr/>
          <p:nvPr/>
        </p:nvSpPr>
        <p:spPr>
          <a:xfrm>
            <a:off x="7018985" y="2753965"/>
            <a:ext cx="18415" cy="18415"/>
          </a:xfrm>
          <a:custGeom>
            <a:avLst/>
            <a:gdLst/>
            <a:ahLst/>
            <a:cxnLst/>
            <a:rect l="l" t="t" r="r" b="b"/>
            <a:pathLst>
              <a:path w="18415" h="18414">
                <a:moveTo>
                  <a:pt x="0" y="0"/>
                </a:moveTo>
                <a:lnTo>
                  <a:pt x="18260" y="18286"/>
                </a:lnTo>
              </a:path>
            </a:pathLst>
          </a:custGeom>
          <a:ln w="8530">
            <a:solidFill>
              <a:srgbClr val="00FFFF"/>
            </a:solidFill>
          </a:ln>
        </p:spPr>
        <p:txBody>
          <a:bodyPr wrap="square" lIns="0" tIns="0" rIns="0" bIns="0" rtlCol="0"/>
          <a:lstStyle/>
          <a:p/>
        </p:txBody>
      </p:sp>
      <p:sp>
        <p:nvSpPr>
          <p:cNvPr id="774" name="object 774"/>
          <p:cNvSpPr/>
          <p:nvPr/>
        </p:nvSpPr>
        <p:spPr>
          <a:xfrm>
            <a:off x="7018985" y="2694219"/>
            <a:ext cx="78105" cy="78105"/>
          </a:xfrm>
          <a:custGeom>
            <a:avLst/>
            <a:gdLst/>
            <a:ahLst/>
            <a:cxnLst/>
            <a:rect l="l" t="t" r="r" b="b"/>
            <a:pathLst>
              <a:path w="78104" h="78105">
                <a:moveTo>
                  <a:pt x="0" y="0"/>
                </a:moveTo>
                <a:lnTo>
                  <a:pt x="77961" y="78033"/>
                </a:lnTo>
              </a:path>
            </a:pathLst>
          </a:custGeom>
          <a:ln w="8530">
            <a:solidFill>
              <a:srgbClr val="00FFFF"/>
            </a:solidFill>
          </a:ln>
        </p:spPr>
        <p:txBody>
          <a:bodyPr wrap="square" lIns="0" tIns="0" rIns="0" bIns="0" rtlCol="0"/>
          <a:lstStyle/>
          <a:p/>
        </p:txBody>
      </p:sp>
      <p:sp>
        <p:nvSpPr>
          <p:cNvPr id="775" name="object 775"/>
          <p:cNvSpPr/>
          <p:nvPr/>
        </p:nvSpPr>
        <p:spPr>
          <a:xfrm>
            <a:off x="7078686" y="2694219"/>
            <a:ext cx="78105" cy="78105"/>
          </a:xfrm>
          <a:custGeom>
            <a:avLst/>
            <a:gdLst/>
            <a:ahLst/>
            <a:cxnLst/>
            <a:rect l="l" t="t" r="r" b="b"/>
            <a:pathLst>
              <a:path w="78104" h="78105">
                <a:moveTo>
                  <a:pt x="0" y="0"/>
                </a:moveTo>
                <a:lnTo>
                  <a:pt x="78012" y="78033"/>
                </a:lnTo>
              </a:path>
            </a:pathLst>
          </a:custGeom>
          <a:ln w="8530">
            <a:solidFill>
              <a:srgbClr val="00FFFF"/>
            </a:solidFill>
          </a:ln>
        </p:spPr>
        <p:txBody>
          <a:bodyPr wrap="square" lIns="0" tIns="0" rIns="0" bIns="0" rtlCol="0"/>
          <a:lstStyle/>
          <a:p/>
        </p:txBody>
      </p:sp>
      <p:sp>
        <p:nvSpPr>
          <p:cNvPr id="776" name="object 776"/>
          <p:cNvSpPr/>
          <p:nvPr/>
        </p:nvSpPr>
        <p:spPr>
          <a:xfrm>
            <a:off x="7138420" y="2694219"/>
            <a:ext cx="78105" cy="78105"/>
          </a:xfrm>
          <a:custGeom>
            <a:avLst/>
            <a:gdLst/>
            <a:ahLst/>
            <a:cxnLst/>
            <a:rect l="l" t="t" r="r" b="b"/>
            <a:pathLst>
              <a:path w="78104" h="78105">
                <a:moveTo>
                  <a:pt x="0" y="0"/>
                </a:moveTo>
                <a:lnTo>
                  <a:pt x="77978" y="78033"/>
                </a:lnTo>
              </a:path>
            </a:pathLst>
          </a:custGeom>
          <a:ln w="8530">
            <a:solidFill>
              <a:srgbClr val="00FFFF"/>
            </a:solidFill>
          </a:ln>
        </p:spPr>
        <p:txBody>
          <a:bodyPr wrap="square" lIns="0" tIns="0" rIns="0" bIns="0" rtlCol="0"/>
          <a:lstStyle/>
          <a:p/>
        </p:txBody>
      </p:sp>
      <p:sp>
        <p:nvSpPr>
          <p:cNvPr id="777" name="object 777"/>
          <p:cNvSpPr/>
          <p:nvPr/>
        </p:nvSpPr>
        <p:spPr>
          <a:xfrm>
            <a:off x="7198121" y="2694219"/>
            <a:ext cx="78105" cy="78105"/>
          </a:xfrm>
          <a:custGeom>
            <a:avLst/>
            <a:gdLst/>
            <a:ahLst/>
            <a:cxnLst/>
            <a:rect l="l" t="t" r="r" b="b"/>
            <a:pathLst>
              <a:path w="78104" h="78105">
                <a:moveTo>
                  <a:pt x="0" y="0"/>
                </a:moveTo>
                <a:lnTo>
                  <a:pt x="78029" y="78033"/>
                </a:lnTo>
              </a:path>
            </a:pathLst>
          </a:custGeom>
          <a:ln w="8530">
            <a:solidFill>
              <a:srgbClr val="00FFFF"/>
            </a:solidFill>
          </a:ln>
        </p:spPr>
        <p:txBody>
          <a:bodyPr wrap="square" lIns="0" tIns="0" rIns="0" bIns="0" rtlCol="0"/>
          <a:lstStyle/>
          <a:p/>
        </p:txBody>
      </p:sp>
      <p:sp>
        <p:nvSpPr>
          <p:cNvPr id="778" name="object 778"/>
          <p:cNvSpPr/>
          <p:nvPr/>
        </p:nvSpPr>
        <p:spPr>
          <a:xfrm>
            <a:off x="7257822" y="2694219"/>
            <a:ext cx="78105" cy="78105"/>
          </a:xfrm>
          <a:custGeom>
            <a:avLst/>
            <a:gdLst/>
            <a:ahLst/>
            <a:cxnLst/>
            <a:rect l="l" t="t" r="r" b="b"/>
            <a:pathLst>
              <a:path w="78104" h="78105">
                <a:moveTo>
                  <a:pt x="0" y="0"/>
                </a:moveTo>
                <a:lnTo>
                  <a:pt x="78029" y="78033"/>
                </a:lnTo>
              </a:path>
            </a:pathLst>
          </a:custGeom>
          <a:ln w="8530">
            <a:solidFill>
              <a:srgbClr val="00FFFF"/>
            </a:solidFill>
          </a:ln>
        </p:spPr>
        <p:txBody>
          <a:bodyPr wrap="square" lIns="0" tIns="0" rIns="0" bIns="0" rtlCol="0"/>
          <a:lstStyle/>
          <a:p/>
        </p:txBody>
      </p:sp>
      <p:sp>
        <p:nvSpPr>
          <p:cNvPr id="779" name="object 779"/>
          <p:cNvSpPr/>
          <p:nvPr/>
        </p:nvSpPr>
        <p:spPr>
          <a:xfrm>
            <a:off x="7317574" y="2694219"/>
            <a:ext cx="78105" cy="78105"/>
          </a:xfrm>
          <a:custGeom>
            <a:avLst/>
            <a:gdLst/>
            <a:ahLst/>
            <a:cxnLst/>
            <a:rect l="l" t="t" r="r" b="b"/>
            <a:pathLst>
              <a:path w="78104" h="78105">
                <a:moveTo>
                  <a:pt x="0" y="0"/>
                </a:moveTo>
                <a:lnTo>
                  <a:pt x="77978" y="78033"/>
                </a:lnTo>
              </a:path>
            </a:pathLst>
          </a:custGeom>
          <a:ln w="8530">
            <a:solidFill>
              <a:srgbClr val="00FFFF"/>
            </a:solidFill>
          </a:ln>
        </p:spPr>
        <p:txBody>
          <a:bodyPr wrap="square" lIns="0" tIns="0" rIns="0" bIns="0" rtlCol="0"/>
          <a:lstStyle/>
          <a:p/>
        </p:txBody>
      </p:sp>
      <p:sp>
        <p:nvSpPr>
          <p:cNvPr id="780" name="object 780"/>
          <p:cNvSpPr/>
          <p:nvPr/>
        </p:nvSpPr>
        <p:spPr>
          <a:xfrm>
            <a:off x="7377275" y="2694219"/>
            <a:ext cx="78105" cy="78105"/>
          </a:xfrm>
          <a:custGeom>
            <a:avLst/>
            <a:gdLst/>
            <a:ahLst/>
            <a:cxnLst/>
            <a:rect l="l" t="t" r="r" b="b"/>
            <a:pathLst>
              <a:path w="78104" h="78105">
                <a:moveTo>
                  <a:pt x="0" y="0"/>
                </a:moveTo>
                <a:lnTo>
                  <a:pt x="78012" y="78033"/>
                </a:lnTo>
              </a:path>
            </a:pathLst>
          </a:custGeom>
          <a:ln w="8530">
            <a:solidFill>
              <a:srgbClr val="00FFFF"/>
            </a:solidFill>
          </a:ln>
        </p:spPr>
        <p:txBody>
          <a:bodyPr wrap="square" lIns="0" tIns="0" rIns="0" bIns="0" rtlCol="0"/>
          <a:lstStyle/>
          <a:p/>
        </p:txBody>
      </p:sp>
      <p:sp>
        <p:nvSpPr>
          <p:cNvPr id="781" name="object 781"/>
          <p:cNvSpPr/>
          <p:nvPr/>
        </p:nvSpPr>
        <p:spPr>
          <a:xfrm>
            <a:off x="7437010" y="2694219"/>
            <a:ext cx="78105" cy="78105"/>
          </a:xfrm>
          <a:custGeom>
            <a:avLst/>
            <a:gdLst/>
            <a:ahLst/>
            <a:cxnLst/>
            <a:rect l="l" t="t" r="r" b="b"/>
            <a:pathLst>
              <a:path w="78104" h="78105">
                <a:moveTo>
                  <a:pt x="0" y="0"/>
                </a:moveTo>
                <a:lnTo>
                  <a:pt x="77978" y="78033"/>
                </a:lnTo>
              </a:path>
            </a:pathLst>
          </a:custGeom>
          <a:ln w="8530">
            <a:solidFill>
              <a:srgbClr val="00FFFF"/>
            </a:solidFill>
          </a:ln>
        </p:spPr>
        <p:txBody>
          <a:bodyPr wrap="square" lIns="0" tIns="0" rIns="0" bIns="0" rtlCol="0"/>
          <a:lstStyle/>
          <a:p/>
        </p:txBody>
      </p:sp>
      <p:sp>
        <p:nvSpPr>
          <p:cNvPr id="782" name="object 782"/>
          <p:cNvSpPr/>
          <p:nvPr/>
        </p:nvSpPr>
        <p:spPr>
          <a:xfrm>
            <a:off x="7496710" y="2694219"/>
            <a:ext cx="78105" cy="78105"/>
          </a:xfrm>
          <a:custGeom>
            <a:avLst/>
            <a:gdLst/>
            <a:ahLst/>
            <a:cxnLst/>
            <a:rect l="l" t="t" r="r" b="b"/>
            <a:pathLst>
              <a:path w="78104" h="78105">
                <a:moveTo>
                  <a:pt x="0" y="0"/>
                </a:moveTo>
                <a:lnTo>
                  <a:pt x="78029" y="78033"/>
                </a:lnTo>
              </a:path>
            </a:pathLst>
          </a:custGeom>
          <a:ln w="8530">
            <a:solidFill>
              <a:srgbClr val="00FFFF"/>
            </a:solidFill>
          </a:ln>
        </p:spPr>
        <p:txBody>
          <a:bodyPr wrap="square" lIns="0" tIns="0" rIns="0" bIns="0" rtlCol="0"/>
          <a:lstStyle/>
          <a:p/>
        </p:txBody>
      </p:sp>
      <p:sp>
        <p:nvSpPr>
          <p:cNvPr id="783" name="object 783"/>
          <p:cNvSpPr/>
          <p:nvPr/>
        </p:nvSpPr>
        <p:spPr>
          <a:xfrm>
            <a:off x="7556462" y="2694219"/>
            <a:ext cx="78105" cy="78105"/>
          </a:xfrm>
          <a:custGeom>
            <a:avLst/>
            <a:gdLst/>
            <a:ahLst/>
            <a:cxnLst/>
            <a:rect l="l" t="t" r="r" b="b"/>
            <a:pathLst>
              <a:path w="78104" h="78105">
                <a:moveTo>
                  <a:pt x="0" y="0"/>
                </a:moveTo>
                <a:lnTo>
                  <a:pt x="77978" y="78033"/>
                </a:lnTo>
              </a:path>
            </a:pathLst>
          </a:custGeom>
          <a:ln w="8530">
            <a:solidFill>
              <a:srgbClr val="00FFFF"/>
            </a:solidFill>
          </a:ln>
        </p:spPr>
        <p:txBody>
          <a:bodyPr wrap="square" lIns="0" tIns="0" rIns="0" bIns="0" rtlCol="0"/>
          <a:lstStyle/>
          <a:p/>
        </p:txBody>
      </p:sp>
      <p:sp>
        <p:nvSpPr>
          <p:cNvPr id="784" name="object 784"/>
          <p:cNvSpPr/>
          <p:nvPr/>
        </p:nvSpPr>
        <p:spPr>
          <a:xfrm>
            <a:off x="7616163" y="2694219"/>
            <a:ext cx="78105" cy="78105"/>
          </a:xfrm>
          <a:custGeom>
            <a:avLst/>
            <a:gdLst/>
            <a:ahLst/>
            <a:cxnLst/>
            <a:rect l="l" t="t" r="r" b="b"/>
            <a:pathLst>
              <a:path w="78104" h="78105">
                <a:moveTo>
                  <a:pt x="0" y="0"/>
                </a:moveTo>
                <a:lnTo>
                  <a:pt x="78012" y="78033"/>
                </a:lnTo>
              </a:path>
            </a:pathLst>
          </a:custGeom>
          <a:ln w="8530">
            <a:solidFill>
              <a:srgbClr val="00FFFF"/>
            </a:solidFill>
          </a:ln>
        </p:spPr>
        <p:txBody>
          <a:bodyPr wrap="square" lIns="0" tIns="0" rIns="0" bIns="0" rtlCol="0"/>
          <a:lstStyle/>
          <a:p/>
        </p:txBody>
      </p:sp>
      <p:sp>
        <p:nvSpPr>
          <p:cNvPr id="785" name="object 785"/>
          <p:cNvSpPr/>
          <p:nvPr/>
        </p:nvSpPr>
        <p:spPr>
          <a:xfrm>
            <a:off x="7675864" y="2694219"/>
            <a:ext cx="78105" cy="78105"/>
          </a:xfrm>
          <a:custGeom>
            <a:avLst/>
            <a:gdLst/>
            <a:ahLst/>
            <a:cxnLst/>
            <a:rect l="l" t="t" r="r" b="b"/>
            <a:pathLst>
              <a:path w="78104" h="78105">
                <a:moveTo>
                  <a:pt x="0" y="0"/>
                </a:moveTo>
                <a:lnTo>
                  <a:pt x="78012" y="78033"/>
                </a:lnTo>
              </a:path>
            </a:pathLst>
          </a:custGeom>
          <a:ln w="8530">
            <a:solidFill>
              <a:srgbClr val="00FFFF"/>
            </a:solidFill>
          </a:ln>
        </p:spPr>
        <p:txBody>
          <a:bodyPr wrap="square" lIns="0" tIns="0" rIns="0" bIns="0" rtlCol="0"/>
          <a:lstStyle/>
          <a:p/>
        </p:txBody>
      </p:sp>
      <p:sp>
        <p:nvSpPr>
          <p:cNvPr id="786" name="object 786"/>
          <p:cNvSpPr/>
          <p:nvPr/>
        </p:nvSpPr>
        <p:spPr>
          <a:xfrm>
            <a:off x="7735599" y="2694219"/>
            <a:ext cx="78105" cy="78105"/>
          </a:xfrm>
          <a:custGeom>
            <a:avLst/>
            <a:gdLst/>
            <a:ahLst/>
            <a:cxnLst/>
            <a:rect l="l" t="t" r="r" b="b"/>
            <a:pathLst>
              <a:path w="78104" h="78105">
                <a:moveTo>
                  <a:pt x="0" y="0"/>
                </a:moveTo>
                <a:lnTo>
                  <a:pt x="77978" y="78033"/>
                </a:lnTo>
              </a:path>
            </a:pathLst>
          </a:custGeom>
          <a:ln w="8530">
            <a:solidFill>
              <a:srgbClr val="00FFFF"/>
            </a:solidFill>
          </a:ln>
        </p:spPr>
        <p:txBody>
          <a:bodyPr wrap="square" lIns="0" tIns="0" rIns="0" bIns="0" rtlCol="0"/>
          <a:lstStyle/>
          <a:p/>
        </p:txBody>
      </p:sp>
      <p:sp>
        <p:nvSpPr>
          <p:cNvPr id="787" name="object 787"/>
          <p:cNvSpPr/>
          <p:nvPr/>
        </p:nvSpPr>
        <p:spPr>
          <a:xfrm>
            <a:off x="7795300" y="2694219"/>
            <a:ext cx="78105" cy="78105"/>
          </a:xfrm>
          <a:custGeom>
            <a:avLst/>
            <a:gdLst/>
            <a:ahLst/>
            <a:cxnLst/>
            <a:rect l="l" t="t" r="r" b="b"/>
            <a:pathLst>
              <a:path w="78104" h="78105">
                <a:moveTo>
                  <a:pt x="0" y="0"/>
                </a:moveTo>
                <a:lnTo>
                  <a:pt x="78029" y="78033"/>
                </a:lnTo>
              </a:path>
            </a:pathLst>
          </a:custGeom>
          <a:ln w="8530">
            <a:solidFill>
              <a:srgbClr val="00FFFF"/>
            </a:solidFill>
          </a:ln>
        </p:spPr>
        <p:txBody>
          <a:bodyPr wrap="square" lIns="0" tIns="0" rIns="0" bIns="0" rtlCol="0"/>
          <a:lstStyle/>
          <a:p/>
        </p:txBody>
      </p:sp>
      <p:sp>
        <p:nvSpPr>
          <p:cNvPr id="788" name="object 788"/>
          <p:cNvSpPr/>
          <p:nvPr/>
        </p:nvSpPr>
        <p:spPr>
          <a:xfrm>
            <a:off x="7855052" y="2694219"/>
            <a:ext cx="78105" cy="78105"/>
          </a:xfrm>
          <a:custGeom>
            <a:avLst/>
            <a:gdLst/>
            <a:ahLst/>
            <a:cxnLst/>
            <a:rect l="l" t="t" r="r" b="b"/>
            <a:pathLst>
              <a:path w="78104" h="78105">
                <a:moveTo>
                  <a:pt x="0" y="0"/>
                </a:moveTo>
                <a:lnTo>
                  <a:pt x="77978" y="78033"/>
                </a:lnTo>
              </a:path>
            </a:pathLst>
          </a:custGeom>
          <a:ln w="8530">
            <a:solidFill>
              <a:srgbClr val="00FFFF"/>
            </a:solidFill>
          </a:ln>
        </p:spPr>
        <p:txBody>
          <a:bodyPr wrap="square" lIns="0" tIns="0" rIns="0" bIns="0" rtlCol="0"/>
          <a:lstStyle/>
          <a:p/>
        </p:txBody>
      </p:sp>
      <p:sp>
        <p:nvSpPr>
          <p:cNvPr id="789" name="object 789"/>
          <p:cNvSpPr/>
          <p:nvPr/>
        </p:nvSpPr>
        <p:spPr>
          <a:xfrm>
            <a:off x="7914752" y="2694219"/>
            <a:ext cx="78105" cy="78105"/>
          </a:xfrm>
          <a:custGeom>
            <a:avLst/>
            <a:gdLst/>
            <a:ahLst/>
            <a:cxnLst/>
            <a:rect l="l" t="t" r="r" b="b"/>
            <a:pathLst>
              <a:path w="78104" h="78105">
                <a:moveTo>
                  <a:pt x="0" y="0"/>
                </a:moveTo>
                <a:lnTo>
                  <a:pt x="78012" y="78033"/>
                </a:lnTo>
              </a:path>
            </a:pathLst>
          </a:custGeom>
          <a:ln w="8530">
            <a:solidFill>
              <a:srgbClr val="00FFFF"/>
            </a:solidFill>
          </a:ln>
        </p:spPr>
        <p:txBody>
          <a:bodyPr wrap="square" lIns="0" tIns="0" rIns="0" bIns="0" rtlCol="0"/>
          <a:lstStyle/>
          <a:p/>
        </p:txBody>
      </p:sp>
      <p:sp>
        <p:nvSpPr>
          <p:cNvPr id="790" name="object 790"/>
          <p:cNvSpPr/>
          <p:nvPr/>
        </p:nvSpPr>
        <p:spPr>
          <a:xfrm>
            <a:off x="7974487" y="2694219"/>
            <a:ext cx="35560" cy="35560"/>
          </a:xfrm>
          <a:custGeom>
            <a:avLst/>
            <a:gdLst/>
            <a:ahLst/>
            <a:cxnLst/>
            <a:rect l="l" t="t" r="r" b="b"/>
            <a:pathLst>
              <a:path w="35559" h="35560">
                <a:moveTo>
                  <a:pt x="0" y="0"/>
                </a:moveTo>
                <a:lnTo>
                  <a:pt x="35347" y="35364"/>
                </a:lnTo>
              </a:path>
            </a:pathLst>
          </a:custGeom>
          <a:ln w="8530">
            <a:solidFill>
              <a:srgbClr val="00FFFF"/>
            </a:solidFill>
          </a:ln>
        </p:spPr>
        <p:txBody>
          <a:bodyPr wrap="square" lIns="0" tIns="0" rIns="0" bIns="0" rtlCol="0"/>
          <a:lstStyle/>
          <a:p/>
        </p:txBody>
      </p:sp>
      <p:sp>
        <p:nvSpPr>
          <p:cNvPr id="791" name="object 791"/>
          <p:cNvSpPr/>
          <p:nvPr/>
        </p:nvSpPr>
        <p:spPr>
          <a:xfrm>
            <a:off x="7015326" y="2690558"/>
            <a:ext cx="998219" cy="0"/>
          </a:xfrm>
          <a:custGeom>
            <a:avLst/>
            <a:gdLst/>
            <a:ahLst/>
            <a:cxnLst/>
            <a:rect l="l" t="t" r="r" b="b"/>
            <a:pathLst>
              <a:path w="998220">
                <a:moveTo>
                  <a:pt x="0" y="0"/>
                </a:moveTo>
                <a:lnTo>
                  <a:pt x="998150" y="0"/>
                </a:lnTo>
              </a:path>
            </a:pathLst>
          </a:custGeom>
          <a:ln w="8532">
            <a:solidFill>
              <a:srgbClr val="00FFFF"/>
            </a:solidFill>
          </a:ln>
        </p:spPr>
        <p:txBody>
          <a:bodyPr wrap="square" lIns="0" tIns="0" rIns="0" bIns="0" rtlCol="0"/>
          <a:lstStyle/>
          <a:p/>
        </p:txBody>
      </p:sp>
      <p:sp>
        <p:nvSpPr>
          <p:cNvPr id="792" name="object 792"/>
          <p:cNvSpPr/>
          <p:nvPr/>
        </p:nvSpPr>
        <p:spPr>
          <a:xfrm>
            <a:off x="7015326" y="2775947"/>
            <a:ext cx="998219" cy="0"/>
          </a:xfrm>
          <a:custGeom>
            <a:avLst/>
            <a:gdLst/>
            <a:ahLst/>
            <a:cxnLst/>
            <a:rect l="l" t="t" r="r" b="b"/>
            <a:pathLst>
              <a:path w="998220">
                <a:moveTo>
                  <a:pt x="998150" y="0"/>
                </a:moveTo>
                <a:lnTo>
                  <a:pt x="0" y="0"/>
                </a:lnTo>
              </a:path>
            </a:pathLst>
          </a:custGeom>
          <a:ln w="8532">
            <a:solidFill>
              <a:srgbClr val="00FFFF"/>
            </a:solidFill>
          </a:ln>
        </p:spPr>
        <p:txBody>
          <a:bodyPr wrap="square" lIns="0" tIns="0" rIns="0" bIns="0" rtlCol="0"/>
          <a:lstStyle/>
          <a:p/>
        </p:txBody>
      </p:sp>
      <p:sp>
        <p:nvSpPr>
          <p:cNvPr id="793" name="object 793"/>
          <p:cNvSpPr/>
          <p:nvPr/>
        </p:nvSpPr>
        <p:spPr>
          <a:xfrm>
            <a:off x="7015326" y="2690558"/>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794" name="object 794"/>
          <p:cNvSpPr/>
          <p:nvPr/>
        </p:nvSpPr>
        <p:spPr>
          <a:xfrm>
            <a:off x="6279158"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795" name="object 795"/>
          <p:cNvSpPr/>
          <p:nvPr/>
        </p:nvSpPr>
        <p:spPr>
          <a:xfrm>
            <a:off x="6279158" y="2630777"/>
            <a:ext cx="18415" cy="18415"/>
          </a:xfrm>
          <a:custGeom>
            <a:avLst/>
            <a:gdLst/>
            <a:ahLst/>
            <a:cxnLst/>
            <a:rect l="l" t="t" r="r" b="b"/>
            <a:pathLst>
              <a:path w="18414" h="18414">
                <a:moveTo>
                  <a:pt x="0" y="0"/>
                </a:moveTo>
                <a:lnTo>
                  <a:pt x="18277" y="18286"/>
                </a:lnTo>
              </a:path>
            </a:pathLst>
          </a:custGeom>
          <a:ln w="8530">
            <a:solidFill>
              <a:srgbClr val="00FFFF"/>
            </a:solidFill>
          </a:ln>
        </p:spPr>
        <p:txBody>
          <a:bodyPr wrap="square" lIns="0" tIns="0" rIns="0" bIns="0" rtlCol="0"/>
          <a:lstStyle/>
          <a:p/>
        </p:txBody>
      </p:sp>
      <p:sp>
        <p:nvSpPr>
          <p:cNvPr id="796" name="object 796"/>
          <p:cNvSpPr/>
          <p:nvPr/>
        </p:nvSpPr>
        <p:spPr>
          <a:xfrm>
            <a:off x="6279158"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797" name="object 797"/>
          <p:cNvSpPr/>
          <p:nvPr/>
        </p:nvSpPr>
        <p:spPr>
          <a:xfrm>
            <a:off x="6338909"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798" name="object 798"/>
          <p:cNvSpPr/>
          <p:nvPr/>
        </p:nvSpPr>
        <p:spPr>
          <a:xfrm>
            <a:off x="6398610"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799" name="object 799"/>
          <p:cNvSpPr/>
          <p:nvPr/>
        </p:nvSpPr>
        <p:spPr>
          <a:xfrm>
            <a:off x="6458345"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00" name="object 800"/>
          <p:cNvSpPr/>
          <p:nvPr/>
        </p:nvSpPr>
        <p:spPr>
          <a:xfrm>
            <a:off x="6518046"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01" name="object 801"/>
          <p:cNvSpPr/>
          <p:nvPr/>
        </p:nvSpPr>
        <p:spPr>
          <a:xfrm>
            <a:off x="6577798"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02" name="object 802"/>
          <p:cNvSpPr/>
          <p:nvPr/>
        </p:nvSpPr>
        <p:spPr>
          <a:xfrm>
            <a:off x="6637499"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03" name="object 803"/>
          <p:cNvSpPr/>
          <p:nvPr/>
        </p:nvSpPr>
        <p:spPr>
          <a:xfrm>
            <a:off x="6697199"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04" name="object 804"/>
          <p:cNvSpPr/>
          <p:nvPr/>
        </p:nvSpPr>
        <p:spPr>
          <a:xfrm>
            <a:off x="6756934"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05" name="object 805"/>
          <p:cNvSpPr/>
          <p:nvPr/>
        </p:nvSpPr>
        <p:spPr>
          <a:xfrm>
            <a:off x="6816635"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06" name="object 806"/>
          <p:cNvSpPr/>
          <p:nvPr/>
        </p:nvSpPr>
        <p:spPr>
          <a:xfrm>
            <a:off x="6876387"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07" name="object 807"/>
          <p:cNvSpPr/>
          <p:nvPr/>
        </p:nvSpPr>
        <p:spPr>
          <a:xfrm>
            <a:off x="6936088"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08" name="object 808"/>
          <p:cNvSpPr/>
          <p:nvPr/>
        </p:nvSpPr>
        <p:spPr>
          <a:xfrm>
            <a:off x="6995823"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09" name="object 809"/>
          <p:cNvSpPr/>
          <p:nvPr/>
        </p:nvSpPr>
        <p:spPr>
          <a:xfrm>
            <a:off x="7055524"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10" name="object 810"/>
          <p:cNvSpPr/>
          <p:nvPr/>
        </p:nvSpPr>
        <p:spPr>
          <a:xfrm>
            <a:off x="7115224"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11" name="object 811"/>
          <p:cNvSpPr/>
          <p:nvPr/>
        </p:nvSpPr>
        <p:spPr>
          <a:xfrm>
            <a:off x="7174976"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12" name="object 812"/>
          <p:cNvSpPr/>
          <p:nvPr/>
        </p:nvSpPr>
        <p:spPr>
          <a:xfrm>
            <a:off x="7234677"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13" name="object 813"/>
          <p:cNvSpPr/>
          <p:nvPr/>
        </p:nvSpPr>
        <p:spPr>
          <a:xfrm>
            <a:off x="7294412"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14" name="object 814"/>
          <p:cNvSpPr/>
          <p:nvPr/>
        </p:nvSpPr>
        <p:spPr>
          <a:xfrm>
            <a:off x="7354113" y="2570996"/>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15" name="object 815"/>
          <p:cNvSpPr/>
          <p:nvPr/>
        </p:nvSpPr>
        <p:spPr>
          <a:xfrm>
            <a:off x="7413865"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16" name="object 816"/>
          <p:cNvSpPr/>
          <p:nvPr/>
        </p:nvSpPr>
        <p:spPr>
          <a:xfrm>
            <a:off x="7473565"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17" name="object 817"/>
          <p:cNvSpPr/>
          <p:nvPr/>
        </p:nvSpPr>
        <p:spPr>
          <a:xfrm>
            <a:off x="7533266"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18" name="object 818"/>
          <p:cNvSpPr/>
          <p:nvPr/>
        </p:nvSpPr>
        <p:spPr>
          <a:xfrm>
            <a:off x="7593001"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19" name="object 819"/>
          <p:cNvSpPr/>
          <p:nvPr/>
        </p:nvSpPr>
        <p:spPr>
          <a:xfrm>
            <a:off x="7652719"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20" name="object 820"/>
          <p:cNvSpPr/>
          <p:nvPr/>
        </p:nvSpPr>
        <p:spPr>
          <a:xfrm>
            <a:off x="7712454" y="2570996"/>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21" name="object 821"/>
          <p:cNvSpPr/>
          <p:nvPr/>
        </p:nvSpPr>
        <p:spPr>
          <a:xfrm>
            <a:off x="7772155"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22" name="object 822"/>
          <p:cNvSpPr/>
          <p:nvPr/>
        </p:nvSpPr>
        <p:spPr>
          <a:xfrm>
            <a:off x="7831907" y="2570996"/>
            <a:ext cx="78105" cy="78105"/>
          </a:xfrm>
          <a:custGeom>
            <a:avLst/>
            <a:gdLst/>
            <a:ahLst/>
            <a:cxnLst/>
            <a:rect l="l" t="t" r="r" b="b"/>
            <a:pathLst>
              <a:path w="78104" h="78105">
                <a:moveTo>
                  <a:pt x="0" y="0"/>
                </a:moveTo>
                <a:lnTo>
                  <a:pt x="77961" y="78067"/>
                </a:lnTo>
              </a:path>
            </a:pathLst>
          </a:custGeom>
          <a:ln w="8530">
            <a:solidFill>
              <a:srgbClr val="00FFFF"/>
            </a:solidFill>
          </a:ln>
        </p:spPr>
        <p:txBody>
          <a:bodyPr wrap="square" lIns="0" tIns="0" rIns="0" bIns="0" rtlCol="0"/>
          <a:lstStyle/>
          <a:p/>
        </p:txBody>
      </p:sp>
      <p:sp>
        <p:nvSpPr>
          <p:cNvPr id="823" name="object 823"/>
          <p:cNvSpPr/>
          <p:nvPr/>
        </p:nvSpPr>
        <p:spPr>
          <a:xfrm>
            <a:off x="7891607" y="2570996"/>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24" name="object 824"/>
          <p:cNvSpPr/>
          <p:nvPr/>
        </p:nvSpPr>
        <p:spPr>
          <a:xfrm>
            <a:off x="7951308" y="2570996"/>
            <a:ext cx="59055" cy="59055"/>
          </a:xfrm>
          <a:custGeom>
            <a:avLst/>
            <a:gdLst/>
            <a:ahLst/>
            <a:cxnLst/>
            <a:rect l="l" t="t" r="r" b="b"/>
            <a:pathLst>
              <a:path w="59054" h="59055">
                <a:moveTo>
                  <a:pt x="0" y="0"/>
                </a:moveTo>
                <a:lnTo>
                  <a:pt x="58526" y="58571"/>
                </a:lnTo>
              </a:path>
            </a:pathLst>
          </a:custGeom>
          <a:ln w="8530">
            <a:solidFill>
              <a:srgbClr val="00FFFF"/>
            </a:solidFill>
          </a:ln>
        </p:spPr>
        <p:txBody>
          <a:bodyPr wrap="square" lIns="0" tIns="0" rIns="0" bIns="0" rtlCol="0"/>
          <a:lstStyle/>
          <a:p/>
        </p:txBody>
      </p:sp>
      <p:sp>
        <p:nvSpPr>
          <p:cNvPr id="825" name="object 825"/>
          <p:cNvSpPr/>
          <p:nvPr/>
        </p:nvSpPr>
        <p:spPr>
          <a:xfrm>
            <a:off x="6275499" y="2567335"/>
            <a:ext cx="1737995" cy="0"/>
          </a:xfrm>
          <a:custGeom>
            <a:avLst/>
            <a:gdLst/>
            <a:ahLst/>
            <a:cxnLst/>
            <a:rect l="l" t="t" r="r" b="b"/>
            <a:pathLst>
              <a:path w="1737995">
                <a:moveTo>
                  <a:pt x="0" y="0"/>
                </a:moveTo>
                <a:lnTo>
                  <a:pt x="1737977" y="0"/>
                </a:lnTo>
              </a:path>
            </a:pathLst>
          </a:custGeom>
          <a:ln w="8532">
            <a:solidFill>
              <a:srgbClr val="00FFFF"/>
            </a:solidFill>
          </a:ln>
        </p:spPr>
        <p:txBody>
          <a:bodyPr wrap="square" lIns="0" tIns="0" rIns="0" bIns="0" rtlCol="0"/>
          <a:lstStyle/>
          <a:p/>
        </p:txBody>
      </p:sp>
      <p:sp>
        <p:nvSpPr>
          <p:cNvPr id="826" name="object 826"/>
          <p:cNvSpPr/>
          <p:nvPr/>
        </p:nvSpPr>
        <p:spPr>
          <a:xfrm>
            <a:off x="6275499" y="2652724"/>
            <a:ext cx="1737995" cy="0"/>
          </a:xfrm>
          <a:custGeom>
            <a:avLst/>
            <a:gdLst/>
            <a:ahLst/>
            <a:cxnLst/>
            <a:rect l="l" t="t" r="r" b="b"/>
            <a:pathLst>
              <a:path w="1737995">
                <a:moveTo>
                  <a:pt x="1737977" y="0"/>
                </a:moveTo>
                <a:lnTo>
                  <a:pt x="0" y="0"/>
                </a:lnTo>
              </a:path>
            </a:pathLst>
          </a:custGeom>
          <a:ln w="8532">
            <a:solidFill>
              <a:srgbClr val="00FFFF"/>
            </a:solidFill>
          </a:ln>
        </p:spPr>
        <p:txBody>
          <a:bodyPr wrap="square" lIns="0" tIns="0" rIns="0" bIns="0" rtlCol="0"/>
          <a:lstStyle/>
          <a:p/>
        </p:txBody>
      </p:sp>
      <p:sp>
        <p:nvSpPr>
          <p:cNvPr id="827" name="object 827"/>
          <p:cNvSpPr/>
          <p:nvPr/>
        </p:nvSpPr>
        <p:spPr>
          <a:xfrm>
            <a:off x="6275499" y="2567335"/>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828" name="object 828"/>
          <p:cNvSpPr/>
          <p:nvPr/>
        </p:nvSpPr>
        <p:spPr>
          <a:xfrm>
            <a:off x="6537549"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29" name="object 829"/>
          <p:cNvSpPr/>
          <p:nvPr/>
        </p:nvSpPr>
        <p:spPr>
          <a:xfrm>
            <a:off x="6537549" y="2508815"/>
            <a:ext cx="18415" cy="18415"/>
          </a:xfrm>
          <a:custGeom>
            <a:avLst/>
            <a:gdLst/>
            <a:ahLst/>
            <a:cxnLst/>
            <a:rect l="l" t="t" r="r" b="b"/>
            <a:pathLst>
              <a:path w="18415" h="18414">
                <a:moveTo>
                  <a:pt x="0" y="0"/>
                </a:moveTo>
                <a:lnTo>
                  <a:pt x="18277" y="18286"/>
                </a:lnTo>
              </a:path>
            </a:pathLst>
          </a:custGeom>
          <a:ln w="8530">
            <a:solidFill>
              <a:srgbClr val="00FFFF"/>
            </a:solidFill>
          </a:ln>
        </p:spPr>
        <p:txBody>
          <a:bodyPr wrap="square" lIns="0" tIns="0" rIns="0" bIns="0" rtlCol="0"/>
          <a:lstStyle/>
          <a:p/>
        </p:txBody>
      </p:sp>
      <p:sp>
        <p:nvSpPr>
          <p:cNvPr id="830" name="object 830"/>
          <p:cNvSpPr/>
          <p:nvPr/>
        </p:nvSpPr>
        <p:spPr>
          <a:xfrm>
            <a:off x="6537549"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31" name="object 831"/>
          <p:cNvSpPr/>
          <p:nvPr/>
        </p:nvSpPr>
        <p:spPr>
          <a:xfrm>
            <a:off x="6597284"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32" name="object 832"/>
          <p:cNvSpPr/>
          <p:nvPr/>
        </p:nvSpPr>
        <p:spPr>
          <a:xfrm>
            <a:off x="6656985" y="2449034"/>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33" name="object 833"/>
          <p:cNvSpPr/>
          <p:nvPr/>
        </p:nvSpPr>
        <p:spPr>
          <a:xfrm>
            <a:off x="6716737"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34" name="object 834"/>
          <p:cNvSpPr/>
          <p:nvPr/>
        </p:nvSpPr>
        <p:spPr>
          <a:xfrm>
            <a:off x="6776438"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35" name="object 835"/>
          <p:cNvSpPr/>
          <p:nvPr/>
        </p:nvSpPr>
        <p:spPr>
          <a:xfrm>
            <a:off x="6836138"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36" name="object 836"/>
          <p:cNvSpPr/>
          <p:nvPr/>
        </p:nvSpPr>
        <p:spPr>
          <a:xfrm>
            <a:off x="6895873"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37" name="object 837"/>
          <p:cNvSpPr/>
          <p:nvPr/>
        </p:nvSpPr>
        <p:spPr>
          <a:xfrm>
            <a:off x="6955574" y="2449034"/>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38" name="object 838"/>
          <p:cNvSpPr/>
          <p:nvPr/>
        </p:nvSpPr>
        <p:spPr>
          <a:xfrm>
            <a:off x="7015326"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39" name="object 839"/>
          <p:cNvSpPr/>
          <p:nvPr/>
        </p:nvSpPr>
        <p:spPr>
          <a:xfrm>
            <a:off x="7075027"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40" name="object 840"/>
          <p:cNvSpPr/>
          <p:nvPr/>
        </p:nvSpPr>
        <p:spPr>
          <a:xfrm>
            <a:off x="7134762"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41" name="object 841"/>
          <p:cNvSpPr/>
          <p:nvPr/>
        </p:nvSpPr>
        <p:spPr>
          <a:xfrm>
            <a:off x="7194463"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42" name="object 842"/>
          <p:cNvSpPr/>
          <p:nvPr/>
        </p:nvSpPr>
        <p:spPr>
          <a:xfrm>
            <a:off x="7254163" y="2449034"/>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43" name="object 843"/>
          <p:cNvSpPr/>
          <p:nvPr/>
        </p:nvSpPr>
        <p:spPr>
          <a:xfrm>
            <a:off x="7313915"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44" name="object 844"/>
          <p:cNvSpPr/>
          <p:nvPr/>
        </p:nvSpPr>
        <p:spPr>
          <a:xfrm>
            <a:off x="7373616"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45" name="object 845"/>
          <p:cNvSpPr/>
          <p:nvPr/>
        </p:nvSpPr>
        <p:spPr>
          <a:xfrm>
            <a:off x="7433350"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46" name="object 846"/>
          <p:cNvSpPr/>
          <p:nvPr/>
        </p:nvSpPr>
        <p:spPr>
          <a:xfrm>
            <a:off x="7493051" y="2449034"/>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47" name="object 847"/>
          <p:cNvSpPr/>
          <p:nvPr/>
        </p:nvSpPr>
        <p:spPr>
          <a:xfrm>
            <a:off x="7552804"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48" name="object 848"/>
          <p:cNvSpPr/>
          <p:nvPr/>
        </p:nvSpPr>
        <p:spPr>
          <a:xfrm>
            <a:off x="7612504"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49" name="object 849"/>
          <p:cNvSpPr/>
          <p:nvPr/>
        </p:nvSpPr>
        <p:spPr>
          <a:xfrm>
            <a:off x="7672205"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50" name="object 850"/>
          <p:cNvSpPr/>
          <p:nvPr/>
        </p:nvSpPr>
        <p:spPr>
          <a:xfrm>
            <a:off x="7731957" y="2449034"/>
            <a:ext cx="78105" cy="78105"/>
          </a:xfrm>
          <a:custGeom>
            <a:avLst/>
            <a:gdLst/>
            <a:ahLst/>
            <a:cxnLst/>
            <a:rect l="l" t="t" r="r" b="b"/>
            <a:pathLst>
              <a:path w="78104" h="78105">
                <a:moveTo>
                  <a:pt x="0" y="0"/>
                </a:moveTo>
                <a:lnTo>
                  <a:pt x="77961" y="78067"/>
                </a:lnTo>
              </a:path>
            </a:pathLst>
          </a:custGeom>
          <a:ln w="8530">
            <a:solidFill>
              <a:srgbClr val="00FFFF"/>
            </a:solidFill>
          </a:ln>
        </p:spPr>
        <p:txBody>
          <a:bodyPr wrap="square" lIns="0" tIns="0" rIns="0" bIns="0" rtlCol="0"/>
          <a:lstStyle/>
          <a:p/>
        </p:txBody>
      </p:sp>
      <p:sp>
        <p:nvSpPr>
          <p:cNvPr id="851" name="object 851"/>
          <p:cNvSpPr/>
          <p:nvPr/>
        </p:nvSpPr>
        <p:spPr>
          <a:xfrm>
            <a:off x="7791658"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52" name="object 852"/>
          <p:cNvSpPr/>
          <p:nvPr/>
        </p:nvSpPr>
        <p:spPr>
          <a:xfrm>
            <a:off x="7851392" y="2449034"/>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53" name="object 853"/>
          <p:cNvSpPr/>
          <p:nvPr/>
        </p:nvSpPr>
        <p:spPr>
          <a:xfrm>
            <a:off x="7911093" y="2449034"/>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54" name="object 854"/>
          <p:cNvSpPr/>
          <p:nvPr/>
        </p:nvSpPr>
        <p:spPr>
          <a:xfrm>
            <a:off x="7970846" y="2449034"/>
            <a:ext cx="39370" cy="39370"/>
          </a:xfrm>
          <a:custGeom>
            <a:avLst/>
            <a:gdLst/>
            <a:ahLst/>
            <a:cxnLst/>
            <a:rect l="l" t="t" r="r" b="b"/>
            <a:pathLst>
              <a:path w="39370" h="39369">
                <a:moveTo>
                  <a:pt x="0" y="0"/>
                </a:moveTo>
                <a:lnTo>
                  <a:pt x="38989" y="39059"/>
                </a:lnTo>
              </a:path>
            </a:pathLst>
          </a:custGeom>
          <a:ln w="8530">
            <a:solidFill>
              <a:srgbClr val="00FFFF"/>
            </a:solidFill>
          </a:ln>
        </p:spPr>
        <p:txBody>
          <a:bodyPr wrap="square" lIns="0" tIns="0" rIns="0" bIns="0" rtlCol="0"/>
          <a:lstStyle/>
          <a:p/>
        </p:txBody>
      </p:sp>
      <p:sp>
        <p:nvSpPr>
          <p:cNvPr id="855" name="object 855"/>
          <p:cNvSpPr/>
          <p:nvPr/>
        </p:nvSpPr>
        <p:spPr>
          <a:xfrm>
            <a:off x="6533891" y="2445373"/>
            <a:ext cx="1480185" cy="0"/>
          </a:xfrm>
          <a:custGeom>
            <a:avLst/>
            <a:gdLst/>
            <a:ahLst/>
            <a:cxnLst/>
            <a:rect l="l" t="t" r="r" b="b"/>
            <a:pathLst>
              <a:path w="1480184">
                <a:moveTo>
                  <a:pt x="0" y="0"/>
                </a:moveTo>
                <a:lnTo>
                  <a:pt x="1479586" y="0"/>
                </a:lnTo>
              </a:path>
            </a:pathLst>
          </a:custGeom>
          <a:ln w="8532">
            <a:solidFill>
              <a:srgbClr val="00FFFF"/>
            </a:solidFill>
          </a:ln>
        </p:spPr>
        <p:txBody>
          <a:bodyPr wrap="square" lIns="0" tIns="0" rIns="0" bIns="0" rtlCol="0"/>
          <a:lstStyle/>
          <a:p/>
        </p:txBody>
      </p:sp>
      <p:sp>
        <p:nvSpPr>
          <p:cNvPr id="856" name="object 856"/>
          <p:cNvSpPr/>
          <p:nvPr/>
        </p:nvSpPr>
        <p:spPr>
          <a:xfrm>
            <a:off x="6533891" y="2530762"/>
            <a:ext cx="1480185" cy="0"/>
          </a:xfrm>
          <a:custGeom>
            <a:avLst/>
            <a:gdLst/>
            <a:ahLst/>
            <a:cxnLst/>
            <a:rect l="l" t="t" r="r" b="b"/>
            <a:pathLst>
              <a:path w="1480184">
                <a:moveTo>
                  <a:pt x="1479586" y="0"/>
                </a:moveTo>
                <a:lnTo>
                  <a:pt x="0" y="0"/>
                </a:lnTo>
              </a:path>
            </a:pathLst>
          </a:custGeom>
          <a:ln w="8532">
            <a:solidFill>
              <a:srgbClr val="00FFFF"/>
            </a:solidFill>
          </a:ln>
        </p:spPr>
        <p:txBody>
          <a:bodyPr wrap="square" lIns="0" tIns="0" rIns="0" bIns="0" rtlCol="0"/>
          <a:lstStyle/>
          <a:p/>
        </p:txBody>
      </p:sp>
      <p:sp>
        <p:nvSpPr>
          <p:cNvPr id="857" name="object 857"/>
          <p:cNvSpPr/>
          <p:nvPr/>
        </p:nvSpPr>
        <p:spPr>
          <a:xfrm>
            <a:off x="6533891" y="2445373"/>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858" name="object 858"/>
          <p:cNvSpPr/>
          <p:nvPr/>
        </p:nvSpPr>
        <p:spPr>
          <a:xfrm>
            <a:off x="6336459"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59" name="object 859"/>
          <p:cNvSpPr/>
          <p:nvPr/>
        </p:nvSpPr>
        <p:spPr>
          <a:xfrm>
            <a:off x="6336459" y="2385643"/>
            <a:ext cx="18415" cy="18415"/>
          </a:xfrm>
          <a:custGeom>
            <a:avLst/>
            <a:gdLst/>
            <a:ahLst/>
            <a:cxnLst/>
            <a:rect l="l" t="t" r="r" b="b"/>
            <a:pathLst>
              <a:path w="18414" h="18414">
                <a:moveTo>
                  <a:pt x="0" y="0"/>
                </a:moveTo>
                <a:lnTo>
                  <a:pt x="18277" y="18286"/>
                </a:lnTo>
              </a:path>
            </a:pathLst>
          </a:custGeom>
          <a:ln w="8530">
            <a:solidFill>
              <a:srgbClr val="00FFFF"/>
            </a:solidFill>
          </a:ln>
        </p:spPr>
        <p:txBody>
          <a:bodyPr wrap="square" lIns="0" tIns="0" rIns="0" bIns="0" rtlCol="0"/>
          <a:lstStyle/>
          <a:p/>
        </p:txBody>
      </p:sp>
      <p:sp>
        <p:nvSpPr>
          <p:cNvPr id="860" name="object 860"/>
          <p:cNvSpPr/>
          <p:nvPr/>
        </p:nvSpPr>
        <p:spPr>
          <a:xfrm>
            <a:off x="6336459"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61" name="object 861"/>
          <p:cNvSpPr/>
          <p:nvPr/>
        </p:nvSpPr>
        <p:spPr>
          <a:xfrm>
            <a:off x="6396177"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62" name="object 862"/>
          <p:cNvSpPr/>
          <p:nvPr/>
        </p:nvSpPr>
        <p:spPr>
          <a:xfrm>
            <a:off x="6455912"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63" name="object 863"/>
          <p:cNvSpPr/>
          <p:nvPr/>
        </p:nvSpPr>
        <p:spPr>
          <a:xfrm>
            <a:off x="6515613"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64" name="object 864"/>
          <p:cNvSpPr/>
          <p:nvPr/>
        </p:nvSpPr>
        <p:spPr>
          <a:xfrm>
            <a:off x="6575313"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65" name="object 865"/>
          <p:cNvSpPr/>
          <p:nvPr/>
        </p:nvSpPr>
        <p:spPr>
          <a:xfrm>
            <a:off x="6635065" y="2325862"/>
            <a:ext cx="78105" cy="78105"/>
          </a:xfrm>
          <a:custGeom>
            <a:avLst/>
            <a:gdLst/>
            <a:ahLst/>
            <a:cxnLst/>
            <a:rect l="l" t="t" r="r" b="b"/>
            <a:pathLst>
              <a:path w="78104" h="78105">
                <a:moveTo>
                  <a:pt x="0" y="0"/>
                </a:moveTo>
                <a:lnTo>
                  <a:pt x="77961" y="78067"/>
                </a:lnTo>
              </a:path>
            </a:pathLst>
          </a:custGeom>
          <a:ln w="8530">
            <a:solidFill>
              <a:srgbClr val="00FFFF"/>
            </a:solidFill>
          </a:ln>
        </p:spPr>
        <p:txBody>
          <a:bodyPr wrap="square" lIns="0" tIns="0" rIns="0" bIns="0" rtlCol="0"/>
          <a:lstStyle/>
          <a:p/>
        </p:txBody>
      </p:sp>
      <p:sp>
        <p:nvSpPr>
          <p:cNvPr id="866" name="object 866"/>
          <p:cNvSpPr/>
          <p:nvPr/>
        </p:nvSpPr>
        <p:spPr>
          <a:xfrm>
            <a:off x="6694766"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67" name="object 867"/>
          <p:cNvSpPr/>
          <p:nvPr/>
        </p:nvSpPr>
        <p:spPr>
          <a:xfrm>
            <a:off x="6754500"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68" name="object 868"/>
          <p:cNvSpPr/>
          <p:nvPr/>
        </p:nvSpPr>
        <p:spPr>
          <a:xfrm>
            <a:off x="6814201" y="2325862"/>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69" name="object 869"/>
          <p:cNvSpPr/>
          <p:nvPr/>
        </p:nvSpPr>
        <p:spPr>
          <a:xfrm>
            <a:off x="6873954"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70" name="object 870"/>
          <p:cNvSpPr/>
          <p:nvPr/>
        </p:nvSpPr>
        <p:spPr>
          <a:xfrm>
            <a:off x="6933655"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71" name="object 871"/>
          <p:cNvSpPr/>
          <p:nvPr/>
        </p:nvSpPr>
        <p:spPr>
          <a:xfrm>
            <a:off x="6993355"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72" name="object 872"/>
          <p:cNvSpPr/>
          <p:nvPr/>
        </p:nvSpPr>
        <p:spPr>
          <a:xfrm>
            <a:off x="7053090"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73" name="object 873"/>
          <p:cNvSpPr/>
          <p:nvPr/>
        </p:nvSpPr>
        <p:spPr>
          <a:xfrm>
            <a:off x="7112791" y="2325862"/>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74" name="object 874"/>
          <p:cNvSpPr/>
          <p:nvPr/>
        </p:nvSpPr>
        <p:spPr>
          <a:xfrm>
            <a:off x="7172542"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75" name="object 875"/>
          <p:cNvSpPr/>
          <p:nvPr/>
        </p:nvSpPr>
        <p:spPr>
          <a:xfrm>
            <a:off x="7232243"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76" name="object 876"/>
          <p:cNvSpPr/>
          <p:nvPr/>
        </p:nvSpPr>
        <p:spPr>
          <a:xfrm>
            <a:off x="7291978"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77" name="object 877"/>
          <p:cNvSpPr/>
          <p:nvPr/>
        </p:nvSpPr>
        <p:spPr>
          <a:xfrm>
            <a:off x="7351679" y="2325862"/>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78" name="object 878"/>
          <p:cNvSpPr/>
          <p:nvPr/>
        </p:nvSpPr>
        <p:spPr>
          <a:xfrm>
            <a:off x="7411380" y="2325862"/>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79" name="object 879"/>
          <p:cNvSpPr/>
          <p:nvPr/>
        </p:nvSpPr>
        <p:spPr>
          <a:xfrm>
            <a:off x="7471132"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80" name="object 880"/>
          <p:cNvSpPr/>
          <p:nvPr/>
        </p:nvSpPr>
        <p:spPr>
          <a:xfrm>
            <a:off x="7530833"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81" name="object 881"/>
          <p:cNvSpPr/>
          <p:nvPr/>
        </p:nvSpPr>
        <p:spPr>
          <a:xfrm>
            <a:off x="7590567"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82" name="object 882"/>
          <p:cNvSpPr/>
          <p:nvPr/>
        </p:nvSpPr>
        <p:spPr>
          <a:xfrm>
            <a:off x="7650268" y="2325862"/>
            <a:ext cx="78105" cy="78105"/>
          </a:xfrm>
          <a:custGeom>
            <a:avLst/>
            <a:gdLst/>
            <a:ahLst/>
            <a:cxnLst/>
            <a:rect l="l" t="t" r="r" b="b"/>
            <a:pathLst>
              <a:path w="78104" h="78105">
                <a:moveTo>
                  <a:pt x="0" y="0"/>
                </a:moveTo>
                <a:lnTo>
                  <a:pt x="78029" y="78067"/>
                </a:lnTo>
              </a:path>
            </a:pathLst>
          </a:custGeom>
          <a:ln w="8530">
            <a:solidFill>
              <a:srgbClr val="00FFFF"/>
            </a:solidFill>
          </a:ln>
        </p:spPr>
        <p:txBody>
          <a:bodyPr wrap="square" lIns="0" tIns="0" rIns="0" bIns="0" rtlCol="0"/>
          <a:lstStyle/>
          <a:p/>
        </p:txBody>
      </p:sp>
      <p:sp>
        <p:nvSpPr>
          <p:cNvPr id="883" name="object 883"/>
          <p:cNvSpPr/>
          <p:nvPr/>
        </p:nvSpPr>
        <p:spPr>
          <a:xfrm>
            <a:off x="7710020"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84" name="object 884"/>
          <p:cNvSpPr/>
          <p:nvPr/>
        </p:nvSpPr>
        <p:spPr>
          <a:xfrm>
            <a:off x="7769721" y="2325862"/>
            <a:ext cx="78105" cy="78105"/>
          </a:xfrm>
          <a:custGeom>
            <a:avLst/>
            <a:gdLst/>
            <a:ahLst/>
            <a:cxnLst/>
            <a:rect l="l" t="t" r="r" b="b"/>
            <a:pathLst>
              <a:path w="78104" h="78105">
                <a:moveTo>
                  <a:pt x="0" y="0"/>
                </a:moveTo>
                <a:lnTo>
                  <a:pt x="78012" y="78067"/>
                </a:lnTo>
              </a:path>
            </a:pathLst>
          </a:custGeom>
          <a:ln w="8530">
            <a:solidFill>
              <a:srgbClr val="00FFFF"/>
            </a:solidFill>
          </a:ln>
        </p:spPr>
        <p:txBody>
          <a:bodyPr wrap="square" lIns="0" tIns="0" rIns="0" bIns="0" rtlCol="0"/>
          <a:lstStyle/>
          <a:p/>
        </p:txBody>
      </p:sp>
      <p:sp>
        <p:nvSpPr>
          <p:cNvPr id="885" name="object 885"/>
          <p:cNvSpPr/>
          <p:nvPr/>
        </p:nvSpPr>
        <p:spPr>
          <a:xfrm>
            <a:off x="7829456"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86" name="object 886"/>
          <p:cNvSpPr/>
          <p:nvPr/>
        </p:nvSpPr>
        <p:spPr>
          <a:xfrm>
            <a:off x="7889157" y="2325862"/>
            <a:ext cx="78105" cy="78105"/>
          </a:xfrm>
          <a:custGeom>
            <a:avLst/>
            <a:gdLst/>
            <a:ahLst/>
            <a:cxnLst/>
            <a:rect l="l" t="t" r="r" b="b"/>
            <a:pathLst>
              <a:path w="78104" h="78105">
                <a:moveTo>
                  <a:pt x="0" y="0"/>
                </a:moveTo>
                <a:lnTo>
                  <a:pt x="77978" y="78067"/>
                </a:lnTo>
              </a:path>
            </a:pathLst>
          </a:custGeom>
          <a:ln w="8530">
            <a:solidFill>
              <a:srgbClr val="00FFFF"/>
            </a:solidFill>
          </a:ln>
        </p:spPr>
        <p:txBody>
          <a:bodyPr wrap="square" lIns="0" tIns="0" rIns="0" bIns="0" rtlCol="0"/>
          <a:lstStyle/>
          <a:p/>
        </p:txBody>
      </p:sp>
      <p:sp>
        <p:nvSpPr>
          <p:cNvPr id="887" name="object 887"/>
          <p:cNvSpPr/>
          <p:nvPr/>
        </p:nvSpPr>
        <p:spPr>
          <a:xfrm>
            <a:off x="7948858" y="2325862"/>
            <a:ext cx="61594" cy="61594"/>
          </a:xfrm>
          <a:custGeom>
            <a:avLst/>
            <a:gdLst/>
            <a:ahLst/>
            <a:cxnLst/>
            <a:rect l="l" t="t" r="r" b="b"/>
            <a:pathLst>
              <a:path w="61595" h="61594">
                <a:moveTo>
                  <a:pt x="0" y="0"/>
                </a:moveTo>
                <a:lnTo>
                  <a:pt x="60977" y="60989"/>
                </a:lnTo>
              </a:path>
            </a:pathLst>
          </a:custGeom>
          <a:ln w="8530">
            <a:solidFill>
              <a:srgbClr val="00FFFF"/>
            </a:solidFill>
          </a:ln>
        </p:spPr>
        <p:txBody>
          <a:bodyPr wrap="square" lIns="0" tIns="0" rIns="0" bIns="0" rtlCol="0"/>
          <a:lstStyle/>
          <a:p/>
        </p:txBody>
      </p:sp>
      <p:sp>
        <p:nvSpPr>
          <p:cNvPr id="888" name="object 888"/>
          <p:cNvSpPr/>
          <p:nvPr/>
        </p:nvSpPr>
        <p:spPr>
          <a:xfrm>
            <a:off x="8008609" y="2325862"/>
            <a:ext cx="1270" cy="1270"/>
          </a:xfrm>
          <a:custGeom>
            <a:avLst/>
            <a:gdLst/>
            <a:ahLst/>
            <a:cxnLst/>
            <a:rect l="l" t="t" r="r" b="b"/>
            <a:pathLst>
              <a:path w="1270" h="1269">
                <a:moveTo>
                  <a:pt x="0" y="0"/>
                </a:moveTo>
                <a:lnTo>
                  <a:pt x="1225" y="1208"/>
                </a:lnTo>
              </a:path>
            </a:pathLst>
          </a:custGeom>
          <a:ln w="8530">
            <a:solidFill>
              <a:srgbClr val="00FFFF"/>
            </a:solidFill>
          </a:ln>
        </p:spPr>
        <p:txBody>
          <a:bodyPr wrap="square" lIns="0" tIns="0" rIns="0" bIns="0" rtlCol="0"/>
          <a:lstStyle/>
          <a:p/>
        </p:txBody>
      </p:sp>
      <p:sp>
        <p:nvSpPr>
          <p:cNvPr id="889" name="object 889"/>
          <p:cNvSpPr/>
          <p:nvPr/>
        </p:nvSpPr>
        <p:spPr>
          <a:xfrm>
            <a:off x="6332817" y="2322202"/>
            <a:ext cx="1680845" cy="0"/>
          </a:xfrm>
          <a:custGeom>
            <a:avLst/>
            <a:gdLst/>
            <a:ahLst/>
            <a:cxnLst/>
            <a:rect l="l" t="t" r="r" b="b"/>
            <a:pathLst>
              <a:path w="1680845">
                <a:moveTo>
                  <a:pt x="0" y="0"/>
                </a:moveTo>
                <a:lnTo>
                  <a:pt x="1680659" y="0"/>
                </a:lnTo>
              </a:path>
            </a:pathLst>
          </a:custGeom>
          <a:ln w="8532">
            <a:solidFill>
              <a:srgbClr val="00FFFF"/>
            </a:solidFill>
          </a:ln>
        </p:spPr>
        <p:txBody>
          <a:bodyPr wrap="square" lIns="0" tIns="0" rIns="0" bIns="0" rtlCol="0"/>
          <a:lstStyle/>
          <a:p/>
        </p:txBody>
      </p:sp>
      <p:sp>
        <p:nvSpPr>
          <p:cNvPr id="890" name="object 890"/>
          <p:cNvSpPr/>
          <p:nvPr/>
        </p:nvSpPr>
        <p:spPr>
          <a:xfrm>
            <a:off x="6332817" y="2407591"/>
            <a:ext cx="1680845" cy="0"/>
          </a:xfrm>
          <a:custGeom>
            <a:avLst/>
            <a:gdLst/>
            <a:ahLst/>
            <a:cxnLst/>
            <a:rect l="l" t="t" r="r" b="b"/>
            <a:pathLst>
              <a:path w="1680845">
                <a:moveTo>
                  <a:pt x="1680659" y="0"/>
                </a:moveTo>
                <a:lnTo>
                  <a:pt x="0" y="0"/>
                </a:lnTo>
              </a:path>
            </a:pathLst>
          </a:custGeom>
          <a:ln w="8532">
            <a:solidFill>
              <a:srgbClr val="00FFFF"/>
            </a:solidFill>
          </a:ln>
        </p:spPr>
        <p:txBody>
          <a:bodyPr wrap="square" lIns="0" tIns="0" rIns="0" bIns="0" rtlCol="0"/>
          <a:lstStyle/>
          <a:p/>
        </p:txBody>
      </p:sp>
      <p:sp>
        <p:nvSpPr>
          <p:cNvPr id="891" name="object 891"/>
          <p:cNvSpPr/>
          <p:nvPr/>
        </p:nvSpPr>
        <p:spPr>
          <a:xfrm>
            <a:off x="6332817" y="2322202"/>
            <a:ext cx="0" cy="85725"/>
          </a:xfrm>
          <a:custGeom>
            <a:avLst/>
            <a:gdLst/>
            <a:ahLst/>
            <a:cxnLst/>
            <a:rect l="l" t="t" r="r" b="b"/>
            <a:pathLst>
              <a:path h="85725">
                <a:moveTo>
                  <a:pt x="0" y="85389"/>
                </a:moveTo>
                <a:lnTo>
                  <a:pt x="0" y="0"/>
                </a:lnTo>
              </a:path>
            </a:pathLst>
          </a:custGeom>
          <a:ln w="8528">
            <a:solidFill>
              <a:srgbClr val="00FFFF"/>
            </a:solidFill>
          </a:ln>
        </p:spPr>
        <p:txBody>
          <a:bodyPr wrap="square" lIns="0" tIns="0" rIns="0" bIns="0" rtlCol="0"/>
          <a:lstStyle/>
          <a:p/>
        </p:txBody>
      </p:sp>
      <p:sp>
        <p:nvSpPr>
          <p:cNvPr id="892" name="object 892"/>
          <p:cNvSpPr txBox="1"/>
          <p:nvPr/>
        </p:nvSpPr>
        <p:spPr>
          <a:xfrm>
            <a:off x="4851491" y="3726848"/>
            <a:ext cx="650240" cy="554990"/>
          </a:xfrm>
          <a:prstGeom prst="rect">
            <a:avLst/>
          </a:prstGeom>
        </p:spPr>
        <p:txBody>
          <a:bodyPr vert="horz" wrap="square" lIns="0" tIns="50800" rIns="0" bIns="0" rtlCol="0">
            <a:spAutoFit/>
          </a:bodyPr>
          <a:lstStyle/>
          <a:p>
            <a:pPr marL="280670" marR="5080" indent="95885" algn="just">
              <a:lnSpc>
                <a:spcPct val="77000"/>
              </a:lnSpc>
              <a:spcBef>
                <a:spcPts val="400"/>
              </a:spcBef>
            </a:pPr>
            <a:r>
              <a:rPr sz="1050" spc="-5" dirty="0">
                <a:latin typeface="Arial" panose="020B0604020202020204"/>
                <a:cs typeface="Arial" panose="020B0604020202020204"/>
              </a:rPr>
              <a:t>B</a:t>
            </a:r>
            <a:r>
              <a:rPr sz="1050" dirty="0">
                <a:latin typeface="Arial" panose="020B0604020202020204"/>
                <a:cs typeface="Arial" panose="020B0604020202020204"/>
              </a:rPr>
              <a:t>FS  SCC  </a:t>
            </a:r>
            <a:r>
              <a:rPr sz="1050" spc="-5" dirty="0">
                <a:latin typeface="Arial" panose="020B0604020202020204"/>
                <a:cs typeface="Arial" panose="020B0604020202020204"/>
              </a:rPr>
              <a:t>SSSP</a:t>
            </a:r>
            <a:endParaRPr sz="1050">
              <a:latin typeface="Arial" panose="020B0604020202020204"/>
              <a:cs typeface="Arial" panose="020B0604020202020204"/>
            </a:endParaRPr>
          </a:p>
          <a:p>
            <a:pPr marL="12700">
              <a:lnSpc>
                <a:spcPts val="970"/>
              </a:lnSpc>
            </a:pPr>
            <a:r>
              <a:rPr sz="1050" spc="-5" dirty="0">
                <a:latin typeface="Arial" panose="020B0604020202020204"/>
                <a:cs typeface="Arial" panose="020B0604020202020204"/>
              </a:rPr>
              <a:t>PageRank</a:t>
            </a:r>
            <a:endParaRPr sz="1050">
              <a:latin typeface="Arial" panose="020B0604020202020204"/>
              <a:cs typeface="Arial" panose="020B0604020202020204"/>
            </a:endParaRPr>
          </a:p>
        </p:txBody>
      </p:sp>
      <p:sp>
        <p:nvSpPr>
          <p:cNvPr id="893" name="object 893"/>
          <p:cNvSpPr txBox="1"/>
          <p:nvPr/>
        </p:nvSpPr>
        <p:spPr>
          <a:xfrm>
            <a:off x="5119617" y="3481663"/>
            <a:ext cx="38163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Arial" panose="020B0604020202020204"/>
                <a:cs typeface="Arial" panose="020B0604020202020204"/>
              </a:rPr>
              <a:t>SSSP</a:t>
            </a:r>
            <a:endParaRPr sz="1050">
              <a:latin typeface="Arial" panose="020B0604020202020204"/>
              <a:cs typeface="Arial" panose="020B0604020202020204"/>
            </a:endParaRPr>
          </a:p>
        </p:txBody>
      </p:sp>
      <p:sp>
        <p:nvSpPr>
          <p:cNvPr id="894" name="object 894"/>
          <p:cNvSpPr txBox="1"/>
          <p:nvPr/>
        </p:nvSpPr>
        <p:spPr>
          <a:xfrm>
            <a:off x="5193988" y="3236529"/>
            <a:ext cx="307975" cy="309880"/>
          </a:xfrm>
          <a:prstGeom prst="rect">
            <a:avLst/>
          </a:prstGeom>
        </p:spPr>
        <p:txBody>
          <a:bodyPr vert="horz" wrap="square" lIns="0" tIns="50165" rIns="0" bIns="0" rtlCol="0">
            <a:spAutoFit/>
          </a:bodyPr>
          <a:lstStyle/>
          <a:p>
            <a:pPr marL="12700" marR="5080" indent="21590">
              <a:lnSpc>
                <a:spcPct val="77000"/>
              </a:lnSpc>
              <a:spcBef>
                <a:spcPts val="395"/>
              </a:spcBef>
            </a:pPr>
            <a:r>
              <a:rPr sz="1050" spc="-5" dirty="0">
                <a:latin typeface="Arial" panose="020B0604020202020204"/>
                <a:cs typeface="Arial" panose="020B0604020202020204"/>
              </a:rPr>
              <a:t>B</a:t>
            </a:r>
            <a:r>
              <a:rPr sz="1050" dirty="0">
                <a:latin typeface="Arial" panose="020B0604020202020204"/>
                <a:cs typeface="Arial" panose="020B0604020202020204"/>
              </a:rPr>
              <a:t>FS  </a:t>
            </a:r>
            <a:r>
              <a:rPr sz="1050" spc="-5" dirty="0">
                <a:latin typeface="Arial" panose="020B0604020202020204"/>
                <a:cs typeface="Arial" panose="020B0604020202020204"/>
              </a:rPr>
              <a:t>SC</a:t>
            </a:r>
            <a:r>
              <a:rPr sz="1050" dirty="0">
                <a:latin typeface="Arial" panose="020B0604020202020204"/>
                <a:cs typeface="Arial" panose="020B0604020202020204"/>
              </a:rPr>
              <a:t>C</a:t>
            </a:r>
            <a:endParaRPr sz="1050">
              <a:latin typeface="Arial" panose="020B0604020202020204"/>
              <a:cs typeface="Arial" panose="020B0604020202020204"/>
            </a:endParaRPr>
          </a:p>
        </p:txBody>
      </p:sp>
      <p:sp>
        <p:nvSpPr>
          <p:cNvPr id="895" name="object 895"/>
          <p:cNvSpPr txBox="1"/>
          <p:nvPr/>
        </p:nvSpPr>
        <p:spPr>
          <a:xfrm>
            <a:off x="5119617" y="2991344"/>
            <a:ext cx="38163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Arial" panose="020B0604020202020204"/>
                <a:cs typeface="Arial" panose="020B0604020202020204"/>
              </a:rPr>
              <a:t>SSSP</a:t>
            </a:r>
            <a:endParaRPr sz="1050">
              <a:latin typeface="Arial" panose="020B0604020202020204"/>
              <a:cs typeface="Arial" panose="020B0604020202020204"/>
            </a:endParaRPr>
          </a:p>
        </p:txBody>
      </p:sp>
      <p:sp>
        <p:nvSpPr>
          <p:cNvPr id="896" name="object 896"/>
          <p:cNvSpPr txBox="1"/>
          <p:nvPr/>
        </p:nvSpPr>
        <p:spPr>
          <a:xfrm>
            <a:off x="5193988" y="2746210"/>
            <a:ext cx="307975" cy="309880"/>
          </a:xfrm>
          <a:prstGeom prst="rect">
            <a:avLst/>
          </a:prstGeom>
        </p:spPr>
        <p:txBody>
          <a:bodyPr vert="horz" wrap="square" lIns="0" tIns="50165" rIns="0" bIns="0" rtlCol="0">
            <a:spAutoFit/>
          </a:bodyPr>
          <a:lstStyle/>
          <a:p>
            <a:pPr marL="12700" marR="5080" indent="21590">
              <a:lnSpc>
                <a:spcPct val="77000"/>
              </a:lnSpc>
              <a:spcBef>
                <a:spcPts val="395"/>
              </a:spcBef>
            </a:pPr>
            <a:r>
              <a:rPr sz="1050" spc="-5" dirty="0">
                <a:latin typeface="Arial" panose="020B0604020202020204"/>
                <a:cs typeface="Arial" panose="020B0604020202020204"/>
              </a:rPr>
              <a:t>B</a:t>
            </a:r>
            <a:r>
              <a:rPr sz="1050" dirty="0">
                <a:latin typeface="Arial" panose="020B0604020202020204"/>
                <a:cs typeface="Arial" panose="020B0604020202020204"/>
              </a:rPr>
              <a:t>FS  </a:t>
            </a:r>
            <a:r>
              <a:rPr sz="1050" spc="-5" dirty="0">
                <a:latin typeface="Arial" panose="020B0604020202020204"/>
                <a:cs typeface="Arial" panose="020B0604020202020204"/>
              </a:rPr>
              <a:t>SC</a:t>
            </a:r>
            <a:r>
              <a:rPr sz="1050" dirty="0">
                <a:latin typeface="Arial" panose="020B0604020202020204"/>
                <a:cs typeface="Arial" panose="020B0604020202020204"/>
              </a:rPr>
              <a:t>C</a:t>
            </a:r>
            <a:endParaRPr sz="1050">
              <a:latin typeface="Arial" panose="020B0604020202020204"/>
              <a:cs typeface="Arial" panose="020B0604020202020204"/>
            </a:endParaRPr>
          </a:p>
        </p:txBody>
      </p:sp>
      <p:sp>
        <p:nvSpPr>
          <p:cNvPr id="897" name="object 897"/>
          <p:cNvSpPr txBox="1"/>
          <p:nvPr/>
        </p:nvSpPr>
        <p:spPr>
          <a:xfrm>
            <a:off x="5119617" y="2501025"/>
            <a:ext cx="38163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Arial" panose="020B0604020202020204"/>
                <a:cs typeface="Arial" panose="020B0604020202020204"/>
              </a:rPr>
              <a:t>SSSP</a:t>
            </a:r>
            <a:endParaRPr sz="1050">
              <a:latin typeface="Arial" panose="020B0604020202020204"/>
              <a:cs typeface="Arial" panose="020B0604020202020204"/>
            </a:endParaRPr>
          </a:p>
        </p:txBody>
      </p:sp>
      <p:sp>
        <p:nvSpPr>
          <p:cNvPr id="898" name="object 898"/>
          <p:cNvSpPr txBox="1"/>
          <p:nvPr/>
        </p:nvSpPr>
        <p:spPr>
          <a:xfrm>
            <a:off x="5193988" y="2255874"/>
            <a:ext cx="307975" cy="309880"/>
          </a:xfrm>
          <a:prstGeom prst="rect">
            <a:avLst/>
          </a:prstGeom>
        </p:spPr>
        <p:txBody>
          <a:bodyPr vert="horz" wrap="square" lIns="0" tIns="50165" rIns="0" bIns="0" rtlCol="0">
            <a:spAutoFit/>
          </a:bodyPr>
          <a:lstStyle/>
          <a:p>
            <a:pPr marL="12700" marR="5080" indent="21590">
              <a:lnSpc>
                <a:spcPct val="77000"/>
              </a:lnSpc>
              <a:spcBef>
                <a:spcPts val="395"/>
              </a:spcBef>
            </a:pPr>
            <a:r>
              <a:rPr sz="1050" spc="-5" dirty="0">
                <a:latin typeface="Arial" panose="020B0604020202020204"/>
                <a:cs typeface="Arial" panose="020B0604020202020204"/>
              </a:rPr>
              <a:t>B</a:t>
            </a:r>
            <a:r>
              <a:rPr sz="1050" dirty="0">
                <a:latin typeface="Arial" panose="020B0604020202020204"/>
                <a:cs typeface="Arial" panose="020B0604020202020204"/>
              </a:rPr>
              <a:t>FS  </a:t>
            </a:r>
            <a:r>
              <a:rPr sz="1050" spc="-5" dirty="0">
                <a:latin typeface="Arial" panose="020B0604020202020204"/>
                <a:cs typeface="Arial" panose="020B0604020202020204"/>
              </a:rPr>
              <a:t>SC</a:t>
            </a:r>
            <a:r>
              <a:rPr sz="1050" dirty="0">
                <a:latin typeface="Arial" panose="020B0604020202020204"/>
                <a:cs typeface="Arial" panose="020B0604020202020204"/>
              </a:rPr>
              <a:t>C</a:t>
            </a:r>
            <a:endParaRPr sz="1050">
              <a:latin typeface="Arial" panose="020B0604020202020204"/>
              <a:cs typeface="Arial" panose="020B0604020202020204"/>
            </a:endParaRPr>
          </a:p>
        </p:txBody>
      </p:sp>
      <p:sp>
        <p:nvSpPr>
          <p:cNvPr id="899" name="object 899"/>
          <p:cNvSpPr txBox="1"/>
          <p:nvPr/>
        </p:nvSpPr>
        <p:spPr>
          <a:xfrm>
            <a:off x="5473074" y="4278139"/>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panose="020B0604020202020204"/>
                <a:cs typeface="Arial" panose="020B0604020202020204"/>
              </a:rPr>
              <a:t>0</a:t>
            </a:r>
            <a:endParaRPr sz="1050">
              <a:latin typeface="Arial" panose="020B0604020202020204"/>
              <a:cs typeface="Arial" panose="020B0604020202020204"/>
            </a:endParaRPr>
          </a:p>
        </p:txBody>
      </p:sp>
      <p:sp>
        <p:nvSpPr>
          <p:cNvPr id="900" name="object 900"/>
          <p:cNvSpPr/>
          <p:nvPr/>
        </p:nvSpPr>
        <p:spPr>
          <a:xfrm>
            <a:off x="5523555" y="4204200"/>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1" name="object 901"/>
          <p:cNvSpPr/>
          <p:nvPr/>
        </p:nvSpPr>
        <p:spPr>
          <a:xfrm>
            <a:off x="5523555" y="4081029"/>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2" name="object 902"/>
          <p:cNvSpPr/>
          <p:nvPr/>
        </p:nvSpPr>
        <p:spPr>
          <a:xfrm>
            <a:off x="5523555" y="3959066"/>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3" name="object 903"/>
          <p:cNvSpPr/>
          <p:nvPr/>
        </p:nvSpPr>
        <p:spPr>
          <a:xfrm>
            <a:off x="5523555" y="3835844"/>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4" name="object 904"/>
          <p:cNvSpPr/>
          <p:nvPr/>
        </p:nvSpPr>
        <p:spPr>
          <a:xfrm>
            <a:off x="5523555" y="3713881"/>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5" name="object 905"/>
          <p:cNvSpPr/>
          <p:nvPr/>
        </p:nvSpPr>
        <p:spPr>
          <a:xfrm>
            <a:off x="5523555" y="3590710"/>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6" name="object 906"/>
          <p:cNvSpPr/>
          <p:nvPr/>
        </p:nvSpPr>
        <p:spPr>
          <a:xfrm>
            <a:off x="5523555" y="3468747"/>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7" name="object 907"/>
          <p:cNvSpPr/>
          <p:nvPr/>
        </p:nvSpPr>
        <p:spPr>
          <a:xfrm>
            <a:off x="5523555" y="3345525"/>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8" name="object 908"/>
          <p:cNvSpPr/>
          <p:nvPr/>
        </p:nvSpPr>
        <p:spPr>
          <a:xfrm>
            <a:off x="5523555" y="3223563"/>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09" name="object 909"/>
          <p:cNvSpPr/>
          <p:nvPr/>
        </p:nvSpPr>
        <p:spPr>
          <a:xfrm>
            <a:off x="5523555" y="3100374"/>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0" name="object 910"/>
          <p:cNvSpPr/>
          <p:nvPr/>
        </p:nvSpPr>
        <p:spPr>
          <a:xfrm>
            <a:off x="5523555" y="2978412"/>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1" name="object 911"/>
          <p:cNvSpPr/>
          <p:nvPr/>
        </p:nvSpPr>
        <p:spPr>
          <a:xfrm>
            <a:off x="5523555" y="2855189"/>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2" name="object 912"/>
          <p:cNvSpPr/>
          <p:nvPr/>
        </p:nvSpPr>
        <p:spPr>
          <a:xfrm>
            <a:off x="5523555" y="2733227"/>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3" name="object 913"/>
          <p:cNvSpPr/>
          <p:nvPr/>
        </p:nvSpPr>
        <p:spPr>
          <a:xfrm>
            <a:off x="5523555" y="2610055"/>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4" name="object 914"/>
          <p:cNvSpPr/>
          <p:nvPr/>
        </p:nvSpPr>
        <p:spPr>
          <a:xfrm>
            <a:off x="5523555" y="2488093"/>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5" name="object 915"/>
          <p:cNvSpPr/>
          <p:nvPr/>
        </p:nvSpPr>
        <p:spPr>
          <a:xfrm>
            <a:off x="5523555" y="2364870"/>
            <a:ext cx="0" cy="0"/>
          </a:xfrm>
          <a:custGeom>
            <a:avLst/>
            <a:gdLst/>
            <a:ahLst/>
            <a:cxnLst/>
            <a:rect l="l" t="t" r="r" b="b"/>
            <a:pathLst>
              <a:path>
                <a:moveTo>
                  <a:pt x="0" y="0"/>
                </a:moveTo>
                <a:lnTo>
                  <a:pt x="0" y="0"/>
                </a:lnTo>
              </a:path>
            </a:pathLst>
          </a:custGeom>
          <a:ln w="7313">
            <a:solidFill>
              <a:srgbClr val="000000"/>
            </a:solidFill>
          </a:ln>
        </p:spPr>
        <p:txBody>
          <a:bodyPr wrap="square" lIns="0" tIns="0" rIns="0" bIns="0" rtlCol="0"/>
          <a:lstStyle/>
          <a:p/>
        </p:txBody>
      </p:sp>
      <p:sp>
        <p:nvSpPr>
          <p:cNvPr id="916" name="object 916"/>
          <p:cNvSpPr/>
          <p:nvPr/>
        </p:nvSpPr>
        <p:spPr>
          <a:xfrm>
            <a:off x="5523555" y="2303915"/>
            <a:ext cx="0" cy="1961514"/>
          </a:xfrm>
          <a:custGeom>
            <a:avLst/>
            <a:gdLst/>
            <a:ahLst/>
            <a:cxnLst/>
            <a:rect l="l" t="t" r="r" b="b"/>
            <a:pathLst>
              <a:path h="1961514">
                <a:moveTo>
                  <a:pt x="0" y="1961292"/>
                </a:moveTo>
                <a:lnTo>
                  <a:pt x="0" y="0"/>
                </a:lnTo>
              </a:path>
            </a:pathLst>
          </a:custGeom>
          <a:ln w="7310">
            <a:solidFill>
              <a:srgbClr val="000000"/>
            </a:solidFill>
          </a:ln>
        </p:spPr>
        <p:txBody>
          <a:bodyPr wrap="square" lIns="0" tIns="0" rIns="0" bIns="0" rtlCol="0"/>
          <a:lstStyle/>
          <a:p/>
        </p:txBody>
      </p:sp>
      <p:sp>
        <p:nvSpPr>
          <p:cNvPr id="917" name="object 917"/>
          <p:cNvSpPr/>
          <p:nvPr/>
        </p:nvSpPr>
        <p:spPr>
          <a:xfrm>
            <a:off x="5772177" y="4265207"/>
            <a:ext cx="0" cy="17145"/>
          </a:xfrm>
          <a:custGeom>
            <a:avLst/>
            <a:gdLst/>
            <a:ahLst/>
            <a:cxnLst/>
            <a:rect l="l" t="t" r="r" b="b"/>
            <a:pathLst>
              <a:path h="17145">
                <a:moveTo>
                  <a:pt x="0" y="17060"/>
                </a:moveTo>
                <a:lnTo>
                  <a:pt x="0" y="0"/>
                </a:lnTo>
              </a:path>
            </a:pathLst>
          </a:custGeom>
          <a:ln w="7310">
            <a:solidFill>
              <a:srgbClr val="000000"/>
            </a:solidFill>
          </a:ln>
        </p:spPr>
        <p:txBody>
          <a:bodyPr wrap="square" lIns="0" tIns="0" rIns="0" bIns="0" rtlCol="0"/>
          <a:lstStyle/>
          <a:p/>
        </p:txBody>
      </p:sp>
      <p:sp>
        <p:nvSpPr>
          <p:cNvPr id="918" name="object 918"/>
          <p:cNvSpPr/>
          <p:nvPr/>
        </p:nvSpPr>
        <p:spPr>
          <a:xfrm>
            <a:off x="6022042" y="4265207"/>
            <a:ext cx="0" cy="33020"/>
          </a:xfrm>
          <a:custGeom>
            <a:avLst/>
            <a:gdLst/>
            <a:ahLst/>
            <a:cxnLst/>
            <a:rect l="l" t="t" r="r" b="b"/>
            <a:pathLst>
              <a:path h="33020">
                <a:moveTo>
                  <a:pt x="0" y="32912"/>
                </a:moveTo>
                <a:lnTo>
                  <a:pt x="0" y="0"/>
                </a:lnTo>
              </a:path>
            </a:pathLst>
          </a:custGeom>
          <a:ln w="7310">
            <a:solidFill>
              <a:srgbClr val="000000"/>
            </a:solidFill>
          </a:ln>
        </p:spPr>
        <p:txBody>
          <a:bodyPr wrap="square" lIns="0" tIns="0" rIns="0" bIns="0" rtlCol="0"/>
          <a:lstStyle/>
          <a:p/>
        </p:txBody>
      </p:sp>
      <p:sp>
        <p:nvSpPr>
          <p:cNvPr id="919" name="object 919"/>
          <p:cNvSpPr/>
          <p:nvPr/>
        </p:nvSpPr>
        <p:spPr>
          <a:xfrm>
            <a:off x="6270631" y="4265207"/>
            <a:ext cx="0" cy="17145"/>
          </a:xfrm>
          <a:custGeom>
            <a:avLst/>
            <a:gdLst/>
            <a:ahLst/>
            <a:cxnLst/>
            <a:rect l="l" t="t" r="r" b="b"/>
            <a:pathLst>
              <a:path h="17145">
                <a:moveTo>
                  <a:pt x="0" y="17060"/>
                </a:moveTo>
                <a:lnTo>
                  <a:pt x="0" y="0"/>
                </a:lnTo>
              </a:path>
            </a:pathLst>
          </a:custGeom>
          <a:ln w="7310">
            <a:solidFill>
              <a:srgbClr val="000000"/>
            </a:solidFill>
          </a:ln>
        </p:spPr>
        <p:txBody>
          <a:bodyPr wrap="square" lIns="0" tIns="0" rIns="0" bIns="0" rtlCol="0"/>
          <a:lstStyle/>
          <a:p/>
        </p:txBody>
      </p:sp>
      <p:sp>
        <p:nvSpPr>
          <p:cNvPr id="920" name="object 920"/>
          <p:cNvSpPr/>
          <p:nvPr/>
        </p:nvSpPr>
        <p:spPr>
          <a:xfrm>
            <a:off x="6519271" y="4265207"/>
            <a:ext cx="0" cy="33020"/>
          </a:xfrm>
          <a:custGeom>
            <a:avLst/>
            <a:gdLst/>
            <a:ahLst/>
            <a:cxnLst/>
            <a:rect l="l" t="t" r="r" b="b"/>
            <a:pathLst>
              <a:path h="33020">
                <a:moveTo>
                  <a:pt x="0" y="32912"/>
                </a:moveTo>
                <a:lnTo>
                  <a:pt x="0" y="0"/>
                </a:lnTo>
              </a:path>
            </a:pathLst>
          </a:custGeom>
          <a:ln w="7310">
            <a:solidFill>
              <a:srgbClr val="000000"/>
            </a:solidFill>
          </a:ln>
        </p:spPr>
        <p:txBody>
          <a:bodyPr wrap="square" lIns="0" tIns="0" rIns="0" bIns="0" rtlCol="0"/>
          <a:lstStyle/>
          <a:p/>
        </p:txBody>
      </p:sp>
      <p:sp>
        <p:nvSpPr>
          <p:cNvPr id="921" name="object 921"/>
          <p:cNvSpPr/>
          <p:nvPr/>
        </p:nvSpPr>
        <p:spPr>
          <a:xfrm>
            <a:off x="6769120" y="4265207"/>
            <a:ext cx="0" cy="17145"/>
          </a:xfrm>
          <a:custGeom>
            <a:avLst/>
            <a:gdLst/>
            <a:ahLst/>
            <a:cxnLst/>
            <a:rect l="l" t="t" r="r" b="b"/>
            <a:pathLst>
              <a:path h="17145">
                <a:moveTo>
                  <a:pt x="0" y="17060"/>
                </a:moveTo>
                <a:lnTo>
                  <a:pt x="0" y="0"/>
                </a:lnTo>
              </a:path>
            </a:pathLst>
          </a:custGeom>
          <a:ln w="7310">
            <a:solidFill>
              <a:srgbClr val="000000"/>
            </a:solidFill>
          </a:ln>
        </p:spPr>
        <p:txBody>
          <a:bodyPr wrap="square" lIns="0" tIns="0" rIns="0" bIns="0" rtlCol="0"/>
          <a:lstStyle/>
          <a:p/>
        </p:txBody>
      </p:sp>
      <p:sp>
        <p:nvSpPr>
          <p:cNvPr id="922" name="object 922"/>
          <p:cNvSpPr/>
          <p:nvPr/>
        </p:nvSpPr>
        <p:spPr>
          <a:xfrm>
            <a:off x="7017760" y="4265207"/>
            <a:ext cx="0" cy="33020"/>
          </a:xfrm>
          <a:custGeom>
            <a:avLst/>
            <a:gdLst/>
            <a:ahLst/>
            <a:cxnLst/>
            <a:rect l="l" t="t" r="r" b="b"/>
            <a:pathLst>
              <a:path h="33020">
                <a:moveTo>
                  <a:pt x="0" y="32912"/>
                </a:moveTo>
                <a:lnTo>
                  <a:pt x="0" y="0"/>
                </a:lnTo>
              </a:path>
            </a:pathLst>
          </a:custGeom>
          <a:ln w="7310">
            <a:solidFill>
              <a:srgbClr val="000000"/>
            </a:solidFill>
          </a:ln>
        </p:spPr>
        <p:txBody>
          <a:bodyPr wrap="square" lIns="0" tIns="0" rIns="0" bIns="0" rtlCol="0"/>
          <a:lstStyle/>
          <a:p/>
        </p:txBody>
      </p:sp>
      <p:sp>
        <p:nvSpPr>
          <p:cNvPr id="923" name="object 923"/>
          <p:cNvSpPr/>
          <p:nvPr/>
        </p:nvSpPr>
        <p:spPr>
          <a:xfrm>
            <a:off x="7266348" y="4265207"/>
            <a:ext cx="0" cy="17145"/>
          </a:xfrm>
          <a:custGeom>
            <a:avLst/>
            <a:gdLst/>
            <a:ahLst/>
            <a:cxnLst/>
            <a:rect l="l" t="t" r="r" b="b"/>
            <a:pathLst>
              <a:path h="17145">
                <a:moveTo>
                  <a:pt x="0" y="17060"/>
                </a:moveTo>
                <a:lnTo>
                  <a:pt x="0" y="0"/>
                </a:lnTo>
              </a:path>
            </a:pathLst>
          </a:custGeom>
          <a:ln w="7310">
            <a:solidFill>
              <a:srgbClr val="000000"/>
            </a:solidFill>
          </a:ln>
        </p:spPr>
        <p:txBody>
          <a:bodyPr wrap="square" lIns="0" tIns="0" rIns="0" bIns="0" rtlCol="0"/>
          <a:lstStyle/>
          <a:p/>
        </p:txBody>
      </p:sp>
      <p:sp>
        <p:nvSpPr>
          <p:cNvPr id="924" name="object 924"/>
          <p:cNvSpPr/>
          <p:nvPr/>
        </p:nvSpPr>
        <p:spPr>
          <a:xfrm>
            <a:off x="7514988" y="4265207"/>
            <a:ext cx="0" cy="33020"/>
          </a:xfrm>
          <a:custGeom>
            <a:avLst/>
            <a:gdLst/>
            <a:ahLst/>
            <a:cxnLst/>
            <a:rect l="l" t="t" r="r" b="b"/>
            <a:pathLst>
              <a:path h="33020">
                <a:moveTo>
                  <a:pt x="0" y="32912"/>
                </a:moveTo>
                <a:lnTo>
                  <a:pt x="0" y="0"/>
                </a:lnTo>
              </a:path>
            </a:pathLst>
          </a:custGeom>
          <a:ln w="7310">
            <a:solidFill>
              <a:srgbClr val="000000"/>
            </a:solidFill>
          </a:ln>
        </p:spPr>
        <p:txBody>
          <a:bodyPr wrap="square" lIns="0" tIns="0" rIns="0" bIns="0" rtlCol="0"/>
          <a:lstStyle/>
          <a:p/>
        </p:txBody>
      </p:sp>
      <p:sp>
        <p:nvSpPr>
          <p:cNvPr id="925" name="object 925"/>
          <p:cNvSpPr/>
          <p:nvPr/>
        </p:nvSpPr>
        <p:spPr>
          <a:xfrm>
            <a:off x="7764853" y="4265207"/>
            <a:ext cx="0" cy="17145"/>
          </a:xfrm>
          <a:custGeom>
            <a:avLst/>
            <a:gdLst/>
            <a:ahLst/>
            <a:cxnLst/>
            <a:rect l="l" t="t" r="r" b="b"/>
            <a:pathLst>
              <a:path h="17145">
                <a:moveTo>
                  <a:pt x="0" y="17060"/>
                </a:moveTo>
                <a:lnTo>
                  <a:pt x="0" y="0"/>
                </a:lnTo>
              </a:path>
            </a:pathLst>
          </a:custGeom>
          <a:ln w="7310">
            <a:solidFill>
              <a:srgbClr val="000000"/>
            </a:solidFill>
          </a:ln>
        </p:spPr>
        <p:txBody>
          <a:bodyPr wrap="square" lIns="0" tIns="0" rIns="0" bIns="0" rtlCol="0"/>
          <a:lstStyle/>
          <a:p/>
        </p:txBody>
      </p:sp>
      <p:sp>
        <p:nvSpPr>
          <p:cNvPr id="926" name="object 926"/>
          <p:cNvSpPr/>
          <p:nvPr/>
        </p:nvSpPr>
        <p:spPr>
          <a:xfrm>
            <a:off x="8013476" y="4265207"/>
            <a:ext cx="0" cy="33020"/>
          </a:xfrm>
          <a:custGeom>
            <a:avLst/>
            <a:gdLst/>
            <a:ahLst/>
            <a:cxnLst/>
            <a:rect l="l" t="t" r="r" b="b"/>
            <a:pathLst>
              <a:path h="33020">
                <a:moveTo>
                  <a:pt x="0" y="32912"/>
                </a:moveTo>
                <a:lnTo>
                  <a:pt x="0" y="0"/>
                </a:lnTo>
              </a:path>
            </a:pathLst>
          </a:custGeom>
          <a:ln w="7310">
            <a:solidFill>
              <a:srgbClr val="000000"/>
            </a:solidFill>
          </a:ln>
        </p:spPr>
        <p:txBody>
          <a:bodyPr wrap="square" lIns="0" tIns="0" rIns="0" bIns="0" rtlCol="0"/>
          <a:lstStyle/>
          <a:p/>
        </p:txBody>
      </p:sp>
      <p:sp>
        <p:nvSpPr>
          <p:cNvPr id="927" name="object 927"/>
          <p:cNvSpPr/>
          <p:nvPr/>
        </p:nvSpPr>
        <p:spPr>
          <a:xfrm>
            <a:off x="5523555" y="4265207"/>
            <a:ext cx="2490470" cy="0"/>
          </a:xfrm>
          <a:custGeom>
            <a:avLst/>
            <a:gdLst/>
            <a:ahLst/>
            <a:cxnLst/>
            <a:rect l="l" t="t" r="r" b="b"/>
            <a:pathLst>
              <a:path w="2490470">
                <a:moveTo>
                  <a:pt x="0" y="0"/>
                </a:moveTo>
                <a:lnTo>
                  <a:pt x="2489922" y="0"/>
                </a:lnTo>
              </a:path>
            </a:pathLst>
          </a:custGeom>
          <a:ln w="7313">
            <a:solidFill>
              <a:srgbClr val="000000"/>
            </a:solidFill>
          </a:ln>
        </p:spPr>
        <p:txBody>
          <a:bodyPr wrap="square" lIns="0" tIns="0" rIns="0" bIns="0" rtlCol="0"/>
          <a:lstStyle/>
          <a:p/>
        </p:txBody>
      </p:sp>
      <p:sp>
        <p:nvSpPr>
          <p:cNvPr id="928" name="object 928"/>
          <p:cNvSpPr/>
          <p:nvPr/>
        </p:nvSpPr>
        <p:spPr>
          <a:xfrm>
            <a:off x="7980580" y="4204200"/>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29" name="object 929"/>
          <p:cNvSpPr/>
          <p:nvPr/>
        </p:nvSpPr>
        <p:spPr>
          <a:xfrm>
            <a:off x="7980580" y="4081029"/>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0" name="object 930"/>
          <p:cNvSpPr/>
          <p:nvPr/>
        </p:nvSpPr>
        <p:spPr>
          <a:xfrm>
            <a:off x="7980580" y="3959066"/>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1" name="object 931"/>
          <p:cNvSpPr/>
          <p:nvPr/>
        </p:nvSpPr>
        <p:spPr>
          <a:xfrm>
            <a:off x="7980580" y="3835844"/>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2" name="object 932"/>
          <p:cNvSpPr/>
          <p:nvPr/>
        </p:nvSpPr>
        <p:spPr>
          <a:xfrm>
            <a:off x="7980580" y="3713881"/>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3" name="object 933"/>
          <p:cNvSpPr/>
          <p:nvPr/>
        </p:nvSpPr>
        <p:spPr>
          <a:xfrm>
            <a:off x="7980580" y="3590710"/>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4" name="object 934"/>
          <p:cNvSpPr/>
          <p:nvPr/>
        </p:nvSpPr>
        <p:spPr>
          <a:xfrm>
            <a:off x="7980580" y="3468747"/>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5" name="object 935"/>
          <p:cNvSpPr/>
          <p:nvPr/>
        </p:nvSpPr>
        <p:spPr>
          <a:xfrm>
            <a:off x="7980580" y="3345525"/>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6" name="object 936"/>
          <p:cNvSpPr/>
          <p:nvPr/>
        </p:nvSpPr>
        <p:spPr>
          <a:xfrm>
            <a:off x="7980580" y="3223563"/>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7" name="object 937"/>
          <p:cNvSpPr/>
          <p:nvPr/>
        </p:nvSpPr>
        <p:spPr>
          <a:xfrm>
            <a:off x="7980580" y="3100374"/>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8" name="object 938"/>
          <p:cNvSpPr/>
          <p:nvPr/>
        </p:nvSpPr>
        <p:spPr>
          <a:xfrm>
            <a:off x="7980580" y="2978412"/>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39" name="object 939"/>
          <p:cNvSpPr/>
          <p:nvPr/>
        </p:nvSpPr>
        <p:spPr>
          <a:xfrm>
            <a:off x="7980580" y="2855189"/>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40" name="object 940"/>
          <p:cNvSpPr/>
          <p:nvPr/>
        </p:nvSpPr>
        <p:spPr>
          <a:xfrm>
            <a:off x="7980580" y="2733227"/>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41" name="object 941"/>
          <p:cNvSpPr/>
          <p:nvPr/>
        </p:nvSpPr>
        <p:spPr>
          <a:xfrm>
            <a:off x="7980580" y="2610055"/>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42" name="object 942"/>
          <p:cNvSpPr/>
          <p:nvPr/>
        </p:nvSpPr>
        <p:spPr>
          <a:xfrm>
            <a:off x="7980580" y="2488093"/>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43" name="object 943"/>
          <p:cNvSpPr/>
          <p:nvPr/>
        </p:nvSpPr>
        <p:spPr>
          <a:xfrm>
            <a:off x="7980580" y="2364870"/>
            <a:ext cx="33020" cy="0"/>
          </a:xfrm>
          <a:custGeom>
            <a:avLst/>
            <a:gdLst/>
            <a:ahLst/>
            <a:cxnLst/>
            <a:rect l="l" t="t" r="r" b="b"/>
            <a:pathLst>
              <a:path w="33020">
                <a:moveTo>
                  <a:pt x="32896" y="0"/>
                </a:moveTo>
                <a:lnTo>
                  <a:pt x="0" y="0"/>
                </a:lnTo>
              </a:path>
            </a:pathLst>
          </a:custGeom>
          <a:ln w="7313">
            <a:solidFill>
              <a:srgbClr val="000000"/>
            </a:solidFill>
          </a:ln>
        </p:spPr>
        <p:txBody>
          <a:bodyPr wrap="square" lIns="0" tIns="0" rIns="0" bIns="0" rtlCol="0"/>
          <a:lstStyle/>
          <a:p/>
        </p:txBody>
      </p:sp>
      <p:sp>
        <p:nvSpPr>
          <p:cNvPr id="944" name="object 944"/>
          <p:cNvSpPr/>
          <p:nvPr/>
        </p:nvSpPr>
        <p:spPr>
          <a:xfrm>
            <a:off x="8013476" y="2303915"/>
            <a:ext cx="0" cy="1961514"/>
          </a:xfrm>
          <a:custGeom>
            <a:avLst/>
            <a:gdLst/>
            <a:ahLst/>
            <a:cxnLst/>
            <a:rect l="l" t="t" r="r" b="b"/>
            <a:pathLst>
              <a:path h="1961514">
                <a:moveTo>
                  <a:pt x="0" y="1961292"/>
                </a:moveTo>
                <a:lnTo>
                  <a:pt x="0" y="0"/>
                </a:lnTo>
              </a:path>
            </a:pathLst>
          </a:custGeom>
          <a:ln w="7310">
            <a:solidFill>
              <a:srgbClr val="000000"/>
            </a:solidFill>
          </a:ln>
        </p:spPr>
        <p:txBody>
          <a:bodyPr wrap="square" lIns="0" tIns="0" rIns="0" bIns="0" rtlCol="0"/>
          <a:lstStyle/>
          <a:p/>
        </p:txBody>
      </p:sp>
      <p:sp>
        <p:nvSpPr>
          <p:cNvPr id="945" name="object 945"/>
          <p:cNvSpPr/>
          <p:nvPr/>
        </p:nvSpPr>
        <p:spPr>
          <a:xfrm>
            <a:off x="5523554" y="2303915"/>
            <a:ext cx="0" cy="1994535"/>
          </a:xfrm>
          <a:custGeom>
            <a:avLst/>
            <a:gdLst/>
            <a:ahLst/>
            <a:cxnLst/>
            <a:rect l="l" t="t" r="r" b="b"/>
            <a:pathLst>
              <a:path h="1994535">
                <a:moveTo>
                  <a:pt x="0" y="0"/>
                </a:moveTo>
                <a:lnTo>
                  <a:pt x="0" y="1994204"/>
                </a:lnTo>
              </a:path>
            </a:pathLst>
          </a:custGeom>
          <a:ln w="7310">
            <a:solidFill>
              <a:srgbClr val="000000"/>
            </a:solidFill>
          </a:ln>
        </p:spPr>
        <p:txBody>
          <a:bodyPr wrap="square" lIns="0" tIns="0" rIns="0" bIns="0" rtlCol="0"/>
          <a:lstStyle/>
          <a:p/>
        </p:txBody>
      </p:sp>
      <p:sp>
        <p:nvSpPr>
          <p:cNvPr id="946" name="object 946"/>
          <p:cNvSpPr/>
          <p:nvPr/>
        </p:nvSpPr>
        <p:spPr>
          <a:xfrm>
            <a:off x="5772177" y="2303915"/>
            <a:ext cx="0" cy="17145"/>
          </a:xfrm>
          <a:custGeom>
            <a:avLst/>
            <a:gdLst/>
            <a:ahLst/>
            <a:cxnLst/>
            <a:rect l="l" t="t" r="r" b="b"/>
            <a:pathLst>
              <a:path h="17144">
                <a:moveTo>
                  <a:pt x="0" y="0"/>
                </a:moveTo>
                <a:lnTo>
                  <a:pt x="0" y="17060"/>
                </a:lnTo>
              </a:path>
            </a:pathLst>
          </a:custGeom>
          <a:ln w="7310">
            <a:solidFill>
              <a:srgbClr val="000000"/>
            </a:solidFill>
          </a:ln>
        </p:spPr>
        <p:txBody>
          <a:bodyPr wrap="square" lIns="0" tIns="0" rIns="0" bIns="0" rtlCol="0"/>
          <a:lstStyle/>
          <a:p/>
        </p:txBody>
      </p:sp>
      <p:sp>
        <p:nvSpPr>
          <p:cNvPr id="947" name="object 947"/>
          <p:cNvSpPr/>
          <p:nvPr/>
        </p:nvSpPr>
        <p:spPr>
          <a:xfrm>
            <a:off x="6022042" y="2303915"/>
            <a:ext cx="0" cy="33020"/>
          </a:xfrm>
          <a:custGeom>
            <a:avLst/>
            <a:gdLst/>
            <a:ahLst/>
            <a:cxnLst/>
            <a:rect l="l" t="t" r="r" b="b"/>
            <a:pathLst>
              <a:path h="33019">
                <a:moveTo>
                  <a:pt x="0" y="0"/>
                </a:moveTo>
                <a:lnTo>
                  <a:pt x="0" y="32912"/>
                </a:lnTo>
              </a:path>
            </a:pathLst>
          </a:custGeom>
          <a:ln w="7310">
            <a:solidFill>
              <a:srgbClr val="000000"/>
            </a:solidFill>
          </a:ln>
        </p:spPr>
        <p:txBody>
          <a:bodyPr wrap="square" lIns="0" tIns="0" rIns="0" bIns="0" rtlCol="0"/>
          <a:lstStyle/>
          <a:p/>
        </p:txBody>
      </p:sp>
      <p:sp>
        <p:nvSpPr>
          <p:cNvPr id="948" name="object 948"/>
          <p:cNvSpPr/>
          <p:nvPr/>
        </p:nvSpPr>
        <p:spPr>
          <a:xfrm>
            <a:off x="6270631" y="2303915"/>
            <a:ext cx="0" cy="17145"/>
          </a:xfrm>
          <a:custGeom>
            <a:avLst/>
            <a:gdLst/>
            <a:ahLst/>
            <a:cxnLst/>
            <a:rect l="l" t="t" r="r" b="b"/>
            <a:pathLst>
              <a:path h="17144">
                <a:moveTo>
                  <a:pt x="0" y="0"/>
                </a:moveTo>
                <a:lnTo>
                  <a:pt x="0" y="17060"/>
                </a:lnTo>
              </a:path>
            </a:pathLst>
          </a:custGeom>
          <a:ln w="7310">
            <a:solidFill>
              <a:srgbClr val="000000"/>
            </a:solidFill>
          </a:ln>
        </p:spPr>
        <p:txBody>
          <a:bodyPr wrap="square" lIns="0" tIns="0" rIns="0" bIns="0" rtlCol="0"/>
          <a:lstStyle/>
          <a:p/>
        </p:txBody>
      </p:sp>
      <p:sp>
        <p:nvSpPr>
          <p:cNvPr id="949" name="object 949"/>
          <p:cNvSpPr/>
          <p:nvPr/>
        </p:nvSpPr>
        <p:spPr>
          <a:xfrm>
            <a:off x="6519271" y="2303915"/>
            <a:ext cx="0" cy="33020"/>
          </a:xfrm>
          <a:custGeom>
            <a:avLst/>
            <a:gdLst/>
            <a:ahLst/>
            <a:cxnLst/>
            <a:rect l="l" t="t" r="r" b="b"/>
            <a:pathLst>
              <a:path h="33019">
                <a:moveTo>
                  <a:pt x="0" y="0"/>
                </a:moveTo>
                <a:lnTo>
                  <a:pt x="0" y="32912"/>
                </a:lnTo>
              </a:path>
            </a:pathLst>
          </a:custGeom>
          <a:ln w="7310">
            <a:solidFill>
              <a:srgbClr val="000000"/>
            </a:solidFill>
          </a:ln>
        </p:spPr>
        <p:txBody>
          <a:bodyPr wrap="square" lIns="0" tIns="0" rIns="0" bIns="0" rtlCol="0"/>
          <a:lstStyle/>
          <a:p/>
        </p:txBody>
      </p:sp>
      <p:sp>
        <p:nvSpPr>
          <p:cNvPr id="950" name="object 950"/>
          <p:cNvSpPr/>
          <p:nvPr/>
        </p:nvSpPr>
        <p:spPr>
          <a:xfrm>
            <a:off x="6769120" y="2303915"/>
            <a:ext cx="0" cy="17145"/>
          </a:xfrm>
          <a:custGeom>
            <a:avLst/>
            <a:gdLst/>
            <a:ahLst/>
            <a:cxnLst/>
            <a:rect l="l" t="t" r="r" b="b"/>
            <a:pathLst>
              <a:path h="17144">
                <a:moveTo>
                  <a:pt x="0" y="0"/>
                </a:moveTo>
                <a:lnTo>
                  <a:pt x="0" y="17060"/>
                </a:lnTo>
              </a:path>
            </a:pathLst>
          </a:custGeom>
          <a:ln w="7310">
            <a:solidFill>
              <a:srgbClr val="000000"/>
            </a:solidFill>
          </a:ln>
        </p:spPr>
        <p:txBody>
          <a:bodyPr wrap="square" lIns="0" tIns="0" rIns="0" bIns="0" rtlCol="0"/>
          <a:lstStyle/>
          <a:p/>
        </p:txBody>
      </p:sp>
      <p:sp>
        <p:nvSpPr>
          <p:cNvPr id="951" name="object 951"/>
          <p:cNvSpPr/>
          <p:nvPr/>
        </p:nvSpPr>
        <p:spPr>
          <a:xfrm>
            <a:off x="7017760" y="2303915"/>
            <a:ext cx="0" cy="33020"/>
          </a:xfrm>
          <a:custGeom>
            <a:avLst/>
            <a:gdLst/>
            <a:ahLst/>
            <a:cxnLst/>
            <a:rect l="l" t="t" r="r" b="b"/>
            <a:pathLst>
              <a:path h="33019">
                <a:moveTo>
                  <a:pt x="0" y="0"/>
                </a:moveTo>
                <a:lnTo>
                  <a:pt x="0" y="32912"/>
                </a:lnTo>
              </a:path>
            </a:pathLst>
          </a:custGeom>
          <a:ln w="7310">
            <a:solidFill>
              <a:srgbClr val="000000"/>
            </a:solidFill>
          </a:ln>
        </p:spPr>
        <p:txBody>
          <a:bodyPr wrap="square" lIns="0" tIns="0" rIns="0" bIns="0" rtlCol="0"/>
          <a:lstStyle/>
          <a:p/>
        </p:txBody>
      </p:sp>
      <p:sp>
        <p:nvSpPr>
          <p:cNvPr id="952" name="object 952"/>
          <p:cNvSpPr/>
          <p:nvPr/>
        </p:nvSpPr>
        <p:spPr>
          <a:xfrm>
            <a:off x="7266348" y="2303915"/>
            <a:ext cx="0" cy="17145"/>
          </a:xfrm>
          <a:custGeom>
            <a:avLst/>
            <a:gdLst/>
            <a:ahLst/>
            <a:cxnLst/>
            <a:rect l="l" t="t" r="r" b="b"/>
            <a:pathLst>
              <a:path h="17144">
                <a:moveTo>
                  <a:pt x="0" y="0"/>
                </a:moveTo>
                <a:lnTo>
                  <a:pt x="0" y="17060"/>
                </a:lnTo>
              </a:path>
            </a:pathLst>
          </a:custGeom>
          <a:ln w="7310">
            <a:solidFill>
              <a:srgbClr val="000000"/>
            </a:solidFill>
          </a:ln>
        </p:spPr>
        <p:txBody>
          <a:bodyPr wrap="square" lIns="0" tIns="0" rIns="0" bIns="0" rtlCol="0"/>
          <a:lstStyle/>
          <a:p/>
        </p:txBody>
      </p:sp>
      <p:sp>
        <p:nvSpPr>
          <p:cNvPr id="953" name="object 953"/>
          <p:cNvSpPr/>
          <p:nvPr/>
        </p:nvSpPr>
        <p:spPr>
          <a:xfrm>
            <a:off x="7514988" y="2303915"/>
            <a:ext cx="0" cy="33020"/>
          </a:xfrm>
          <a:custGeom>
            <a:avLst/>
            <a:gdLst/>
            <a:ahLst/>
            <a:cxnLst/>
            <a:rect l="l" t="t" r="r" b="b"/>
            <a:pathLst>
              <a:path h="33019">
                <a:moveTo>
                  <a:pt x="0" y="0"/>
                </a:moveTo>
                <a:lnTo>
                  <a:pt x="0" y="32912"/>
                </a:lnTo>
              </a:path>
            </a:pathLst>
          </a:custGeom>
          <a:ln w="7310">
            <a:solidFill>
              <a:srgbClr val="000000"/>
            </a:solidFill>
          </a:ln>
        </p:spPr>
        <p:txBody>
          <a:bodyPr wrap="square" lIns="0" tIns="0" rIns="0" bIns="0" rtlCol="0"/>
          <a:lstStyle/>
          <a:p/>
        </p:txBody>
      </p:sp>
      <p:sp>
        <p:nvSpPr>
          <p:cNvPr id="954" name="object 954"/>
          <p:cNvSpPr/>
          <p:nvPr/>
        </p:nvSpPr>
        <p:spPr>
          <a:xfrm>
            <a:off x="7764853" y="2303915"/>
            <a:ext cx="0" cy="17145"/>
          </a:xfrm>
          <a:custGeom>
            <a:avLst/>
            <a:gdLst/>
            <a:ahLst/>
            <a:cxnLst/>
            <a:rect l="l" t="t" r="r" b="b"/>
            <a:pathLst>
              <a:path h="17144">
                <a:moveTo>
                  <a:pt x="0" y="0"/>
                </a:moveTo>
                <a:lnTo>
                  <a:pt x="0" y="17060"/>
                </a:lnTo>
              </a:path>
            </a:pathLst>
          </a:custGeom>
          <a:ln w="7310">
            <a:solidFill>
              <a:srgbClr val="000000"/>
            </a:solidFill>
          </a:ln>
        </p:spPr>
        <p:txBody>
          <a:bodyPr wrap="square" lIns="0" tIns="0" rIns="0" bIns="0" rtlCol="0"/>
          <a:lstStyle/>
          <a:p/>
        </p:txBody>
      </p:sp>
      <p:sp>
        <p:nvSpPr>
          <p:cNvPr id="955" name="object 955"/>
          <p:cNvSpPr/>
          <p:nvPr/>
        </p:nvSpPr>
        <p:spPr>
          <a:xfrm>
            <a:off x="8013476" y="2303915"/>
            <a:ext cx="0" cy="33020"/>
          </a:xfrm>
          <a:custGeom>
            <a:avLst/>
            <a:gdLst/>
            <a:ahLst/>
            <a:cxnLst/>
            <a:rect l="l" t="t" r="r" b="b"/>
            <a:pathLst>
              <a:path h="33019">
                <a:moveTo>
                  <a:pt x="0" y="0"/>
                </a:moveTo>
                <a:lnTo>
                  <a:pt x="0" y="32912"/>
                </a:lnTo>
              </a:path>
            </a:pathLst>
          </a:custGeom>
          <a:ln w="7310">
            <a:solidFill>
              <a:srgbClr val="000000"/>
            </a:solidFill>
          </a:ln>
        </p:spPr>
        <p:txBody>
          <a:bodyPr wrap="square" lIns="0" tIns="0" rIns="0" bIns="0" rtlCol="0"/>
          <a:lstStyle/>
          <a:p/>
        </p:txBody>
      </p:sp>
      <p:sp>
        <p:nvSpPr>
          <p:cNvPr id="956" name="object 956"/>
          <p:cNvSpPr/>
          <p:nvPr/>
        </p:nvSpPr>
        <p:spPr>
          <a:xfrm>
            <a:off x="5523555" y="2303915"/>
            <a:ext cx="2490470" cy="0"/>
          </a:xfrm>
          <a:custGeom>
            <a:avLst/>
            <a:gdLst/>
            <a:ahLst/>
            <a:cxnLst/>
            <a:rect l="l" t="t" r="r" b="b"/>
            <a:pathLst>
              <a:path w="2490470">
                <a:moveTo>
                  <a:pt x="0" y="0"/>
                </a:moveTo>
                <a:lnTo>
                  <a:pt x="2489922" y="0"/>
                </a:lnTo>
              </a:path>
            </a:pathLst>
          </a:custGeom>
          <a:ln w="7313">
            <a:solidFill>
              <a:srgbClr val="000000"/>
            </a:solidFill>
          </a:ln>
        </p:spPr>
        <p:txBody>
          <a:bodyPr wrap="square" lIns="0" tIns="0" rIns="0" bIns="0" rtlCol="0"/>
          <a:lstStyle/>
          <a:p/>
        </p:txBody>
      </p:sp>
      <p:sp>
        <p:nvSpPr>
          <p:cNvPr id="957" name="object 957"/>
          <p:cNvSpPr txBox="1"/>
          <p:nvPr/>
        </p:nvSpPr>
        <p:spPr>
          <a:xfrm>
            <a:off x="4851491" y="3625624"/>
            <a:ext cx="3683635" cy="186690"/>
          </a:xfrm>
          <a:prstGeom prst="rect">
            <a:avLst/>
          </a:prstGeom>
        </p:spPr>
        <p:txBody>
          <a:bodyPr vert="horz" wrap="square" lIns="0" tIns="13335" rIns="0" bIns="0" rtlCol="0">
            <a:spAutoFit/>
          </a:bodyPr>
          <a:lstStyle/>
          <a:p>
            <a:pPr marL="12700">
              <a:lnSpc>
                <a:spcPct val="100000"/>
              </a:lnSpc>
              <a:spcBef>
                <a:spcPts val="105"/>
              </a:spcBef>
            </a:pPr>
            <a:r>
              <a:rPr sz="1575" spc="-44" baseline="8000" dirty="0">
                <a:latin typeface="Arial" panose="020B0604020202020204"/>
                <a:cs typeface="Arial" panose="020B0604020202020204"/>
              </a:rPr>
              <a:t>Pa</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g</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e</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R</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a</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n</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k</a:t>
            </a:r>
            <a:r>
              <a:rPr sz="1000" b="1" spc="-30" dirty="0">
                <a:latin typeface="Arial" panose="020B0604020202020204"/>
                <a:cs typeface="Arial" panose="020B0604020202020204"/>
              </a:rPr>
              <a:t>....................................................................................</a:t>
            </a:r>
            <a:endParaRPr sz="1000">
              <a:latin typeface="Arial" panose="020B0604020202020204"/>
              <a:cs typeface="Arial" panose="020B0604020202020204"/>
            </a:endParaRPr>
          </a:p>
        </p:txBody>
      </p:sp>
      <p:sp>
        <p:nvSpPr>
          <p:cNvPr id="958" name="object 958"/>
          <p:cNvSpPr txBox="1"/>
          <p:nvPr/>
        </p:nvSpPr>
        <p:spPr>
          <a:xfrm>
            <a:off x="4851491" y="3135288"/>
            <a:ext cx="3677285" cy="186690"/>
          </a:xfrm>
          <a:prstGeom prst="rect">
            <a:avLst/>
          </a:prstGeom>
        </p:spPr>
        <p:txBody>
          <a:bodyPr vert="horz" wrap="square" lIns="0" tIns="13335" rIns="0" bIns="0" rtlCol="0">
            <a:spAutoFit/>
          </a:bodyPr>
          <a:lstStyle/>
          <a:p>
            <a:pPr marL="12700">
              <a:lnSpc>
                <a:spcPct val="100000"/>
              </a:lnSpc>
              <a:spcBef>
                <a:spcPts val="105"/>
              </a:spcBef>
            </a:pPr>
            <a:r>
              <a:rPr sz="1575" spc="-44" baseline="8000" dirty="0">
                <a:latin typeface="Arial" panose="020B0604020202020204"/>
                <a:cs typeface="Arial" panose="020B0604020202020204"/>
              </a:rPr>
              <a:t>Pa</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g</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e</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R</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a</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n</a:t>
            </a:r>
            <a:r>
              <a:rPr sz="1000" b="1" spc="-30" dirty="0">
                <a:latin typeface="Arial" panose="020B0604020202020204"/>
                <a:cs typeface="Arial" panose="020B0604020202020204"/>
              </a:rPr>
              <a:t>..</a:t>
            </a:r>
            <a:r>
              <a:rPr sz="1575" spc="-44" baseline="8000" dirty="0">
                <a:latin typeface="Arial" panose="020B0604020202020204"/>
                <a:cs typeface="Arial" panose="020B0604020202020204"/>
              </a:rPr>
              <a:t>k</a:t>
            </a:r>
            <a:r>
              <a:rPr sz="1000" b="1" spc="-30" dirty="0">
                <a:latin typeface="Arial" panose="020B0604020202020204"/>
                <a:cs typeface="Arial" panose="020B0604020202020204"/>
              </a:rPr>
              <a:t>....................................................................................</a:t>
            </a:r>
            <a:endParaRPr sz="1000">
              <a:latin typeface="Arial" panose="020B0604020202020204"/>
              <a:cs typeface="Arial" panose="020B0604020202020204"/>
            </a:endParaRPr>
          </a:p>
        </p:txBody>
      </p:sp>
      <p:sp>
        <p:nvSpPr>
          <p:cNvPr id="959" name="object 959"/>
          <p:cNvSpPr txBox="1"/>
          <p:nvPr/>
        </p:nvSpPr>
        <p:spPr>
          <a:xfrm>
            <a:off x="4851491" y="2651064"/>
            <a:ext cx="3672204" cy="186690"/>
          </a:xfrm>
          <a:prstGeom prst="rect">
            <a:avLst/>
          </a:prstGeom>
        </p:spPr>
        <p:txBody>
          <a:bodyPr vert="horz" wrap="square" lIns="0" tIns="13335" rIns="0" bIns="0" rtlCol="0">
            <a:spAutoFit/>
          </a:bodyPr>
          <a:lstStyle/>
          <a:p>
            <a:pPr marL="12700">
              <a:lnSpc>
                <a:spcPct val="100000"/>
              </a:lnSpc>
              <a:spcBef>
                <a:spcPts val="105"/>
              </a:spcBef>
            </a:pPr>
            <a:r>
              <a:rPr sz="1575" spc="-44" baseline="11000" dirty="0">
                <a:latin typeface="Arial" panose="020B0604020202020204"/>
                <a:cs typeface="Arial" panose="020B0604020202020204"/>
              </a:rPr>
              <a:t>Pa</a:t>
            </a:r>
            <a:r>
              <a:rPr sz="1000" b="1" spc="-30" dirty="0">
                <a:latin typeface="Arial" panose="020B0604020202020204"/>
                <a:cs typeface="Arial" panose="020B0604020202020204"/>
              </a:rPr>
              <a:t>.</a:t>
            </a:r>
            <a:r>
              <a:rPr sz="1575" spc="-44" baseline="11000" dirty="0">
                <a:latin typeface="Arial" panose="020B0604020202020204"/>
                <a:cs typeface="Arial" panose="020B0604020202020204"/>
              </a:rPr>
              <a:t>g</a:t>
            </a:r>
            <a:r>
              <a:rPr sz="1000" b="1" spc="-30" dirty="0">
                <a:latin typeface="Arial" panose="020B0604020202020204"/>
                <a:cs typeface="Arial" panose="020B0604020202020204"/>
              </a:rPr>
              <a:t>..</a:t>
            </a:r>
            <a:r>
              <a:rPr sz="1575" spc="-44" baseline="11000" dirty="0">
                <a:latin typeface="Arial" panose="020B0604020202020204"/>
                <a:cs typeface="Arial" panose="020B0604020202020204"/>
              </a:rPr>
              <a:t>e</a:t>
            </a:r>
            <a:r>
              <a:rPr sz="1000" b="1" spc="-30" dirty="0">
                <a:latin typeface="Arial" panose="020B0604020202020204"/>
                <a:cs typeface="Arial" panose="020B0604020202020204"/>
              </a:rPr>
              <a:t>..</a:t>
            </a:r>
            <a:r>
              <a:rPr sz="1575" spc="-44" baseline="11000" dirty="0">
                <a:latin typeface="Arial" panose="020B0604020202020204"/>
                <a:cs typeface="Arial" panose="020B0604020202020204"/>
              </a:rPr>
              <a:t>R</a:t>
            </a:r>
            <a:r>
              <a:rPr sz="1000" b="1" spc="-30" dirty="0">
                <a:latin typeface="Arial" panose="020B0604020202020204"/>
                <a:cs typeface="Arial" panose="020B0604020202020204"/>
              </a:rPr>
              <a:t>...</a:t>
            </a:r>
            <a:r>
              <a:rPr sz="1575" spc="-44" baseline="11000" dirty="0">
                <a:latin typeface="Arial" panose="020B0604020202020204"/>
                <a:cs typeface="Arial" panose="020B0604020202020204"/>
              </a:rPr>
              <a:t>a</a:t>
            </a:r>
            <a:r>
              <a:rPr sz="1000" b="1" spc="-30" dirty="0">
                <a:latin typeface="Arial" panose="020B0604020202020204"/>
                <a:cs typeface="Arial" panose="020B0604020202020204"/>
              </a:rPr>
              <a:t>..</a:t>
            </a:r>
            <a:r>
              <a:rPr sz="1575" spc="-44" baseline="11000" dirty="0">
                <a:latin typeface="Arial" panose="020B0604020202020204"/>
                <a:cs typeface="Arial" panose="020B0604020202020204"/>
              </a:rPr>
              <a:t>n</a:t>
            </a:r>
            <a:r>
              <a:rPr sz="1000" b="1" spc="-30" dirty="0">
                <a:latin typeface="Arial" panose="020B0604020202020204"/>
                <a:cs typeface="Arial" panose="020B0604020202020204"/>
              </a:rPr>
              <a:t>..</a:t>
            </a:r>
            <a:r>
              <a:rPr sz="1575" spc="-44" baseline="11000" dirty="0">
                <a:latin typeface="Arial" panose="020B0604020202020204"/>
                <a:cs typeface="Arial" panose="020B0604020202020204"/>
              </a:rPr>
              <a:t>k</a:t>
            </a:r>
            <a:r>
              <a:rPr sz="1000" b="1" spc="-30" dirty="0">
                <a:latin typeface="Arial" panose="020B0604020202020204"/>
                <a:cs typeface="Arial" panose="020B0604020202020204"/>
              </a:rPr>
              <a:t>....................................................................................</a:t>
            </a:r>
            <a:endParaRPr sz="1000">
              <a:latin typeface="Arial" panose="020B0604020202020204"/>
              <a:cs typeface="Arial" panose="020B0604020202020204"/>
            </a:endParaRPr>
          </a:p>
        </p:txBody>
      </p:sp>
      <p:sp>
        <p:nvSpPr>
          <p:cNvPr id="960" name="object 960"/>
          <p:cNvSpPr txBox="1"/>
          <p:nvPr/>
        </p:nvSpPr>
        <p:spPr>
          <a:xfrm>
            <a:off x="8038558" y="2425430"/>
            <a:ext cx="529590" cy="198120"/>
          </a:xfrm>
          <a:prstGeom prst="rect">
            <a:avLst/>
          </a:prstGeom>
        </p:spPr>
        <p:txBody>
          <a:bodyPr vert="horz" wrap="square" lIns="0" tIns="16510" rIns="0" bIns="0" rtlCol="0">
            <a:spAutoFit/>
          </a:bodyPr>
          <a:lstStyle/>
          <a:p>
            <a:pPr marL="12700">
              <a:lnSpc>
                <a:spcPct val="100000"/>
              </a:lnSpc>
              <a:spcBef>
                <a:spcPts val="130"/>
              </a:spcBef>
            </a:pPr>
            <a:r>
              <a:rPr sz="1100" spc="10" dirty="0">
                <a:latin typeface="Arial" panose="020B0604020202020204"/>
                <a:cs typeface="Arial" panose="020B0604020202020204"/>
              </a:rPr>
              <a:t>CGra</a:t>
            </a:r>
            <a:r>
              <a:rPr sz="1100" spc="15" dirty="0">
                <a:latin typeface="Arial" panose="020B0604020202020204"/>
                <a:cs typeface="Arial" panose="020B0604020202020204"/>
              </a:rPr>
              <a:t>ph</a:t>
            </a:r>
            <a:endParaRPr sz="1100">
              <a:latin typeface="Arial" panose="020B0604020202020204"/>
              <a:cs typeface="Arial" panose="020B0604020202020204"/>
            </a:endParaRPr>
          </a:p>
        </p:txBody>
      </p:sp>
      <p:sp>
        <p:nvSpPr>
          <p:cNvPr id="961" name="object 961"/>
          <p:cNvSpPr txBox="1"/>
          <p:nvPr/>
        </p:nvSpPr>
        <p:spPr>
          <a:xfrm>
            <a:off x="8045859" y="2914488"/>
            <a:ext cx="513080" cy="207010"/>
          </a:xfrm>
          <a:prstGeom prst="rect">
            <a:avLst/>
          </a:prstGeom>
        </p:spPr>
        <p:txBody>
          <a:bodyPr vert="horz" wrap="square" lIns="0" tIns="11430" rIns="0" bIns="0" rtlCol="0">
            <a:spAutoFit/>
          </a:bodyPr>
          <a:lstStyle/>
          <a:p>
            <a:pPr marL="12700">
              <a:lnSpc>
                <a:spcPct val="100000"/>
              </a:lnSpc>
              <a:spcBef>
                <a:spcPts val="90"/>
              </a:spcBef>
            </a:pPr>
            <a:r>
              <a:rPr sz="1200" spc="-10" dirty="0">
                <a:latin typeface="Arial" panose="020B0604020202020204"/>
                <a:cs typeface="Arial" panose="020B0604020202020204"/>
              </a:rPr>
              <a:t>Seraph</a:t>
            </a:r>
            <a:endParaRPr sz="1200">
              <a:latin typeface="Arial" panose="020B0604020202020204"/>
              <a:cs typeface="Arial" panose="020B0604020202020204"/>
            </a:endParaRPr>
          </a:p>
        </p:txBody>
      </p:sp>
      <p:sp>
        <p:nvSpPr>
          <p:cNvPr id="962" name="object 962"/>
          <p:cNvSpPr txBox="1"/>
          <p:nvPr/>
        </p:nvSpPr>
        <p:spPr>
          <a:xfrm>
            <a:off x="8048292" y="3408482"/>
            <a:ext cx="579755" cy="202565"/>
          </a:xfrm>
          <a:prstGeom prst="rect">
            <a:avLst/>
          </a:prstGeom>
        </p:spPr>
        <p:txBody>
          <a:bodyPr vert="horz" wrap="square" lIns="0" tIns="13970" rIns="0" bIns="0" rtlCol="0">
            <a:spAutoFit/>
          </a:bodyPr>
          <a:lstStyle/>
          <a:p>
            <a:pPr marL="12700">
              <a:lnSpc>
                <a:spcPct val="100000"/>
              </a:lnSpc>
              <a:spcBef>
                <a:spcPts val="110"/>
              </a:spcBef>
            </a:pPr>
            <a:r>
              <a:rPr sz="1150" spc="-5" dirty="0">
                <a:latin typeface="Arial" panose="020B0604020202020204"/>
                <a:cs typeface="Arial" panose="020B0604020202020204"/>
              </a:rPr>
              <a:t>Nxgraph</a:t>
            </a:r>
            <a:endParaRPr sz="1150">
              <a:latin typeface="Arial" panose="020B0604020202020204"/>
              <a:cs typeface="Arial" panose="020B0604020202020204"/>
            </a:endParaRPr>
          </a:p>
        </p:txBody>
      </p:sp>
      <p:sp>
        <p:nvSpPr>
          <p:cNvPr id="963" name="object 963"/>
          <p:cNvSpPr txBox="1"/>
          <p:nvPr/>
        </p:nvSpPr>
        <p:spPr>
          <a:xfrm>
            <a:off x="8050743" y="3906160"/>
            <a:ext cx="345440" cy="198120"/>
          </a:xfrm>
          <a:prstGeom prst="rect">
            <a:avLst/>
          </a:prstGeom>
        </p:spPr>
        <p:txBody>
          <a:bodyPr vert="horz" wrap="square" lIns="0" tIns="16510" rIns="0" bIns="0" rtlCol="0">
            <a:spAutoFit/>
          </a:bodyPr>
          <a:lstStyle/>
          <a:p>
            <a:pPr marL="12700">
              <a:lnSpc>
                <a:spcPct val="100000"/>
              </a:lnSpc>
              <a:spcBef>
                <a:spcPts val="130"/>
              </a:spcBef>
            </a:pPr>
            <a:r>
              <a:rPr sz="1100" spc="15" dirty="0">
                <a:latin typeface="Arial" panose="020B0604020202020204"/>
                <a:cs typeface="Arial" panose="020B0604020202020204"/>
              </a:rPr>
              <a:t>CLIP</a:t>
            </a:r>
            <a:endParaRPr sz="1100">
              <a:latin typeface="Arial" panose="020B0604020202020204"/>
              <a:cs typeface="Arial" panose="020B0604020202020204"/>
            </a:endParaRPr>
          </a:p>
        </p:txBody>
      </p:sp>
      <p:sp>
        <p:nvSpPr>
          <p:cNvPr id="964" name="object 964"/>
          <p:cNvSpPr txBox="1"/>
          <p:nvPr/>
        </p:nvSpPr>
        <p:spPr>
          <a:xfrm>
            <a:off x="4626618" y="2732153"/>
            <a:ext cx="205740" cy="1016635"/>
          </a:xfrm>
          <a:prstGeom prst="rect">
            <a:avLst/>
          </a:prstGeom>
        </p:spPr>
        <p:txBody>
          <a:bodyPr vert="vert270" wrap="square" lIns="0" tIns="0" rIns="0" bIns="0" rtlCol="0">
            <a:spAutoFit/>
          </a:bodyPr>
          <a:lstStyle/>
          <a:p>
            <a:pPr marL="12700">
              <a:lnSpc>
                <a:spcPts val="1495"/>
              </a:lnSpc>
            </a:pPr>
            <a:r>
              <a:rPr sz="1250" dirty="0">
                <a:latin typeface="Arial" panose="020B0604020202020204"/>
                <a:cs typeface="Arial" panose="020B0604020202020204"/>
              </a:rPr>
              <a:t>Different</a:t>
            </a:r>
            <a:r>
              <a:rPr sz="1250" spc="-50" dirty="0">
                <a:latin typeface="Arial" panose="020B0604020202020204"/>
                <a:cs typeface="Arial" panose="020B0604020202020204"/>
              </a:rPr>
              <a:t> </a:t>
            </a:r>
            <a:r>
              <a:rPr sz="1250" spc="5" dirty="0">
                <a:latin typeface="Arial" panose="020B0604020202020204"/>
                <a:cs typeface="Arial" panose="020B0604020202020204"/>
              </a:rPr>
              <a:t>Jobs</a:t>
            </a:r>
            <a:endParaRPr sz="1250">
              <a:latin typeface="Arial" panose="020B0604020202020204"/>
              <a:cs typeface="Arial" panose="020B0604020202020204"/>
            </a:endParaRPr>
          </a:p>
        </p:txBody>
      </p:sp>
      <p:sp>
        <p:nvSpPr>
          <p:cNvPr id="965" name="object 965"/>
          <p:cNvSpPr/>
          <p:nvPr/>
        </p:nvSpPr>
        <p:spPr>
          <a:xfrm>
            <a:off x="5564977" y="3843148"/>
            <a:ext cx="1957705" cy="354965"/>
          </a:xfrm>
          <a:custGeom>
            <a:avLst/>
            <a:gdLst/>
            <a:ahLst/>
            <a:cxnLst/>
            <a:rect l="l" t="t" r="r" b="b"/>
            <a:pathLst>
              <a:path w="1957704" h="354964">
                <a:moveTo>
                  <a:pt x="0" y="354956"/>
                </a:moveTo>
                <a:lnTo>
                  <a:pt x="1957328" y="354956"/>
                </a:lnTo>
                <a:lnTo>
                  <a:pt x="1957328" y="0"/>
                </a:lnTo>
                <a:lnTo>
                  <a:pt x="0" y="0"/>
                </a:lnTo>
                <a:lnTo>
                  <a:pt x="0" y="354956"/>
                </a:lnTo>
                <a:close/>
              </a:path>
            </a:pathLst>
          </a:custGeom>
          <a:ln w="3175">
            <a:solidFill>
              <a:srgbClr val="000000"/>
            </a:solidFill>
          </a:ln>
        </p:spPr>
        <p:txBody>
          <a:bodyPr wrap="square" lIns="0" tIns="0" rIns="0" bIns="0" rtlCol="0"/>
          <a:lstStyle/>
          <a:p/>
        </p:txBody>
      </p:sp>
      <p:sp>
        <p:nvSpPr>
          <p:cNvPr id="966" name="object 966"/>
          <p:cNvSpPr/>
          <p:nvPr/>
        </p:nvSpPr>
        <p:spPr>
          <a:xfrm>
            <a:off x="5618620" y="3887087"/>
            <a:ext cx="275590" cy="105410"/>
          </a:xfrm>
          <a:custGeom>
            <a:avLst/>
            <a:gdLst/>
            <a:ahLst/>
            <a:cxnLst/>
            <a:rect l="l" t="t" r="r" b="b"/>
            <a:pathLst>
              <a:path w="275589" h="105410">
                <a:moveTo>
                  <a:pt x="0" y="104891"/>
                </a:moveTo>
                <a:lnTo>
                  <a:pt x="275444" y="104891"/>
                </a:lnTo>
                <a:lnTo>
                  <a:pt x="275444" y="0"/>
                </a:lnTo>
                <a:lnTo>
                  <a:pt x="0" y="0"/>
                </a:lnTo>
                <a:lnTo>
                  <a:pt x="0" y="104891"/>
                </a:lnTo>
                <a:close/>
              </a:path>
            </a:pathLst>
          </a:custGeom>
          <a:ln w="8532">
            <a:solidFill>
              <a:srgbClr val="00FFFF"/>
            </a:solidFill>
          </a:ln>
        </p:spPr>
        <p:txBody>
          <a:bodyPr wrap="square" lIns="0" tIns="0" rIns="0" bIns="0" rtlCol="0"/>
          <a:lstStyle/>
          <a:p/>
        </p:txBody>
      </p:sp>
      <p:sp>
        <p:nvSpPr>
          <p:cNvPr id="967" name="object 967"/>
          <p:cNvSpPr/>
          <p:nvPr/>
        </p:nvSpPr>
        <p:spPr>
          <a:xfrm>
            <a:off x="5618013" y="3886490"/>
            <a:ext cx="276656" cy="106094"/>
          </a:xfrm>
          <a:prstGeom prst="rect">
            <a:avLst/>
          </a:prstGeom>
          <a:blipFill>
            <a:blip r:embed="rId10" cstate="print"/>
            <a:stretch>
              <a:fillRect/>
            </a:stretch>
          </a:blipFill>
        </p:spPr>
        <p:txBody>
          <a:bodyPr wrap="square" lIns="0" tIns="0" rIns="0" bIns="0" rtlCol="0"/>
          <a:lstStyle/>
          <a:p/>
        </p:txBody>
      </p:sp>
      <p:sp>
        <p:nvSpPr>
          <p:cNvPr id="968" name="object 968"/>
          <p:cNvSpPr/>
          <p:nvPr/>
        </p:nvSpPr>
        <p:spPr>
          <a:xfrm>
            <a:off x="5618620" y="3887094"/>
            <a:ext cx="275590" cy="105410"/>
          </a:xfrm>
          <a:custGeom>
            <a:avLst/>
            <a:gdLst/>
            <a:ahLst/>
            <a:cxnLst/>
            <a:rect l="l" t="t" r="r" b="b"/>
            <a:pathLst>
              <a:path w="275589" h="105410">
                <a:moveTo>
                  <a:pt x="0" y="0"/>
                </a:moveTo>
                <a:lnTo>
                  <a:pt x="275444" y="0"/>
                </a:lnTo>
                <a:lnTo>
                  <a:pt x="275444" y="104884"/>
                </a:lnTo>
                <a:lnTo>
                  <a:pt x="0" y="104884"/>
                </a:lnTo>
                <a:lnTo>
                  <a:pt x="0" y="0"/>
                </a:lnTo>
              </a:path>
            </a:pathLst>
          </a:custGeom>
          <a:ln w="8532">
            <a:solidFill>
              <a:srgbClr val="00FFFF"/>
            </a:solidFill>
          </a:ln>
        </p:spPr>
        <p:txBody>
          <a:bodyPr wrap="square" lIns="0" tIns="0" rIns="0" bIns="0" rtlCol="0"/>
          <a:lstStyle/>
          <a:p/>
        </p:txBody>
      </p:sp>
      <p:sp>
        <p:nvSpPr>
          <p:cNvPr id="969" name="object 969"/>
          <p:cNvSpPr/>
          <p:nvPr/>
        </p:nvSpPr>
        <p:spPr>
          <a:xfrm>
            <a:off x="5618620" y="4062735"/>
            <a:ext cx="275590" cy="105410"/>
          </a:xfrm>
          <a:custGeom>
            <a:avLst/>
            <a:gdLst/>
            <a:ahLst/>
            <a:cxnLst/>
            <a:rect l="l" t="t" r="r" b="b"/>
            <a:pathLst>
              <a:path w="275589" h="105410">
                <a:moveTo>
                  <a:pt x="0" y="104891"/>
                </a:moveTo>
                <a:lnTo>
                  <a:pt x="275444" y="104891"/>
                </a:lnTo>
                <a:lnTo>
                  <a:pt x="275444" y="0"/>
                </a:lnTo>
                <a:lnTo>
                  <a:pt x="0" y="0"/>
                </a:lnTo>
                <a:lnTo>
                  <a:pt x="0" y="104891"/>
                </a:lnTo>
                <a:close/>
              </a:path>
            </a:pathLst>
          </a:custGeom>
          <a:ln w="8532">
            <a:solidFill>
              <a:srgbClr val="FF00FF"/>
            </a:solidFill>
          </a:ln>
        </p:spPr>
        <p:txBody>
          <a:bodyPr wrap="square" lIns="0" tIns="0" rIns="0" bIns="0" rtlCol="0"/>
          <a:lstStyle/>
          <a:p/>
        </p:txBody>
      </p:sp>
      <p:sp>
        <p:nvSpPr>
          <p:cNvPr id="970" name="object 970"/>
          <p:cNvSpPr/>
          <p:nvPr/>
        </p:nvSpPr>
        <p:spPr>
          <a:xfrm>
            <a:off x="5622278" y="4066403"/>
            <a:ext cx="268605" cy="0"/>
          </a:xfrm>
          <a:custGeom>
            <a:avLst/>
            <a:gdLst/>
            <a:ahLst/>
            <a:cxnLst/>
            <a:rect l="l" t="t" r="r" b="b"/>
            <a:pathLst>
              <a:path w="268604">
                <a:moveTo>
                  <a:pt x="0" y="0"/>
                </a:moveTo>
                <a:lnTo>
                  <a:pt x="268126" y="0"/>
                </a:lnTo>
              </a:path>
            </a:pathLst>
          </a:custGeom>
          <a:ln w="8532">
            <a:solidFill>
              <a:srgbClr val="FF00FF"/>
            </a:solidFill>
          </a:ln>
        </p:spPr>
        <p:txBody>
          <a:bodyPr wrap="square" lIns="0" tIns="0" rIns="0" bIns="0" rtlCol="0"/>
          <a:lstStyle/>
          <a:p/>
        </p:txBody>
      </p:sp>
      <p:sp>
        <p:nvSpPr>
          <p:cNvPr id="971" name="object 971"/>
          <p:cNvSpPr/>
          <p:nvPr/>
        </p:nvSpPr>
        <p:spPr>
          <a:xfrm>
            <a:off x="5622278" y="4109072"/>
            <a:ext cx="268605" cy="0"/>
          </a:xfrm>
          <a:custGeom>
            <a:avLst/>
            <a:gdLst/>
            <a:ahLst/>
            <a:cxnLst/>
            <a:rect l="l" t="t" r="r" b="b"/>
            <a:pathLst>
              <a:path w="268604">
                <a:moveTo>
                  <a:pt x="0" y="0"/>
                </a:moveTo>
                <a:lnTo>
                  <a:pt x="268126" y="0"/>
                </a:lnTo>
              </a:path>
            </a:pathLst>
          </a:custGeom>
          <a:ln w="8532">
            <a:solidFill>
              <a:srgbClr val="FF00FF"/>
            </a:solidFill>
          </a:ln>
        </p:spPr>
        <p:txBody>
          <a:bodyPr wrap="square" lIns="0" tIns="0" rIns="0" bIns="0" rtlCol="0"/>
          <a:lstStyle/>
          <a:p/>
        </p:txBody>
      </p:sp>
      <p:sp>
        <p:nvSpPr>
          <p:cNvPr id="972" name="object 972"/>
          <p:cNvSpPr/>
          <p:nvPr/>
        </p:nvSpPr>
        <p:spPr>
          <a:xfrm>
            <a:off x="5622278" y="4151775"/>
            <a:ext cx="268605" cy="0"/>
          </a:xfrm>
          <a:custGeom>
            <a:avLst/>
            <a:gdLst/>
            <a:ahLst/>
            <a:cxnLst/>
            <a:rect l="l" t="t" r="r" b="b"/>
            <a:pathLst>
              <a:path w="268604">
                <a:moveTo>
                  <a:pt x="0" y="0"/>
                </a:moveTo>
                <a:lnTo>
                  <a:pt x="268126" y="0"/>
                </a:lnTo>
              </a:path>
            </a:pathLst>
          </a:custGeom>
          <a:ln w="8532">
            <a:solidFill>
              <a:srgbClr val="FF00FF"/>
            </a:solidFill>
          </a:ln>
        </p:spPr>
        <p:txBody>
          <a:bodyPr wrap="square" lIns="0" tIns="0" rIns="0" bIns="0" rtlCol="0"/>
          <a:lstStyle/>
          <a:p/>
        </p:txBody>
      </p:sp>
      <p:sp>
        <p:nvSpPr>
          <p:cNvPr id="973" name="object 973"/>
          <p:cNvSpPr/>
          <p:nvPr/>
        </p:nvSpPr>
        <p:spPr>
          <a:xfrm>
            <a:off x="5622278"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74" name="object 974"/>
          <p:cNvSpPr/>
          <p:nvPr/>
        </p:nvSpPr>
        <p:spPr>
          <a:xfrm>
            <a:off x="5664927"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75" name="object 975"/>
          <p:cNvSpPr/>
          <p:nvPr/>
        </p:nvSpPr>
        <p:spPr>
          <a:xfrm>
            <a:off x="5707558"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76" name="object 976"/>
          <p:cNvSpPr/>
          <p:nvPr/>
        </p:nvSpPr>
        <p:spPr>
          <a:xfrm>
            <a:off x="5750257"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77" name="object 977"/>
          <p:cNvSpPr/>
          <p:nvPr/>
        </p:nvSpPr>
        <p:spPr>
          <a:xfrm>
            <a:off x="5792889"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78" name="object 978"/>
          <p:cNvSpPr/>
          <p:nvPr/>
        </p:nvSpPr>
        <p:spPr>
          <a:xfrm>
            <a:off x="5835537"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79" name="object 979"/>
          <p:cNvSpPr/>
          <p:nvPr/>
        </p:nvSpPr>
        <p:spPr>
          <a:xfrm>
            <a:off x="5878185" y="4066403"/>
            <a:ext cx="0" cy="97790"/>
          </a:xfrm>
          <a:custGeom>
            <a:avLst/>
            <a:gdLst/>
            <a:ahLst/>
            <a:cxnLst/>
            <a:rect l="l" t="t" r="r" b="b"/>
            <a:pathLst>
              <a:path h="97789">
                <a:moveTo>
                  <a:pt x="0" y="0"/>
                </a:moveTo>
                <a:lnTo>
                  <a:pt x="0" y="97563"/>
                </a:lnTo>
              </a:path>
            </a:pathLst>
          </a:custGeom>
          <a:ln w="8528">
            <a:solidFill>
              <a:srgbClr val="FF00FF"/>
            </a:solidFill>
          </a:ln>
        </p:spPr>
        <p:txBody>
          <a:bodyPr wrap="square" lIns="0" tIns="0" rIns="0" bIns="0" rtlCol="0"/>
          <a:lstStyle/>
          <a:p/>
        </p:txBody>
      </p:sp>
      <p:sp>
        <p:nvSpPr>
          <p:cNvPr id="980" name="object 980"/>
          <p:cNvSpPr/>
          <p:nvPr/>
        </p:nvSpPr>
        <p:spPr>
          <a:xfrm>
            <a:off x="5618620" y="4062742"/>
            <a:ext cx="275590" cy="105410"/>
          </a:xfrm>
          <a:custGeom>
            <a:avLst/>
            <a:gdLst/>
            <a:ahLst/>
            <a:cxnLst/>
            <a:rect l="l" t="t" r="r" b="b"/>
            <a:pathLst>
              <a:path w="275589" h="105410">
                <a:moveTo>
                  <a:pt x="0" y="0"/>
                </a:moveTo>
                <a:lnTo>
                  <a:pt x="275444" y="0"/>
                </a:lnTo>
                <a:lnTo>
                  <a:pt x="275444" y="104884"/>
                </a:lnTo>
                <a:lnTo>
                  <a:pt x="0" y="104884"/>
                </a:lnTo>
                <a:lnTo>
                  <a:pt x="0" y="0"/>
                </a:lnTo>
              </a:path>
            </a:pathLst>
          </a:custGeom>
          <a:ln w="8532">
            <a:solidFill>
              <a:srgbClr val="FF00FF"/>
            </a:solidFill>
          </a:ln>
        </p:spPr>
        <p:txBody>
          <a:bodyPr wrap="square" lIns="0" tIns="0" rIns="0" bIns="0" rtlCol="0"/>
          <a:lstStyle/>
          <a:p/>
        </p:txBody>
      </p:sp>
      <p:sp>
        <p:nvSpPr>
          <p:cNvPr id="981" name="object 981"/>
          <p:cNvSpPr txBox="1"/>
          <p:nvPr/>
        </p:nvSpPr>
        <p:spPr>
          <a:xfrm>
            <a:off x="5925220" y="3826859"/>
            <a:ext cx="1541780" cy="372745"/>
          </a:xfrm>
          <a:prstGeom prst="rect">
            <a:avLst/>
          </a:prstGeom>
        </p:spPr>
        <p:txBody>
          <a:bodyPr vert="horz" wrap="square" lIns="0" tIns="7620" rIns="0" bIns="0" rtlCol="0">
            <a:spAutoFit/>
          </a:bodyPr>
          <a:lstStyle/>
          <a:p>
            <a:pPr marL="12700" marR="5080">
              <a:lnSpc>
                <a:spcPct val="105000"/>
              </a:lnSpc>
              <a:spcBef>
                <a:spcPts val="60"/>
              </a:spcBef>
            </a:pPr>
            <a:r>
              <a:rPr sz="1100" spc="10" dirty="0">
                <a:latin typeface="Arial" panose="020B0604020202020204"/>
                <a:cs typeface="Arial" panose="020B0604020202020204"/>
              </a:rPr>
              <a:t>Vertex </a:t>
            </a:r>
            <a:r>
              <a:rPr sz="1100" spc="5" dirty="0">
                <a:latin typeface="Arial" panose="020B0604020202020204"/>
                <a:cs typeface="Arial" panose="020B0604020202020204"/>
              </a:rPr>
              <a:t>processing time  Time for data</a:t>
            </a:r>
            <a:r>
              <a:rPr sz="1100" spc="-25" dirty="0">
                <a:latin typeface="Arial" panose="020B0604020202020204"/>
                <a:cs typeface="Arial" panose="020B0604020202020204"/>
              </a:rPr>
              <a:t> </a:t>
            </a:r>
            <a:r>
              <a:rPr sz="1100" spc="5" dirty="0">
                <a:latin typeface="Arial" panose="020B0604020202020204"/>
                <a:cs typeface="Arial" panose="020B0604020202020204"/>
              </a:rPr>
              <a:t>accessing</a:t>
            </a:r>
            <a:endParaRPr sz="1100">
              <a:latin typeface="Arial" panose="020B0604020202020204"/>
              <a:cs typeface="Arial" panose="020B0604020202020204"/>
            </a:endParaRPr>
          </a:p>
        </p:txBody>
      </p:sp>
      <p:sp>
        <p:nvSpPr>
          <p:cNvPr id="982" name="object 982"/>
          <p:cNvSpPr/>
          <p:nvPr/>
        </p:nvSpPr>
        <p:spPr>
          <a:xfrm>
            <a:off x="1389734" y="2915822"/>
            <a:ext cx="0" cy="0"/>
          </a:xfrm>
          <a:custGeom>
            <a:avLst/>
            <a:gdLst/>
            <a:ahLst/>
            <a:cxnLst/>
            <a:rect l="l" t="t" r="r" b="b"/>
            <a:pathLst>
              <a:path>
                <a:moveTo>
                  <a:pt x="0" y="0"/>
                </a:moveTo>
                <a:lnTo>
                  <a:pt x="0" y="0"/>
                </a:lnTo>
              </a:path>
            </a:pathLst>
          </a:custGeom>
          <a:ln w="10990">
            <a:solidFill>
              <a:srgbClr val="FF00FF"/>
            </a:solidFill>
          </a:ln>
        </p:spPr>
        <p:txBody>
          <a:bodyPr wrap="square" lIns="0" tIns="0" rIns="0" bIns="0" rtlCol="0"/>
          <a:lstStyle/>
          <a:p/>
        </p:txBody>
      </p:sp>
      <p:sp>
        <p:nvSpPr>
          <p:cNvPr id="983" name="object 983"/>
          <p:cNvSpPr/>
          <p:nvPr/>
        </p:nvSpPr>
        <p:spPr>
          <a:xfrm>
            <a:off x="1389734" y="2915822"/>
            <a:ext cx="67945" cy="67945"/>
          </a:xfrm>
          <a:custGeom>
            <a:avLst/>
            <a:gdLst/>
            <a:ahLst/>
            <a:cxnLst/>
            <a:rect l="l" t="t" r="r" b="b"/>
            <a:pathLst>
              <a:path w="67944" h="67944">
                <a:moveTo>
                  <a:pt x="0" y="67335"/>
                </a:moveTo>
                <a:lnTo>
                  <a:pt x="67358" y="0"/>
                </a:lnTo>
              </a:path>
            </a:pathLst>
          </a:custGeom>
          <a:ln w="10990">
            <a:solidFill>
              <a:srgbClr val="FF00FF"/>
            </a:solidFill>
          </a:ln>
        </p:spPr>
        <p:txBody>
          <a:bodyPr wrap="square" lIns="0" tIns="0" rIns="0" bIns="0" rtlCol="0"/>
          <a:lstStyle/>
          <a:p/>
        </p:txBody>
      </p:sp>
      <p:sp>
        <p:nvSpPr>
          <p:cNvPr id="984" name="object 984"/>
          <p:cNvSpPr/>
          <p:nvPr/>
        </p:nvSpPr>
        <p:spPr>
          <a:xfrm>
            <a:off x="1389734" y="2970780"/>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85" name="object 985"/>
          <p:cNvSpPr/>
          <p:nvPr/>
        </p:nvSpPr>
        <p:spPr>
          <a:xfrm>
            <a:off x="1389734" y="3038154"/>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86" name="object 986"/>
          <p:cNvSpPr/>
          <p:nvPr/>
        </p:nvSpPr>
        <p:spPr>
          <a:xfrm>
            <a:off x="1389734" y="3105527"/>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87" name="object 987"/>
          <p:cNvSpPr/>
          <p:nvPr/>
        </p:nvSpPr>
        <p:spPr>
          <a:xfrm>
            <a:off x="1389734" y="3172901"/>
            <a:ext cx="80010" cy="80010"/>
          </a:xfrm>
          <a:custGeom>
            <a:avLst/>
            <a:gdLst/>
            <a:ahLst/>
            <a:cxnLst/>
            <a:rect l="l" t="t" r="r" b="b"/>
            <a:pathLst>
              <a:path w="80009" h="80010">
                <a:moveTo>
                  <a:pt x="0" y="79712"/>
                </a:moveTo>
                <a:lnTo>
                  <a:pt x="79717" y="0"/>
                </a:lnTo>
              </a:path>
            </a:pathLst>
          </a:custGeom>
          <a:ln w="10990">
            <a:solidFill>
              <a:srgbClr val="FF00FF"/>
            </a:solidFill>
          </a:ln>
        </p:spPr>
        <p:txBody>
          <a:bodyPr wrap="square" lIns="0" tIns="0" rIns="0" bIns="0" rtlCol="0"/>
          <a:lstStyle/>
          <a:p/>
        </p:txBody>
      </p:sp>
      <p:sp>
        <p:nvSpPr>
          <p:cNvPr id="988" name="object 988"/>
          <p:cNvSpPr/>
          <p:nvPr/>
        </p:nvSpPr>
        <p:spPr>
          <a:xfrm>
            <a:off x="1389734" y="3240236"/>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89" name="object 989"/>
          <p:cNvSpPr/>
          <p:nvPr/>
        </p:nvSpPr>
        <p:spPr>
          <a:xfrm>
            <a:off x="1389734" y="3307610"/>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90" name="object 990"/>
          <p:cNvSpPr/>
          <p:nvPr/>
        </p:nvSpPr>
        <p:spPr>
          <a:xfrm>
            <a:off x="1389734" y="3374983"/>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91" name="object 991"/>
          <p:cNvSpPr/>
          <p:nvPr/>
        </p:nvSpPr>
        <p:spPr>
          <a:xfrm>
            <a:off x="1389734" y="3442357"/>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92" name="object 992"/>
          <p:cNvSpPr/>
          <p:nvPr/>
        </p:nvSpPr>
        <p:spPr>
          <a:xfrm>
            <a:off x="1389734" y="3509692"/>
            <a:ext cx="80010" cy="80010"/>
          </a:xfrm>
          <a:custGeom>
            <a:avLst/>
            <a:gdLst/>
            <a:ahLst/>
            <a:cxnLst/>
            <a:rect l="l" t="t" r="r" b="b"/>
            <a:pathLst>
              <a:path w="80009" h="80010">
                <a:moveTo>
                  <a:pt x="0" y="79731"/>
                </a:moveTo>
                <a:lnTo>
                  <a:pt x="79717" y="0"/>
                </a:lnTo>
              </a:path>
            </a:pathLst>
          </a:custGeom>
          <a:ln w="10990">
            <a:solidFill>
              <a:srgbClr val="FF00FF"/>
            </a:solidFill>
          </a:ln>
        </p:spPr>
        <p:txBody>
          <a:bodyPr wrap="square" lIns="0" tIns="0" rIns="0" bIns="0" rtlCol="0"/>
          <a:lstStyle/>
          <a:p/>
        </p:txBody>
      </p:sp>
      <p:sp>
        <p:nvSpPr>
          <p:cNvPr id="993" name="object 993"/>
          <p:cNvSpPr/>
          <p:nvPr/>
        </p:nvSpPr>
        <p:spPr>
          <a:xfrm>
            <a:off x="1389734" y="3577066"/>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94" name="object 994"/>
          <p:cNvSpPr/>
          <p:nvPr/>
        </p:nvSpPr>
        <p:spPr>
          <a:xfrm>
            <a:off x="1389734" y="3644439"/>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95" name="object 995"/>
          <p:cNvSpPr/>
          <p:nvPr/>
        </p:nvSpPr>
        <p:spPr>
          <a:xfrm>
            <a:off x="1389734" y="3711813"/>
            <a:ext cx="80010" cy="80010"/>
          </a:xfrm>
          <a:custGeom>
            <a:avLst/>
            <a:gdLst/>
            <a:ahLst/>
            <a:cxnLst/>
            <a:rect l="l" t="t" r="r" b="b"/>
            <a:pathLst>
              <a:path w="80009" h="80010">
                <a:moveTo>
                  <a:pt x="0" y="79750"/>
                </a:moveTo>
                <a:lnTo>
                  <a:pt x="79717" y="0"/>
                </a:lnTo>
              </a:path>
            </a:pathLst>
          </a:custGeom>
          <a:ln w="10990">
            <a:solidFill>
              <a:srgbClr val="FF00FF"/>
            </a:solidFill>
          </a:ln>
        </p:spPr>
        <p:txBody>
          <a:bodyPr wrap="square" lIns="0" tIns="0" rIns="0" bIns="0" rtlCol="0"/>
          <a:lstStyle/>
          <a:p/>
        </p:txBody>
      </p:sp>
      <p:sp>
        <p:nvSpPr>
          <p:cNvPr id="996" name="object 996"/>
          <p:cNvSpPr/>
          <p:nvPr/>
        </p:nvSpPr>
        <p:spPr>
          <a:xfrm>
            <a:off x="1389734" y="3779149"/>
            <a:ext cx="80010" cy="80010"/>
          </a:xfrm>
          <a:custGeom>
            <a:avLst/>
            <a:gdLst/>
            <a:ahLst/>
            <a:cxnLst/>
            <a:rect l="l" t="t" r="r" b="b"/>
            <a:pathLst>
              <a:path w="80009" h="80010">
                <a:moveTo>
                  <a:pt x="0" y="79731"/>
                </a:moveTo>
                <a:lnTo>
                  <a:pt x="79717" y="0"/>
                </a:lnTo>
              </a:path>
            </a:pathLst>
          </a:custGeom>
          <a:ln w="10990">
            <a:solidFill>
              <a:srgbClr val="FF00FF"/>
            </a:solidFill>
          </a:ln>
        </p:spPr>
        <p:txBody>
          <a:bodyPr wrap="square" lIns="0" tIns="0" rIns="0" bIns="0" rtlCol="0"/>
          <a:lstStyle/>
          <a:p/>
        </p:txBody>
      </p:sp>
      <p:sp>
        <p:nvSpPr>
          <p:cNvPr id="997" name="object 997"/>
          <p:cNvSpPr/>
          <p:nvPr/>
        </p:nvSpPr>
        <p:spPr>
          <a:xfrm>
            <a:off x="1409001" y="3846522"/>
            <a:ext cx="60960" cy="60960"/>
          </a:xfrm>
          <a:custGeom>
            <a:avLst/>
            <a:gdLst/>
            <a:ahLst/>
            <a:cxnLst/>
            <a:rect l="l" t="t" r="r" b="b"/>
            <a:pathLst>
              <a:path w="60959" h="60960">
                <a:moveTo>
                  <a:pt x="0" y="60503"/>
                </a:moveTo>
                <a:lnTo>
                  <a:pt x="60450" y="0"/>
                </a:lnTo>
              </a:path>
            </a:pathLst>
          </a:custGeom>
          <a:ln w="10990">
            <a:solidFill>
              <a:srgbClr val="FF00FF"/>
            </a:solidFill>
          </a:ln>
        </p:spPr>
        <p:txBody>
          <a:bodyPr wrap="square" lIns="0" tIns="0" rIns="0" bIns="0" rtlCol="0"/>
          <a:lstStyle/>
          <a:p/>
        </p:txBody>
      </p:sp>
      <p:sp>
        <p:nvSpPr>
          <p:cNvPr id="998" name="object 998"/>
          <p:cNvSpPr/>
          <p:nvPr/>
        </p:nvSpPr>
        <p:spPr>
          <a:xfrm>
            <a:off x="1384226" y="2910334"/>
            <a:ext cx="90805" cy="0"/>
          </a:xfrm>
          <a:custGeom>
            <a:avLst/>
            <a:gdLst/>
            <a:ahLst/>
            <a:cxnLst/>
            <a:rect l="l" t="t" r="r" b="b"/>
            <a:pathLst>
              <a:path w="90805">
                <a:moveTo>
                  <a:pt x="0" y="0"/>
                </a:moveTo>
                <a:lnTo>
                  <a:pt x="90732" y="0"/>
                </a:lnTo>
              </a:path>
            </a:pathLst>
          </a:custGeom>
          <a:ln w="10990">
            <a:solidFill>
              <a:srgbClr val="FF00FF"/>
            </a:solidFill>
          </a:ln>
        </p:spPr>
        <p:txBody>
          <a:bodyPr wrap="square" lIns="0" tIns="0" rIns="0" bIns="0" rtlCol="0"/>
          <a:lstStyle/>
          <a:p/>
        </p:txBody>
      </p:sp>
      <p:sp>
        <p:nvSpPr>
          <p:cNvPr id="999" name="object 999"/>
          <p:cNvSpPr/>
          <p:nvPr/>
        </p:nvSpPr>
        <p:spPr>
          <a:xfrm>
            <a:off x="1474959" y="2910334"/>
            <a:ext cx="0" cy="627380"/>
          </a:xfrm>
          <a:custGeom>
            <a:avLst/>
            <a:gdLst/>
            <a:ahLst/>
            <a:cxnLst/>
            <a:rect l="l" t="t" r="r" b="b"/>
            <a:pathLst>
              <a:path h="627379">
                <a:moveTo>
                  <a:pt x="0" y="0"/>
                </a:moveTo>
                <a:lnTo>
                  <a:pt x="0" y="626895"/>
                </a:lnTo>
              </a:path>
            </a:pathLst>
          </a:custGeom>
          <a:ln w="10991">
            <a:solidFill>
              <a:srgbClr val="FF00FF"/>
            </a:solidFill>
          </a:ln>
        </p:spPr>
        <p:txBody>
          <a:bodyPr wrap="square" lIns="0" tIns="0" rIns="0" bIns="0" rtlCol="0"/>
          <a:lstStyle/>
          <a:p/>
        </p:txBody>
      </p:sp>
      <p:sp>
        <p:nvSpPr>
          <p:cNvPr id="1000" name="object 1000"/>
          <p:cNvSpPr/>
          <p:nvPr/>
        </p:nvSpPr>
        <p:spPr>
          <a:xfrm>
            <a:off x="1474959" y="3867131"/>
            <a:ext cx="0" cy="45720"/>
          </a:xfrm>
          <a:custGeom>
            <a:avLst/>
            <a:gdLst/>
            <a:ahLst/>
            <a:cxnLst/>
            <a:rect l="l" t="t" r="r" b="b"/>
            <a:pathLst>
              <a:path h="45720">
                <a:moveTo>
                  <a:pt x="0" y="0"/>
                </a:moveTo>
                <a:lnTo>
                  <a:pt x="0" y="45382"/>
                </a:lnTo>
              </a:path>
            </a:pathLst>
          </a:custGeom>
          <a:ln w="10991">
            <a:solidFill>
              <a:srgbClr val="FF00FF"/>
            </a:solidFill>
          </a:ln>
        </p:spPr>
        <p:txBody>
          <a:bodyPr wrap="square" lIns="0" tIns="0" rIns="0" bIns="0" rtlCol="0"/>
          <a:lstStyle/>
          <a:p/>
        </p:txBody>
      </p:sp>
      <p:sp>
        <p:nvSpPr>
          <p:cNvPr id="1001" name="object 1001"/>
          <p:cNvSpPr/>
          <p:nvPr/>
        </p:nvSpPr>
        <p:spPr>
          <a:xfrm>
            <a:off x="1384226" y="2910334"/>
            <a:ext cx="0" cy="627380"/>
          </a:xfrm>
          <a:custGeom>
            <a:avLst/>
            <a:gdLst/>
            <a:ahLst/>
            <a:cxnLst/>
            <a:rect l="l" t="t" r="r" b="b"/>
            <a:pathLst>
              <a:path h="627379">
                <a:moveTo>
                  <a:pt x="0" y="0"/>
                </a:moveTo>
                <a:lnTo>
                  <a:pt x="0" y="626895"/>
                </a:lnTo>
              </a:path>
            </a:pathLst>
          </a:custGeom>
          <a:ln w="10991">
            <a:solidFill>
              <a:srgbClr val="FF00FF"/>
            </a:solidFill>
          </a:ln>
        </p:spPr>
        <p:txBody>
          <a:bodyPr wrap="square" lIns="0" tIns="0" rIns="0" bIns="0" rtlCol="0"/>
          <a:lstStyle/>
          <a:p/>
        </p:txBody>
      </p:sp>
      <p:sp>
        <p:nvSpPr>
          <p:cNvPr id="1002" name="object 1002"/>
          <p:cNvSpPr/>
          <p:nvPr/>
        </p:nvSpPr>
        <p:spPr>
          <a:xfrm>
            <a:off x="1384226" y="3867131"/>
            <a:ext cx="0" cy="45720"/>
          </a:xfrm>
          <a:custGeom>
            <a:avLst/>
            <a:gdLst/>
            <a:ahLst/>
            <a:cxnLst/>
            <a:rect l="l" t="t" r="r" b="b"/>
            <a:pathLst>
              <a:path h="45720">
                <a:moveTo>
                  <a:pt x="0" y="0"/>
                </a:moveTo>
                <a:lnTo>
                  <a:pt x="0" y="45382"/>
                </a:lnTo>
              </a:path>
            </a:pathLst>
          </a:custGeom>
          <a:ln w="10991">
            <a:solidFill>
              <a:srgbClr val="FF00FF"/>
            </a:solidFill>
          </a:ln>
        </p:spPr>
        <p:txBody>
          <a:bodyPr wrap="square" lIns="0" tIns="0" rIns="0" bIns="0" rtlCol="0"/>
          <a:lstStyle/>
          <a:p/>
        </p:txBody>
      </p:sp>
      <p:sp>
        <p:nvSpPr>
          <p:cNvPr id="1003" name="object 1003"/>
          <p:cNvSpPr/>
          <p:nvPr/>
        </p:nvSpPr>
        <p:spPr>
          <a:xfrm>
            <a:off x="1997230" y="2915822"/>
            <a:ext cx="0" cy="0"/>
          </a:xfrm>
          <a:custGeom>
            <a:avLst/>
            <a:gdLst/>
            <a:ahLst/>
            <a:cxnLst/>
            <a:rect l="l" t="t" r="r" b="b"/>
            <a:pathLst>
              <a:path>
                <a:moveTo>
                  <a:pt x="0" y="0"/>
                </a:moveTo>
                <a:lnTo>
                  <a:pt x="0" y="0"/>
                </a:lnTo>
              </a:path>
            </a:pathLst>
          </a:custGeom>
          <a:ln w="10990">
            <a:solidFill>
              <a:srgbClr val="FF00FF"/>
            </a:solidFill>
          </a:ln>
        </p:spPr>
        <p:txBody>
          <a:bodyPr wrap="square" lIns="0" tIns="0" rIns="0" bIns="0" rtlCol="0"/>
          <a:lstStyle/>
          <a:p/>
        </p:txBody>
      </p:sp>
      <p:sp>
        <p:nvSpPr>
          <p:cNvPr id="1004" name="object 1004"/>
          <p:cNvSpPr/>
          <p:nvPr/>
        </p:nvSpPr>
        <p:spPr>
          <a:xfrm>
            <a:off x="1997230" y="2915822"/>
            <a:ext cx="67945" cy="67945"/>
          </a:xfrm>
          <a:custGeom>
            <a:avLst/>
            <a:gdLst/>
            <a:ahLst/>
            <a:cxnLst/>
            <a:rect l="l" t="t" r="r" b="b"/>
            <a:pathLst>
              <a:path w="67944" h="67944">
                <a:moveTo>
                  <a:pt x="0" y="67335"/>
                </a:moveTo>
                <a:lnTo>
                  <a:pt x="67358" y="0"/>
                </a:lnTo>
              </a:path>
            </a:pathLst>
          </a:custGeom>
          <a:ln w="10990">
            <a:solidFill>
              <a:srgbClr val="FF00FF"/>
            </a:solidFill>
          </a:ln>
        </p:spPr>
        <p:txBody>
          <a:bodyPr wrap="square" lIns="0" tIns="0" rIns="0" bIns="0" rtlCol="0"/>
          <a:lstStyle/>
          <a:p/>
        </p:txBody>
      </p:sp>
      <p:sp>
        <p:nvSpPr>
          <p:cNvPr id="1005" name="object 1005"/>
          <p:cNvSpPr/>
          <p:nvPr/>
        </p:nvSpPr>
        <p:spPr>
          <a:xfrm>
            <a:off x="1997230" y="2970780"/>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06" name="object 1006"/>
          <p:cNvSpPr/>
          <p:nvPr/>
        </p:nvSpPr>
        <p:spPr>
          <a:xfrm>
            <a:off x="1997230" y="3038154"/>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07" name="object 1007"/>
          <p:cNvSpPr/>
          <p:nvPr/>
        </p:nvSpPr>
        <p:spPr>
          <a:xfrm>
            <a:off x="1997230" y="3105527"/>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08" name="object 1008"/>
          <p:cNvSpPr/>
          <p:nvPr/>
        </p:nvSpPr>
        <p:spPr>
          <a:xfrm>
            <a:off x="1997230" y="3172901"/>
            <a:ext cx="80010" cy="80010"/>
          </a:xfrm>
          <a:custGeom>
            <a:avLst/>
            <a:gdLst/>
            <a:ahLst/>
            <a:cxnLst/>
            <a:rect l="l" t="t" r="r" b="b"/>
            <a:pathLst>
              <a:path w="80010" h="80010">
                <a:moveTo>
                  <a:pt x="0" y="79712"/>
                </a:moveTo>
                <a:lnTo>
                  <a:pt x="79736" y="0"/>
                </a:lnTo>
              </a:path>
            </a:pathLst>
          </a:custGeom>
          <a:ln w="10990">
            <a:solidFill>
              <a:srgbClr val="FF00FF"/>
            </a:solidFill>
          </a:ln>
        </p:spPr>
        <p:txBody>
          <a:bodyPr wrap="square" lIns="0" tIns="0" rIns="0" bIns="0" rtlCol="0"/>
          <a:lstStyle/>
          <a:p/>
        </p:txBody>
      </p:sp>
      <p:sp>
        <p:nvSpPr>
          <p:cNvPr id="1009" name="object 1009"/>
          <p:cNvSpPr/>
          <p:nvPr/>
        </p:nvSpPr>
        <p:spPr>
          <a:xfrm>
            <a:off x="1997230" y="3240236"/>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0" name="object 1010"/>
          <p:cNvSpPr/>
          <p:nvPr/>
        </p:nvSpPr>
        <p:spPr>
          <a:xfrm>
            <a:off x="1997230" y="3307610"/>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1" name="object 1011"/>
          <p:cNvSpPr/>
          <p:nvPr/>
        </p:nvSpPr>
        <p:spPr>
          <a:xfrm>
            <a:off x="1997230" y="3374983"/>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2" name="object 1012"/>
          <p:cNvSpPr/>
          <p:nvPr/>
        </p:nvSpPr>
        <p:spPr>
          <a:xfrm>
            <a:off x="1997230" y="3442357"/>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3" name="object 1013"/>
          <p:cNvSpPr/>
          <p:nvPr/>
        </p:nvSpPr>
        <p:spPr>
          <a:xfrm>
            <a:off x="1997230" y="3509692"/>
            <a:ext cx="80010" cy="80010"/>
          </a:xfrm>
          <a:custGeom>
            <a:avLst/>
            <a:gdLst/>
            <a:ahLst/>
            <a:cxnLst/>
            <a:rect l="l" t="t" r="r" b="b"/>
            <a:pathLst>
              <a:path w="80010" h="80010">
                <a:moveTo>
                  <a:pt x="0" y="79731"/>
                </a:moveTo>
                <a:lnTo>
                  <a:pt x="79736" y="0"/>
                </a:lnTo>
              </a:path>
            </a:pathLst>
          </a:custGeom>
          <a:ln w="10990">
            <a:solidFill>
              <a:srgbClr val="FF00FF"/>
            </a:solidFill>
          </a:ln>
        </p:spPr>
        <p:txBody>
          <a:bodyPr wrap="square" lIns="0" tIns="0" rIns="0" bIns="0" rtlCol="0"/>
          <a:lstStyle/>
          <a:p/>
        </p:txBody>
      </p:sp>
      <p:sp>
        <p:nvSpPr>
          <p:cNvPr id="1014" name="object 1014"/>
          <p:cNvSpPr/>
          <p:nvPr/>
        </p:nvSpPr>
        <p:spPr>
          <a:xfrm>
            <a:off x="1997230" y="3577066"/>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5" name="object 1015"/>
          <p:cNvSpPr/>
          <p:nvPr/>
        </p:nvSpPr>
        <p:spPr>
          <a:xfrm>
            <a:off x="1997230" y="3644439"/>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6" name="object 1016"/>
          <p:cNvSpPr/>
          <p:nvPr/>
        </p:nvSpPr>
        <p:spPr>
          <a:xfrm>
            <a:off x="1997230" y="3711813"/>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17" name="object 1017"/>
          <p:cNvSpPr/>
          <p:nvPr/>
        </p:nvSpPr>
        <p:spPr>
          <a:xfrm>
            <a:off x="1997230" y="3779149"/>
            <a:ext cx="80010" cy="80010"/>
          </a:xfrm>
          <a:custGeom>
            <a:avLst/>
            <a:gdLst/>
            <a:ahLst/>
            <a:cxnLst/>
            <a:rect l="l" t="t" r="r" b="b"/>
            <a:pathLst>
              <a:path w="80010" h="80010">
                <a:moveTo>
                  <a:pt x="0" y="79731"/>
                </a:moveTo>
                <a:lnTo>
                  <a:pt x="79736" y="0"/>
                </a:lnTo>
              </a:path>
            </a:pathLst>
          </a:custGeom>
          <a:ln w="10990">
            <a:solidFill>
              <a:srgbClr val="FF00FF"/>
            </a:solidFill>
          </a:ln>
        </p:spPr>
        <p:txBody>
          <a:bodyPr wrap="square" lIns="0" tIns="0" rIns="0" bIns="0" rtlCol="0"/>
          <a:lstStyle/>
          <a:p/>
        </p:txBody>
      </p:sp>
      <p:sp>
        <p:nvSpPr>
          <p:cNvPr id="1018" name="object 1018"/>
          <p:cNvSpPr/>
          <p:nvPr/>
        </p:nvSpPr>
        <p:spPr>
          <a:xfrm>
            <a:off x="2016459" y="3846522"/>
            <a:ext cx="60960" cy="60960"/>
          </a:xfrm>
          <a:custGeom>
            <a:avLst/>
            <a:gdLst/>
            <a:ahLst/>
            <a:cxnLst/>
            <a:rect l="l" t="t" r="r" b="b"/>
            <a:pathLst>
              <a:path w="60960" h="60960">
                <a:moveTo>
                  <a:pt x="0" y="60503"/>
                </a:moveTo>
                <a:lnTo>
                  <a:pt x="60507" y="0"/>
                </a:lnTo>
              </a:path>
            </a:pathLst>
          </a:custGeom>
          <a:ln w="10990">
            <a:solidFill>
              <a:srgbClr val="FF00FF"/>
            </a:solidFill>
          </a:ln>
        </p:spPr>
        <p:txBody>
          <a:bodyPr wrap="square" lIns="0" tIns="0" rIns="0" bIns="0" rtlCol="0"/>
          <a:lstStyle/>
          <a:p/>
        </p:txBody>
      </p:sp>
      <p:sp>
        <p:nvSpPr>
          <p:cNvPr id="1019" name="object 1019"/>
          <p:cNvSpPr/>
          <p:nvPr/>
        </p:nvSpPr>
        <p:spPr>
          <a:xfrm>
            <a:off x="1991722" y="2910334"/>
            <a:ext cx="90805" cy="0"/>
          </a:xfrm>
          <a:custGeom>
            <a:avLst/>
            <a:gdLst/>
            <a:ahLst/>
            <a:cxnLst/>
            <a:rect l="l" t="t" r="r" b="b"/>
            <a:pathLst>
              <a:path w="90805">
                <a:moveTo>
                  <a:pt x="0" y="0"/>
                </a:moveTo>
                <a:lnTo>
                  <a:pt x="90732" y="0"/>
                </a:lnTo>
              </a:path>
            </a:pathLst>
          </a:custGeom>
          <a:ln w="10990">
            <a:solidFill>
              <a:srgbClr val="FF00FF"/>
            </a:solidFill>
          </a:ln>
        </p:spPr>
        <p:txBody>
          <a:bodyPr wrap="square" lIns="0" tIns="0" rIns="0" bIns="0" rtlCol="0"/>
          <a:lstStyle/>
          <a:p/>
        </p:txBody>
      </p:sp>
      <p:sp>
        <p:nvSpPr>
          <p:cNvPr id="1020" name="object 1020"/>
          <p:cNvSpPr/>
          <p:nvPr/>
        </p:nvSpPr>
        <p:spPr>
          <a:xfrm>
            <a:off x="2082455" y="2910334"/>
            <a:ext cx="0" cy="627380"/>
          </a:xfrm>
          <a:custGeom>
            <a:avLst/>
            <a:gdLst/>
            <a:ahLst/>
            <a:cxnLst/>
            <a:rect l="l" t="t" r="r" b="b"/>
            <a:pathLst>
              <a:path h="627379">
                <a:moveTo>
                  <a:pt x="0" y="0"/>
                </a:moveTo>
                <a:lnTo>
                  <a:pt x="0" y="626895"/>
                </a:lnTo>
              </a:path>
            </a:pathLst>
          </a:custGeom>
          <a:ln w="10991">
            <a:solidFill>
              <a:srgbClr val="FF00FF"/>
            </a:solidFill>
          </a:ln>
        </p:spPr>
        <p:txBody>
          <a:bodyPr wrap="square" lIns="0" tIns="0" rIns="0" bIns="0" rtlCol="0"/>
          <a:lstStyle/>
          <a:p/>
        </p:txBody>
      </p:sp>
      <p:sp>
        <p:nvSpPr>
          <p:cNvPr id="1021" name="object 1021"/>
          <p:cNvSpPr/>
          <p:nvPr/>
        </p:nvSpPr>
        <p:spPr>
          <a:xfrm>
            <a:off x="2082455" y="3867131"/>
            <a:ext cx="0" cy="45720"/>
          </a:xfrm>
          <a:custGeom>
            <a:avLst/>
            <a:gdLst/>
            <a:ahLst/>
            <a:cxnLst/>
            <a:rect l="l" t="t" r="r" b="b"/>
            <a:pathLst>
              <a:path h="45720">
                <a:moveTo>
                  <a:pt x="0" y="0"/>
                </a:moveTo>
                <a:lnTo>
                  <a:pt x="0" y="45382"/>
                </a:lnTo>
              </a:path>
            </a:pathLst>
          </a:custGeom>
          <a:ln w="10991">
            <a:solidFill>
              <a:srgbClr val="FF00FF"/>
            </a:solidFill>
          </a:ln>
        </p:spPr>
        <p:txBody>
          <a:bodyPr wrap="square" lIns="0" tIns="0" rIns="0" bIns="0" rtlCol="0"/>
          <a:lstStyle/>
          <a:p/>
        </p:txBody>
      </p:sp>
      <p:sp>
        <p:nvSpPr>
          <p:cNvPr id="1022" name="object 1022"/>
          <p:cNvSpPr/>
          <p:nvPr/>
        </p:nvSpPr>
        <p:spPr>
          <a:xfrm>
            <a:off x="1991722" y="2910334"/>
            <a:ext cx="0" cy="627380"/>
          </a:xfrm>
          <a:custGeom>
            <a:avLst/>
            <a:gdLst/>
            <a:ahLst/>
            <a:cxnLst/>
            <a:rect l="l" t="t" r="r" b="b"/>
            <a:pathLst>
              <a:path h="627379">
                <a:moveTo>
                  <a:pt x="0" y="0"/>
                </a:moveTo>
                <a:lnTo>
                  <a:pt x="0" y="626895"/>
                </a:lnTo>
              </a:path>
            </a:pathLst>
          </a:custGeom>
          <a:ln w="10991">
            <a:solidFill>
              <a:srgbClr val="FF00FF"/>
            </a:solidFill>
          </a:ln>
        </p:spPr>
        <p:txBody>
          <a:bodyPr wrap="square" lIns="0" tIns="0" rIns="0" bIns="0" rtlCol="0"/>
          <a:lstStyle/>
          <a:p/>
        </p:txBody>
      </p:sp>
      <p:sp>
        <p:nvSpPr>
          <p:cNvPr id="1023" name="object 1023"/>
          <p:cNvSpPr/>
          <p:nvPr/>
        </p:nvSpPr>
        <p:spPr>
          <a:xfrm>
            <a:off x="1991722" y="3867131"/>
            <a:ext cx="0" cy="45720"/>
          </a:xfrm>
          <a:custGeom>
            <a:avLst/>
            <a:gdLst/>
            <a:ahLst/>
            <a:cxnLst/>
            <a:rect l="l" t="t" r="r" b="b"/>
            <a:pathLst>
              <a:path h="45720">
                <a:moveTo>
                  <a:pt x="0" y="0"/>
                </a:moveTo>
                <a:lnTo>
                  <a:pt x="0" y="45382"/>
                </a:lnTo>
              </a:path>
            </a:pathLst>
          </a:custGeom>
          <a:ln w="10991">
            <a:solidFill>
              <a:srgbClr val="FF00FF"/>
            </a:solidFill>
          </a:ln>
        </p:spPr>
        <p:txBody>
          <a:bodyPr wrap="square" lIns="0" tIns="0" rIns="0" bIns="0" rtlCol="0"/>
          <a:lstStyle/>
          <a:p/>
        </p:txBody>
      </p:sp>
      <p:sp>
        <p:nvSpPr>
          <p:cNvPr id="1024" name="object 1024"/>
          <p:cNvSpPr/>
          <p:nvPr/>
        </p:nvSpPr>
        <p:spPr>
          <a:xfrm>
            <a:off x="2603344" y="2915822"/>
            <a:ext cx="0" cy="0"/>
          </a:xfrm>
          <a:custGeom>
            <a:avLst/>
            <a:gdLst/>
            <a:ahLst/>
            <a:cxnLst/>
            <a:rect l="l" t="t" r="r" b="b"/>
            <a:pathLst>
              <a:path>
                <a:moveTo>
                  <a:pt x="0" y="0"/>
                </a:moveTo>
                <a:lnTo>
                  <a:pt x="0" y="0"/>
                </a:lnTo>
              </a:path>
            </a:pathLst>
          </a:custGeom>
          <a:ln w="10990">
            <a:solidFill>
              <a:srgbClr val="FF00FF"/>
            </a:solidFill>
          </a:ln>
        </p:spPr>
        <p:txBody>
          <a:bodyPr wrap="square" lIns="0" tIns="0" rIns="0" bIns="0" rtlCol="0"/>
          <a:lstStyle/>
          <a:p/>
        </p:txBody>
      </p:sp>
      <p:sp>
        <p:nvSpPr>
          <p:cNvPr id="1025" name="object 1025"/>
          <p:cNvSpPr/>
          <p:nvPr/>
        </p:nvSpPr>
        <p:spPr>
          <a:xfrm>
            <a:off x="2603344" y="2915822"/>
            <a:ext cx="67945" cy="67945"/>
          </a:xfrm>
          <a:custGeom>
            <a:avLst/>
            <a:gdLst/>
            <a:ahLst/>
            <a:cxnLst/>
            <a:rect l="l" t="t" r="r" b="b"/>
            <a:pathLst>
              <a:path w="67944" h="67944">
                <a:moveTo>
                  <a:pt x="0" y="67335"/>
                </a:moveTo>
                <a:lnTo>
                  <a:pt x="67378" y="0"/>
                </a:lnTo>
              </a:path>
            </a:pathLst>
          </a:custGeom>
          <a:ln w="10990">
            <a:solidFill>
              <a:srgbClr val="FF00FF"/>
            </a:solidFill>
          </a:ln>
        </p:spPr>
        <p:txBody>
          <a:bodyPr wrap="square" lIns="0" tIns="0" rIns="0" bIns="0" rtlCol="0"/>
          <a:lstStyle/>
          <a:p/>
        </p:txBody>
      </p:sp>
      <p:sp>
        <p:nvSpPr>
          <p:cNvPr id="1026" name="object 1026"/>
          <p:cNvSpPr/>
          <p:nvPr/>
        </p:nvSpPr>
        <p:spPr>
          <a:xfrm>
            <a:off x="2603344" y="2970780"/>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27" name="object 1027"/>
          <p:cNvSpPr/>
          <p:nvPr/>
        </p:nvSpPr>
        <p:spPr>
          <a:xfrm>
            <a:off x="2603344" y="3038154"/>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28" name="object 1028"/>
          <p:cNvSpPr/>
          <p:nvPr/>
        </p:nvSpPr>
        <p:spPr>
          <a:xfrm>
            <a:off x="2603344" y="3105527"/>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29" name="object 1029"/>
          <p:cNvSpPr/>
          <p:nvPr/>
        </p:nvSpPr>
        <p:spPr>
          <a:xfrm>
            <a:off x="2603344" y="3172901"/>
            <a:ext cx="80010" cy="80010"/>
          </a:xfrm>
          <a:custGeom>
            <a:avLst/>
            <a:gdLst/>
            <a:ahLst/>
            <a:cxnLst/>
            <a:rect l="l" t="t" r="r" b="b"/>
            <a:pathLst>
              <a:path w="80010" h="80010">
                <a:moveTo>
                  <a:pt x="0" y="79712"/>
                </a:moveTo>
                <a:lnTo>
                  <a:pt x="79736" y="0"/>
                </a:lnTo>
              </a:path>
            </a:pathLst>
          </a:custGeom>
          <a:ln w="10990">
            <a:solidFill>
              <a:srgbClr val="FF00FF"/>
            </a:solidFill>
          </a:ln>
        </p:spPr>
        <p:txBody>
          <a:bodyPr wrap="square" lIns="0" tIns="0" rIns="0" bIns="0" rtlCol="0"/>
          <a:lstStyle/>
          <a:p/>
        </p:txBody>
      </p:sp>
      <p:sp>
        <p:nvSpPr>
          <p:cNvPr id="1030" name="object 1030"/>
          <p:cNvSpPr/>
          <p:nvPr/>
        </p:nvSpPr>
        <p:spPr>
          <a:xfrm>
            <a:off x="2603344" y="3240236"/>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1" name="object 1031"/>
          <p:cNvSpPr/>
          <p:nvPr/>
        </p:nvSpPr>
        <p:spPr>
          <a:xfrm>
            <a:off x="2603344" y="3307610"/>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2" name="object 1032"/>
          <p:cNvSpPr/>
          <p:nvPr/>
        </p:nvSpPr>
        <p:spPr>
          <a:xfrm>
            <a:off x="2603344" y="3374983"/>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3" name="object 1033"/>
          <p:cNvSpPr/>
          <p:nvPr/>
        </p:nvSpPr>
        <p:spPr>
          <a:xfrm>
            <a:off x="2603344" y="3442357"/>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4" name="object 1034"/>
          <p:cNvSpPr/>
          <p:nvPr/>
        </p:nvSpPr>
        <p:spPr>
          <a:xfrm>
            <a:off x="2603344" y="3509692"/>
            <a:ext cx="80010" cy="80010"/>
          </a:xfrm>
          <a:custGeom>
            <a:avLst/>
            <a:gdLst/>
            <a:ahLst/>
            <a:cxnLst/>
            <a:rect l="l" t="t" r="r" b="b"/>
            <a:pathLst>
              <a:path w="80010" h="80010">
                <a:moveTo>
                  <a:pt x="0" y="79731"/>
                </a:moveTo>
                <a:lnTo>
                  <a:pt x="79736" y="0"/>
                </a:lnTo>
              </a:path>
            </a:pathLst>
          </a:custGeom>
          <a:ln w="10990">
            <a:solidFill>
              <a:srgbClr val="FF00FF"/>
            </a:solidFill>
          </a:ln>
        </p:spPr>
        <p:txBody>
          <a:bodyPr wrap="square" lIns="0" tIns="0" rIns="0" bIns="0" rtlCol="0"/>
          <a:lstStyle/>
          <a:p/>
        </p:txBody>
      </p:sp>
      <p:sp>
        <p:nvSpPr>
          <p:cNvPr id="1035" name="object 1035"/>
          <p:cNvSpPr/>
          <p:nvPr/>
        </p:nvSpPr>
        <p:spPr>
          <a:xfrm>
            <a:off x="2603344" y="3577066"/>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6" name="object 1036"/>
          <p:cNvSpPr/>
          <p:nvPr/>
        </p:nvSpPr>
        <p:spPr>
          <a:xfrm>
            <a:off x="2603344" y="3644439"/>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7" name="object 1037"/>
          <p:cNvSpPr/>
          <p:nvPr/>
        </p:nvSpPr>
        <p:spPr>
          <a:xfrm>
            <a:off x="2603344" y="3711813"/>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38" name="object 1038"/>
          <p:cNvSpPr/>
          <p:nvPr/>
        </p:nvSpPr>
        <p:spPr>
          <a:xfrm>
            <a:off x="2603344" y="3779149"/>
            <a:ext cx="80010" cy="80010"/>
          </a:xfrm>
          <a:custGeom>
            <a:avLst/>
            <a:gdLst/>
            <a:ahLst/>
            <a:cxnLst/>
            <a:rect l="l" t="t" r="r" b="b"/>
            <a:pathLst>
              <a:path w="80010" h="80010">
                <a:moveTo>
                  <a:pt x="0" y="79731"/>
                </a:moveTo>
                <a:lnTo>
                  <a:pt x="79736" y="0"/>
                </a:lnTo>
              </a:path>
            </a:pathLst>
          </a:custGeom>
          <a:ln w="10990">
            <a:solidFill>
              <a:srgbClr val="FF00FF"/>
            </a:solidFill>
          </a:ln>
        </p:spPr>
        <p:txBody>
          <a:bodyPr wrap="square" lIns="0" tIns="0" rIns="0" bIns="0" rtlCol="0"/>
          <a:lstStyle/>
          <a:p/>
        </p:txBody>
      </p:sp>
      <p:sp>
        <p:nvSpPr>
          <p:cNvPr id="1039" name="object 1039"/>
          <p:cNvSpPr/>
          <p:nvPr/>
        </p:nvSpPr>
        <p:spPr>
          <a:xfrm>
            <a:off x="2622593" y="3846522"/>
            <a:ext cx="60960" cy="60960"/>
          </a:xfrm>
          <a:custGeom>
            <a:avLst/>
            <a:gdLst/>
            <a:ahLst/>
            <a:cxnLst/>
            <a:rect l="l" t="t" r="r" b="b"/>
            <a:pathLst>
              <a:path w="60960" h="60960">
                <a:moveTo>
                  <a:pt x="0" y="60503"/>
                </a:moveTo>
                <a:lnTo>
                  <a:pt x="60488" y="0"/>
                </a:lnTo>
              </a:path>
            </a:pathLst>
          </a:custGeom>
          <a:ln w="10990">
            <a:solidFill>
              <a:srgbClr val="FF00FF"/>
            </a:solidFill>
          </a:ln>
        </p:spPr>
        <p:txBody>
          <a:bodyPr wrap="square" lIns="0" tIns="0" rIns="0" bIns="0" rtlCol="0"/>
          <a:lstStyle/>
          <a:p/>
        </p:txBody>
      </p:sp>
      <p:sp>
        <p:nvSpPr>
          <p:cNvPr id="1040" name="object 1040"/>
          <p:cNvSpPr/>
          <p:nvPr/>
        </p:nvSpPr>
        <p:spPr>
          <a:xfrm>
            <a:off x="2597856" y="2910334"/>
            <a:ext cx="90805" cy="0"/>
          </a:xfrm>
          <a:custGeom>
            <a:avLst/>
            <a:gdLst/>
            <a:ahLst/>
            <a:cxnLst/>
            <a:rect l="l" t="t" r="r" b="b"/>
            <a:pathLst>
              <a:path w="90805">
                <a:moveTo>
                  <a:pt x="0" y="0"/>
                </a:moveTo>
                <a:lnTo>
                  <a:pt x="90732" y="0"/>
                </a:lnTo>
              </a:path>
            </a:pathLst>
          </a:custGeom>
          <a:ln w="10990">
            <a:solidFill>
              <a:srgbClr val="FF00FF"/>
            </a:solidFill>
          </a:ln>
        </p:spPr>
        <p:txBody>
          <a:bodyPr wrap="square" lIns="0" tIns="0" rIns="0" bIns="0" rtlCol="0"/>
          <a:lstStyle/>
          <a:p/>
        </p:txBody>
      </p:sp>
      <p:sp>
        <p:nvSpPr>
          <p:cNvPr id="1041" name="object 1041"/>
          <p:cNvSpPr/>
          <p:nvPr/>
        </p:nvSpPr>
        <p:spPr>
          <a:xfrm>
            <a:off x="2688589" y="2910334"/>
            <a:ext cx="0" cy="627380"/>
          </a:xfrm>
          <a:custGeom>
            <a:avLst/>
            <a:gdLst/>
            <a:ahLst/>
            <a:cxnLst/>
            <a:rect l="l" t="t" r="r" b="b"/>
            <a:pathLst>
              <a:path h="627379">
                <a:moveTo>
                  <a:pt x="0" y="0"/>
                </a:moveTo>
                <a:lnTo>
                  <a:pt x="0" y="626895"/>
                </a:lnTo>
              </a:path>
            </a:pathLst>
          </a:custGeom>
          <a:ln w="10991">
            <a:solidFill>
              <a:srgbClr val="FF00FF"/>
            </a:solidFill>
          </a:ln>
        </p:spPr>
        <p:txBody>
          <a:bodyPr wrap="square" lIns="0" tIns="0" rIns="0" bIns="0" rtlCol="0"/>
          <a:lstStyle/>
          <a:p/>
        </p:txBody>
      </p:sp>
      <p:sp>
        <p:nvSpPr>
          <p:cNvPr id="1042" name="object 1042"/>
          <p:cNvSpPr/>
          <p:nvPr/>
        </p:nvSpPr>
        <p:spPr>
          <a:xfrm>
            <a:off x="2688589" y="3867131"/>
            <a:ext cx="0" cy="45720"/>
          </a:xfrm>
          <a:custGeom>
            <a:avLst/>
            <a:gdLst/>
            <a:ahLst/>
            <a:cxnLst/>
            <a:rect l="l" t="t" r="r" b="b"/>
            <a:pathLst>
              <a:path h="45720">
                <a:moveTo>
                  <a:pt x="0" y="0"/>
                </a:moveTo>
                <a:lnTo>
                  <a:pt x="0" y="45382"/>
                </a:lnTo>
              </a:path>
            </a:pathLst>
          </a:custGeom>
          <a:ln w="10991">
            <a:solidFill>
              <a:srgbClr val="FF00FF"/>
            </a:solidFill>
          </a:ln>
        </p:spPr>
        <p:txBody>
          <a:bodyPr wrap="square" lIns="0" tIns="0" rIns="0" bIns="0" rtlCol="0"/>
          <a:lstStyle/>
          <a:p/>
        </p:txBody>
      </p:sp>
      <p:sp>
        <p:nvSpPr>
          <p:cNvPr id="1043" name="object 1043"/>
          <p:cNvSpPr/>
          <p:nvPr/>
        </p:nvSpPr>
        <p:spPr>
          <a:xfrm>
            <a:off x="2597856" y="2910334"/>
            <a:ext cx="0" cy="627380"/>
          </a:xfrm>
          <a:custGeom>
            <a:avLst/>
            <a:gdLst/>
            <a:ahLst/>
            <a:cxnLst/>
            <a:rect l="l" t="t" r="r" b="b"/>
            <a:pathLst>
              <a:path h="627379">
                <a:moveTo>
                  <a:pt x="0" y="0"/>
                </a:moveTo>
                <a:lnTo>
                  <a:pt x="0" y="626895"/>
                </a:lnTo>
              </a:path>
            </a:pathLst>
          </a:custGeom>
          <a:ln w="10991">
            <a:solidFill>
              <a:srgbClr val="FF00FF"/>
            </a:solidFill>
          </a:ln>
        </p:spPr>
        <p:txBody>
          <a:bodyPr wrap="square" lIns="0" tIns="0" rIns="0" bIns="0" rtlCol="0"/>
          <a:lstStyle/>
          <a:p/>
        </p:txBody>
      </p:sp>
      <p:sp>
        <p:nvSpPr>
          <p:cNvPr id="1044" name="object 1044"/>
          <p:cNvSpPr/>
          <p:nvPr/>
        </p:nvSpPr>
        <p:spPr>
          <a:xfrm>
            <a:off x="2597856" y="3867131"/>
            <a:ext cx="0" cy="45720"/>
          </a:xfrm>
          <a:custGeom>
            <a:avLst/>
            <a:gdLst/>
            <a:ahLst/>
            <a:cxnLst/>
            <a:rect l="l" t="t" r="r" b="b"/>
            <a:pathLst>
              <a:path h="45720">
                <a:moveTo>
                  <a:pt x="0" y="0"/>
                </a:moveTo>
                <a:lnTo>
                  <a:pt x="0" y="45382"/>
                </a:lnTo>
              </a:path>
            </a:pathLst>
          </a:custGeom>
          <a:ln w="10991">
            <a:solidFill>
              <a:srgbClr val="FF00FF"/>
            </a:solidFill>
          </a:ln>
        </p:spPr>
        <p:txBody>
          <a:bodyPr wrap="square" lIns="0" tIns="0" rIns="0" bIns="0" rtlCol="0"/>
          <a:lstStyle/>
          <a:p/>
        </p:txBody>
      </p:sp>
      <p:sp>
        <p:nvSpPr>
          <p:cNvPr id="1045" name="object 1045"/>
          <p:cNvSpPr/>
          <p:nvPr/>
        </p:nvSpPr>
        <p:spPr>
          <a:xfrm>
            <a:off x="3209478" y="2915822"/>
            <a:ext cx="0" cy="0"/>
          </a:xfrm>
          <a:custGeom>
            <a:avLst/>
            <a:gdLst/>
            <a:ahLst/>
            <a:cxnLst/>
            <a:rect l="l" t="t" r="r" b="b"/>
            <a:pathLst>
              <a:path>
                <a:moveTo>
                  <a:pt x="0" y="0"/>
                </a:moveTo>
                <a:lnTo>
                  <a:pt x="0" y="0"/>
                </a:lnTo>
              </a:path>
            </a:pathLst>
          </a:custGeom>
          <a:ln w="10990">
            <a:solidFill>
              <a:srgbClr val="FF00FF"/>
            </a:solidFill>
          </a:ln>
        </p:spPr>
        <p:txBody>
          <a:bodyPr wrap="square" lIns="0" tIns="0" rIns="0" bIns="0" rtlCol="0"/>
          <a:lstStyle/>
          <a:p/>
        </p:txBody>
      </p:sp>
      <p:sp>
        <p:nvSpPr>
          <p:cNvPr id="1046" name="object 1046"/>
          <p:cNvSpPr/>
          <p:nvPr/>
        </p:nvSpPr>
        <p:spPr>
          <a:xfrm>
            <a:off x="3209478" y="2915822"/>
            <a:ext cx="67945" cy="67945"/>
          </a:xfrm>
          <a:custGeom>
            <a:avLst/>
            <a:gdLst/>
            <a:ahLst/>
            <a:cxnLst/>
            <a:rect l="l" t="t" r="r" b="b"/>
            <a:pathLst>
              <a:path w="67945" h="67944">
                <a:moveTo>
                  <a:pt x="0" y="67335"/>
                </a:moveTo>
                <a:lnTo>
                  <a:pt x="67378" y="0"/>
                </a:lnTo>
              </a:path>
            </a:pathLst>
          </a:custGeom>
          <a:ln w="10990">
            <a:solidFill>
              <a:srgbClr val="FF00FF"/>
            </a:solidFill>
          </a:ln>
        </p:spPr>
        <p:txBody>
          <a:bodyPr wrap="square" lIns="0" tIns="0" rIns="0" bIns="0" rtlCol="0"/>
          <a:lstStyle/>
          <a:p/>
        </p:txBody>
      </p:sp>
      <p:sp>
        <p:nvSpPr>
          <p:cNvPr id="1047" name="object 1047"/>
          <p:cNvSpPr/>
          <p:nvPr/>
        </p:nvSpPr>
        <p:spPr>
          <a:xfrm>
            <a:off x="3209478" y="2969417"/>
            <a:ext cx="81280" cy="81280"/>
          </a:xfrm>
          <a:custGeom>
            <a:avLst/>
            <a:gdLst/>
            <a:ahLst/>
            <a:cxnLst/>
            <a:rect l="l" t="t" r="r" b="b"/>
            <a:pathLst>
              <a:path w="81279" h="81280">
                <a:moveTo>
                  <a:pt x="0" y="81113"/>
                </a:moveTo>
                <a:lnTo>
                  <a:pt x="81099" y="0"/>
                </a:lnTo>
              </a:path>
            </a:pathLst>
          </a:custGeom>
          <a:ln w="10990">
            <a:solidFill>
              <a:srgbClr val="FF00FF"/>
            </a:solidFill>
          </a:ln>
        </p:spPr>
        <p:txBody>
          <a:bodyPr wrap="square" lIns="0" tIns="0" rIns="0" bIns="0" rtlCol="0"/>
          <a:lstStyle/>
          <a:p/>
        </p:txBody>
      </p:sp>
      <p:sp>
        <p:nvSpPr>
          <p:cNvPr id="1048" name="object 1048"/>
          <p:cNvSpPr/>
          <p:nvPr/>
        </p:nvSpPr>
        <p:spPr>
          <a:xfrm>
            <a:off x="3209478" y="3036791"/>
            <a:ext cx="81280" cy="81280"/>
          </a:xfrm>
          <a:custGeom>
            <a:avLst/>
            <a:gdLst/>
            <a:ahLst/>
            <a:cxnLst/>
            <a:rect l="l" t="t" r="r" b="b"/>
            <a:pathLst>
              <a:path w="81279" h="81280">
                <a:moveTo>
                  <a:pt x="0" y="81113"/>
                </a:moveTo>
                <a:lnTo>
                  <a:pt x="81099" y="0"/>
                </a:lnTo>
              </a:path>
            </a:pathLst>
          </a:custGeom>
          <a:ln w="10990">
            <a:solidFill>
              <a:srgbClr val="FF00FF"/>
            </a:solidFill>
          </a:ln>
        </p:spPr>
        <p:txBody>
          <a:bodyPr wrap="square" lIns="0" tIns="0" rIns="0" bIns="0" rtlCol="0"/>
          <a:lstStyle/>
          <a:p/>
        </p:txBody>
      </p:sp>
      <p:sp>
        <p:nvSpPr>
          <p:cNvPr id="1049" name="object 1049"/>
          <p:cNvSpPr/>
          <p:nvPr/>
        </p:nvSpPr>
        <p:spPr>
          <a:xfrm>
            <a:off x="3209478" y="3104165"/>
            <a:ext cx="81280" cy="81280"/>
          </a:xfrm>
          <a:custGeom>
            <a:avLst/>
            <a:gdLst/>
            <a:ahLst/>
            <a:cxnLst/>
            <a:rect l="l" t="t" r="r" b="b"/>
            <a:pathLst>
              <a:path w="81279" h="81280">
                <a:moveTo>
                  <a:pt x="0" y="81113"/>
                </a:moveTo>
                <a:lnTo>
                  <a:pt x="81099" y="0"/>
                </a:lnTo>
              </a:path>
            </a:pathLst>
          </a:custGeom>
          <a:ln w="10990">
            <a:solidFill>
              <a:srgbClr val="FF00FF"/>
            </a:solidFill>
          </a:ln>
        </p:spPr>
        <p:txBody>
          <a:bodyPr wrap="square" lIns="0" tIns="0" rIns="0" bIns="0" rtlCol="0"/>
          <a:lstStyle/>
          <a:p/>
        </p:txBody>
      </p:sp>
      <p:sp>
        <p:nvSpPr>
          <p:cNvPr id="1050" name="object 1050"/>
          <p:cNvSpPr/>
          <p:nvPr/>
        </p:nvSpPr>
        <p:spPr>
          <a:xfrm>
            <a:off x="3209478" y="3171538"/>
            <a:ext cx="81280" cy="81280"/>
          </a:xfrm>
          <a:custGeom>
            <a:avLst/>
            <a:gdLst/>
            <a:ahLst/>
            <a:cxnLst/>
            <a:rect l="l" t="t" r="r" b="b"/>
            <a:pathLst>
              <a:path w="81279" h="81279">
                <a:moveTo>
                  <a:pt x="0" y="81074"/>
                </a:moveTo>
                <a:lnTo>
                  <a:pt x="81099" y="0"/>
                </a:lnTo>
              </a:path>
            </a:pathLst>
          </a:custGeom>
          <a:ln w="10990">
            <a:solidFill>
              <a:srgbClr val="FF00FF"/>
            </a:solidFill>
          </a:ln>
        </p:spPr>
        <p:txBody>
          <a:bodyPr wrap="square" lIns="0" tIns="0" rIns="0" bIns="0" rtlCol="0"/>
          <a:lstStyle/>
          <a:p/>
        </p:txBody>
      </p:sp>
      <p:sp>
        <p:nvSpPr>
          <p:cNvPr id="1051" name="object 1051"/>
          <p:cNvSpPr/>
          <p:nvPr/>
        </p:nvSpPr>
        <p:spPr>
          <a:xfrm>
            <a:off x="3209478" y="3238855"/>
            <a:ext cx="81280" cy="81280"/>
          </a:xfrm>
          <a:custGeom>
            <a:avLst/>
            <a:gdLst/>
            <a:ahLst/>
            <a:cxnLst/>
            <a:rect l="l" t="t" r="r" b="b"/>
            <a:pathLst>
              <a:path w="81279" h="81279">
                <a:moveTo>
                  <a:pt x="0" y="81132"/>
                </a:moveTo>
                <a:lnTo>
                  <a:pt x="81099" y="0"/>
                </a:lnTo>
              </a:path>
            </a:pathLst>
          </a:custGeom>
          <a:ln w="10990">
            <a:solidFill>
              <a:srgbClr val="FF00FF"/>
            </a:solidFill>
          </a:ln>
        </p:spPr>
        <p:txBody>
          <a:bodyPr wrap="square" lIns="0" tIns="0" rIns="0" bIns="0" rtlCol="0"/>
          <a:lstStyle/>
          <a:p/>
        </p:txBody>
      </p:sp>
      <p:sp>
        <p:nvSpPr>
          <p:cNvPr id="1052" name="object 1052"/>
          <p:cNvSpPr/>
          <p:nvPr/>
        </p:nvSpPr>
        <p:spPr>
          <a:xfrm>
            <a:off x="3209478" y="3306247"/>
            <a:ext cx="81280" cy="81280"/>
          </a:xfrm>
          <a:custGeom>
            <a:avLst/>
            <a:gdLst/>
            <a:ahLst/>
            <a:cxnLst/>
            <a:rect l="l" t="t" r="r" b="b"/>
            <a:pathLst>
              <a:path w="81279" h="81279">
                <a:moveTo>
                  <a:pt x="0" y="81113"/>
                </a:moveTo>
                <a:lnTo>
                  <a:pt x="81099" y="0"/>
                </a:lnTo>
              </a:path>
            </a:pathLst>
          </a:custGeom>
          <a:ln w="10990">
            <a:solidFill>
              <a:srgbClr val="FF00FF"/>
            </a:solidFill>
          </a:ln>
        </p:spPr>
        <p:txBody>
          <a:bodyPr wrap="square" lIns="0" tIns="0" rIns="0" bIns="0" rtlCol="0"/>
          <a:lstStyle/>
          <a:p/>
        </p:txBody>
      </p:sp>
      <p:sp>
        <p:nvSpPr>
          <p:cNvPr id="1053" name="object 1053"/>
          <p:cNvSpPr/>
          <p:nvPr/>
        </p:nvSpPr>
        <p:spPr>
          <a:xfrm>
            <a:off x="3209478" y="3373621"/>
            <a:ext cx="81280" cy="81280"/>
          </a:xfrm>
          <a:custGeom>
            <a:avLst/>
            <a:gdLst/>
            <a:ahLst/>
            <a:cxnLst/>
            <a:rect l="l" t="t" r="r" b="b"/>
            <a:pathLst>
              <a:path w="81279" h="81279">
                <a:moveTo>
                  <a:pt x="0" y="81113"/>
                </a:moveTo>
                <a:lnTo>
                  <a:pt x="81099" y="0"/>
                </a:lnTo>
              </a:path>
            </a:pathLst>
          </a:custGeom>
          <a:ln w="10990">
            <a:solidFill>
              <a:srgbClr val="FF00FF"/>
            </a:solidFill>
          </a:ln>
        </p:spPr>
        <p:txBody>
          <a:bodyPr wrap="square" lIns="0" tIns="0" rIns="0" bIns="0" rtlCol="0"/>
          <a:lstStyle/>
          <a:p/>
        </p:txBody>
      </p:sp>
      <p:sp>
        <p:nvSpPr>
          <p:cNvPr id="1054" name="object 1054"/>
          <p:cNvSpPr/>
          <p:nvPr/>
        </p:nvSpPr>
        <p:spPr>
          <a:xfrm>
            <a:off x="3209478" y="3440995"/>
            <a:ext cx="81280" cy="81280"/>
          </a:xfrm>
          <a:custGeom>
            <a:avLst/>
            <a:gdLst/>
            <a:ahLst/>
            <a:cxnLst/>
            <a:rect l="l" t="t" r="r" b="b"/>
            <a:pathLst>
              <a:path w="81279" h="81279">
                <a:moveTo>
                  <a:pt x="0" y="81113"/>
                </a:moveTo>
                <a:lnTo>
                  <a:pt x="81099" y="0"/>
                </a:lnTo>
              </a:path>
            </a:pathLst>
          </a:custGeom>
          <a:ln w="10990">
            <a:solidFill>
              <a:srgbClr val="FF00FF"/>
            </a:solidFill>
          </a:ln>
        </p:spPr>
        <p:txBody>
          <a:bodyPr wrap="square" lIns="0" tIns="0" rIns="0" bIns="0" rtlCol="0"/>
          <a:lstStyle/>
          <a:p/>
        </p:txBody>
      </p:sp>
      <p:sp>
        <p:nvSpPr>
          <p:cNvPr id="1055" name="object 1055"/>
          <p:cNvSpPr/>
          <p:nvPr/>
        </p:nvSpPr>
        <p:spPr>
          <a:xfrm>
            <a:off x="3209478" y="3508311"/>
            <a:ext cx="81280" cy="81280"/>
          </a:xfrm>
          <a:custGeom>
            <a:avLst/>
            <a:gdLst/>
            <a:ahLst/>
            <a:cxnLst/>
            <a:rect l="l" t="t" r="r" b="b"/>
            <a:pathLst>
              <a:path w="81279" h="81279">
                <a:moveTo>
                  <a:pt x="0" y="81113"/>
                </a:moveTo>
                <a:lnTo>
                  <a:pt x="81099" y="0"/>
                </a:lnTo>
              </a:path>
            </a:pathLst>
          </a:custGeom>
          <a:ln w="10990">
            <a:solidFill>
              <a:srgbClr val="FF00FF"/>
            </a:solidFill>
          </a:ln>
        </p:spPr>
        <p:txBody>
          <a:bodyPr wrap="square" lIns="0" tIns="0" rIns="0" bIns="0" rtlCol="0"/>
          <a:lstStyle/>
          <a:p/>
        </p:txBody>
      </p:sp>
      <p:sp>
        <p:nvSpPr>
          <p:cNvPr id="1056" name="object 1056"/>
          <p:cNvSpPr/>
          <p:nvPr/>
        </p:nvSpPr>
        <p:spPr>
          <a:xfrm>
            <a:off x="3209478" y="3575684"/>
            <a:ext cx="81280" cy="81280"/>
          </a:xfrm>
          <a:custGeom>
            <a:avLst/>
            <a:gdLst/>
            <a:ahLst/>
            <a:cxnLst/>
            <a:rect l="l" t="t" r="r" b="b"/>
            <a:pathLst>
              <a:path w="81279" h="81279">
                <a:moveTo>
                  <a:pt x="0" y="81132"/>
                </a:moveTo>
                <a:lnTo>
                  <a:pt x="81099" y="0"/>
                </a:lnTo>
              </a:path>
            </a:pathLst>
          </a:custGeom>
          <a:ln w="10990">
            <a:solidFill>
              <a:srgbClr val="FF00FF"/>
            </a:solidFill>
          </a:ln>
        </p:spPr>
        <p:txBody>
          <a:bodyPr wrap="square" lIns="0" tIns="0" rIns="0" bIns="0" rtlCol="0"/>
          <a:lstStyle/>
          <a:p/>
        </p:txBody>
      </p:sp>
      <p:sp>
        <p:nvSpPr>
          <p:cNvPr id="1057" name="object 1057"/>
          <p:cNvSpPr/>
          <p:nvPr/>
        </p:nvSpPr>
        <p:spPr>
          <a:xfrm>
            <a:off x="3209478" y="3643058"/>
            <a:ext cx="81280" cy="81280"/>
          </a:xfrm>
          <a:custGeom>
            <a:avLst/>
            <a:gdLst/>
            <a:ahLst/>
            <a:cxnLst/>
            <a:rect l="l" t="t" r="r" b="b"/>
            <a:pathLst>
              <a:path w="81279" h="81279">
                <a:moveTo>
                  <a:pt x="0" y="81132"/>
                </a:moveTo>
                <a:lnTo>
                  <a:pt x="81099" y="0"/>
                </a:lnTo>
              </a:path>
            </a:pathLst>
          </a:custGeom>
          <a:ln w="10990">
            <a:solidFill>
              <a:srgbClr val="FF00FF"/>
            </a:solidFill>
          </a:ln>
        </p:spPr>
        <p:txBody>
          <a:bodyPr wrap="square" lIns="0" tIns="0" rIns="0" bIns="0" rtlCol="0"/>
          <a:lstStyle/>
          <a:p/>
        </p:txBody>
      </p:sp>
      <p:sp>
        <p:nvSpPr>
          <p:cNvPr id="1058" name="object 1058"/>
          <p:cNvSpPr/>
          <p:nvPr/>
        </p:nvSpPr>
        <p:spPr>
          <a:xfrm>
            <a:off x="3209478" y="3710451"/>
            <a:ext cx="81280" cy="81280"/>
          </a:xfrm>
          <a:custGeom>
            <a:avLst/>
            <a:gdLst/>
            <a:ahLst/>
            <a:cxnLst/>
            <a:rect l="l" t="t" r="r" b="b"/>
            <a:pathLst>
              <a:path w="81279" h="81279">
                <a:moveTo>
                  <a:pt x="0" y="81113"/>
                </a:moveTo>
                <a:lnTo>
                  <a:pt x="81099" y="0"/>
                </a:lnTo>
              </a:path>
            </a:pathLst>
          </a:custGeom>
          <a:ln w="10990">
            <a:solidFill>
              <a:srgbClr val="FF00FF"/>
            </a:solidFill>
          </a:ln>
        </p:spPr>
        <p:txBody>
          <a:bodyPr wrap="square" lIns="0" tIns="0" rIns="0" bIns="0" rtlCol="0"/>
          <a:lstStyle/>
          <a:p/>
        </p:txBody>
      </p:sp>
      <p:sp>
        <p:nvSpPr>
          <p:cNvPr id="1059" name="object 1059"/>
          <p:cNvSpPr/>
          <p:nvPr/>
        </p:nvSpPr>
        <p:spPr>
          <a:xfrm>
            <a:off x="3209478" y="3777767"/>
            <a:ext cx="81280" cy="81280"/>
          </a:xfrm>
          <a:custGeom>
            <a:avLst/>
            <a:gdLst/>
            <a:ahLst/>
            <a:cxnLst/>
            <a:rect l="l" t="t" r="r" b="b"/>
            <a:pathLst>
              <a:path w="81279" h="81279">
                <a:moveTo>
                  <a:pt x="0" y="81113"/>
                </a:moveTo>
                <a:lnTo>
                  <a:pt x="81099" y="0"/>
                </a:lnTo>
              </a:path>
            </a:pathLst>
          </a:custGeom>
          <a:ln w="10990">
            <a:solidFill>
              <a:srgbClr val="FF00FF"/>
            </a:solidFill>
          </a:ln>
        </p:spPr>
        <p:txBody>
          <a:bodyPr wrap="square" lIns="0" tIns="0" rIns="0" bIns="0" rtlCol="0"/>
          <a:lstStyle/>
          <a:p/>
        </p:txBody>
      </p:sp>
      <p:sp>
        <p:nvSpPr>
          <p:cNvPr id="1060" name="object 1060"/>
          <p:cNvSpPr/>
          <p:nvPr/>
        </p:nvSpPr>
        <p:spPr>
          <a:xfrm>
            <a:off x="3228707" y="3845140"/>
            <a:ext cx="62230" cy="62230"/>
          </a:xfrm>
          <a:custGeom>
            <a:avLst/>
            <a:gdLst/>
            <a:ahLst/>
            <a:cxnLst/>
            <a:rect l="l" t="t" r="r" b="b"/>
            <a:pathLst>
              <a:path w="62229" h="62229">
                <a:moveTo>
                  <a:pt x="0" y="61885"/>
                </a:moveTo>
                <a:lnTo>
                  <a:pt x="61870" y="0"/>
                </a:lnTo>
              </a:path>
            </a:pathLst>
          </a:custGeom>
          <a:ln w="10990">
            <a:solidFill>
              <a:srgbClr val="FF00FF"/>
            </a:solidFill>
          </a:ln>
        </p:spPr>
        <p:txBody>
          <a:bodyPr wrap="square" lIns="0" tIns="0" rIns="0" bIns="0" rtlCol="0"/>
          <a:lstStyle/>
          <a:p/>
        </p:txBody>
      </p:sp>
      <p:sp>
        <p:nvSpPr>
          <p:cNvPr id="1061" name="object 1061"/>
          <p:cNvSpPr/>
          <p:nvPr/>
        </p:nvSpPr>
        <p:spPr>
          <a:xfrm>
            <a:off x="3203990" y="2910334"/>
            <a:ext cx="92710" cy="0"/>
          </a:xfrm>
          <a:custGeom>
            <a:avLst/>
            <a:gdLst/>
            <a:ahLst/>
            <a:cxnLst/>
            <a:rect l="l" t="t" r="r" b="b"/>
            <a:pathLst>
              <a:path w="92710">
                <a:moveTo>
                  <a:pt x="0" y="0"/>
                </a:moveTo>
                <a:lnTo>
                  <a:pt x="92095" y="0"/>
                </a:lnTo>
              </a:path>
            </a:pathLst>
          </a:custGeom>
          <a:ln w="10990">
            <a:solidFill>
              <a:srgbClr val="FF00FF"/>
            </a:solidFill>
          </a:ln>
        </p:spPr>
        <p:txBody>
          <a:bodyPr wrap="square" lIns="0" tIns="0" rIns="0" bIns="0" rtlCol="0"/>
          <a:lstStyle/>
          <a:p/>
        </p:txBody>
      </p:sp>
      <p:sp>
        <p:nvSpPr>
          <p:cNvPr id="1062" name="object 1062"/>
          <p:cNvSpPr/>
          <p:nvPr/>
        </p:nvSpPr>
        <p:spPr>
          <a:xfrm>
            <a:off x="3296085" y="2910334"/>
            <a:ext cx="0" cy="1002665"/>
          </a:xfrm>
          <a:custGeom>
            <a:avLst/>
            <a:gdLst/>
            <a:ahLst/>
            <a:cxnLst/>
            <a:rect l="l" t="t" r="r" b="b"/>
            <a:pathLst>
              <a:path h="1002664">
                <a:moveTo>
                  <a:pt x="0" y="0"/>
                </a:moveTo>
                <a:lnTo>
                  <a:pt x="0" y="1002180"/>
                </a:lnTo>
              </a:path>
            </a:pathLst>
          </a:custGeom>
          <a:ln w="10991">
            <a:solidFill>
              <a:srgbClr val="FF00FF"/>
            </a:solidFill>
          </a:ln>
        </p:spPr>
        <p:txBody>
          <a:bodyPr wrap="square" lIns="0" tIns="0" rIns="0" bIns="0" rtlCol="0"/>
          <a:lstStyle/>
          <a:p/>
        </p:txBody>
      </p:sp>
      <p:sp>
        <p:nvSpPr>
          <p:cNvPr id="1063" name="object 1063"/>
          <p:cNvSpPr/>
          <p:nvPr/>
        </p:nvSpPr>
        <p:spPr>
          <a:xfrm>
            <a:off x="3203990" y="2910334"/>
            <a:ext cx="0" cy="1002665"/>
          </a:xfrm>
          <a:custGeom>
            <a:avLst/>
            <a:gdLst/>
            <a:ahLst/>
            <a:cxnLst/>
            <a:rect l="l" t="t" r="r" b="b"/>
            <a:pathLst>
              <a:path h="1002664">
                <a:moveTo>
                  <a:pt x="0" y="1002180"/>
                </a:moveTo>
                <a:lnTo>
                  <a:pt x="0" y="0"/>
                </a:lnTo>
              </a:path>
            </a:pathLst>
          </a:custGeom>
          <a:ln w="10991">
            <a:solidFill>
              <a:srgbClr val="FF00FF"/>
            </a:solidFill>
          </a:ln>
        </p:spPr>
        <p:txBody>
          <a:bodyPr wrap="square" lIns="0" tIns="0" rIns="0" bIns="0" rtlCol="0"/>
          <a:lstStyle/>
          <a:p/>
        </p:txBody>
      </p:sp>
      <p:sp>
        <p:nvSpPr>
          <p:cNvPr id="1064" name="object 1064"/>
          <p:cNvSpPr/>
          <p:nvPr/>
        </p:nvSpPr>
        <p:spPr>
          <a:xfrm>
            <a:off x="3816975" y="2915822"/>
            <a:ext cx="0" cy="0"/>
          </a:xfrm>
          <a:custGeom>
            <a:avLst/>
            <a:gdLst/>
            <a:ahLst/>
            <a:cxnLst/>
            <a:rect l="l" t="t" r="r" b="b"/>
            <a:pathLst>
              <a:path>
                <a:moveTo>
                  <a:pt x="0" y="0"/>
                </a:moveTo>
                <a:lnTo>
                  <a:pt x="0" y="0"/>
                </a:lnTo>
              </a:path>
            </a:pathLst>
          </a:custGeom>
          <a:ln w="10990">
            <a:solidFill>
              <a:srgbClr val="FF00FF"/>
            </a:solidFill>
          </a:ln>
        </p:spPr>
        <p:txBody>
          <a:bodyPr wrap="square" lIns="0" tIns="0" rIns="0" bIns="0" rtlCol="0"/>
          <a:lstStyle/>
          <a:p/>
        </p:txBody>
      </p:sp>
      <p:sp>
        <p:nvSpPr>
          <p:cNvPr id="1065" name="object 1065"/>
          <p:cNvSpPr/>
          <p:nvPr/>
        </p:nvSpPr>
        <p:spPr>
          <a:xfrm>
            <a:off x="3816975" y="2915822"/>
            <a:ext cx="67945" cy="67945"/>
          </a:xfrm>
          <a:custGeom>
            <a:avLst/>
            <a:gdLst/>
            <a:ahLst/>
            <a:cxnLst/>
            <a:rect l="l" t="t" r="r" b="b"/>
            <a:pathLst>
              <a:path w="67945" h="67944">
                <a:moveTo>
                  <a:pt x="0" y="67335"/>
                </a:moveTo>
                <a:lnTo>
                  <a:pt x="67378" y="0"/>
                </a:lnTo>
              </a:path>
            </a:pathLst>
          </a:custGeom>
          <a:ln w="10990">
            <a:solidFill>
              <a:srgbClr val="FF00FF"/>
            </a:solidFill>
          </a:ln>
        </p:spPr>
        <p:txBody>
          <a:bodyPr wrap="square" lIns="0" tIns="0" rIns="0" bIns="0" rtlCol="0"/>
          <a:lstStyle/>
          <a:p/>
        </p:txBody>
      </p:sp>
      <p:sp>
        <p:nvSpPr>
          <p:cNvPr id="1066" name="object 1066"/>
          <p:cNvSpPr/>
          <p:nvPr/>
        </p:nvSpPr>
        <p:spPr>
          <a:xfrm>
            <a:off x="3816975" y="2970780"/>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67" name="object 1067"/>
          <p:cNvSpPr/>
          <p:nvPr/>
        </p:nvSpPr>
        <p:spPr>
          <a:xfrm>
            <a:off x="3816975" y="3038154"/>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68" name="object 1068"/>
          <p:cNvSpPr/>
          <p:nvPr/>
        </p:nvSpPr>
        <p:spPr>
          <a:xfrm>
            <a:off x="3816975" y="3105527"/>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69" name="object 1069"/>
          <p:cNvSpPr/>
          <p:nvPr/>
        </p:nvSpPr>
        <p:spPr>
          <a:xfrm>
            <a:off x="3816975" y="3172901"/>
            <a:ext cx="80010" cy="80010"/>
          </a:xfrm>
          <a:custGeom>
            <a:avLst/>
            <a:gdLst/>
            <a:ahLst/>
            <a:cxnLst/>
            <a:rect l="l" t="t" r="r" b="b"/>
            <a:pathLst>
              <a:path w="80010" h="80010">
                <a:moveTo>
                  <a:pt x="0" y="79712"/>
                </a:moveTo>
                <a:lnTo>
                  <a:pt x="79736" y="0"/>
                </a:lnTo>
              </a:path>
            </a:pathLst>
          </a:custGeom>
          <a:ln w="10990">
            <a:solidFill>
              <a:srgbClr val="FF00FF"/>
            </a:solidFill>
          </a:ln>
        </p:spPr>
        <p:txBody>
          <a:bodyPr wrap="square" lIns="0" tIns="0" rIns="0" bIns="0" rtlCol="0"/>
          <a:lstStyle/>
          <a:p/>
        </p:txBody>
      </p:sp>
      <p:sp>
        <p:nvSpPr>
          <p:cNvPr id="1070" name="object 1070"/>
          <p:cNvSpPr/>
          <p:nvPr/>
        </p:nvSpPr>
        <p:spPr>
          <a:xfrm>
            <a:off x="3816975" y="3240236"/>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1" name="object 1071"/>
          <p:cNvSpPr/>
          <p:nvPr/>
        </p:nvSpPr>
        <p:spPr>
          <a:xfrm>
            <a:off x="3816975" y="3307610"/>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2" name="object 1072"/>
          <p:cNvSpPr/>
          <p:nvPr/>
        </p:nvSpPr>
        <p:spPr>
          <a:xfrm>
            <a:off x="3816975" y="3374983"/>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3" name="object 1073"/>
          <p:cNvSpPr/>
          <p:nvPr/>
        </p:nvSpPr>
        <p:spPr>
          <a:xfrm>
            <a:off x="3816975" y="3442357"/>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4" name="object 1074"/>
          <p:cNvSpPr/>
          <p:nvPr/>
        </p:nvSpPr>
        <p:spPr>
          <a:xfrm>
            <a:off x="3816975" y="3509692"/>
            <a:ext cx="80010" cy="80010"/>
          </a:xfrm>
          <a:custGeom>
            <a:avLst/>
            <a:gdLst/>
            <a:ahLst/>
            <a:cxnLst/>
            <a:rect l="l" t="t" r="r" b="b"/>
            <a:pathLst>
              <a:path w="80010" h="80010">
                <a:moveTo>
                  <a:pt x="0" y="79731"/>
                </a:moveTo>
                <a:lnTo>
                  <a:pt x="79736" y="0"/>
                </a:lnTo>
              </a:path>
            </a:pathLst>
          </a:custGeom>
          <a:ln w="10990">
            <a:solidFill>
              <a:srgbClr val="FF00FF"/>
            </a:solidFill>
          </a:ln>
        </p:spPr>
        <p:txBody>
          <a:bodyPr wrap="square" lIns="0" tIns="0" rIns="0" bIns="0" rtlCol="0"/>
          <a:lstStyle/>
          <a:p/>
        </p:txBody>
      </p:sp>
      <p:sp>
        <p:nvSpPr>
          <p:cNvPr id="1075" name="object 1075"/>
          <p:cNvSpPr/>
          <p:nvPr/>
        </p:nvSpPr>
        <p:spPr>
          <a:xfrm>
            <a:off x="3816975" y="3577066"/>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6" name="object 1076"/>
          <p:cNvSpPr/>
          <p:nvPr/>
        </p:nvSpPr>
        <p:spPr>
          <a:xfrm>
            <a:off x="3816975" y="3644439"/>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7" name="object 1077"/>
          <p:cNvSpPr/>
          <p:nvPr/>
        </p:nvSpPr>
        <p:spPr>
          <a:xfrm>
            <a:off x="3816975" y="3711813"/>
            <a:ext cx="80010" cy="80010"/>
          </a:xfrm>
          <a:custGeom>
            <a:avLst/>
            <a:gdLst/>
            <a:ahLst/>
            <a:cxnLst/>
            <a:rect l="l" t="t" r="r" b="b"/>
            <a:pathLst>
              <a:path w="80010" h="80010">
                <a:moveTo>
                  <a:pt x="0" y="79750"/>
                </a:moveTo>
                <a:lnTo>
                  <a:pt x="79736" y="0"/>
                </a:lnTo>
              </a:path>
            </a:pathLst>
          </a:custGeom>
          <a:ln w="10990">
            <a:solidFill>
              <a:srgbClr val="FF00FF"/>
            </a:solidFill>
          </a:ln>
        </p:spPr>
        <p:txBody>
          <a:bodyPr wrap="square" lIns="0" tIns="0" rIns="0" bIns="0" rtlCol="0"/>
          <a:lstStyle/>
          <a:p/>
        </p:txBody>
      </p:sp>
      <p:sp>
        <p:nvSpPr>
          <p:cNvPr id="1078" name="object 1078"/>
          <p:cNvSpPr/>
          <p:nvPr/>
        </p:nvSpPr>
        <p:spPr>
          <a:xfrm>
            <a:off x="3816975" y="3779149"/>
            <a:ext cx="80010" cy="80010"/>
          </a:xfrm>
          <a:custGeom>
            <a:avLst/>
            <a:gdLst/>
            <a:ahLst/>
            <a:cxnLst/>
            <a:rect l="l" t="t" r="r" b="b"/>
            <a:pathLst>
              <a:path w="80010" h="80010">
                <a:moveTo>
                  <a:pt x="0" y="79731"/>
                </a:moveTo>
                <a:lnTo>
                  <a:pt x="79736" y="0"/>
                </a:lnTo>
              </a:path>
            </a:pathLst>
          </a:custGeom>
          <a:ln w="10990">
            <a:solidFill>
              <a:srgbClr val="FF00FF"/>
            </a:solidFill>
          </a:ln>
        </p:spPr>
        <p:txBody>
          <a:bodyPr wrap="square" lIns="0" tIns="0" rIns="0" bIns="0" rtlCol="0"/>
          <a:lstStyle/>
          <a:p/>
        </p:txBody>
      </p:sp>
      <p:sp>
        <p:nvSpPr>
          <p:cNvPr id="1079" name="object 1079"/>
          <p:cNvSpPr/>
          <p:nvPr/>
        </p:nvSpPr>
        <p:spPr>
          <a:xfrm>
            <a:off x="3836223" y="3846522"/>
            <a:ext cx="60960" cy="60960"/>
          </a:xfrm>
          <a:custGeom>
            <a:avLst/>
            <a:gdLst/>
            <a:ahLst/>
            <a:cxnLst/>
            <a:rect l="l" t="t" r="r" b="b"/>
            <a:pathLst>
              <a:path w="60960" h="60960">
                <a:moveTo>
                  <a:pt x="0" y="60503"/>
                </a:moveTo>
                <a:lnTo>
                  <a:pt x="60488" y="0"/>
                </a:lnTo>
              </a:path>
            </a:pathLst>
          </a:custGeom>
          <a:ln w="10990">
            <a:solidFill>
              <a:srgbClr val="FF00FF"/>
            </a:solidFill>
          </a:ln>
        </p:spPr>
        <p:txBody>
          <a:bodyPr wrap="square" lIns="0" tIns="0" rIns="0" bIns="0" rtlCol="0"/>
          <a:lstStyle/>
          <a:p/>
        </p:txBody>
      </p:sp>
      <p:sp>
        <p:nvSpPr>
          <p:cNvPr id="1080" name="object 1080"/>
          <p:cNvSpPr/>
          <p:nvPr/>
        </p:nvSpPr>
        <p:spPr>
          <a:xfrm>
            <a:off x="3811486" y="2910334"/>
            <a:ext cx="90805" cy="0"/>
          </a:xfrm>
          <a:custGeom>
            <a:avLst/>
            <a:gdLst/>
            <a:ahLst/>
            <a:cxnLst/>
            <a:rect l="l" t="t" r="r" b="b"/>
            <a:pathLst>
              <a:path w="90804">
                <a:moveTo>
                  <a:pt x="0" y="0"/>
                </a:moveTo>
                <a:lnTo>
                  <a:pt x="90713" y="0"/>
                </a:lnTo>
              </a:path>
            </a:pathLst>
          </a:custGeom>
          <a:ln w="10990">
            <a:solidFill>
              <a:srgbClr val="FF00FF"/>
            </a:solidFill>
          </a:ln>
        </p:spPr>
        <p:txBody>
          <a:bodyPr wrap="square" lIns="0" tIns="0" rIns="0" bIns="0" rtlCol="0"/>
          <a:lstStyle/>
          <a:p/>
        </p:txBody>
      </p:sp>
      <p:sp>
        <p:nvSpPr>
          <p:cNvPr id="1081" name="object 1081"/>
          <p:cNvSpPr/>
          <p:nvPr/>
        </p:nvSpPr>
        <p:spPr>
          <a:xfrm>
            <a:off x="3902200" y="2910334"/>
            <a:ext cx="0" cy="1002665"/>
          </a:xfrm>
          <a:custGeom>
            <a:avLst/>
            <a:gdLst/>
            <a:ahLst/>
            <a:cxnLst/>
            <a:rect l="l" t="t" r="r" b="b"/>
            <a:pathLst>
              <a:path h="1002664">
                <a:moveTo>
                  <a:pt x="0" y="0"/>
                </a:moveTo>
                <a:lnTo>
                  <a:pt x="0" y="1002180"/>
                </a:lnTo>
              </a:path>
            </a:pathLst>
          </a:custGeom>
          <a:ln w="10991">
            <a:solidFill>
              <a:srgbClr val="FF00FF"/>
            </a:solidFill>
          </a:ln>
        </p:spPr>
        <p:txBody>
          <a:bodyPr wrap="square" lIns="0" tIns="0" rIns="0" bIns="0" rtlCol="0"/>
          <a:lstStyle/>
          <a:p/>
        </p:txBody>
      </p:sp>
      <p:sp>
        <p:nvSpPr>
          <p:cNvPr id="1082" name="object 1082"/>
          <p:cNvSpPr/>
          <p:nvPr/>
        </p:nvSpPr>
        <p:spPr>
          <a:xfrm>
            <a:off x="3811486" y="2910334"/>
            <a:ext cx="0" cy="1002665"/>
          </a:xfrm>
          <a:custGeom>
            <a:avLst/>
            <a:gdLst/>
            <a:ahLst/>
            <a:cxnLst/>
            <a:rect l="l" t="t" r="r" b="b"/>
            <a:pathLst>
              <a:path h="1002664">
                <a:moveTo>
                  <a:pt x="0" y="1002180"/>
                </a:moveTo>
                <a:lnTo>
                  <a:pt x="0" y="0"/>
                </a:lnTo>
              </a:path>
            </a:pathLst>
          </a:custGeom>
          <a:ln w="10991">
            <a:solidFill>
              <a:srgbClr val="FF00FF"/>
            </a:solidFill>
          </a:ln>
        </p:spPr>
        <p:txBody>
          <a:bodyPr wrap="square" lIns="0" tIns="0" rIns="0" bIns="0" rtlCol="0"/>
          <a:lstStyle/>
          <a:p/>
        </p:txBody>
      </p:sp>
      <p:sp>
        <p:nvSpPr>
          <p:cNvPr id="1083" name="object 1083"/>
          <p:cNvSpPr/>
          <p:nvPr/>
        </p:nvSpPr>
        <p:spPr>
          <a:xfrm>
            <a:off x="1480448" y="2804428"/>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84" name="object 1084"/>
          <p:cNvSpPr/>
          <p:nvPr/>
        </p:nvSpPr>
        <p:spPr>
          <a:xfrm>
            <a:off x="1480448" y="2852574"/>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85" name="object 1085"/>
          <p:cNvSpPr/>
          <p:nvPr/>
        </p:nvSpPr>
        <p:spPr>
          <a:xfrm>
            <a:off x="1480448" y="2900701"/>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86" name="object 1086"/>
          <p:cNvSpPr/>
          <p:nvPr/>
        </p:nvSpPr>
        <p:spPr>
          <a:xfrm>
            <a:off x="1480448" y="2948808"/>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87" name="object 1087"/>
          <p:cNvSpPr/>
          <p:nvPr/>
        </p:nvSpPr>
        <p:spPr>
          <a:xfrm>
            <a:off x="1480448" y="2996935"/>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88" name="object 1088"/>
          <p:cNvSpPr/>
          <p:nvPr/>
        </p:nvSpPr>
        <p:spPr>
          <a:xfrm>
            <a:off x="1480448" y="3045023"/>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89" name="object 1089"/>
          <p:cNvSpPr/>
          <p:nvPr/>
        </p:nvSpPr>
        <p:spPr>
          <a:xfrm>
            <a:off x="1480448" y="3093169"/>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0" name="object 1090"/>
          <p:cNvSpPr/>
          <p:nvPr/>
        </p:nvSpPr>
        <p:spPr>
          <a:xfrm>
            <a:off x="1480448" y="3141258"/>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1" name="object 1091"/>
          <p:cNvSpPr/>
          <p:nvPr/>
        </p:nvSpPr>
        <p:spPr>
          <a:xfrm>
            <a:off x="1480448" y="3189404"/>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2" name="object 1092"/>
          <p:cNvSpPr/>
          <p:nvPr/>
        </p:nvSpPr>
        <p:spPr>
          <a:xfrm>
            <a:off x="1480448" y="3237492"/>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3" name="object 1093"/>
          <p:cNvSpPr/>
          <p:nvPr/>
        </p:nvSpPr>
        <p:spPr>
          <a:xfrm>
            <a:off x="1480448" y="3285619"/>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4" name="object 1094"/>
          <p:cNvSpPr/>
          <p:nvPr/>
        </p:nvSpPr>
        <p:spPr>
          <a:xfrm>
            <a:off x="1480448" y="3333726"/>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5" name="object 1095"/>
          <p:cNvSpPr/>
          <p:nvPr/>
        </p:nvSpPr>
        <p:spPr>
          <a:xfrm>
            <a:off x="1480448" y="3381853"/>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6" name="object 1096"/>
          <p:cNvSpPr/>
          <p:nvPr/>
        </p:nvSpPr>
        <p:spPr>
          <a:xfrm>
            <a:off x="1480448" y="3429942"/>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7" name="object 1097"/>
          <p:cNvSpPr/>
          <p:nvPr/>
        </p:nvSpPr>
        <p:spPr>
          <a:xfrm>
            <a:off x="1480448" y="3478088"/>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8" name="object 1098"/>
          <p:cNvSpPr/>
          <p:nvPr/>
        </p:nvSpPr>
        <p:spPr>
          <a:xfrm>
            <a:off x="1480448" y="3526233"/>
            <a:ext cx="81280" cy="0"/>
          </a:xfrm>
          <a:custGeom>
            <a:avLst/>
            <a:gdLst/>
            <a:ahLst/>
            <a:cxnLst/>
            <a:rect l="l" t="t" r="r" b="b"/>
            <a:pathLst>
              <a:path w="81280">
                <a:moveTo>
                  <a:pt x="0" y="0"/>
                </a:moveTo>
                <a:lnTo>
                  <a:pt x="81118" y="0"/>
                </a:lnTo>
              </a:path>
            </a:pathLst>
          </a:custGeom>
          <a:ln w="10990">
            <a:solidFill>
              <a:srgbClr val="00FF00"/>
            </a:solidFill>
          </a:ln>
        </p:spPr>
        <p:txBody>
          <a:bodyPr wrap="square" lIns="0" tIns="0" rIns="0" bIns="0" rtlCol="0"/>
          <a:lstStyle/>
          <a:p/>
        </p:txBody>
      </p:sp>
      <p:sp>
        <p:nvSpPr>
          <p:cNvPr id="1099" name="object 1099"/>
          <p:cNvSpPr/>
          <p:nvPr/>
        </p:nvSpPr>
        <p:spPr>
          <a:xfrm>
            <a:off x="1480448" y="3867816"/>
            <a:ext cx="81280" cy="0"/>
          </a:xfrm>
          <a:custGeom>
            <a:avLst/>
            <a:gdLst/>
            <a:ahLst/>
            <a:cxnLst/>
            <a:rect l="l" t="t" r="r" b="b"/>
            <a:pathLst>
              <a:path w="81280">
                <a:moveTo>
                  <a:pt x="0" y="0"/>
                </a:moveTo>
                <a:lnTo>
                  <a:pt x="81118" y="0"/>
                </a:lnTo>
              </a:path>
            </a:pathLst>
          </a:custGeom>
          <a:ln w="3175">
            <a:solidFill>
              <a:srgbClr val="00FF00"/>
            </a:solidFill>
          </a:ln>
        </p:spPr>
        <p:txBody>
          <a:bodyPr wrap="square" lIns="0" tIns="0" rIns="0" bIns="0" rtlCol="0"/>
          <a:lstStyle/>
          <a:p/>
        </p:txBody>
      </p:sp>
      <p:sp>
        <p:nvSpPr>
          <p:cNvPr id="1100" name="object 1100"/>
          <p:cNvSpPr/>
          <p:nvPr/>
        </p:nvSpPr>
        <p:spPr>
          <a:xfrm>
            <a:off x="1480448" y="2804428"/>
            <a:ext cx="0" cy="733425"/>
          </a:xfrm>
          <a:custGeom>
            <a:avLst/>
            <a:gdLst/>
            <a:ahLst/>
            <a:cxnLst/>
            <a:rect l="l" t="t" r="r" b="b"/>
            <a:pathLst>
              <a:path h="733425">
                <a:moveTo>
                  <a:pt x="0" y="0"/>
                </a:moveTo>
                <a:lnTo>
                  <a:pt x="0" y="732801"/>
                </a:lnTo>
              </a:path>
            </a:pathLst>
          </a:custGeom>
          <a:ln w="10991">
            <a:solidFill>
              <a:srgbClr val="00FF00"/>
            </a:solidFill>
          </a:ln>
        </p:spPr>
        <p:txBody>
          <a:bodyPr wrap="square" lIns="0" tIns="0" rIns="0" bIns="0" rtlCol="0"/>
          <a:lstStyle/>
          <a:p/>
        </p:txBody>
      </p:sp>
      <p:sp>
        <p:nvSpPr>
          <p:cNvPr id="1101" name="object 1101"/>
          <p:cNvSpPr/>
          <p:nvPr/>
        </p:nvSpPr>
        <p:spPr>
          <a:xfrm>
            <a:off x="1480448" y="3867131"/>
            <a:ext cx="0" cy="40005"/>
          </a:xfrm>
          <a:custGeom>
            <a:avLst/>
            <a:gdLst/>
            <a:ahLst/>
            <a:cxnLst/>
            <a:rect l="l" t="t" r="r" b="b"/>
            <a:pathLst>
              <a:path h="40004">
                <a:moveTo>
                  <a:pt x="0" y="0"/>
                </a:moveTo>
                <a:lnTo>
                  <a:pt x="0" y="39894"/>
                </a:lnTo>
              </a:path>
            </a:pathLst>
          </a:custGeom>
          <a:ln w="10991">
            <a:solidFill>
              <a:srgbClr val="00FF00"/>
            </a:solidFill>
          </a:ln>
        </p:spPr>
        <p:txBody>
          <a:bodyPr wrap="square" lIns="0" tIns="0" rIns="0" bIns="0" rtlCol="0"/>
          <a:lstStyle/>
          <a:p/>
        </p:txBody>
      </p:sp>
      <p:sp>
        <p:nvSpPr>
          <p:cNvPr id="1102" name="object 1102"/>
          <p:cNvSpPr/>
          <p:nvPr/>
        </p:nvSpPr>
        <p:spPr>
          <a:xfrm>
            <a:off x="1528577" y="2804428"/>
            <a:ext cx="0" cy="733425"/>
          </a:xfrm>
          <a:custGeom>
            <a:avLst/>
            <a:gdLst/>
            <a:ahLst/>
            <a:cxnLst/>
            <a:rect l="l" t="t" r="r" b="b"/>
            <a:pathLst>
              <a:path h="733425">
                <a:moveTo>
                  <a:pt x="0" y="0"/>
                </a:moveTo>
                <a:lnTo>
                  <a:pt x="0" y="732801"/>
                </a:lnTo>
              </a:path>
            </a:pathLst>
          </a:custGeom>
          <a:ln w="10991">
            <a:solidFill>
              <a:srgbClr val="00FF00"/>
            </a:solidFill>
          </a:ln>
        </p:spPr>
        <p:txBody>
          <a:bodyPr wrap="square" lIns="0" tIns="0" rIns="0" bIns="0" rtlCol="0"/>
          <a:lstStyle/>
          <a:p/>
        </p:txBody>
      </p:sp>
      <p:sp>
        <p:nvSpPr>
          <p:cNvPr id="1103" name="object 1103"/>
          <p:cNvSpPr/>
          <p:nvPr/>
        </p:nvSpPr>
        <p:spPr>
          <a:xfrm>
            <a:off x="1528577" y="3867131"/>
            <a:ext cx="0" cy="40005"/>
          </a:xfrm>
          <a:custGeom>
            <a:avLst/>
            <a:gdLst/>
            <a:ahLst/>
            <a:cxnLst/>
            <a:rect l="l" t="t" r="r" b="b"/>
            <a:pathLst>
              <a:path h="40004">
                <a:moveTo>
                  <a:pt x="0" y="0"/>
                </a:moveTo>
                <a:lnTo>
                  <a:pt x="0" y="39894"/>
                </a:lnTo>
              </a:path>
            </a:pathLst>
          </a:custGeom>
          <a:ln w="10991">
            <a:solidFill>
              <a:srgbClr val="00FF00"/>
            </a:solidFill>
          </a:ln>
        </p:spPr>
        <p:txBody>
          <a:bodyPr wrap="square" lIns="0" tIns="0" rIns="0" bIns="0" rtlCol="0"/>
          <a:lstStyle/>
          <a:p/>
        </p:txBody>
      </p:sp>
      <p:sp>
        <p:nvSpPr>
          <p:cNvPr id="1104" name="object 1104"/>
          <p:cNvSpPr/>
          <p:nvPr/>
        </p:nvSpPr>
        <p:spPr>
          <a:xfrm>
            <a:off x="1474959" y="2798940"/>
            <a:ext cx="92710" cy="0"/>
          </a:xfrm>
          <a:custGeom>
            <a:avLst/>
            <a:gdLst/>
            <a:ahLst/>
            <a:cxnLst/>
            <a:rect l="l" t="t" r="r" b="b"/>
            <a:pathLst>
              <a:path w="92709">
                <a:moveTo>
                  <a:pt x="0" y="0"/>
                </a:moveTo>
                <a:lnTo>
                  <a:pt x="92095" y="0"/>
                </a:lnTo>
              </a:path>
            </a:pathLst>
          </a:custGeom>
          <a:ln w="10990">
            <a:solidFill>
              <a:srgbClr val="00FF00"/>
            </a:solidFill>
          </a:ln>
        </p:spPr>
        <p:txBody>
          <a:bodyPr wrap="square" lIns="0" tIns="0" rIns="0" bIns="0" rtlCol="0"/>
          <a:lstStyle/>
          <a:p/>
        </p:txBody>
      </p:sp>
      <p:sp>
        <p:nvSpPr>
          <p:cNvPr id="1105" name="object 1105"/>
          <p:cNvSpPr/>
          <p:nvPr/>
        </p:nvSpPr>
        <p:spPr>
          <a:xfrm>
            <a:off x="1567054" y="2798940"/>
            <a:ext cx="0" cy="738505"/>
          </a:xfrm>
          <a:custGeom>
            <a:avLst/>
            <a:gdLst/>
            <a:ahLst/>
            <a:cxnLst/>
            <a:rect l="l" t="t" r="r" b="b"/>
            <a:pathLst>
              <a:path h="738504">
                <a:moveTo>
                  <a:pt x="0" y="0"/>
                </a:moveTo>
                <a:lnTo>
                  <a:pt x="0" y="738289"/>
                </a:lnTo>
              </a:path>
            </a:pathLst>
          </a:custGeom>
          <a:ln w="10991">
            <a:solidFill>
              <a:srgbClr val="00FF00"/>
            </a:solidFill>
          </a:ln>
        </p:spPr>
        <p:txBody>
          <a:bodyPr wrap="square" lIns="0" tIns="0" rIns="0" bIns="0" rtlCol="0"/>
          <a:lstStyle/>
          <a:p/>
        </p:txBody>
      </p:sp>
      <p:sp>
        <p:nvSpPr>
          <p:cNvPr id="1106" name="object 1106"/>
          <p:cNvSpPr/>
          <p:nvPr/>
        </p:nvSpPr>
        <p:spPr>
          <a:xfrm>
            <a:off x="1567054" y="3867131"/>
            <a:ext cx="0" cy="45720"/>
          </a:xfrm>
          <a:custGeom>
            <a:avLst/>
            <a:gdLst/>
            <a:ahLst/>
            <a:cxnLst/>
            <a:rect l="l" t="t" r="r" b="b"/>
            <a:pathLst>
              <a:path h="45720">
                <a:moveTo>
                  <a:pt x="0" y="0"/>
                </a:moveTo>
                <a:lnTo>
                  <a:pt x="0" y="45382"/>
                </a:lnTo>
              </a:path>
            </a:pathLst>
          </a:custGeom>
          <a:ln w="10991">
            <a:solidFill>
              <a:srgbClr val="00FF00"/>
            </a:solidFill>
          </a:ln>
        </p:spPr>
        <p:txBody>
          <a:bodyPr wrap="square" lIns="0" tIns="0" rIns="0" bIns="0" rtlCol="0"/>
          <a:lstStyle/>
          <a:p/>
        </p:txBody>
      </p:sp>
      <p:sp>
        <p:nvSpPr>
          <p:cNvPr id="1107" name="object 1107"/>
          <p:cNvSpPr/>
          <p:nvPr/>
        </p:nvSpPr>
        <p:spPr>
          <a:xfrm>
            <a:off x="1474959" y="2798940"/>
            <a:ext cx="0" cy="738505"/>
          </a:xfrm>
          <a:custGeom>
            <a:avLst/>
            <a:gdLst/>
            <a:ahLst/>
            <a:cxnLst/>
            <a:rect l="l" t="t" r="r" b="b"/>
            <a:pathLst>
              <a:path h="738504">
                <a:moveTo>
                  <a:pt x="0" y="0"/>
                </a:moveTo>
                <a:lnTo>
                  <a:pt x="0" y="738289"/>
                </a:lnTo>
              </a:path>
            </a:pathLst>
          </a:custGeom>
          <a:ln w="10991">
            <a:solidFill>
              <a:srgbClr val="00FF00"/>
            </a:solidFill>
          </a:ln>
        </p:spPr>
        <p:txBody>
          <a:bodyPr wrap="square" lIns="0" tIns="0" rIns="0" bIns="0" rtlCol="0"/>
          <a:lstStyle/>
          <a:p/>
        </p:txBody>
      </p:sp>
      <p:sp>
        <p:nvSpPr>
          <p:cNvPr id="1108" name="object 1108"/>
          <p:cNvSpPr/>
          <p:nvPr/>
        </p:nvSpPr>
        <p:spPr>
          <a:xfrm>
            <a:off x="1474959" y="3867131"/>
            <a:ext cx="0" cy="45720"/>
          </a:xfrm>
          <a:custGeom>
            <a:avLst/>
            <a:gdLst/>
            <a:ahLst/>
            <a:cxnLst/>
            <a:rect l="l" t="t" r="r" b="b"/>
            <a:pathLst>
              <a:path h="45720">
                <a:moveTo>
                  <a:pt x="0" y="0"/>
                </a:moveTo>
                <a:lnTo>
                  <a:pt x="0" y="45382"/>
                </a:lnTo>
              </a:path>
            </a:pathLst>
          </a:custGeom>
          <a:ln w="10991">
            <a:solidFill>
              <a:srgbClr val="00FF00"/>
            </a:solidFill>
          </a:ln>
        </p:spPr>
        <p:txBody>
          <a:bodyPr wrap="square" lIns="0" tIns="0" rIns="0" bIns="0" rtlCol="0"/>
          <a:lstStyle/>
          <a:p/>
        </p:txBody>
      </p:sp>
      <p:sp>
        <p:nvSpPr>
          <p:cNvPr id="1109" name="object 1109"/>
          <p:cNvSpPr/>
          <p:nvPr/>
        </p:nvSpPr>
        <p:spPr>
          <a:xfrm>
            <a:off x="2087944" y="2781075"/>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0" name="object 1110"/>
          <p:cNvSpPr/>
          <p:nvPr/>
        </p:nvSpPr>
        <p:spPr>
          <a:xfrm>
            <a:off x="2087944" y="2829201"/>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1" name="object 1111"/>
          <p:cNvSpPr/>
          <p:nvPr/>
        </p:nvSpPr>
        <p:spPr>
          <a:xfrm>
            <a:off x="2087944" y="2877309"/>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2" name="object 1112"/>
          <p:cNvSpPr/>
          <p:nvPr/>
        </p:nvSpPr>
        <p:spPr>
          <a:xfrm>
            <a:off x="2087944" y="2925436"/>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3" name="object 1113"/>
          <p:cNvSpPr/>
          <p:nvPr/>
        </p:nvSpPr>
        <p:spPr>
          <a:xfrm>
            <a:off x="2087944" y="2973524"/>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4" name="object 1114"/>
          <p:cNvSpPr/>
          <p:nvPr/>
        </p:nvSpPr>
        <p:spPr>
          <a:xfrm>
            <a:off x="2087944" y="3021670"/>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5" name="object 1115"/>
          <p:cNvSpPr/>
          <p:nvPr/>
        </p:nvSpPr>
        <p:spPr>
          <a:xfrm>
            <a:off x="2087944" y="3069758"/>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6" name="object 1116"/>
          <p:cNvSpPr/>
          <p:nvPr/>
        </p:nvSpPr>
        <p:spPr>
          <a:xfrm>
            <a:off x="2087944" y="3117904"/>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7" name="object 1117"/>
          <p:cNvSpPr/>
          <p:nvPr/>
        </p:nvSpPr>
        <p:spPr>
          <a:xfrm>
            <a:off x="2087944" y="3166031"/>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8" name="object 1118"/>
          <p:cNvSpPr/>
          <p:nvPr/>
        </p:nvSpPr>
        <p:spPr>
          <a:xfrm>
            <a:off x="2087944" y="3214139"/>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19" name="object 1119"/>
          <p:cNvSpPr/>
          <p:nvPr/>
        </p:nvSpPr>
        <p:spPr>
          <a:xfrm>
            <a:off x="2087944" y="3262265"/>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0" name="object 1120"/>
          <p:cNvSpPr/>
          <p:nvPr/>
        </p:nvSpPr>
        <p:spPr>
          <a:xfrm>
            <a:off x="2087944" y="3310354"/>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1" name="object 1121"/>
          <p:cNvSpPr/>
          <p:nvPr/>
        </p:nvSpPr>
        <p:spPr>
          <a:xfrm>
            <a:off x="2087944" y="3358500"/>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2" name="object 1122"/>
          <p:cNvSpPr/>
          <p:nvPr/>
        </p:nvSpPr>
        <p:spPr>
          <a:xfrm>
            <a:off x="2087944" y="3406588"/>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3" name="object 1123"/>
          <p:cNvSpPr/>
          <p:nvPr/>
        </p:nvSpPr>
        <p:spPr>
          <a:xfrm>
            <a:off x="2087944" y="3454734"/>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4" name="object 1124"/>
          <p:cNvSpPr/>
          <p:nvPr/>
        </p:nvSpPr>
        <p:spPr>
          <a:xfrm>
            <a:off x="2087944" y="3502823"/>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5" name="object 1125"/>
          <p:cNvSpPr/>
          <p:nvPr/>
        </p:nvSpPr>
        <p:spPr>
          <a:xfrm>
            <a:off x="2087944" y="3887779"/>
            <a:ext cx="80010" cy="0"/>
          </a:xfrm>
          <a:custGeom>
            <a:avLst/>
            <a:gdLst/>
            <a:ahLst/>
            <a:cxnLst/>
            <a:rect l="l" t="t" r="r" b="b"/>
            <a:pathLst>
              <a:path w="80010">
                <a:moveTo>
                  <a:pt x="0" y="0"/>
                </a:moveTo>
                <a:lnTo>
                  <a:pt x="79736" y="0"/>
                </a:lnTo>
              </a:path>
            </a:pathLst>
          </a:custGeom>
          <a:ln w="10990">
            <a:solidFill>
              <a:srgbClr val="00FF00"/>
            </a:solidFill>
          </a:ln>
        </p:spPr>
        <p:txBody>
          <a:bodyPr wrap="square" lIns="0" tIns="0" rIns="0" bIns="0" rtlCol="0"/>
          <a:lstStyle/>
          <a:p/>
        </p:txBody>
      </p:sp>
      <p:sp>
        <p:nvSpPr>
          <p:cNvPr id="1126" name="object 1126"/>
          <p:cNvSpPr/>
          <p:nvPr/>
        </p:nvSpPr>
        <p:spPr>
          <a:xfrm>
            <a:off x="2087944" y="2781075"/>
            <a:ext cx="0" cy="756285"/>
          </a:xfrm>
          <a:custGeom>
            <a:avLst/>
            <a:gdLst/>
            <a:ahLst/>
            <a:cxnLst/>
            <a:rect l="l" t="t" r="r" b="b"/>
            <a:pathLst>
              <a:path h="756285">
                <a:moveTo>
                  <a:pt x="0" y="0"/>
                </a:moveTo>
                <a:lnTo>
                  <a:pt x="0" y="756154"/>
                </a:lnTo>
              </a:path>
            </a:pathLst>
          </a:custGeom>
          <a:ln w="10991">
            <a:solidFill>
              <a:srgbClr val="00FF00"/>
            </a:solidFill>
          </a:ln>
        </p:spPr>
        <p:txBody>
          <a:bodyPr wrap="square" lIns="0" tIns="0" rIns="0" bIns="0" rtlCol="0"/>
          <a:lstStyle/>
          <a:p/>
        </p:txBody>
      </p:sp>
      <p:sp>
        <p:nvSpPr>
          <p:cNvPr id="1127" name="object 1127"/>
          <p:cNvSpPr/>
          <p:nvPr/>
        </p:nvSpPr>
        <p:spPr>
          <a:xfrm>
            <a:off x="2087944" y="3867131"/>
            <a:ext cx="0" cy="40005"/>
          </a:xfrm>
          <a:custGeom>
            <a:avLst/>
            <a:gdLst/>
            <a:ahLst/>
            <a:cxnLst/>
            <a:rect l="l" t="t" r="r" b="b"/>
            <a:pathLst>
              <a:path h="40004">
                <a:moveTo>
                  <a:pt x="0" y="0"/>
                </a:moveTo>
                <a:lnTo>
                  <a:pt x="0" y="39894"/>
                </a:lnTo>
              </a:path>
            </a:pathLst>
          </a:custGeom>
          <a:ln w="10991">
            <a:solidFill>
              <a:srgbClr val="00FF00"/>
            </a:solidFill>
          </a:ln>
        </p:spPr>
        <p:txBody>
          <a:bodyPr wrap="square" lIns="0" tIns="0" rIns="0" bIns="0" rtlCol="0"/>
          <a:lstStyle/>
          <a:p/>
        </p:txBody>
      </p:sp>
      <p:sp>
        <p:nvSpPr>
          <p:cNvPr id="1128" name="object 1128"/>
          <p:cNvSpPr/>
          <p:nvPr/>
        </p:nvSpPr>
        <p:spPr>
          <a:xfrm>
            <a:off x="2136035" y="2781075"/>
            <a:ext cx="0" cy="756285"/>
          </a:xfrm>
          <a:custGeom>
            <a:avLst/>
            <a:gdLst/>
            <a:ahLst/>
            <a:cxnLst/>
            <a:rect l="l" t="t" r="r" b="b"/>
            <a:pathLst>
              <a:path h="756285">
                <a:moveTo>
                  <a:pt x="0" y="0"/>
                </a:moveTo>
                <a:lnTo>
                  <a:pt x="0" y="756154"/>
                </a:lnTo>
              </a:path>
            </a:pathLst>
          </a:custGeom>
          <a:ln w="10991">
            <a:solidFill>
              <a:srgbClr val="00FF00"/>
            </a:solidFill>
          </a:ln>
        </p:spPr>
        <p:txBody>
          <a:bodyPr wrap="square" lIns="0" tIns="0" rIns="0" bIns="0" rtlCol="0"/>
          <a:lstStyle/>
          <a:p/>
        </p:txBody>
      </p:sp>
      <p:sp>
        <p:nvSpPr>
          <p:cNvPr id="1129" name="object 1129"/>
          <p:cNvSpPr/>
          <p:nvPr/>
        </p:nvSpPr>
        <p:spPr>
          <a:xfrm>
            <a:off x="2136035" y="3867131"/>
            <a:ext cx="0" cy="40005"/>
          </a:xfrm>
          <a:custGeom>
            <a:avLst/>
            <a:gdLst/>
            <a:ahLst/>
            <a:cxnLst/>
            <a:rect l="l" t="t" r="r" b="b"/>
            <a:pathLst>
              <a:path h="40004">
                <a:moveTo>
                  <a:pt x="0" y="0"/>
                </a:moveTo>
                <a:lnTo>
                  <a:pt x="0" y="39894"/>
                </a:lnTo>
              </a:path>
            </a:pathLst>
          </a:custGeom>
          <a:ln w="10991">
            <a:solidFill>
              <a:srgbClr val="00FF00"/>
            </a:solidFill>
          </a:ln>
        </p:spPr>
        <p:txBody>
          <a:bodyPr wrap="square" lIns="0" tIns="0" rIns="0" bIns="0" rtlCol="0"/>
          <a:lstStyle/>
          <a:p/>
        </p:txBody>
      </p:sp>
      <p:sp>
        <p:nvSpPr>
          <p:cNvPr id="1130" name="object 1130"/>
          <p:cNvSpPr/>
          <p:nvPr/>
        </p:nvSpPr>
        <p:spPr>
          <a:xfrm>
            <a:off x="2082455" y="2775567"/>
            <a:ext cx="90805" cy="0"/>
          </a:xfrm>
          <a:custGeom>
            <a:avLst/>
            <a:gdLst/>
            <a:ahLst/>
            <a:cxnLst/>
            <a:rect l="l" t="t" r="r" b="b"/>
            <a:pathLst>
              <a:path w="90805">
                <a:moveTo>
                  <a:pt x="0" y="0"/>
                </a:moveTo>
                <a:lnTo>
                  <a:pt x="90732" y="0"/>
                </a:lnTo>
              </a:path>
            </a:pathLst>
          </a:custGeom>
          <a:ln w="10990">
            <a:solidFill>
              <a:srgbClr val="00FF00"/>
            </a:solidFill>
          </a:ln>
        </p:spPr>
        <p:txBody>
          <a:bodyPr wrap="square" lIns="0" tIns="0" rIns="0" bIns="0" rtlCol="0"/>
          <a:lstStyle/>
          <a:p/>
        </p:txBody>
      </p:sp>
      <p:sp>
        <p:nvSpPr>
          <p:cNvPr id="1131" name="object 1131"/>
          <p:cNvSpPr/>
          <p:nvPr/>
        </p:nvSpPr>
        <p:spPr>
          <a:xfrm>
            <a:off x="2173188" y="2775567"/>
            <a:ext cx="0" cy="762000"/>
          </a:xfrm>
          <a:custGeom>
            <a:avLst/>
            <a:gdLst/>
            <a:ahLst/>
            <a:cxnLst/>
            <a:rect l="l" t="t" r="r" b="b"/>
            <a:pathLst>
              <a:path h="762000">
                <a:moveTo>
                  <a:pt x="0" y="0"/>
                </a:moveTo>
                <a:lnTo>
                  <a:pt x="0" y="761661"/>
                </a:lnTo>
              </a:path>
            </a:pathLst>
          </a:custGeom>
          <a:ln w="10991">
            <a:solidFill>
              <a:srgbClr val="00FF00"/>
            </a:solidFill>
          </a:ln>
        </p:spPr>
        <p:txBody>
          <a:bodyPr wrap="square" lIns="0" tIns="0" rIns="0" bIns="0" rtlCol="0"/>
          <a:lstStyle/>
          <a:p/>
        </p:txBody>
      </p:sp>
      <p:sp>
        <p:nvSpPr>
          <p:cNvPr id="1132" name="object 1132"/>
          <p:cNvSpPr/>
          <p:nvPr/>
        </p:nvSpPr>
        <p:spPr>
          <a:xfrm>
            <a:off x="2173188" y="3867131"/>
            <a:ext cx="0" cy="45720"/>
          </a:xfrm>
          <a:custGeom>
            <a:avLst/>
            <a:gdLst/>
            <a:ahLst/>
            <a:cxnLst/>
            <a:rect l="l" t="t" r="r" b="b"/>
            <a:pathLst>
              <a:path h="45720">
                <a:moveTo>
                  <a:pt x="0" y="0"/>
                </a:moveTo>
                <a:lnTo>
                  <a:pt x="0" y="45382"/>
                </a:lnTo>
              </a:path>
            </a:pathLst>
          </a:custGeom>
          <a:ln w="10991">
            <a:solidFill>
              <a:srgbClr val="00FF00"/>
            </a:solidFill>
          </a:ln>
        </p:spPr>
        <p:txBody>
          <a:bodyPr wrap="square" lIns="0" tIns="0" rIns="0" bIns="0" rtlCol="0"/>
          <a:lstStyle/>
          <a:p/>
        </p:txBody>
      </p:sp>
      <p:sp>
        <p:nvSpPr>
          <p:cNvPr id="1133" name="object 1133"/>
          <p:cNvSpPr/>
          <p:nvPr/>
        </p:nvSpPr>
        <p:spPr>
          <a:xfrm>
            <a:off x="2082455" y="2775567"/>
            <a:ext cx="0" cy="762000"/>
          </a:xfrm>
          <a:custGeom>
            <a:avLst/>
            <a:gdLst/>
            <a:ahLst/>
            <a:cxnLst/>
            <a:rect l="l" t="t" r="r" b="b"/>
            <a:pathLst>
              <a:path h="762000">
                <a:moveTo>
                  <a:pt x="0" y="0"/>
                </a:moveTo>
                <a:lnTo>
                  <a:pt x="0" y="761661"/>
                </a:lnTo>
              </a:path>
            </a:pathLst>
          </a:custGeom>
          <a:ln w="10991">
            <a:solidFill>
              <a:srgbClr val="00FF00"/>
            </a:solidFill>
          </a:ln>
        </p:spPr>
        <p:txBody>
          <a:bodyPr wrap="square" lIns="0" tIns="0" rIns="0" bIns="0" rtlCol="0"/>
          <a:lstStyle/>
          <a:p/>
        </p:txBody>
      </p:sp>
      <p:sp>
        <p:nvSpPr>
          <p:cNvPr id="1134" name="object 1134"/>
          <p:cNvSpPr/>
          <p:nvPr/>
        </p:nvSpPr>
        <p:spPr>
          <a:xfrm>
            <a:off x="2082455" y="3867131"/>
            <a:ext cx="0" cy="45720"/>
          </a:xfrm>
          <a:custGeom>
            <a:avLst/>
            <a:gdLst/>
            <a:ahLst/>
            <a:cxnLst/>
            <a:rect l="l" t="t" r="r" b="b"/>
            <a:pathLst>
              <a:path h="45720">
                <a:moveTo>
                  <a:pt x="0" y="0"/>
                </a:moveTo>
                <a:lnTo>
                  <a:pt x="0" y="45382"/>
                </a:lnTo>
              </a:path>
            </a:pathLst>
          </a:custGeom>
          <a:ln w="10991">
            <a:solidFill>
              <a:srgbClr val="00FF00"/>
            </a:solidFill>
          </a:ln>
        </p:spPr>
        <p:txBody>
          <a:bodyPr wrap="square" lIns="0" tIns="0" rIns="0" bIns="0" rtlCol="0"/>
          <a:lstStyle/>
          <a:p/>
        </p:txBody>
      </p:sp>
      <p:sp>
        <p:nvSpPr>
          <p:cNvPr id="1135" name="object 1135"/>
          <p:cNvSpPr/>
          <p:nvPr/>
        </p:nvSpPr>
        <p:spPr>
          <a:xfrm>
            <a:off x="2694077" y="2734348"/>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36" name="object 1136"/>
          <p:cNvSpPr/>
          <p:nvPr/>
        </p:nvSpPr>
        <p:spPr>
          <a:xfrm>
            <a:off x="2694077" y="2782437"/>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37" name="object 1137"/>
          <p:cNvSpPr/>
          <p:nvPr/>
        </p:nvSpPr>
        <p:spPr>
          <a:xfrm>
            <a:off x="2694077" y="2830583"/>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38" name="object 1138"/>
          <p:cNvSpPr/>
          <p:nvPr/>
        </p:nvSpPr>
        <p:spPr>
          <a:xfrm>
            <a:off x="2694077" y="2878671"/>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39" name="object 1139"/>
          <p:cNvSpPr/>
          <p:nvPr/>
        </p:nvSpPr>
        <p:spPr>
          <a:xfrm>
            <a:off x="2694077" y="2926817"/>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0" name="object 1140"/>
          <p:cNvSpPr/>
          <p:nvPr/>
        </p:nvSpPr>
        <p:spPr>
          <a:xfrm>
            <a:off x="2694077" y="2974906"/>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1" name="object 1141"/>
          <p:cNvSpPr/>
          <p:nvPr/>
        </p:nvSpPr>
        <p:spPr>
          <a:xfrm>
            <a:off x="2694077" y="3023052"/>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2" name="object 1142"/>
          <p:cNvSpPr/>
          <p:nvPr/>
        </p:nvSpPr>
        <p:spPr>
          <a:xfrm>
            <a:off x="2694077" y="3071140"/>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3" name="object 1143"/>
          <p:cNvSpPr/>
          <p:nvPr/>
        </p:nvSpPr>
        <p:spPr>
          <a:xfrm>
            <a:off x="2694077" y="3119267"/>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4" name="object 1144"/>
          <p:cNvSpPr/>
          <p:nvPr/>
        </p:nvSpPr>
        <p:spPr>
          <a:xfrm>
            <a:off x="2694077" y="3167413"/>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5" name="object 1145"/>
          <p:cNvSpPr/>
          <p:nvPr/>
        </p:nvSpPr>
        <p:spPr>
          <a:xfrm>
            <a:off x="2694077" y="3215501"/>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6" name="object 1146"/>
          <p:cNvSpPr/>
          <p:nvPr/>
        </p:nvSpPr>
        <p:spPr>
          <a:xfrm>
            <a:off x="2694077" y="3263647"/>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7" name="object 1147"/>
          <p:cNvSpPr/>
          <p:nvPr/>
        </p:nvSpPr>
        <p:spPr>
          <a:xfrm>
            <a:off x="2694077" y="3311735"/>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8" name="object 1148"/>
          <p:cNvSpPr/>
          <p:nvPr/>
        </p:nvSpPr>
        <p:spPr>
          <a:xfrm>
            <a:off x="2694077" y="3359881"/>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49" name="object 1149"/>
          <p:cNvSpPr/>
          <p:nvPr/>
        </p:nvSpPr>
        <p:spPr>
          <a:xfrm>
            <a:off x="2694077" y="3407970"/>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50" name="object 1150"/>
          <p:cNvSpPr/>
          <p:nvPr/>
        </p:nvSpPr>
        <p:spPr>
          <a:xfrm>
            <a:off x="2694077" y="3456097"/>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51" name="object 1151"/>
          <p:cNvSpPr/>
          <p:nvPr/>
        </p:nvSpPr>
        <p:spPr>
          <a:xfrm>
            <a:off x="2694077" y="3504204"/>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52" name="object 1152"/>
          <p:cNvSpPr/>
          <p:nvPr/>
        </p:nvSpPr>
        <p:spPr>
          <a:xfrm>
            <a:off x="2694077" y="3889161"/>
            <a:ext cx="81280" cy="0"/>
          </a:xfrm>
          <a:custGeom>
            <a:avLst/>
            <a:gdLst/>
            <a:ahLst/>
            <a:cxnLst/>
            <a:rect l="l" t="t" r="r" b="b"/>
            <a:pathLst>
              <a:path w="81280">
                <a:moveTo>
                  <a:pt x="0" y="0"/>
                </a:moveTo>
                <a:lnTo>
                  <a:pt x="81099" y="0"/>
                </a:lnTo>
              </a:path>
            </a:pathLst>
          </a:custGeom>
          <a:ln w="10990">
            <a:solidFill>
              <a:srgbClr val="00FF00"/>
            </a:solidFill>
          </a:ln>
        </p:spPr>
        <p:txBody>
          <a:bodyPr wrap="square" lIns="0" tIns="0" rIns="0" bIns="0" rtlCol="0"/>
          <a:lstStyle/>
          <a:p/>
        </p:txBody>
      </p:sp>
      <p:sp>
        <p:nvSpPr>
          <p:cNvPr id="1153" name="object 1153"/>
          <p:cNvSpPr/>
          <p:nvPr/>
        </p:nvSpPr>
        <p:spPr>
          <a:xfrm>
            <a:off x="2694077" y="2734348"/>
            <a:ext cx="0" cy="803275"/>
          </a:xfrm>
          <a:custGeom>
            <a:avLst/>
            <a:gdLst/>
            <a:ahLst/>
            <a:cxnLst/>
            <a:rect l="l" t="t" r="r" b="b"/>
            <a:pathLst>
              <a:path h="803275">
                <a:moveTo>
                  <a:pt x="0" y="0"/>
                </a:moveTo>
                <a:lnTo>
                  <a:pt x="0" y="802880"/>
                </a:lnTo>
              </a:path>
            </a:pathLst>
          </a:custGeom>
          <a:ln w="10991">
            <a:solidFill>
              <a:srgbClr val="00FF00"/>
            </a:solidFill>
          </a:ln>
        </p:spPr>
        <p:txBody>
          <a:bodyPr wrap="square" lIns="0" tIns="0" rIns="0" bIns="0" rtlCol="0"/>
          <a:lstStyle/>
          <a:p/>
        </p:txBody>
      </p:sp>
      <p:sp>
        <p:nvSpPr>
          <p:cNvPr id="1154" name="object 1154"/>
          <p:cNvSpPr/>
          <p:nvPr/>
        </p:nvSpPr>
        <p:spPr>
          <a:xfrm>
            <a:off x="2694077" y="3867131"/>
            <a:ext cx="0" cy="40005"/>
          </a:xfrm>
          <a:custGeom>
            <a:avLst/>
            <a:gdLst/>
            <a:ahLst/>
            <a:cxnLst/>
            <a:rect l="l" t="t" r="r" b="b"/>
            <a:pathLst>
              <a:path h="40004">
                <a:moveTo>
                  <a:pt x="0" y="0"/>
                </a:moveTo>
                <a:lnTo>
                  <a:pt x="0" y="39894"/>
                </a:lnTo>
              </a:path>
            </a:pathLst>
          </a:custGeom>
          <a:ln w="10991">
            <a:solidFill>
              <a:srgbClr val="00FF00"/>
            </a:solidFill>
          </a:ln>
        </p:spPr>
        <p:txBody>
          <a:bodyPr wrap="square" lIns="0" tIns="0" rIns="0" bIns="0" rtlCol="0"/>
          <a:lstStyle/>
          <a:p/>
        </p:txBody>
      </p:sp>
      <p:sp>
        <p:nvSpPr>
          <p:cNvPr id="1155" name="object 1155"/>
          <p:cNvSpPr/>
          <p:nvPr/>
        </p:nvSpPr>
        <p:spPr>
          <a:xfrm>
            <a:off x="2742169" y="2734348"/>
            <a:ext cx="0" cy="803275"/>
          </a:xfrm>
          <a:custGeom>
            <a:avLst/>
            <a:gdLst/>
            <a:ahLst/>
            <a:cxnLst/>
            <a:rect l="l" t="t" r="r" b="b"/>
            <a:pathLst>
              <a:path h="803275">
                <a:moveTo>
                  <a:pt x="0" y="0"/>
                </a:moveTo>
                <a:lnTo>
                  <a:pt x="0" y="802880"/>
                </a:lnTo>
              </a:path>
            </a:pathLst>
          </a:custGeom>
          <a:ln w="10991">
            <a:solidFill>
              <a:srgbClr val="00FF00"/>
            </a:solidFill>
          </a:ln>
        </p:spPr>
        <p:txBody>
          <a:bodyPr wrap="square" lIns="0" tIns="0" rIns="0" bIns="0" rtlCol="0"/>
          <a:lstStyle/>
          <a:p/>
        </p:txBody>
      </p:sp>
      <p:sp>
        <p:nvSpPr>
          <p:cNvPr id="1156" name="object 1156"/>
          <p:cNvSpPr/>
          <p:nvPr/>
        </p:nvSpPr>
        <p:spPr>
          <a:xfrm>
            <a:off x="2742169" y="3867131"/>
            <a:ext cx="0" cy="40005"/>
          </a:xfrm>
          <a:custGeom>
            <a:avLst/>
            <a:gdLst/>
            <a:ahLst/>
            <a:cxnLst/>
            <a:rect l="l" t="t" r="r" b="b"/>
            <a:pathLst>
              <a:path h="40004">
                <a:moveTo>
                  <a:pt x="0" y="0"/>
                </a:moveTo>
                <a:lnTo>
                  <a:pt x="0" y="39894"/>
                </a:lnTo>
              </a:path>
            </a:pathLst>
          </a:custGeom>
          <a:ln w="10991">
            <a:solidFill>
              <a:srgbClr val="00FF00"/>
            </a:solidFill>
          </a:ln>
        </p:spPr>
        <p:txBody>
          <a:bodyPr wrap="square" lIns="0" tIns="0" rIns="0" bIns="0" rtlCol="0"/>
          <a:lstStyle/>
          <a:p/>
        </p:txBody>
      </p:sp>
      <p:sp>
        <p:nvSpPr>
          <p:cNvPr id="1157" name="object 1157"/>
          <p:cNvSpPr/>
          <p:nvPr/>
        </p:nvSpPr>
        <p:spPr>
          <a:xfrm>
            <a:off x="2688589" y="2728860"/>
            <a:ext cx="92710" cy="0"/>
          </a:xfrm>
          <a:custGeom>
            <a:avLst/>
            <a:gdLst/>
            <a:ahLst/>
            <a:cxnLst/>
            <a:rect l="l" t="t" r="r" b="b"/>
            <a:pathLst>
              <a:path w="92710">
                <a:moveTo>
                  <a:pt x="0" y="0"/>
                </a:moveTo>
                <a:lnTo>
                  <a:pt x="92095" y="0"/>
                </a:lnTo>
              </a:path>
            </a:pathLst>
          </a:custGeom>
          <a:ln w="10990">
            <a:solidFill>
              <a:srgbClr val="00FF00"/>
            </a:solidFill>
          </a:ln>
        </p:spPr>
        <p:txBody>
          <a:bodyPr wrap="square" lIns="0" tIns="0" rIns="0" bIns="0" rtlCol="0"/>
          <a:lstStyle/>
          <a:p/>
        </p:txBody>
      </p:sp>
      <p:sp>
        <p:nvSpPr>
          <p:cNvPr id="1158" name="object 1158"/>
          <p:cNvSpPr/>
          <p:nvPr/>
        </p:nvSpPr>
        <p:spPr>
          <a:xfrm>
            <a:off x="2780684" y="2728860"/>
            <a:ext cx="0" cy="808990"/>
          </a:xfrm>
          <a:custGeom>
            <a:avLst/>
            <a:gdLst/>
            <a:ahLst/>
            <a:cxnLst/>
            <a:rect l="l" t="t" r="r" b="b"/>
            <a:pathLst>
              <a:path h="808989">
                <a:moveTo>
                  <a:pt x="0" y="0"/>
                </a:moveTo>
                <a:lnTo>
                  <a:pt x="0" y="808368"/>
                </a:lnTo>
              </a:path>
            </a:pathLst>
          </a:custGeom>
          <a:ln w="10991">
            <a:solidFill>
              <a:srgbClr val="00FF00"/>
            </a:solidFill>
          </a:ln>
        </p:spPr>
        <p:txBody>
          <a:bodyPr wrap="square" lIns="0" tIns="0" rIns="0" bIns="0" rtlCol="0"/>
          <a:lstStyle/>
          <a:p/>
        </p:txBody>
      </p:sp>
      <p:sp>
        <p:nvSpPr>
          <p:cNvPr id="1159" name="object 1159"/>
          <p:cNvSpPr/>
          <p:nvPr/>
        </p:nvSpPr>
        <p:spPr>
          <a:xfrm>
            <a:off x="2780684" y="3867131"/>
            <a:ext cx="0" cy="45720"/>
          </a:xfrm>
          <a:custGeom>
            <a:avLst/>
            <a:gdLst/>
            <a:ahLst/>
            <a:cxnLst/>
            <a:rect l="l" t="t" r="r" b="b"/>
            <a:pathLst>
              <a:path h="45720">
                <a:moveTo>
                  <a:pt x="0" y="0"/>
                </a:moveTo>
                <a:lnTo>
                  <a:pt x="0" y="45382"/>
                </a:lnTo>
              </a:path>
            </a:pathLst>
          </a:custGeom>
          <a:ln w="10991">
            <a:solidFill>
              <a:srgbClr val="00FF00"/>
            </a:solidFill>
          </a:ln>
        </p:spPr>
        <p:txBody>
          <a:bodyPr wrap="square" lIns="0" tIns="0" rIns="0" bIns="0" rtlCol="0"/>
          <a:lstStyle/>
          <a:p/>
        </p:txBody>
      </p:sp>
      <p:sp>
        <p:nvSpPr>
          <p:cNvPr id="1160" name="object 1160"/>
          <p:cNvSpPr/>
          <p:nvPr/>
        </p:nvSpPr>
        <p:spPr>
          <a:xfrm>
            <a:off x="2688589" y="2728860"/>
            <a:ext cx="0" cy="808990"/>
          </a:xfrm>
          <a:custGeom>
            <a:avLst/>
            <a:gdLst/>
            <a:ahLst/>
            <a:cxnLst/>
            <a:rect l="l" t="t" r="r" b="b"/>
            <a:pathLst>
              <a:path h="808989">
                <a:moveTo>
                  <a:pt x="0" y="0"/>
                </a:moveTo>
                <a:lnTo>
                  <a:pt x="0" y="808368"/>
                </a:lnTo>
              </a:path>
            </a:pathLst>
          </a:custGeom>
          <a:ln w="10991">
            <a:solidFill>
              <a:srgbClr val="00FF00"/>
            </a:solidFill>
          </a:ln>
        </p:spPr>
        <p:txBody>
          <a:bodyPr wrap="square" lIns="0" tIns="0" rIns="0" bIns="0" rtlCol="0"/>
          <a:lstStyle/>
          <a:p/>
        </p:txBody>
      </p:sp>
      <p:sp>
        <p:nvSpPr>
          <p:cNvPr id="1161" name="object 1161"/>
          <p:cNvSpPr/>
          <p:nvPr/>
        </p:nvSpPr>
        <p:spPr>
          <a:xfrm>
            <a:off x="2688589" y="3867131"/>
            <a:ext cx="0" cy="45720"/>
          </a:xfrm>
          <a:custGeom>
            <a:avLst/>
            <a:gdLst/>
            <a:ahLst/>
            <a:cxnLst/>
            <a:rect l="l" t="t" r="r" b="b"/>
            <a:pathLst>
              <a:path h="45720">
                <a:moveTo>
                  <a:pt x="0" y="0"/>
                </a:moveTo>
                <a:lnTo>
                  <a:pt x="0" y="45382"/>
                </a:lnTo>
              </a:path>
            </a:pathLst>
          </a:custGeom>
          <a:ln w="10991">
            <a:solidFill>
              <a:srgbClr val="00FF00"/>
            </a:solidFill>
          </a:ln>
        </p:spPr>
        <p:txBody>
          <a:bodyPr wrap="square" lIns="0" tIns="0" rIns="0" bIns="0" rtlCol="0"/>
          <a:lstStyle/>
          <a:p/>
        </p:txBody>
      </p:sp>
      <p:sp>
        <p:nvSpPr>
          <p:cNvPr id="1162" name="object 1162"/>
          <p:cNvSpPr/>
          <p:nvPr/>
        </p:nvSpPr>
        <p:spPr>
          <a:xfrm>
            <a:off x="3301574" y="2716483"/>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3" name="object 1163"/>
          <p:cNvSpPr/>
          <p:nvPr/>
        </p:nvSpPr>
        <p:spPr>
          <a:xfrm>
            <a:off x="3301574" y="2764591"/>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4" name="object 1164"/>
          <p:cNvSpPr/>
          <p:nvPr/>
        </p:nvSpPr>
        <p:spPr>
          <a:xfrm>
            <a:off x="3301574" y="2812718"/>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5" name="object 1165"/>
          <p:cNvSpPr/>
          <p:nvPr/>
        </p:nvSpPr>
        <p:spPr>
          <a:xfrm>
            <a:off x="3301574" y="2860806"/>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6" name="object 1166"/>
          <p:cNvSpPr/>
          <p:nvPr/>
        </p:nvSpPr>
        <p:spPr>
          <a:xfrm>
            <a:off x="3301574" y="2908952"/>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7" name="object 1167"/>
          <p:cNvSpPr/>
          <p:nvPr/>
        </p:nvSpPr>
        <p:spPr>
          <a:xfrm>
            <a:off x="3301574" y="2957040"/>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8" name="object 1168"/>
          <p:cNvSpPr/>
          <p:nvPr/>
        </p:nvSpPr>
        <p:spPr>
          <a:xfrm>
            <a:off x="3301574" y="3005186"/>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69" name="object 1169"/>
          <p:cNvSpPr/>
          <p:nvPr/>
        </p:nvSpPr>
        <p:spPr>
          <a:xfrm>
            <a:off x="3301574" y="3053275"/>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0" name="object 1170"/>
          <p:cNvSpPr/>
          <p:nvPr/>
        </p:nvSpPr>
        <p:spPr>
          <a:xfrm>
            <a:off x="3301574" y="3101421"/>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1" name="object 1171"/>
          <p:cNvSpPr/>
          <p:nvPr/>
        </p:nvSpPr>
        <p:spPr>
          <a:xfrm>
            <a:off x="3301574" y="3149509"/>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2" name="object 1172"/>
          <p:cNvSpPr/>
          <p:nvPr/>
        </p:nvSpPr>
        <p:spPr>
          <a:xfrm>
            <a:off x="3301574" y="3197636"/>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3" name="object 1173"/>
          <p:cNvSpPr/>
          <p:nvPr/>
        </p:nvSpPr>
        <p:spPr>
          <a:xfrm>
            <a:off x="3301574" y="3245724"/>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4" name="object 1174"/>
          <p:cNvSpPr/>
          <p:nvPr/>
        </p:nvSpPr>
        <p:spPr>
          <a:xfrm>
            <a:off x="3301574" y="3293870"/>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5" name="object 1175"/>
          <p:cNvSpPr/>
          <p:nvPr/>
        </p:nvSpPr>
        <p:spPr>
          <a:xfrm>
            <a:off x="3301574" y="3341959"/>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6" name="object 1176"/>
          <p:cNvSpPr/>
          <p:nvPr/>
        </p:nvSpPr>
        <p:spPr>
          <a:xfrm>
            <a:off x="3301574" y="3390105"/>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7" name="object 1177"/>
          <p:cNvSpPr/>
          <p:nvPr/>
        </p:nvSpPr>
        <p:spPr>
          <a:xfrm>
            <a:off x="3301574" y="3438231"/>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8" name="object 1178"/>
          <p:cNvSpPr/>
          <p:nvPr/>
        </p:nvSpPr>
        <p:spPr>
          <a:xfrm>
            <a:off x="3301574" y="3486339"/>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79" name="object 1179"/>
          <p:cNvSpPr/>
          <p:nvPr/>
        </p:nvSpPr>
        <p:spPr>
          <a:xfrm>
            <a:off x="3301574" y="3534466"/>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0" name="object 1180"/>
          <p:cNvSpPr/>
          <p:nvPr/>
        </p:nvSpPr>
        <p:spPr>
          <a:xfrm>
            <a:off x="3301574" y="3582554"/>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1" name="object 1181"/>
          <p:cNvSpPr/>
          <p:nvPr/>
        </p:nvSpPr>
        <p:spPr>
          <a:xfrm>
            <a:off x="3301574" y="3630700"/>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2" name="object 1182"/>
          <p:cNvSpPr/>
          <p:nvPr/>
        </p:nvSpPr>
        <p:spPr>
          <a:xfrm>
            <a:off x="3301574" y="3678789"/>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3" name="object 1183"/>
          <p:cNvSpPr/>
          <p:nvPr/>
        </p:nvSpPr>
        <p:spPr>
          <a:xfrm>
            <a:off x="3301574" y="3726934"/>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4" name="object 1184"/>
          <p:cNvSpPr/>
          <p:nvPr/>
        </p:nvSpPr>
        <p:spPr>
          <a:xfrm>
            <a:off x="3301574" y="3775023"/>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5" name="object 1185"/>
          <p:cNvSpPr/>
          <p:nvPr/>
        </p:nvSpPr>
        <p:spPr>
          <a:xfrm>
            <a:off x="3301574" y="3823169"/>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6" name="object 1186"/>
          <p:cNvSpPr/>
          <p:nvPr/>
        </p:nvSpPr>
        <p:spPr>
          <a:xfrm>
            <a:off x="3301574" y="3871257"/>
            <a:ext cx="80010" cy="0"/>
          </a:xfrm>
          <a:custGeom>
            <a:avLst/>
            <a:gdLst/>
            <a:ahLst/>
            <a:cxnLst/>
            <a:rect l="l" t="t" r="r" b="b"/>
            <a:pathLst>
              <a:path w="80010">
                <a:moveTo>
                  <a:pt x="0" y="0"/>
                </a:moveTo>
                <a:lnTo>
                  <a:pt x="79698" y="0"/>
                </a:lnTo>
              </a:path>
            </a:pathLst>
          </a:custGeom>
          <a:ln w="10990">
            <a:solidFill>
              <a:srgbClr val="00FF00"/>
            </a:solidFill>
          </a:ln>
        </p:spPr>
        <p:txBody>
          <a:bodyPr wrap="square" lIns="0" tIns="0" rIns="0" bIns="0" rtlCol="0"/>
          <a:lstStyle/>
          <a:p/>
        </p:txBody>
      </p:sp>
      <p:sp>
        <p:nvSpPr>
          <p:cNvPr id="1187" name="object 1187"/>
          <p:cNvSpPr/>
          <p:nvPr/>
        </p:nvSpPr>
        <p:spPr>
          <a:xfrm>
            <a:off x="3301574" y="2716483"/>
            <a:ext cx="0" cy="1190625"/>
          </a:xfrm>
          <a:custGeom>
            <a:avLst/>
            <a:gdLst/>
            <a:ahLst/>
            <a:cxnLst/>
            <a:rect l="l" t="t" r="r" b="b"/>
            <a:pathLst>
              <a:path h="1190625">
                <a:moveTo>
                  <a:pt x="0" y="0"/>
                </a:moveTo>
                <a:lnTo>
                  <a:pt x="0" y="1190542"/>
                </a:lnTo>
              </a:path>
            </a:pathLst>
          </a:custGeom>
          <a:ln w="10991">
            <a:solidFill>
              <a:srgbClr val="00FF00"/>
            </a:solidFill>
          </a:ln>
        </p:spPr>
        <p:txBody>
          <a:bodyPr wrap="square" lIns="0" tIns="0" rIns="0" bIns="0" rtlCol="0"/>
          <a:lstStyle/>
          <a:p/>
        </p:txBody>
      </p:sp>
      <p:sp>
        <p:nvSpPr>
          <p:cNvPr id="1188" name="object 1188"/>
          <p:cNvSpPr/>
          <p:nvPr/>
        </p:nvSpPr>
        <p:spPr>
          <a:xfrm>
            <a:off x="3349665" y="2716483"/>
            <a:ext cx="0" cy="1190625"/>
          </a:xfrm>
          <a:custGeom>
            <a:avLst/>
            <a:gdLst/>
            <a:ahLst/>
            <a:cxnLst/>
            <a:rect l="l" t="t" r="r" b="b"/>
            <a:pathLst>
              <a:path h="1190625">
                <a:moveTo>
                  <a:pt x="0" y="0"/>
                </a:moveTo>
                <a:lnTo>
                  <a:pt x="0" y="1190542"/>
                </a:lnTo>
              </a:path>
            </a:pathLst>
          </a:custGeom>
          <a:ln w="10991">
            <a:solidFill>
              <a:srgbClr val="00FF00"/>
            </a:solidFill>
          </a:ln>
        </p:spPr>
        <p:txBody>
          <a:bodyPr wrap="square" lIns="0" tIns="0" rIns="0" bIns="0" rtlCol="0"/>
          <a:lstStyle/>
          <a:p/>
        </p:txBody>
      </p:sp>
      <p:sp>
        <p:nvSpPr>
          <p:cNvPr id="1189" name="object 1189"/>
          <p:cNvSpPr/>
          <p:nvPr/>
        </p:nvSpPr>
        <p:spPr>
          <a:xfrm>
            <a:off x="3296085" y="2710957"/>
            <a:ext cx="90805" cy="0"/>
          </a:xfrm>
          <a:custGeom>
            <a:avLst/>
            <a:gdLst/>
            <a:ahLst/>
            <a:cxnLst/>
            <a:rect l="l" t="t" r="r" b="b"/>
            <a:pathLst>
              <a:path w="90804">
                <a:moveTo>
                  <a:pt x="0" y="0"/>
                </a:moveTo>
                <a:lnTo>
                  <a:pt x="90713" y="0"/>
                </a:lnTo>
              </a:path>
            </a:pathLst>
          </a:custGeom>
          <a:ln w="10990">
            <a:solidFill>
              <a:srgbClr val="00FF00"/>
            </a:solidFill>
          </a:ln>
        </p:spPr>
        <p:txBody>
          <a:bodyPr wrap="square" lIns="0" tIns="0" rIns="0" bIns="0" rtlCol="0"/>
          <a:lstStyle/>
          <a:p/>
        </p:txBody>
      </p:sp>
      <p:sp>
        <p:nvSpPr>
          <p:cNvPr id="1190" name="object 1190"/>
          <p:cNvSpPr/>
          <p:nvPr/>
        </p:nvSpPr>
        <p:spPr>
          <a:xfrm>
            <a:off x="3386799" y="2710957"/>
            <a:ext cx="0" cy="1202055"/>
          </a:xfrm>
          <a:custGeom>
            <a:avLst/>
            <a:gdLst/>
            <a:ahLst/>
            <a:cxnLst/>
            <a:rect l="l" t="t" r="r" b="b"/>
            <a:pathLst>
              <a:path h="1202054">
                <a:moveTo>
                  <a:pt x="0" y="0"/>
                </a:moveTo>
                <a:lnTo>
                  <a:pt x="0" y="1201557"/>
                </a:lnTo>
              </a:path>
            </a:pathLst>
          </a:custGeom>
          <a:ln w="10991">
            <a:solidFill>
              <a:srgbClr val="00FF00"/>
            </a:solidFill>
          </a:ln>
        </p:spPr>
        <p:txBody>
          <a:bodyPr wrap="square" lIns="0" tIns="0" rIns="0" bIns="0" rtlCol="0"/>
          <a:lstStyle/>
          <a:p/>
        </p:txBody>
      </p:sp>
      <p:sp>
        <p:nvSpPr>
          <p:cNvPr id="1191" name="object 1191"/>
          <p:cNvSpPr/>
          <p:nvPr/>
        </p:nvSpPr>
        <p:spPr>
          <a:xfrm>
            <a:off x="3296085" y="2710957"/>
            <a:ext cx="0" cy="1202055"/>
          </a:xfrm>
          <a:custGeom>
            <a:avLst/>
            <a:gdLst/>
            <a:ahLst/>
            <a:cxnLst/>
            <a:rect l="l" t="t" r="r" b="b"/>
            <a:pathLst>
              <a:path h="1202054">
                <a:moveTo>
                  <a:pt x="0" y="1201557"/>
                </a:moveTo>
                <a:lnTo>
                  <a:pt x="0" y="0"/>
                </a:lnTo>
              </a:path>
            </a:pathLst>
          </a:custGeom>
          <a:ln w="10991">
            <a:solidFill>
              <a:srgbClr val="00FF00"/>
            </a:solidFill>
          </a:ln>
        </p:spPr>
        <p:txBody>
          <a:bodyPr wrap="square" lIns="0" tIns="0" rIns="0" bIns="0" rtlCol="0"/>
          <a:lstStyle/>
          <a:p/>
        </p:txBody>
      </p:sp>
      <p:sp>
        <p:nvSpPr>
          <p:cNvPr id="1192" name="object 1192"/>
          <p:cNvSpPr/>
          <p:nvPr/>
        </p:nvSpPr>
        <p:spPr>
          <a:xfrm>
            <a:off x="3907707" y="2605109"/>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3" name="object 1193"/>
          <p:cNvSpPr/>
          <p:nvPr/>
        </p:nvSpPr>
        <p:spPr>
          <a:xfrm>
            <a:off x="3907707" y="2653235"/>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4" name="object 1194"/>
          <p:cNvSpPr/>
          <p:nvPr/>
        </p:nvSpPr>
        <p:spPr>
          <a:xfrm>
            <a:off x="3907707" y="2701324"/>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5" name="object 1195"/>
          <p:cNvSpPr/>
          <p:nvPr/>
        </p:nvSpPr>
        <p:spPr>
          <a:xfrm>
            <a:off x="3907707" y="2749470"/>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6" name="object 1196"/>
          <p:cNvSpPr/>
          <p:nvPr/>
        </p:nvSpPr>
        <p:spPr>
          <a:xfrm>
            <a:off x="3907707" y="2797558"/>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7" name="object 1197"/>
          <p:cNvSpPr/>
          <p:nvPr/>
        </p:nvSpPr>
        <p:spPr>
          <a:xfrm>
            <a:off x="3907707" y="2845704"/>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8" name="object 1198"/>
          <p:cNvSpPr/>
          <p:nvPr/>
        </p:nvSpPr>
        <p:spPr>
          <a:xfrm>
            <a:off x="3907707" y="2893792"/>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199" name="object 1199"/>
          <p:cNvSpPr/>
          <p:nvPr/>
        </p:nvSpPr>
        <p:spPr>
          <a:xfrm>
            <a:off x="3907707" y="2941938"/>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0" name="object 1200"/>
          <p:cNvSpPr/>
          <p:nvPr/>
        </p:nvSpPr>
        <p:spPr>
          <a:xfrm>
            <a:off x="3907707" y="2990065"/>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1" name="object 1201"/>
          <p:cNvSpPr/>
          <p:nvPr/>
        </p:nvSpPr>
        <p:spPr>
          <a:xfrm>
            <a:off x="3907707" y="3038154"/>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2" name="object 1202"/>
          <p:cNvSpPr/>
          <p:nvPr/>
        </p:nvSpPr>
        <p:spPr>
          <a:xfrm>
            <a:off x="3907707" y="3086299"/>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3" name="object 1203"/>
          <p:cNvSpPr/>
          <p:nvPr/>
        </p:nvSpPr>
        <p:spPr>
          <a:xfrm>
            <a:off x="3907707" y="3134388"/>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4" name="object 1204"/>
          <p:cNvSpPr/>
          <p:nvPr/>
        </p:nvSpPr>
        <p:spPr>
          <a:xfrm>
            <a:off x="3907707" y="3182534"/>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5" name="object 1205"/>
          <p:cNvSpPr/>
          <p:nvPr/>
        </p:nvSpPr>
        <p:spPr>
          <a:xfrm>
            <a:off x="3907707" y="3230622"/>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6" name="object 1206"/>
          <p:cNvSpPr/>
          <p:nvPr/>
        </p:nvSpPr>
        <p:spPr>
          <a:xfrm>
            <a:off x="3907707" y="3278749"/>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7" name="object 1207"/>
          <p:cNvSpPr/>
          <p:nvPr/>
        </p:nvSpPr>
        <p:spPr>
          <a:xfrm>
            <a:off x="3907707" y="3326857"/>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8" name="object 1208"/>
          <p:cNvSpPr/>
          <p:nvPr/>
        </p:nvSpPr>
        <p:spPr>
          <a:xfrm>
            <a:off x="3907707" y="3374983"/>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09" name="object 1209"/>
          <p:cNvSpPr/>
          <p:nvPr/>
        </p:nvSpPr>
        <p:spPr>
          <a:xfrm>
            <a:off x="3907707" y="3423072"/>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0" name="object 1210"/>
          <p:cNvSpPr/>
          <p:nvPr/>
        </p:nvSpPr>
        <p:spPr>
          <a:xfrm>
            <a:off x="3907707" y="3471218"/>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1" name="object 1211"/>
          <p:cNvSpPr/>
          <p:nvPr/>
        </p:nvSpPr>
        <p:spPr>
          <a:xfrm>
            <a:off x="3907707" y="3519306"/>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2" name="object 1212"/>
          <p:cNvSpPr/>
          <p:nvPr/>
        </p:nvSpPr>
        <p:spPr>
          <a:xfrm>
            <a:off x="3907707" y="3567452"/>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3" name="object 1213"/>
          <p:cNvSpPr/>
          <p:nvPr/>
        </p:nvSpPr>
        <p:spPr>
          <a:xfrm>
            <a:off x="3907707" y="3615579"/>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4" name="object 1214"/>
          <p:cNvSpPr/>
          <p:nvPr/>
        </p:nvSpPr>
        <p:spPr>
          <a:xfrm>
            <a:off x="3907707" y="3663686"/>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5" name="object 1215"/>
          <p:cNvSpPr/>
          <p:nvPr/>
        </p:nvSpPr>
        <p:spPr>
          <a:xfrm>
            <a:off x="3907707" y="3711813"/>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6" name="object 1216"/>
          <p:cNvSpPr/>
          <p:nvPr/>
        </p:nvSpPr>
        <p:spPr>
          <a:xfrm>
            <a:off x="3907707" y="3759902"/>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7" name="object 1217"/>
          <p:cNvSpPr/>
          <p:nvPr/>
        </p:nvSpPr>
        <p:spPr>
          <a:xfrm>
            <a:off x="3907707" y="3808048"/>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8" name="object 1218"/>
          <p:cNvSpPr/>
          <p:nvPr/>
        </p:nvSpPr>
        <p:spPr>
          <a:xfrm>
            <a:off x="3907707" y="3856136"/>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19" name="object 1219"/>
          <p:cNvSpPr/>
          <p:nvPr/>
        </p:nvSpPr>
        <p:spPr>
          <a:xfrm>
            <a:off x="3907707" y="3904282"/>
            <a:ext cx="80010" cy="0"/>
          </a:xfrm>
          <a:custGeom>
            <a:avLst/>
            <a:gdLst/>
            <a:ahLst/>
            <a:cxnLst/>
            <a:rect l="l" t="t" r="r" b="b"/>
            <a:pathLst>
              <a:path w="80010">
                <a:moveTo>
                  <a:pt x="0" y="0"/>
                </a:moveTo>
                <a:lnTo>
                  <a:pt x="79679" y="0"/>
                </a:lnTo>
              </a:path>
            </a:pathLst>
          </a:custGeom>
          <a:ln w="10990">
            <a:solidFill>
              <a:srgbClr val="00FF00"/>
            </a:solidFill>
          </a:ln>
        </p:spPr>
        <p:txBody>
          <a:bodyPr wrap="square" lIns="0" tIns="0" rIns="0" bIns="0" rtlCol="0"/>
          <a:lstStyle/>
          <a:p/>
        </p:txBody>
      </p:sp>
      <p:sp>
        <p:nvSpPr>
          <p:cNvPr id="1220" name="object 1220"/>
          <p:cNvSpPr/>
          <p:nvPr/>
        </p:nvSpPr>
        <p:spPr>
          <a:xfrm>
            <a:off x="3907707" y="2605109"/>
            <a:ext cx="0" cy="1302385"/>
          </a:xfrm>
          <a:custGeom>
            <a:avLst/>
            <a:gdLst/>
            <a:ahLst/>
            <a:cxnLst/>
            <a:rect l="l" t="t" r="r" b="b"/>
            <a:pathLst>
              <a:path h="1302385">
                <a:moveTo>
                  <a:pt x="0" y="0"/>
                </a:moveTo>
                <a:lnTo>
                  <a:pt x="0" y="1301917"/>
                </a:lnTo>
              </a:path>
            </a:pathLst>
          </a:custGeom>
          <a:ln w="10991">
            <a:solidFill>
              <a:srgbClr val="00FF00"/>
            </a:solidFill>
          </a:ln>
        </p:spPr>
        <p:txBody>
          <a:bodyPr wrap="square" lIns="0" tIns="0" rIns="0" bIns="0" rtlCol="0"/>
          <a:lstStyle/>
          <a:p/>
        </p:txBody>
      </p:sp>
      <p:sp>
        <p:nvSpPr>
          <p:cNvPr id="1221" name="object 1221"/>
          <p:cNvSpPr/>
          <p:nvPr/>
        </p:nvSpPr>
        <p:spPr>
          <a:xfrm>
            <a:off x="3955799" y="2605109"/>
            <a:ext cx="0" cy="1302385"/>
          </a:xfrm>
          <a:custGeom>
            <a:avLst/>
            <a:gdLst/>
            <a:ahLst/>
            <a:cxnLst/>
            <a:rect l="l" t="t" r="r" b="b"/>
            <a:pathLst>
              <a:path h="1302385">
                <a:moveTo>
                  <a:pt x="0" y="0"/>
                </a:moveTo>
                <a:lnTo>
                  <a:pt x="0" y="1301917"/>
                </a:lnTo>
              </a:path>
            </a:pathLst>
          </a:custGeom>
          <a:ln w="10991">
            <a:solidFill>
              <a:srgbClr val="00FF00"/>
            </a:solidFill>
          </a:ln>
        </p:spPr>
        <p:txBody>
          <a:bodyPr wrap="square" lIns="0" tIns="0" rIns="0" bIns="0" rtlCol="0"/>
          <a:lstStyle/>
          <a:p/>
        </p:txBody>
      </p:sp>
      <p:sp>
        <p:nvSpPr>
          <p:cNvPr id="1222" name="object 1222"/>
          <p:cNvSpPr/>
          <p:nvPr/>
        </p:nvSpPr>
        <p:spPr>
          <a:xfrm>
            <a:off x="3902200" y="2599601"/>
            <a:ext cx="90805" cy="0"/>
          </a:xfrm>
          <a:custGeom>
            <a:avLst/>
            <a:gdLst/>
            <a:ahLst/>
            <a:cxnLst/>
            <a:rect l="l" t="t" r="r" b="b"/>
            <a:pathLst>
              <a:path w="90804">
                <a:moveTo>
                  <a:pt x="0" y="0"/>
                </a:moveTo>
                <a:lnTo>
                  <a:pt x="90694" y="0"/>
                </a:lnTo>
              </a:path>
            </a:pathLst>
          </a:custGeom>
          <a:ln w="10990">
            <a:solidFill>
              <a:srgbClr val="00FF00"/>
            </a:solidFill>
          </a:ln>
        </p:spPr>
        <p:txBody>
          <a:bodyPr wrap="square" lIns="0" tIns="0" rIns="0" bIns="0" rtlCol="0"/>
          <a:lstStyle/>
          <a:p/>
        </p:txBody>
      </p:sp>
      <p:sp>
        <p:nvSpPr>
          <p:cNvPr id="1223" name="object 1223"/>
          <p:cNvSpPr/>
          <p:nvPr/>
        </p:nvSpPr>
        <p:spPr>
          <a:xfrm>
            <a:off x="3992894" y="2599601"/>
            <a:ext cx="0" cy="1313180"/>
          </a:xfrm>
          <a:custGeom>
            <a:avLst/>
            <a:gdLst/>
            <a:ahLst/>
            <a:cxnLst/>
            <a:rect l="l" t="t" r="r" b="b"/>
            <a:pathLst>
              <a:path h="1313179">
                <a:moveTo>
                  <a:pt x="0" y="0"/>
                </a:moveTo>
                <a:lnTo>
                  <a:pt x="0" y="1312912"/>
                </a:lnTo>
              </a:path>
            </a:pathLst>
          </a:custGeom>
          <a:ln w="10991">
            <a:solidFill>
              <a:srgbClr val="00FF00"/>
            </a:solidFill>
          </a:ln>
        </p:spPr>
        <p:txBody>
          <a:bodyPr wrap="square" lIns="0" tIns="0" rIns="0" bIns="0" rtlCol="0"/>
          <a:lstStyle/>
          <a:p/>
        </p:txBody>
      </p:sp>
      <p:sp>
        <p:nvSpPr>
          <p:cNvPr id="1224" name="object 1224"/>
          <p:cNvSpPr/>
          <p:nvPr/>
        </p:nvSpPr>
        <p:spPr>
          <a:xfrm>
            <a:off x="3902200" y="2599601"/>
            <a:ext cx="0" cy="1313180"/>
          </a:xfrm>
          <a:custGeom>
            <a:avLst/>
            <a:gdLst/>
            <a:ahLst/>
            <a:cxnLst/>
            <a:rect l="l" t="t" r="r" b="b"/>
            <a:pathLst>
              <a:path h="1313179">
                <a:moveTo>
                  <a:pt x="0" y="1312912"/>
                </a:moveTo>
                <a:lnTo>
                  <a:pt x="0" y="0"/>
                </a:lnTo>
              </a:path>
            </a:pathLst>
          </a:custGeom>
          <a:ln w="10991">
            <a:solidFill>
              <a:srgbClr val="00FF00"/>
            </a:solidFill>
          </a:ln>
        </p:spPr>
        <p:txBody>
          <a:bodyPr wrap="square" lIns="0" tIns="0" rIns="0" bIns="0" rtlCol="0"/>
          <a:lstStyle/>
          <a:p/>
        </p:txBody>
      </p:sp>
      <p:sp>
        <p:nvSpPr>
          <p:cNvPr id="1225" name="object 1225"/>
          <p:cNvSpPr/>
          <p:nvPr/>
        </p:nvSpPr>
        <p:spPr>
          <a:xfrm>
            <a:off x="1572543" y="2885541"/>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26" name="object 1226"/>
          <p:cNvSpPr/>
          <p:nvPr/>
        </p:nvSpPr>
        <p:spPr>
          <a:xfrm>
            <a:off x="1572543" y="2952915"/>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27" name="object 1227"/>
          <p:cNvSpPr/>
          <p:nvPr/>
        </p:nvSpPr>
        <p:spPr>
          <a:xfrm>
            <a:off x="1572543" y="3020288"/>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28" name="object 1228"/>
          <p:cNvSpPr/>
          <p:nvPr/>
        </p:nvSpPr>
        <p:spPr>
          <a:xfrm>
            <a:off x="1572543" y="3087681"/>
            <a:ext cx="80010" cy="80010"/>
          </a:xfrm>
          <a:custGeom>
            <a:avLst/>
            <a:gdLst/>
            <a:ahLst/>
            <a:cxnLst/>
            <a:rect l="l" t="t" r="r" b="b"/>
            <a:pathLst>
              <a:path w="80010" h="80010">
                <a:moveTo>
                  <a:pt x="0" y="0"/>
                </a:moveTo>
                <a:lnTo>
                  <a:pt x="79736" y="79731"/>
                </a:lnTo>
              </a:path>
            </a:pathLst>
          </a:custGeom>
          <a:ln w="10990">
            <a:solidFill>
              <a:srgbClr val="0000FF"/>
            </a:solidFill>
          </a:ln>
        </p:spPr>
        <p:txBody>
          <a:bodyPr wrap="square" lIns="0" tIns="0" rIns="0" bIns="0" rtlCol="0"/>
          <a:lstStyle/>
          <a:p/>
        </p:txBody>
      </p:sp>
      <p:sp>
        <p:nvSpPr>
          <p:cNvPr id="1229" name="object 1229"/>
          <p:cNvSpPr/>
          <p:nvPr/>
        </p:nvSpPr>
        <p:spPr>
          <a:xfrm>
            <a:off x="1572543" y="3154997"/>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0" name="object 1230"/>
          <p:cNvSpPr/>
          <p:nvPr/>
        </p:nvSpPr>
        <p:spPr>
          <a:xfrm>
            <a:off x="1572543" y="3222371"/>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1" name="object 1231"/>
          <p:cNvSpPr/>
          <p:nvPr/>
        </p:nvSpPr>
        <p:spPr>
          <a:xfrm>
            <a:off x="1572543" y="3289744"/>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2" name="object 1232"/>
          <p:cNvSpPr/>
          <p:nvPr/>
        </p:nvSpPr>
        <p:spPr>
          <a:xfrm>
            <a:off x="1572543" y="3357118"/>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3" name="object 1233"/>
          <p:cNvSpPr/>
          <p:nvPr/>
        </p:nvSpPr>
        <p:spPr>
          <a:xfrm>
            <a:off x="1572543" y="3424453"/>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4" name="object 1234"/>
          <p:cNvSpPr/>
          <p:nvPr/>
        </p:nvSpPr>
        <p:spPr>
          <a:xfrm>
            <a:off x="1572543" y="3491827"/>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5" name="object 1235"/>
          <p:cNvSpPr/>
          <p:nvPr/>
        </p:nvSpPr>
        <p:spPr>
          <a:xfrm>
            <a:off x="1572543" y="3559201"/>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6" name="object 1236"/>
          <p:cNvSpPr/>
          <p:nvPr/>
        </p:nvSpPr>
        <p:spPr>
          <a:xfrm>
            <a:off x="1572543" y="3626574"/>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37" name="object 1237"/>
          <p:cNvSpPr/>
          <p:nvPr/>
        </p:nvSpPr>
        <p:spPr>
          <a:xfrm>
            <a:off x="1572543" y="3693910"/>
            <a:ext cx="80010" cy="80010"/>
          </a:xfrm>
          <a:custGeom>
            <a:avLst/>
            <a:gdLst/>
            <a:ahLst/>
            <a:cxnLst/>
            <a:rect l="l" t="t" r="r" b="b"/>
            <a:pathLst>
              <a:path w="80010" h="80010">
                <a:moveTo>
                  <a:pt x="0" y="0"/>
                </a:moveTo>
                <a:lnTo>
                  <a:pt x="79736" y="79731"/>
                </a:lnTo>
              </a:path>
            </a:pathLst>
          </a:custGeom>
          <a:ln w="10990">
            <a:solidFill>
              <a:srgbClr val="0000FF"/>
            </a:solidFill>
          </a:ln>
        </p:spPr>
        <p:txBody>
          <a:bodyPr wrap="square" lIns="0" tIns="0" rIns="0" bIns="0" rtlCol="0"/>
          <a:lstStyle/>
          <a:p/>
        </p:txBody>
      </p:sp>
      <p:sp>
        <p:nvSpPr>
          <p:cNvPr id="1238" name="object 1238"/>
          <p:cNvSpPr/>
          <p:nvPr/>
        </p:nvSpPr>
        <p:spPr>
          <a:xfrm>
            <a:off x="1572543" y="3761283"/>
            <a:ext cx="80010" cy="80010"/>
          </a:xfrm>
          <a:custGeom>
            <a:avLst/>
            <a:gdLst/>
            <a:ahLst/>
            <a:cxnLst/>
            <a:rect l="l" t="t" r="r" b="b"/>
            <a:pathLst>
              <a:path w="80010" h="80010">
                <a:moveTo>
                  <a:pt x="0" y="0"/>
                </a:moveTo>
                <a:lnTo>
                  <a:pt x="79736" y="79731"/>
                </a:lnTo>
              </a:path>
            </a:pathLst>
          </a:custGeom>
          <a:ln w="10990">
            <a:solidFill>
              <a:srgbClr val="0000FF"/>
            </a:solidFill>
          </a:ln>
        </p:spPr>
        <p:txBody>
          <a:bodyPr wrap="square" lIns="0" tIns="0" rIns="0" bIns="0" rtlCol="0"/>
          <a:lstStyle/>
          <a:p/>
        </p:txBody>
      </p:sp>
      <p:sp>
        <p:nvSpPr>
          <p:cNvPr id="1239" name="object 1239"/>
          <p:cNvSpPr/>
          <p:nvPr/>
        </p:nvSpPr>
        <p:spPr>
          <a:xfrm>
            <a:off x="1572543" y="3828657"/>
            <a:ext cx="78740" cy="78740"/>
          </a:xfrm>
          <a:custGeom>
            <a:avLst/>
            <a:gdLst/>
            <a:ahLst/>
            <a:cxnLst/>
            <a:rect l="l" t="t" r="r" b="b"/>
            <a:pathLst>
              <a:path w="78739" h="78739">
                <a:moveTo>
                  <a:pt x="0" y="0"/>
                </a:moveTo>
                <a:lnTo>
                  <a:pt x="78374" y="78369"/>
                </a:lnTo>
              </a:path>
            </a:pathLst>
          </a:custGeom>
          <a:ln w="10990">
            <a:solidFill>
              <a:srgbClr val="0000FF"/>
            </a:solidFill>
          </a:ln>
        </p:spPr>
        <p:txBody>
          <a:bodyPr wrap="square" lIns="0" tIns="0" rIns="0" bIns="0" rtlCol="0"/>
          <a:lstStyle/>
          <a:p/>
        </p:txBody>
      </p:sp>
      <p:sp>
        <p:nvSpPr>
          <p:cNvPr id="1240" name="object 1240"/>
          <p:cNvSpPr/>
          <p:nvPr/>
        </p:nvSpPr>
        <p:spPr>
          <a:xfrm>
            <a:off x="1572543" y="3896031"/>
            <a:ext cx="11430" cy="11430"/>
          </a:xfrm>
          <a:custGeom>
            <a:avLst/>
            <a:gdLst/>
            <a:ahLst/>
            <a:cxnLst/>
            <a:rect l="l" t="t" r="r" b="b"/>
            <a:pathLst>
              <a:path w="11430" h="11429">
                <a:moveTo>
                  <a:pt x="0" y="0"/>
                </a:moveTo>
                <a:lnTo>
                  <a:pt x="10996" y="10995"/>
                </a:lnTo>
              </a:path>
            </a:pathLst>
          </a:custGeom>
          <a:ln w="10990">
            <a:solidFill>
              <a:srgbClr val="0000FF"/>
            </a:solidFill>
          </a:ln>
        </p:spPr>
        <p:txBody>
          <a:bodyPr wrap="square" lIns="0" tIns="0" rIns="0" bIns="0" rtlCol="0"/>
          <a:lstStyle/>
          <a:p/>
        </p:txBody>
      </p:sp>
      <p:sp>
        <p:nvSpPr>
          <p:cNvPr id="1241" name="object 1241"/>
          <p:cNvSpPr/>
          <p:nvPr/>
        </p:nvSpPr>
        <p:spPr>
          <a:xfrm>
            <a:off x="1572543" y="2885541"/>
            <a:ext cx="80010" cy="80010"/>
          </a:xfrm>
          <a:custGeom>
            <a:avLst/>
            <a:gdLst/>
            <a:ahLst/>
            <a:cxnLst/>
            <a:rect l="l" t="t" r="r" b="b"/>
            <a:pathLst>
              <a:path w="80010" h="80010">
                <a:moveTo>
                  <a:pt x="0" y="0"/>
                </a:moveTo>
                <a:lnTo>
                  <a:pt x="79736" y="79750"/>
                </a:lnTo>
              </a:path>
            </a:pathLst>
          </a:custGeom>
          <a:ln w="10990">
            <a:solidFill>
              <a:srgbClr val="0000FF"/>
            </a:solidFill>
          </a:ln>
        </p:spPr>
        <p:txBody>
          <a:bodyPr wrap="square" lIns="0" tIns="0" rIns="0" bIns="0" rtlCol="0"/>
          <a:lstStyle/>
          <a:p/>
        </p:txBody>
      </p:sp>
      <p:sp>
        <p:nvSpPr>
          <p:cNvPr id="1242" name="object 1242"/>
          <p:cNvSpPr/>
          <p:nvPr/>
        </p:nvSpPr>
        <p:spPr>
          <a:xfrm>
            <a:off x="1639863" y="2885541"/>
            <a:ext cx="12700" cy="12700"/>
          </a:xfrm>
          <a:custGeom>
            <a:avLst/>
            <a:gdLst/>
            <a:ahLst/>
            <a:cxnLst/>
            <a:rect l="l" t="t" r="r" b="b"/>
            <a:pathLst>
              <a:path w="12700" h="12700">
                <a:moveTo>
                  <a:pt x="0" y="0"/>
                </a:moveTo>
                <a:lnTo>
                  <a:pt x="12416" y="12415"/>
                </a:lnTo>
              </a:path>
            </a:pathLst>
          </a:custGeom>
          <a:ln w="10990">
            <a:solidFill>
              <a:srgbClr val="0000FF"/>
            </a:solidFill>
          </a:ln>
        </p:spPr>
        <p:txBody>
          <a:bodyPr wrap="square" lIns="0" tIns="0" rIns="0" bIns="0" rtlCol="0"/>
          <a:lstStyle/>
          <a:p/>
        </p:txBody>
      </p:sp>
      <p:sp>
        <p:nvSpPr>
          <p:cNvPr id="1243" name="object 1243"/>
          <p:cNvSpPr/>
          <p:nvPr/>
        </p:nvSpPr>
        <p:spPr>
          <a:xfrm>
            <a:off x="1567054" y="2880053"/>
            <a:ext cx="90805" cy="0"/>
          </a:xfrm>
          <a:custGeom>
            <a:avLst/>
            <a:gdLst/>
            <a:ahLst/>
            <a:cxnLst/>
            <a:rect l="l" t="t" r="r" b="b"/>
            <a:pathLst>
              <a:path w="90805">
                <a:moveTo>
                  <a:pt x="0" y="0"/>
                </a:moveTo>
                <a:lnTo>
                  <a:pt x="90732" y="0"/>
                </a:lnTo>
              </a:path>
            </a:pathLst>
          </a:custGeom>
          <a:ln w="10990">
            <a:solidFill>
              <a:srgbClr val="0000FF"/>
            </a:solidFill>
          </a:ln>
        </p:spPr>
        <p:txBody>
          <a:bodyPr wrap="square" lIns="0" tIns="0" rIns="0" bIns="0" rtlCol="0"/>
          <a:lstStyle/>
          <a:p/>
        </p:txBody>
      </p:sp>
      <p:sp>
        <p:nvSpPr>
          <p:cNvPr id="1244" name="object 1244"/>
          <p:cNvSpPr/>
          <p:nvPr/>
        </p:nvSpPr>
        <p:spPr>
          <a:xfrm>
            <a:off x="1657787" y="2880053"/>
            <a:ext cx="0" cy="657225"/>
          </a:xfrm>
          <a:custGeom>
            <a:avLst/>
            <a:gdLst/>
            <a:ahLst/>
            <a:cxnLst/>
            <a:rect l="l" t="t" r="r" b="b"/>
            <a:pathLst>
              <a:path h="657225">
                <a:moveTo>
                  <a:pt x="0" y="0"/>
                </a:moveTo>
                <a:lnTo>
                  <a:pt x="0" y="657176"/>
                </a:lnTo>
              </a:path>
            </a:pathLst>
          </a:custGeom>
          <a:ln w="10991">
            <a:solidFill>
              <a:srgbClr val="0000FF"/>
            </a:solidFill>
          </a:ln>
        </p:spPr>
        <p:txBody>
          <a:bodyPr wrap="square" lIns="0" tIns="0" rIns="0" bIns="0" rtlCol="0"/>
          <a:lstStyle/>
          <a:p/>
        </p:txBody>
      </p:sp>
      <p:sp>
        <p:nvSpPr>
          <p:cNvPr id="1245" name="object 1245"/>
          <p:cNvSpPr/>
          <p:nvPr/>
        </p:nvSpPr>
        <p:spPr>
          <a:xfrm>
            <a:off x="1657787" y="3867131"/>
            <a:ext cx="0" cy="45720"/>
          </a:xfrm>
          <a:custGeom>
            <a:avLst/>
            <a:gdLst/>
            <a:ahLst/>
            <a:cxnLst/>
            <a:rect l="l" t="t" r="r" b="b"/>
            <a:pathLst>
              <a:path h="45720">
                <a:moveTo>
                  <a:pt x="0" y="0"/>
                </a:moveTo>
                <a:lnTo>
                  <a:pt x="0" y="45382"/>
                </a:lnTo>
              </a:path>
            </a:pathLst>
          </a:custGeom>
          <a:ln w="10991">
            <a:solidFill>
              <a:srgbClr val="0000FF"/>
            </a:solidFill>
          </a:ln>
        </p:spPr>
        <p:txBody>
          <a:bodyPr wrap="square" lIns="0" tIns="0" rIns="0" bIns="0" rtlCol="0"/>
          <a:lstStyle/>
          <a:p/>
        </p:txBody>
      </p:sp>
      <p:sp>
        <p:nvSpPr>
          <p:cNvPr id="1246" name="object 1246"/>
          <p:cNvSpPr/>
          <p:nvPr/>
        </p:nvSpPr>
        <p:spPr>
          <a:xfrm>
            <a:off x="1567054" y="2880053"/>
            <a:ext cx="0" cy="657225"/>
          </a:xfrm>
          <a:custGeom>
            <a:avLst/>
            <a:gdLst/>
            <a:ahLst/>
            <a:cxnLst/>
            <a:rect l="l" t="t" r="r" b="b"/>
            <a:pathLst>
              <a:path h="657225">
                <a:moveTo>
                  <a:pt x="0" y="0"/>
                </a:moveTo>
                <a:lnTo>
                  <a:pt x="0" y="657176"/>
                </a:lnTo>
              </a:path>
            </a:pathLst>
          </a:custGeom>
          <a:ln w="10991">
            <a:solidFill>
              <a:srgbClr val="0000FF"/>
            </a:solidFill>
          </a:ln>
        </p:spPr>
        <p:txBody>
          <a:bodyPr wrap="square" lIns="0" tIns="0" rIns="0" bIns="0" rtlCol="0"/>
          <a:lstStyle/>
          <a:p/>
        </p:txBody>
      </p:sp>
      <p:sp>
        <p:nvSpPr>
          <p:cNvPr id="1247" name="object 1247"/>
          <p:cNvSpPr/>
          <p:nvPr/>
        </p:nvSpPr>
        <p:spPr>
          <a:xfrm>
            <a:off x="1567054" y="3867131"/>
            <a:ext cx="0" cy="45720"/>
          </a:xfrm>
          <a:custGeom>
            <a:avLst/>
            <a:gdLst/>
            <a:ahLst/>
            <a:cxnLst/>
            <a:rect l="l" t="t" r="r" b="b"/>
            <a:pathLst>
              <a:path h="45720">
                <a:moveTo>
                  <a:pt x="0" y="0"/>
                </a:moveTo>
                <a:lnTo>
                  <a:pt x="0" y="45382"/>
                </a:lnTo>
              </a:path>
            </a:pathLst>
          </a:custGeom>
          <a:ln w="10991">
            <a:solidFill>
              <a:srgbClr val="0000FF"/>
            </a:solidFill>
          </a:ln>
        </p:spPr>
        <p:txBody>
          <a:bodyPr wrap="square" lIns="0" tIns="0" rIns="0" bIns="0" rtlCol="0"/>
          <a:lstStyle/>
          <a:p/>
        </p:txBody>
      </p:sp>
      <p:sp>
        <p:nvSpPr>
          <p:cNvPr id="1248" name="object 1248"/>
          <p:cNvSpPr/>
          <p:nvPr/>
        </p:nvSpPr>
        <p:spPr>
          <a:xfrm>
            <a:off x="2178677" y="2963910"/>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49" name="object 1249"/>
          <p:cNvSpPr/>
          <p:nvPr/>
        </p:nvSpPr>
        <p:spPr>
          <a:xfrm>
            <a:off x="2178677" y="3031284"/>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0" name="object 1250"/>
          <p:cNvSpPr/>
          <p:nvPr/>
        </p:nvSpPr>
        <p:spPr>
          <a:xfrm>
            <a:off x="2178677" y="3098657"/>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1" name="object 1251"/>
          <p:cNvSpPr/>
          <p:nvPr/>
        </p:nvSpPr>
        <p:spPr>
          <a:xfrm>
            <a:off x="2178677" y="3166031"/>
            <a:ext cx="80010" cy="80010"/>
          </a:xfrm>
          <a:custGeom>
            <a:avLst/>
            <a:gdLst/>
            <a:ahLst/>
            <a:cxnLst/>
            <a:rect l="l" t="t" r="r" b="b"/>
            <a:pathLst>
              <a:path w="80010" h="80010">
                <a:moveTo>
                  <a:pt x="0" y="0"/>
                </a:moveTo>
                <a:lnTo>
                  <a:pt x="79679" y="79693"/>
                </a:lnTo>
              </a:path>
            </a:pathLst>
          </a:custGeom>
          <a:ln w="10990">
            <a:solidFill>
              <a:srgbClr val="0000FF"/>
            </a:solidFill>
          </a:ln>
        </p:spPr>
        <p:txBody>
          <a:bodyPr wrap="square" lIns="0" tIns="0" rIns="0" bIns="0" rtlCol="0"/>
          <a:lstStyle/>
          <a:p/>
        </p:txBody>
      </p:sp>
      <p:sp>
        <p:nvSpPr>
          <p:cNvPr id="1252" name="object 1252"/>
          <p:cNvSpPr/>
          <p:nvPr/>
        </p:nvSpPr>
        <p:spPr>
          <a:xfrm>
            <a:off x="2178677" y="3233366"/>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3" name="object 1253"/>
          <p:cNvSpPr/>
          <p:nvPr/>
        </p:nvSpPr>
        <p:spPr>
          <a:xfrm>
            <a:off x="2178677" y="3300740"/>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4" name="object 1254"/>
          <p:cNvSpPr/>
          <p:nvPr/>
        </p:nvSpPr>
        <p:spPr>
          <a:xfrm>
            <a:off x="2178677" y="3368114"/>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5" name="object 1255"/>
          <p:cNvSpPr/>
          <p:nvPr/>
        </p:nvSpPr>
        <p:spPr>
          <a:xfrm>
            <a:off x="2178677" y="3435487"/>
            <a:ext cx="80010" cy="80010"/>
          </a:xfrm>
          <a:custGeom>
            <a:avLst/>
            <a:gdLst/>
            <a:ahLst/>
            <a:cxnLst/>
            <a:rect l="l" t="t" r="r" b="b"/>
            <a:pathLst>
              <a:path w="80010" h="80010">
                <a:moveTo>
                  <a:pt x="0" y="0"/>
                </a:moveTo>
                <a:lnTo>
                  <a:pt x="79679" y="79693"/>
                </a:lnTo>
              </a:path>
            </a:pathLst>
          </a:custGeom>
          <a:ln w="10990">
            <a:solidFill>
              <a:srgbClr val="0000FF"/>
            </a:solidFill>
          </a:ln>
        </p:spPr>
        <p:txBody>
          <a:bodyPr wrap="square" lIns="0" tIns="0" rIns="0" bIns="0" rtlCol="0"/>
          <a:lstStyle/>
          <a:p/>
        </p:txBody>
      </p:sp>
      <p:sp>
        <p:nvSpPr>
          <p:cNvPr id="1256" name="object 1256"/>
          <p:cNvSpPr/>
          <p:nvPr/>
        </p:nvSpPr>
        <p:spPr>
          <a:xfrm>
            <a:off x="2178677" y="3502823"/>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57" name="object 1257"/>
          <p:cNvSpPr/>
          <p:nvPr/>
        </p:nvSpPr>
        <p:spPr>
          <a:xfrm>
            <a:off x="2178677" y="3570196"/>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8" name="object 1258"/>
          <p:cNvSpPr/>
          <p:nvPr/>
        </p:nvSpPr>
        <p:spPr>
          <a:xfrm>
            <a:off x="2178677" y="3637570"/>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59" name="object 1259"/>
          <p:cNvSpPr/>
          <p:nvPr/>
        </p:nvSpPr>
        <p:spPr>
          <a:xfrm>
            <a:off x="2178677" y="3704944"/>
            <a:ext cx="80010" cy="80010"/>
          </a:xfrm>
          <a:custGeom>
            <a:avLst/>
            <a:gdLst/>
            <a:ahLst/>
            <a:cxnLst/>
            <a:rect l="l" t="t" r="r" b="b"/>
            <a:pathLst>
              <a:path w="80010" h="80010">
                <a:moveTo>
                  <a:pt x="0" y="0"/>
                </a:moveTo>
                <a:lnTo>
                  <a:pt x="79679" y="79693"/>
                </a:lnTo>
              </a:path>
            </a:pathLst>
          </a:custGeom>
          <a:ln w="10990">
            <a:solidFill>
              <a:srgbClr val="0000FF"/>
            </a:solidFill>
          </a:ln>
        </p:spPr>
        <p:txBody>
          <a:bodyPr wrap="square" lIns="0" tIns="0" rIns="0" bIns="0" rtlCol="0"/>
          <a:lstStyle/>
          <a:p/>
        </p:txBody>
      </p:sp>
      <p:sp>
        <p:nvSpPr>
          <p:cNvPr id="1260" name="object 1260"/>
          <p:cNvSpPr/>
          <p:nvPr/>
        </p:nvSpPr>
        <p:spPr>
          <a:xfrm>
            <a:off x="2178677" y="3772279"/>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61" name="object 1261"/>
          <p:cNvSpPr/>
          <p:nvPr/>
        </p:nvSpPr>
        <p:spPr>
          <a:xfrm>
            <a:off x="2178677" y="3839652"/>
            <a:ext cx="67945" cy="67945"/>
          </a:xfrm>
          <a:custGeom>
            <a:avLst/>
            <a:gdLst/>
            <a:ahLst/>
            <a:cxnLst/>
            <a:rect l="l" t="t" r="r" b="b"/>
            <a:pathLst>
              <a:path w="67944" h="67945">
                <a:moveTo>
                  <a:pt x="0" y="0"/>
                </a:moveTo>
                <a:lnTo>
                  <a:pt x="67320" y="67373"/>
                </a:lnTo>
              </a:path>
            </a:pathLst>
          </a:custGeom>
          <a:ln w="10990">
            <a:solidFill>
              <a:srgbClr val="0000FF"/>
            </a:solidFill>
          </a:ln>
        </p:spPr>
        <p:txBody>
          <a:bodyPr wrap="square" lIns="0" tIns="0" rIns="0" bIns="0" rtlCol="0"/>
          <a:lstStyle/>
          <a:p/>
        </p:txBody>
      </p:sp>
      <p:sp>
        <p:nvSpPr>
          <p:cNvPr id="1262" name="object 1262"/>
          <p:cNvSpPr/>
          <p:nvPr/>
        </p:nvSpPr>
        <p:spPr>
          <a:xfrm>
            <a:off x="2178677" y="2963910"/>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63" name="object 1263"/>
          <p:cNvSpPr/>
          <p:nvPr/>
        </p:nvSpPr>
        <p:spPr>
          <a:xfrm>
            <a:off x="2245997" y="2963910"/>
            <a:ext cx="12700" cy="12700"/>
          </a:xfrm>
          <a:custGeom>
            <a:avLst/>
            <a:gdLst/>
            <a:ahLst/>
            <a:cxnLst/>
            <a:rect l="l" t="t" r="r" b="b"/>
            <a:pathLst>
              <a:path w="12700" h="12700">
                <a:moveTo>
                  <a:pt x="0" y="0"/>
                </a:moveTo>
                <a:lnTo>
                  <a:pt x="12358" y="12377"/>
                </a:lnTo>
              </a:path>
            </a:pathLst>
          </a:custGeom>
          <a:ln w="10990">
            <a:solidFill>
              <a:srgbClr val="0000FF"/>
            </a:solidFill>
          </a:ln>
        </p:spPr>
        <p:txBody>
          <a:bodyPr wrap="square" lIns="0" tIns="0" rIns="0" bIns="0" rtlCol="0"/>
          <a:lstStyle/>
          <a:p/>
        </p:txBody>
      </p:sp>
      <p:sp>
        <p:nvSpPr>
          <p:cNvPr id="1264" name="object 1264"/>
          <p:cNvSpPr/>
          <p:nvPr/>
        </p:nvSpPr>
        <p:spPr>
          <a:xfrm>
            <a:off x="2173188" y="2958422"/>
            <a:ext cx="90805" cy="0"/>
          </a:xfrm>
          <a:custGeom>
            <a:avLst/>
            <a:gdLst/>
            <a:ahLst/>
            <a:cxnLst/>
            <a:rect l="l" t="t" r="r" b="b"/>
            <a:pathLst>
              <a:path w="90805">
                <a:moveTo>
                  <a:pt x="0" y="0"/>
                </a:moveTo>
                <a:lnTo>
                  <a:pt x="90675" y="0"/>
                </a:lnTo>
              </a:path>
            </a:pathLst>
          </a:custGeom>
          <a:ln w="10990">
            <a:solidFill>
              <a:srgbClr val="0000FF"/>
            </a:solidFill>
          </a:ln>
        </p:spPr>
        <p:txBody>
          <a:bodyPr wrap="square" lIns="0" tIns="0" rIns="0" bIns="0" rtlCol="0"/>
          <a:lstStyle/>
          <a:p/>
        </p:txBody>
      </p:sp>
      <p:sp>
        <p:nvSpPr>
          <p:cNvPr id="1265" name="object 1265"/>
          <p:cNvSpPr/>
          <p:nvPr/>
        </p:nvSpPr>
        <p:spPr>
          <a:xfrm>
            <a:off x="2263864" y="2958422"/>
            <a:ext cx="0" cy="579120"/>
          </a:xfrm>
          <a:custGeom>
            <a:avLst/>
            <a:gdLst/>
            <a:ahLst/>
            <a:cxnLst/>
            <a:rect l="l" t="t" r="r" b="b"/>
            <a:pathLst>
              <a:path h="579120">
                <a:moveTo>
                  <a:pt x="0" y="0"/>
                </a:moveTo>
                <a:lnTo>
                  <a:pt x="0" y="578806"/>
                </a:lnTo>
              </a:path>
            </a:pathLst>
          </a:custGeom>
          <a:ln w="10991">
            <a:solidFill>
              <a:srgbClr val="0000FF"/>
            </a:solidFill>
          </a:ln>
        </p:spPr>
        <p:txBody>
          <a:bodyPr wrap="square" lIns="0" tIns="0" rIns="0" bIns="0" rtlCol="0"/>
          <a:lstStyle/>
          <a:p/>
        </p:txBody>
      </p:sp>
      <p:sp>
        <p:nvSpPr>
          <p:cNvPr id="1266" name="object 1266"/>
          <p:cNvSpPr/>
          <p:nvPr/>
        </p:nvSpPr>
        <p:spPr>
          <a:xfrm>
            <a:off x="2263864" y="3867131"/>
            <a:ext cx="0" cy="45720"/>
          </a:xfrm>
          <a:custGeom>
            <a:avLst/>
            <a:gdLst/>
            <a:ahLst/>
            <a:cxnLst/>
            <a:rect l="l" t="t" r="r" b="b"/>
            <a:pathLst>
              <a:path h="45720">
                <a:moveTo>
                  <a:pt x="0" y="0"/>
                </a:moveTo>
                <a:lnTo>
                  <a:pt x="0" y="45382"/>
                </a:lnTo>
              </a:path>
            </a:pathLst>
          </a:custGeom>
          <a:ln w="10991">
            <a:solidFill>
              <a:srgbClr val="0000FF"/>
            </a:solidFill>
          </a:ln>
        </p:spPr>
        <p:txBody>
          <a:bodyPr wrap="square" lIns="0" tIns="0" rIns="0" bIns="0" rtlCol="0"/>
          <a:lstStyle/>
          <a:p/>
        </p:txBody>
      </p:sp>
      <p:sp>
        <p:nvSpPr>
          <p:cNvPr id="1267" name="object 1267"/>
          <p:cNvSpPr/>
          <p:nvPr/>
        </p:nvSpPr>
        <p:spPr>
          <a:xfrm>
            <a:off x="2173188" y="2958422"/>
            <a:ext cx="0" cy="579120"/>
          </a:xfrm>
          <a:custGeom>
            <a:avLst/>
            <a:gdLst/>
            <a:ahLst/>
            <a:cxnLst/>
            <a:rect l="l" t="t" r="r" b="b"/>
            <a:pathLst>
              <a:path h="579120">
                <a:moveTo>
                  <a:pt x="0" y="0"/>
                </a:moveTo>
                <a:lnTo>
                  <a:pt x="0" y="578806"/>
                </a:lnTo>
              </a:path>
            </a:pathLst>
          </a:custGeom>
          <a:ln w="10991">
            <a:solidFill>
              <a:srgbClr val="0000FF"/>
            </a:solidFill>
          </a:ln>
        </p:spPr>
        <p:txBody>
          <a:bodyPr wrap="square" lIns="0" tIns="0" rIns="0" bIns="0" rtlCol="0"/>
          <a:lstStyle/>
          <a:p/>
        </p:txBody>
      </p:sp>
      <p:sp>
        <p:nvSpPr>
          <p:cNvPr id="1268" name="object 1268"/>
          <p:cNvSpPr/>
          <p:nvPr/>
        </p:nvSpPr>
        <p:spPr>
          <a:xfrm>
            <a:off x="2173188" y="3867131"/>
            <a:ext cx="0" cy="45720"/>
          </a:xfrm>
          <a:custGeom>
            <a:avLst/>
            <a:gdLst/>
            <a:ahLst/>
            <a:cxnLst/>
            <a:rect l="l" t="t" r="r" b="b"/>
            <a:pathLst>
              <a:path h="45720">
                <a:moveTo>
                  <a:pt x="0" y="0"/>
                </a:moveTo>
                <a:lnTo>
                  <a:pt x="0" y="45382"/>
                </a:lnTo>
              </a:path>
            </a:pathLst>
          </a:custGeom>
          <a:ln w="10991">
            <a:solidFill>
              <a:srgbClr val="0000FF"/>
            </a:solidFill>
          </a:ln>
        </p:spPr>
        <p:txBody>
          <a:bodyPr wrap="square" lIns="0" tIns="0" rIns="0" bIns="0" rtlCol="0"/>
          <a:lstStyle/>
          <a:p/>
        </p:txBody>
      </p:sp>
      <p:sp>
        <p:nvSpPr>
          <p:cNvPr id="1269" name="object 1269"/>
          <p:cNvSpPr/>
          <p:nvPr/>
        </p:nvSpPr>
        <p:spPr>
          <a:xfrm>
            <a:off x="2786173" y="3095913"/>
            <a:ext cx="80010" cy="80010"/>
          </a:xfrm>
          <a:custGeom>
            <a:avLst/>
            <a:gdLst/>
            <a:ahLst/>
            <a:cxnLst/>
            <a:rect l="l" t="t" r="r" b="b"/>
            <a:pathLst>
              <a:path w="80010" h="80010">
                <a:moveTo>
                  <a:pt x="0" y="0"/>
                </a:moveTo>
                <a:lnTo>
                  <a:pt x="79698" y="79750"/>
                </a:lnTo>
              </a:path>
            </a:pathLst>
          </a:custGeom>
          <a:ln w="10990">
            <a:solidFill>
              <a:srgbClr val="0000FF"/>
            </a:solidFill>
          </a:ln>
        </p:spPr>
        <p:txBody>
          <a:bodyPr wrap="square" lIns="0" tIns="0" rIns="0" bIns="0" rtlCol="0"/>
          <a:lstStyle/>
          <a:p/>
        </p:txBody>
      </p:sp>
      <p:sp>
        <p:nvSpPr>
          <p:cNvPr id="1270" name="object 1270"/>
          <p:cNvSpPr/>
          <p:nvPr/>
        </p:nvSpPr>
        <p:spPr>
          <a:xfrm>
            <a:off x="2786173" y="3163249"/>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71" name="object 1271"/>
          <p:cNvSpPr/>
          <p:nvPr/>
        </p:nvSpPr>
        <p:spPr>
          <a:xfrm>
            <a:off x="2786173" y="3230622"/>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72" name="object 1272"/>
          <p:cNvSpPr/>
          <p:nvPr/>
        </p:nvSpPr>
        <p:spPr>
          <a:xfrm>
            <a:off x="2786173" y="3297996"/>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73" name="object 1273"/>
          <p:cNvSpPr/>
          <p:nvPr/>
        </p:nvSpPr>
        <p:spPr>
          <a:xfrm>
            <a:off x="2786173" y="3365370"/>
            <a:ext cx="80010" cy="80010"/>
          </a:xfrm>
          <a:custGeom>
            <a:avLst/>
            <a:gdLst/>
            <a:ahLst/>
            <a:cxnLst/>
            <a:rect l="l" t="t" r="r" b="b"/>
            <a:pathLst>
              <a:path w="80010" h="80010">
                <a:moveTo>
                  <a:pt x="0" y="0"/>
                </a:moveTo>
                <a:lnTo>
                  <a:pt x="79698" y="79750"/>
                </a:lnTo>
              </a:path>
            </a:pathLst>
          </a:custGeom>
          <a:ln w="10990">
            <a:solidFill>
              <a:srgbClr val="0000FF"/>
            </a:solidFill>
          </a:ln>
        </p:spPr>
        <p:txBody>
          <a:bodyPr wrap="square" lIns="0" tIns="0" rIns="0" bIns="0" rtlCol="0"/>
          <a:lstStyle/>
          <a:p/>
        </p:txBody>
      </p:sp>
      <p:sp>
        <p:nvSpPr>
          <p:cNvPr id="1274" name="object 1274"/>
          <p:cNvSpPr/>
          <p:nvPr/>
        </p:nvSpPr>
        <p:spPr>
          <a:xfrm>
            <a:off x="2786173" y="3432743"/>
            <a:ext cx="80010" cy="80010"/>
          </a:xfrm>
          <a:custGeom>
            <a:avLst/>
            <a:gdLst/>
            <a:ahLst/>
            <a:cxnLst/>
            <a:rect l="l" t="t" r="r" b="b"/>
            <a:pathLst>
              <a:path w="80010" h="80010">
                <a:moveTo>
                  <a:pt x="0" y="0"/>
                </a:moveTo>
                <a:lnTo>
                  <a:pt x="79698" y="79693"/>
                </a:lnTo>
              </a:path>
            </a:pathLst>
          </a:custGeom>
          <a:ln w="10990">
            <a:solidFill>
              <a:srgbClr val="0000FF"/>
            </a:solidFill>
          </a:ln>
        </p:spPr>
        <p:txBody>
          <a:bodyPr wrap="square" lIns="0" tIns="0" rIns="0" bIns="0" rtlCol="0"/>
          <a:lstStyle/>
          <a:p/>
        </p:txBody>
      </p:sp>
      <p:sp>
        <p:nvSpPr>
          <p:cNvPr id="1275" name="object 1275"/>
          <p:cNvSpPr/>
          <p:nvPr/>
        </p:nvSpPr>
        <p:spPr>
          <a:xfrm>
            <a:off x="2786173" y="3500078"/>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76" name="object 1276"/>
          <p:cNvSpPr/>
          <p:nvPr/>
        </p:nvSpPr>
        <p:spPr>
          <a:xfrm>
            <a:off x="2786173" y="3567452"/>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77" name="object 1277"/>
          <p:cNvSpPr/>
          <p:nvPr/>
        </p:nvSpPr>
        <p:spPr>
          <a:xfrm>
            <a:off x="2786173" y="3634826"/>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78" name="object 1278"/>
          <p:cNvSpPr/>
          <p:nvPr/>
        </p:nvSpPr>
        <p:spPr>
          <a:xfrm>
            <a:off x="2786173" y="3702199"/>
            <a:ext cx="80010" cy="80010"/>
          </a:xfrm>
          <a:custGeom>
            <a:avLst/>
            <a:gdLst/>
            <a:ahLst/>
            <a:cxnLst/>
            <a:rect l="l" t="t" r="r" b="b"/>
            <a:pathLst>
              <a:path w="80010" h="80010">
                <a:moveTo>
                  <a:pt x="0" y="0"/>
                </a:moveTo>
                <a:lnTo>
                  <a:pt x="79698" y="79693"/>
                </a:lnTo>
              </a:path>
            </a:pathLst>
          </a:custGeom>
          <a:ln w="10990">
            <a:solidFill>
              <a:srgbClr val="0000FF"/>
            </a:solidFill>
          </a:ln>
        </p:spPr>
        <p:txBody>
          <a:bodyPr wrap="square" lIns="0" tIns="0" rIns="0" bIns="0" rtlCol="0"/>
          <a:lstStyle/>
          <a:p/>
        </p:txBody>
      </p:sp>
      <p:sp>
        <p:nvSpPr>
          <p:cNvPr id="1279" name="object 1279"/>
          <p:cNvSpPr/>
          <p:nvPr/>
        </p:nvSpPr>
        <p:spPr>
          <a:xfrm>
            <a:off x="2786173" y="3769535"/>
            <a:ext cx="80010" cy="80010"/>
          </a:xfrm>
          <a:custGeom>
            <a:avLst/>
            <a:gdLst/>
            <a:ahLst/>
            <a:cxnLst/>
            <a:rect l="l" t="t" r="r" b="b"/>
            <a:pathLst>
              <a:path w="80010" h="80010">
                <a:moveTo>
                  <a:pt x="0" y="0"/>
                </a:moveTo>
                <a:lnTo>
                  <a:pt x="79698" y="79731"/>
                </a:lnTo>
              </a:path>
            </a:pathLst>
          </a:custGeom>
          <a:ln w="10990">
            <a:solidFill>
              <a:srgbClr val="0000FF"/>
            </a:solidFill>
          </a:ln>
        </p:spPr>
        <p:txBody>
          <a:bodyPr wrap="square" lIns="0" tIns="0" rIns="0" bIns="0" rtlCol="0"/>
          <a:lstStyle/>
          <a:p/>
        </p:txBody>
      </p:sp>
      <p:sp>
        <p:nvSpPr>
          <p:cNvPr id="1280" name="object 1280"/>
          <p:cNvSpPr/>
          <p:nvPr/>
        </p:nvSpPr>
        <p:spPr>
          <a:xfrm>
            <a:off x="2786173" y="3836908"/>
            <a:ext cx="70485" cy="70485"/>
          </a:xfrm>
          <a:custGeom>
            <a:avLst/>
            <a:gdLst/>
            <a:ahLst/>
            <a:cxnLst/>
            <a:rect l="l" t="t" r="r" b="b"/>
            <a:pathLst>
              <a:path w="70485" h="70485">
                <a:moveTo>
                  <a:pt x="0" y="0"/>
                </a:moveTo>
                <a:lnTo>
                  <a:pt x="70064" y="70117"/>
                </a:lnTo>
              </a:path>
            </a:pathLst>
          </a:custGeom>
          <a:ln w="10990">
            <a:solidFill>
              <a:srgbClr val="0000FF"/>
            </a:solidFill>
          </a:ln>
        </p:spPr>
        <p:txBody>
          <a:bodyPr wrap="square" lIns="0" tIns="0" rIns="0" bIns="0" rtlCol="0"/>
          <a:lstStyle/>
          <a:p/>
        </p:txBody>
      </p:sp>
      <p:sp>
        <p:nvSpPr>
          <p:cNvPr id="1281" name="object 1281"/>
          <p:cNvSpPr/>
          <p:nvPr/>
        </p:nvSpPr>
        <p:spPr>
          <a:xfrm>
            <a:off x="2786173" y="3904282"/>
            <a:ext cx="3175" cy="3175"/>
          </a:xfrm>
          <a:custGeom>
            <a:avLst/>
            <a:gdLst/>
            <a:ahLst/>
            <a:cxnLst/>
            <a:rect l="l" t="t" r="r" b="b"/>
            <a:pathLst>
              <a:path w="3175" h="3175">
                <a:moveTo>
                  <a:pt x="0" y="0"/>
                </a:moveTo>
                <a:lnTo>
                  <a:pt x="2744" y="2744"/>
                </a:lnTo>
              </a:path>
            </a:pathLst>
          </a:custGeom>
          <a:ln w="10990">
            <a:solidFill>
              <a:srgbClr val="0000FF"/>
            </a:solidFill>
          </a:ln>
        </p:spPr>
        <p:txBody>
          <a:bodyPr wrap="square" lIns="0" tIns="0" rIns="0" bIns="0" rtlCol="0"/>
          <a:lstStyle/>
          <a:p/>
        </p:txBody>
      </p:sp>
      <p:sp>
        <p:nvSpPr>
          <p:cNvPr id="1282" name="object 1282"/>
          <p:cNvSpPr/>
          <p:nvPr/>
        </p:nvSpPr>
        <p:spPr>
          <a:xfrm>
            <a:off x="2786173" y="3095913"/>
            <a:ext cx="80010" cy="80010"/>
          </a:xfrm>
          <a:custGeom>
            <a:avLst/>
            <a:gdLst/>
            <a:ahLst/>
            <a:cxnLst/>
            <a:rect l="l" t="t" r="r" b="b"/>
            <a:pathLst>
              <a:path w="80010" h="80010">
                <a:moveTo>
                  <a:pt x="0" y="0"/>
                </a:moveTo>
                <a:lnTo>
                  <a:pt x="79698" y="79750"/>
                </a:lnTo>
              </a:path>
            </a:pathLst>
          </a:custGeom>
          <a:ln w="10990">
            <a:solidFill>
              <a:srgbClr val="0000FF"/>
            </a:solidFill>
          </a:ln>
        </p:spPr>
        <p:txBody>
          <a:bodyPr wrap="square" lIns="0" tIns="0" rIns="0" bIns="0" rtlCol="0"/>
          <a:lstStyle/>
          <a:p/>
        </p:txBody>
      </p:sp>
      <p:sp>
        <p:nvSpPr>
          <p:cNvPr id="1283" name="object 1283"/>
          <p:cNvSpPr/>
          <p:nvPr/>
        </p:nvSpPr>
        <p:spPr>
          <a:xfrm>
            <a:off x="2853493" y="3095913"/>
            <a:ext cx="12700" cy="12700"/>
          </a:xfrm>
          <a:custGeom>
            <a:avLst/>
            <a:gdLst/>
            <a:ahLst/>
            <a:cxnLst/>
            <a:rect l="l" t="t" r="r" b="b"/>
            <a:pathLst>
              <a:path w="12700" h="12700">
                <a:moveTo>
                  <a:pt x="0" y="0"/>
                </a:moveTo>
                <a:lnTo>
                  <a:pt x="12377" y="12377"/>
                </a:lnTo>
              </a:path>
            </a:pathLst>
          </a:custGeom>
          <a:ln w="10990">
            <a:solidFill>
              <a:srgbClr val="0000FF"/>
            </a:solidFill>
          </a:ln>
        </p:spPr>
        <p:txBody>
          <a:bodyPr wrap="square" lIns="0" tIns="0" rIns="0" bIns="0" rtlCol="0"/>
          <a:lstStyle/>
          <a:p/>
        </p:txBody>
      </p:sp>
      <p:sp>
        <p:nvSpPr>
          <p:cNvPr id="1284" name="object 1284"/>
          <p:cNvSpPr/>
          <p:nvPr/>
        </p:nvSpPr>
        <p:spPr>
          <a:xfrm>
            <a:off x="2780684" y="3090425"/>
            <a:ext cx="90805" cy="0"/>
          </a:xfrm>
          <a:custGeom>
            <a:avLst/>
            <a:gdLst/>
            <a:ahLst/>
            <a:cxnLst/>
            <a:rect l="l" t="t" r="r" b="b"/>
            <a:pathLst>
              <a:path w="90805">
                <a:moveTo>
                  <a:pt x="0" y="0"/>
                </a:moveTo>
                <a:lnTo>
                  <a:pt x="90675" y="0"/>
                </a:lnTo>
              </a:path>
            </a:pathLst>
          </a:custGeom>
          <a:ln w="10990">
            <a:solidFill>
              <a:srgbClr val="0000FF"/>
            </a:solidFill>
          </a:ln>
        </p:spPr>
        <p:txBody>
          <a:bodyPr wrap="square" lIns="0" tIns="0" rIns="0" bIns="0" rtlCol="0"/>
          <a:lstStyle/>
          <a:p/>
        </p:txBody>
      </p:sp>
      <p:sp>
        <p:nvSpPr>
          <p:cNvPr id="1285" name="object 1285"/>
          <p:cNvSpPr/>
          <p:nvPr/>
        </p:nvSpPr>
        <p:spPr>
          <a:xfrm>
            <a:off x="2871360" y="3090425"/>
            <a:ext cx="0" cy="447040"/>
          </a:xfrm>
          <a:custGeom>
            <a:avLst/>
            <a:gdLst/>
            <a:ahLst/>
            <a:cxnLst/>
            <a:rect l="l" t="t" r="r" b="b"/>
            <a:pathLst>
              <a:path h="447039">
                <a:moveTo>
                  <a:pt x="0" y="0"/>
                </a:moveTo>
                <a:lnTo>
                  <a:pt x="0" y="446803"/>
                </a:lnTo>
              </a:path>
            </a:pathLst>
          </a:custGeom>
          <a:ln w="10991">
            <a:solidFill>
              <a:srgbClr val="0000FF"/>
            </a:solidFill>
          </a:ln>
        </p:spPr>
        <p:txBody>
          <a:bodyPr wrap="square" lIns="0" tIns="0" rIns="0" bIns="0" rtlCol="0"/>
          <a:lstStyle/>
          <a:p/>
        </p:txBody>
      </p:sp>
      <p:sp>
        <p:nvSpPr>
          <p:cNvPr id="1286" name="object 1286"/>
          <p:cNvSpPr/>
          <p:nvPr/>
        </p:nvSpPr>
        <p:spPr>
          <a:xfrm>
            <a:off x="2871360" y="3867131"/>
            <a:ext cx="0" cy="45720"/>
          </a:xfrm>
          <a:custGeom>
            <a:avLst/>
            <a:gdLst/>
            <a:ahLst/>
            <a:cxnLst/>
            <a:rect l="l" t="t" r="r" b="b"/>
            <a:pathLst>
              <a:path h="45720">
                <a:moveTo>
                  <a:pt x="0" y="0"/>
                </a:moveTo>
                <a:lnTo>
                  <a:pt x="0" y="45382"/>
                </a:lnTo>
              </a:path>
            </a:pathLst>
          </a:custGeom>
          <a:ln w="10991">
            <a:solidFill>
              <a:srgbClr val="0000FF"/>
            </a:solidFill>
          </a:ln>
        </p:spPr>
        <p:txBody>
          <a:bodyPr wrap="square" lIns="0" tIns="0" rIns="0" bIns="0" rtlCol="0"/>
          <a:lstStyle/>
          <a:p/>
        </p:txBody>
      </p:sp>
      <p:sp>
        <p:nvSpPr>
          <p:cNvPr id="1287" name="object 1287"/>
          <p:cNvSpPr/>
          <p:nvPr/>
        </p:nvSpPr>
        <p:spPr>
          <a:xfrm>
            <a:off x="2780684" y="3090425"/>
            <a:ext cx="0" cy="447040"/>
          </a:xfrm>
          <a:custGeom>
            <a:avLst/>
            <a:gdLst/>
            <a:ahLst/>
            <a:cxnLst/>
            <a:rect l="l" t="t" r="r" b="b"/>
            <a:pathLst>
              <a:path h="447039">
                <a:moveTo>
                  <a:pt x="0" y="0"/>
                </a:moveTo>
                <a:lnTo>
                  <a:pt x="0" y="446803"/>
                </a:lnTo>
              </a:path>
            </a:pathLst>
          </a:custGeom>
          <a:ln w="10991">
            <a:solidFill>
              <a:srgbClr val="0000FF"/>
            </a:solidFill>
          </a:ln>
        </p:spPr>
        <p:txBody>
          <a:bodyPr wrap="square" lIns="0" tIns="0" rIns="0" bIns="0" rtlCol="0"/>
          <a:lstStyle/>
          <a:p/>
        </p:txBody>
      </p:sp>
      <p:sp>
        <p:nvSpPr>
          <p:cNvPr id="1288" name="object 1288"/>
          <p:cNvSpPr/>
          <p:nvPr/>
        </p:nvSpPr>
        <p:spPr>
          <a:xfrm>
            <a:off x="2780684" y="3867131"/>
            <a:ext cx="0" cy="45720"/>
          </a:xfrm>
          <a:custGeom>
            <a:avLst/>
            <a:gdLst/>
            <a:ahLst/>
            <a:cxnLst/>
            <a:rect l="l" t="t" r="r" b="b"/>
            <a:pathLst>
              <a:path h="45720">
                <a:moveTo>
                  <a:pt x="0" y="0"/>
                </a:moveTo>
                <a:lnTo>
                  <a:pt x="0" y="45382"/>
                </a:lnTo>
              </a:path>
            </a:pathLst>
          </a:custGeom>
          <a:ln w="10991">
            <a:solidFill>
              <a:srgbClr val="0000FF"/>
            </a:solidFill>
          </a:ln>
        </p:spPr>
        <p:txBody>
          <a:bodyPr wrap="square" lIns="0" tIns="0" rIns="0" bIns="0" rtlCol="0"/>
          <a:lstStyle/>
          <a:p/>
        </p:txBody>
      </p:sp>
      <p:sp>
        <p:nvSpPr>
          <p:cNvPr id="1289" name="object 1289"/>
          <p:cNvSpPr/>
          <p:nvPr/>
        </p:nvSpPr>
        <p:spPr>
          <a:xfrm>
            <a:off x="3392307" y="3145383"/>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90" name="object 1290"/>
          <p:cNvSpPr/>
          <p:nvPr/>
        </p:nvSpPr>
        <p:spPr>
          <a:xfrm>
            <a:off x="3392307" y="3212757"/>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91" name="object 1291"/>
          <p:cNvSpPr/>
          <p:nvPr/>
        </p:nvSpPr>
        <p:spPr>
          <a:xfrm>
            <a:off x="3392307" y="3280131"/>
            <a:ext cx="80010" cy="80010"/>
          </a:xfrm>
          <a:custGeom>
            <a:avLst/>
            <a:gdLst/>
            <a:ahLst/>
            <a:cxnLst/>
            <a:rect l="l" t="t" r="r" b="b"/>
            <a:pathLst>
              <a:path w="80010" h="80010">
                <a:moveTo>
                  <a:pt x="0" y="0"/>
                </a:moveTo>
                <a:lnTo>
                  <a:pt x="79679" y="79750"/>
                </a:lnTo>
              </a:path>
            </a:pathLst>
          </a:custGeom>
          <a:ln w="10990">
            <a:solidFill>
              <a:srgbClr val="0000FF"/>
            </a:solidFill>
          </a:ln>
        </p:spPr>
        <p:txBody>
          <a:bodyPr wrap="square" lIns="0" tIns="0" rIns="0" bIns="0" rtlCol="0"/>
          <a:lstStyle/>
          <a:p/>
        </p:txBody>
      </p:sp>
      <p:sp>
        <p:nvSpPr>
          <p:cNvPr id="1292" name="object 1292"/>
          <p:cNvSpPr/>
          <p:nvPr/>
        </p:nvSpPr>
        <p:spPr>
          <a:xfrm>
            <a:off x="3392307" y="3347504"/>
            <a:ext cx="80010" cy="80010"/>
          </a:xfrm>
          <a:custGeom>
            <a:avLst/>
            <a:gdLst/>
            <a:ahLst/>
            <a:cxnLst/>
            <a:rect l="l" t="t" r="r" b="b"/>
            <a:pathLst>
              <a:path w="80010" h="80010">
                <a:moveTo>
                  <a:pt x="0" y="0"/>
                </a:moveTo>
                <a:lnTo>
                  <a:pt x="79679" y="79693"/>
                </a:lnTo>
              </a:path>
            </a:pathLst>
          </a:custGeom>
          <a:ln w="10990">
            <a:solidFill>
              <a:srgbClr val="0000FF"/>
            </a:solidFill>
          </a:ln>
        </p:spPr>
        <p:txBody>
          <a:bodyPr wrap="square" lIns="0" tIns="0" rIns="0" bIns="0" rtlCol="0"/>
          <a:lstStyle/>
          <a:p/>
        </p:txBody>
      </p:sp>
      <p:sp>
        <p:nvSpPr>
          <p:cNvPr id="1293" name="object 1293"/>
          <p:cNvSpPr/>
          <p:nvPr/>
        </p:nvSpPr>
        <p:spPr>
          <a:xfrm>
            <a:off x="3392307" y="3414840"/>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94" name="object 1294"/>
          <p:cNvSpPr/>
          <p:nvPr/>
        </p:nvSpPr>
        <p:spPr>
          <a:xfrm>
            <a:off x="3392307" y="3482213"/>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95" name="object 1295"/>
          <p:cNvSpPr/>
          <p:nvPr/>
        </p:nvSpPr>
        <p:spPr>
          <a:xfrm>
            <a:off x="3392307" y="3549587"/>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96" name="object 1296"/>
          <p:cNvSpPr/>
          <p:nvPr/>
        </p:nvSpPr>
        <p:spPr>
          <a:xfrm>
            <a:off x="3392307" y="3616961"/>
            <a:ext cx="80010" cy="80010"/>
          </a:xfrm>
          <a:custGeom>
            <a:avLst/>
            <a:gdLst/>
            <a:ahLst/>
            <a:cxnLst/>
            <a:rect l="l" t="t" r="r" b="b"/>
            <a:pathLst>
              <a:path w="80010" h="80010">
                <a:moveTo>
                  <a:pt x="0" y="0"/>
                </a:moveTo>
                <a:lnTo>
                  <a:pt x="79679" y="79693"/>
                </a:lnTo>
              </a:path>
            </a:pathLst>
          </a:custGeom>
          <a:ln w="10990">
            <a:solidFill>
              <a:srgbClr val="0000FF"/>
            </a:solidFill>
          </a:ln>
        </p:spPr>
        <p:txBody>
          <a:bodyPr wrap="square" lIns="0" tIns="0" rIns="0" bIns="0" rtlCol="0"/>
          <a:lstStyle/>
          <a:p/>
        </p:txBody>
      </p:sp>
      <p:sp>
        <p:nvSpPr>
          <p:cNvPr id="1297" name="object 1297"/>
          <p:cNvSpPr/>
          <p:nvPr/>
        </p:nvSpPr>
        <p:spPr>
          <a:xfrm>
            <a:off x="3392307" y="3684296"/>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98" name="object 1298"/>
          <p:cNvSpPr/>
          <p:nvPr/>
        </p:nvSpPr>
        <p:spPr>
          <a:xfrm>
            <a:off x="3392307" y="3751669"/>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299" name="object 1299"/>
          <p:cNvSpPr/>
          <p:nvPr/>
        </p:nvSpPr>
        <p:spPr>
          <a:xfrm>
            <a:off x="3392307" y="3819043"/>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300" name="object 1300"/>
          <p:cNvSpPr/>
          <p:nvPr/>
        </p:nvSpPr>
        <p:spPr>
          <a:xfrm>
            <a:off x="3392307" y="3886417"/>
            <a:ext cx="20955" cy="20955"/>
          </a:xfrm>
          <a:custGeom>
            <a:avLst/>
            <a:gdLst/>
            <a:ahLst/>
            <a:cxnLst/>
            <a:rect l="l" t="t" r="r" b="b"/>
            <a:pathLst>
              <a:path w="20954" h="20954">
                <a:moveTo>
                  <a:pt x="0" y="0"/>
                </a:moveTo>
                <a:lnTo>
                  <a:pt x="20610" y="20609"/>
                </a:lnTo>
              </a:path>
            </a:pathLst>
          </a:custGeom>
          <a:ln w="10990">
            <a:solidFill>
              <a:srgbClr val="0000FF"/>
            </a:solidFill>
          </a:ln>
        </p:spPr>
        <p:txBody>
          <a:bodyPr wrap="square" lIns="0" tIns="0" rIns="0" bIns="0" rtlCol="0"/>
          <a:lstStyle/>
          <a:p/>
        </p:txBody>
      </p:sp>
      <p:sp>
        <p:nvSpPr>
          <p:cNvPr id="1301" name="object 1301"/>
          <p:cNvSpPr/>
          <p:nvPr/>
        </p:nvSpPr>
        <p:spPr>
          <a:xfrm>
            <a:off x="3392307" y="3145383"/>
            <a:ext cx="80010" cy="80010"/>
          </a:xfrm>
          <a:custGeom>
            <a:avLst/>
            <a:gdLst/>
            <a:ahLst/>
            <a:cxnLst/>
            <a:rect l="l" t="t" r="r" b="b"/>
            <a:pathLst>
              <a:path w="80010" h="80010">
                <a:moveTo>
                  <a:pt x="0" y="0"/>
                </a:moveTo>
                <a:lnTo>
                  <a:pt x="79679" y="79731"/>
                </a:lnTo>
              </a:path>
            </a:pathLst>
          </a:custGeom>
          <a:ln w="10990">
            <a:solidFill>
              <a:srgbClr val="0000FF"/>
            </a:solidFill>
          </a:ln>
        </p:spPr>
        <p:txBody>
          <a:bodyPr wrap="square" lIns="0" tIns="0" rIns="0" bIns="0" rtlCol="0"/>
          <a:lstStyle/>
          <a:p/>
        </p:txBody>
      </p:sp>
      <p:sp>
        <p:nvSpPr>
          <p:cNvPr id="1302" name="object 1302"/>
          <p:cNvSpPr/>
          <p:nvPr/>
        </p:nvSpPr>
        <p:spPr>
          <a:xfrm>
            <a:off x="3459627" y="3145383"/>
            <a:ext cx="12700" cy="12700"/>
          </a:xfrm>
          <a:custGeom>
            <a:avLst/>
            <a:gdLst/>
            <a:ahLst/>
            <a:cxnLst/>
            <a:rect l="l" t="t" r="r" b="b"/>
            <a:pathLst>
              <a:path w="12700" h="12700">
                <a:moveTo>
                  <a:pt x="0" y="0"/>
                </a:moveTo>
                <a:lnTo>
                  <a:pt x="12358" y="12357"/>
                </a:lnTo>
              </a:path>
            </a:pathLst>
          </a:custGeom>
          <a:ln w="10990">
            <a:solidFill>
              <a:srgbClr val="0000FF"/>
            </a:solidFill>
          </a:ln>
        </p:spPr>
        <p:txBody>
          <a:bodyPr wrap="square" lIns="0" tIns="0" rIns="0" bIns="0" rtlCol="0"/>
          <a:lstStyle/>
          <a:p/>
        </p:txBody>
      </p:sp>
      <p:sp>
        <p:nvSpPr>
          <p:cNvPr id="1303" name="object 1303"/>
          <p:cNvSpPr/>
          <p:nvPr/>
        </p:nvSpPr>
        <p:spPr>
          <a:xfrm>
            <a:off x="3386799" y="3139876"/>
            <a:ext cx="90805" cy="0"/>
          </a:xfrm>
          <a:custGeom>
            <a:avLst/>
            <a:gdLst/>
            <a:ahLst/>
            <a:cxnLst/>
            <a:rect l="l" t="t" r="r" b="b"/>
            <a:pathLst>
              <a:path w="90804">
                <a:moveTo>
                  <a:pt x="0" y="0"/>
                </a:moveTo>
                <a:lnTo>
                  <a:pt x="90694" y="0"/>
                </a:lnTo>
              </a:path>
            </a:pathLst>
          </a:custGeom>
          <a:ln w="10990">
            <a:solidFill>
              <a:srgbClr val="0000FF"/>
            </a:solidFill>
          </a:ln>
        </p:spPr>
        <p:txBody>
          <a:bodyPr wrap="square" lIns="0" tIns="0" rIns="0" bIns="0" rtlCol="0"/>
          <a:lstStyle/>
          <a:p/>
        </p:txBody>
      </p:sp>
      <p:sp>
        <p:nvSpPr>
          <p:cNvPr id="1304" name="object 1304"/>
          <p:cNvSpPr/>
          <p:nvPr/>
        </p:nvSpPr>
        <p:spPr>
          <a:xfrm>
            <a:off x="3477493" y="3139876"/>
            <a:ext cx="0" cy="772795"/>
          </a:xfrm>
          <a:custGeom>
            <a:avLst/>
            <a:gdLst/>
            <a:ahLst/>
            <a:cxnLst/>
            <a:rect l="l" t="t" r="r" b="b"/>
            <a:pathLst>
              <a:path h="772795">
                <a:moveTo>
                  <a:pt x="0" y="0"/>
                </a:moveTo>
                <a:lnTo>
                  <a:pt x="0" y="772638"/>
                </a:lnTo>
              </a:path>
            </a:pathLst>
          </a:custGeom>
          <a:ln w="10991">
            <a:solidFill>
              <a:srgbClr val="0000FF"/>
            </a:solidFill>
          </a:ln>
        </p:spPr>
        <p:txBody>
          <a:bodyPr wrap="square" lIns="0" tIns="0" rIns="0" bIns="0" rtlCol="0"/>
          <a:lstStyle/>
          <a:p/>
        </p:txBody>
      </p:sp>
      <p:sp>
        <p:nvSpPr>
          <p:cNvPr id="1305" name="object 1305"/>
          <p:cNvSpPr/>
          <p:nvPr/>
        </p:nvSpPr>
        <p:spPr>
          <a:xfrm>
            <a:off x="3386799" y="3139876"/>
            <a:ext cx="0" cy="772795"/>
          </a:xfrm>
          <a:custGeom>
            <a:avLst/>
            <a:gdLst/>
            <a:ahLst/>
            <a:cxnLst/>
            <a:rect l="l" t="t" r="r" b="b"/>
            <a:pathLst>
              <a:path h="772795">
                <a:moveTo>
                  <a:pt x="0" y="772638"/>
                </a:moveTo>
                <a:lnTo>
                  <a:pt x="0" y="0"/>
                </a:lnTo>
              </a:path>
            </a:pathLst>
          </a:custGeom>
          <a:ln w="10991">
            <a:solidFill>
              <a:srgbClr val="0000FF"/>
            </a:solidFill>
          </a:ln>
        </p:spPr>
        <p:txBody>
          <a:bodyPr wrap="square" lIns="0" tIns="0" rIns="0" bIns="0" rtlCol="0"/>
          <a:lstStyle/>
          <a:p/>
        </p:txBody>
      </p:sp>
      <p:sp>
        <p:nvSpPr>
          <p:cNvPr id="1306" name="object 1306"/>
          <p:cNvSpPr/>
          <p:nvPr/>
        </p:nvSpPr>
        <p:spPr>
          <a:xfrm>
            <a:off x="3998383" y="3215501"/>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07" name="object 1307"/>
          <p:cNvSpPr/>
          <p:nvPr/>
        </p:nvSpPr>
        <p:spPr>
          <a:xfrm>
            <a:off x="3998383" y="3282875"/>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08" name="object 1308"/>
          <p:cNvSpPr/>
          <p:nvPr/>
        </p:nvSpPr>
        <p:spPr>
          <a:xfrm>
            <a:off x="3998383" y="3350248"/>
            <a:ext cx="81280" cy="81280"/>
          </a:xfrm>
          <a:custGeom>
            <a:avLst/>
            <a:gdLst/>
            <a:ahLst/>
            <a:cxnLst/>
            <a:rect l="l" t="t" r="r" b="b"/>
            <a:pathLst>
              <a:path w="81279" h="81279">
                <a:moveTo>
                  <a:pt x="0" y="0"/>
                </a:moveTo>
                <a:lnTo>
                  <a:pt x="81099" y="81074"/>
                </a:lnTo>
              </a:path>
            </a:pathLst>
          </a:custGeom>
          <a:ln w="10990">
            <a:solidFill>
              <a:srgbClr val="0000FF"/>
            </a:solidFill>
          </a:ln>
        </p:spPr>
        <p:txBody>
          <a:bodyPr wrap="square" lIns="0" tIns="0" rIns="0" bIns="0" rtlCol="0"/>
          <a:lstStyle/>
          <a:p/>
        </p:txBody>
      </p:sp>
      <p:sp>
        <p:nvSpPr>
          <p:cNvPr id="1309" name="object 1309"/>
          <p:cNvSpPr/>
          <p:nvPr/>
        </p:nvSpPr>
        <p:spPr>
          <a:xfrm>
            <a:off x="3998383" y="3417584"/>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0" name="object 1310"/>
          <p:cNvSpPr/>
          <p:nvPr/>
        </p:nvSpPr>
        <p:spPr>
          <a:xfrm>
            <a:off x="3998383" y="3484957"/>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1" name="object 1311"/>
          <p:cNvSpPr/>
          <p:nvPr/>
        </p:nvSpPr>
        <p:spPr>
          <a:xfrm>
            <a:off x="3998383" y="3552331"/>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2" name="object 1312"/>
          <p:cNvSpPr/>
          <p:nvPr/>
        </p:nvSpPr>
        <p:spPr>
          <a:xfrm>
            <a:off x="3998383" y="3619705"/>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3" name="object 1313"/>
          <p:cNvSpPr/>
          <p:nvPr/>
        </p:nvSpPr>
        <p:spPr>
          <a:xfrm>
            <a:off x="3998383" y="3687040"/>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4" name="object 1314"/>
          <p:cNvSpPr/>
          <p:nvPr/>
        </p:nvSpPr>
        <p:spPr>
          <a:xfrm>
            <a:off x="3998383" y="3754413"/>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5" name="object 1315"/>
          <p:cNvSpPr/>
          <p:nvPr/>
        </p:nvSpPr>
        <p:spPr>
          <a:xfrm>
            <a:off x="3998383" y="3821787"/>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6" name="object 1316"/>
          <p:cNvSpPr/>
          <p:nvPr/>
        </p:nvSpPr>
        <p:spPr>
          <a:xfrm>
            <a:off x="3998383" y="3889161"/>
            <a:ext cx="18415" cy="18415"/>
          </a:xfrm>
          <a:custGeom>
            <a:avLst/>
            <a:gdLst/>
            <a:ahLst/>
            <a:cxnLst/>
            <a:rect l="l" t="t" r="r" b="b"/>
            <a:pathLst>
              <a:path w="18414" h="18414">
                <a:moveTo>
                  <a:pt x="0" y="0"/>
                </a:moveTo>
                <a:lnTo>
                  <a:pt x="17904" y="17865"/>
                </a:lnTo>
              </a:path>
            </a:pathLst>
          </a:custGeom>
          <a:ln w="10990">
            <a:solidFill>
              <a:srgbClr val="0000FF"/>
            </a:solidFill>
          </a:ln>
        </p:spPr>
        <p:txBody>
          <a:bodyPr wrap="square" lIns="0" tIns="0" rIns="0" bIns="0" rtlCol="0"/>
          <a:lstStyle/>
          <a:p/>
        </p:txBody>
      </p:sp>
      <p:sp>
        <p:nvSpPr>
          <p:cNvPr id="1317" name="object 1317"/>
          <p:cNvSpPr/>
          <p:nvPr/>
        </p:nvSpPr>
        <p:spPr>
          <a:xfrm>
            <a:off x="3998383" y="3215501"/>
            <a:ext cx="81280" cy="81280"/>
          </a:xfrm>
          <a:custGeom>
            <a:avLst/>
            <a:gdLst/>
            <a:ahLst/>
            <a:cxnLst/>
            <a:rect l="l" t="t" r="r" b="b"/>
            <a:pathLst>
              <a:path w="81279" h="81279">
                <a:moveTo>
                  <a:pt x="0" y="0"/>
                </a:moveTo>
                <a:lnTo>
                  <a:pt x="81099" y="81113"/>
                </a:lnTo>
              </a:path>
            </a:pathLst>
          </a:custGeom>
          <a:ln w="10990">
            <a:solidFill>
              <a:srgbClr val="0000FF"/>
            </a:solidFill>
          </a:ln>
        </p:spPr>
        <p:txBody>
          <a:bodyPr wrap="square" lIns="0" tIns="0" rIns="0" bIns="0" rtlCol="0"/>
          <a:lstStyle/>
          <a:p/>
        </p:txBody>
      </p:sp>
      <p:sp>
        <p:nvSpPr>
          <p:cNvPr id="1318" name="object 1318"/>
          <p:cNvSpPr/>
          <p:nvPr/>
        </p:nvSpPr>
        <p:spPr>
          <a:xfrm>
            <a:off x="4065742" y="3215501"/>
            <a:ext cx="13970" cy="13970"/>
          </a:xfrm>
          <a:custGeom>
            <a:avLst/>
            <a:gdLst/>
            <a:ahLst/>
            <a:cxnLst/>
            <a:rect l="l" t="t" r="r" b="b"/>
            <a:pathLst>
              <a:path w="13970" h="13969">
                <a:moveTo>
                  <a:pt x="0" y="0"/>
                </a:moveTo>
                <a:lnTo>
                  <a:pt x="13740" y="13739"/>
                </a:lnTo>
              </a:path>
            </a:pathLst>
          </a:custGeom>
          <a:ln w="10990">
            <a:solidFill>
              <a:srgbClr val="0000FF"/>
            </a:solidFill>
          </a:ln>
        </p:spPr>
        <p:txBody>
          <a:bodyPr wrap="square" lIns="0" tIns="0" rIns="0" bIns="0" rtlCol="0"/>
          <a:lstStyle/>
          <a:p/>
        </p:txBody>
      </p:sp>
      <p:sp>
        <p:nvSpPr>
          <p:cNvPr id="1319" name="object 1319"/>
          <p:cNvSpPr/>
          <p:nvPr/>
        </p:nvSpPr>
        <p:spPr>
          <a:xfrm>
            <a:off x="3992894" y="3210013"/>
            <a:ext cx="92710" cy="0"/>
          </a:xfrm>
          <a:custGeom>
            <a:avLst/>
            <a:gdLst/>
            <a:ahLst/>
            <a:cxnLst/>
            <a:rect l="l" t="t" r="r" b="b"/>
            <a:pathLst>
              <a:path w="92710">
                <a:moveTo>
                  <a:pt x="0" y="0"/>
                </a:moveTo>
                <a:lnTo>
                  <a:pt x="92095" y="0"/>
                </a:lnTo>
              </a:path>
            </a:pathLst>
          </a:custGeom>
          <a:ln w="10990">
            <a:solidFill>
              <a:srgbClr val="0000FF"/>
            </a:solidFill>
          </a:ln>
        </p:spPr>
        <p:txBody>
          <a:bodyPr wrap="square" lIns="0" tIns="0" rIns="0" bIns="0" rtlCol="0"/>
          <a:lstStyle/>
          <a:p/>
        </p:txBody>
      </p:sp>
      <p:sp>
        <p:nvSpPr>
          <p:cNvPr id="1320" name="object 1320"/>
          <p:cNvSpPr/>
          <p:nvPr/>
        </p:nvSpPr>
        <p:spPr>
          <a:xfrm>
            <a:off x="4084990" y="3210013"/>
            <a:ext cx="0" cy="702945"/>
          </a:xfrm>
          <a:custGeom>
            <a:avLst/>
            <a:gdLst/>
            <a:ahLst/>
            <a:cxnLst/>
            <a:rect l="l" t="t" r="r" b="b"/>
            <a:pathLst>
              <a:path h="702945">
                <a:moveTo>
                  <a:pt x="0" y="0"/>
                </a:moveTo>
                <a:lnTo>
                  <a:pt x="0" y="702501"/>
                </a:lnTo>
              </a:path>
            </a:pathLst>
          </a:custGeom>
          <a:ln w="10991">
            <a:solidFill>
              <a:srgbClr val="0000FF"/>
            </a:solidFill>
          </a:ln>
        </p:spPr>
        <p:txBody>
          <a:bodyPr wrap="square" lIns="0" tIns="0" rIns="0" bIns="0" rtlCol="0"/>
          <a:lstStyle/>
          <a:p/>
        </p:txBody>
      </p:sp>
      <p:sp>
        <p:nvSpPr>
          <p:cNvPr id="1321" name="object 1321"/>
          <p:cNvSpPr/>
          <p:nvPr/>
        </p:nvSpPr>
        <p:spPr>
          <a:xfrm>
            <a:off x="3992894" y="3210013"/>
            <a:ext cx="0" cy="702945"/>
          </a:xfrm>
          <a:custGeom>
            <a:avLst/>
            <a:gdLst/>
            <a:ahLst/>
            <a:cxnLst/>
            <a:rect l="l" t="t" r="r" b="b"/>
            <a:pathLst>
              <a:path h="702945">
                <a:moveTo>
                  <a:pt x="0" y="702501"/>
                </a:moveTo>
                <a:lnTo>
                  <a:pt x="0" y="0"/>
                </a:lnTo>
              </a:path>
            </a:pathLst>
          </a:custGeom>
          <a:ln w="10991">
            <a:solidFill>
              <a:srgbClr val="0000FF"/>
            </a:solidFill>
          </a:ln>
        </p:spPr>
        <p:txBody>
          <a:bodyPr wrap="square" lIns="0" tIns="0" rIns="0" bIns="0" rtlCol="0"/>
          <a:lstStyle/>
          <a:p/>
        </p:txBody>
      </p:sp>
      <p:sp>
        <p:nvSpPr>
          <p:cNvPr id="1322" name="object 1322"/>
          <p:cNvSpPr/>
          <p:nvPr/>
        </p:nvSpPr>
        <p:spPr>
          <a:xfrm>
            <a:off x="1663276" y="3304866"/>
            <a:ext cx="80010" cy="0"/>
          </a:xfrm>
          <a:custGeom>
            <a:avLst/>
            <a:gdLst/>
            <a:ahLst/>
            <a:cxnLst/>
            <a:rect l="l" t="t" r="r" b="b"/>
            <a:pathLst>
              <a:path w="80010">
                <a:moveTo>
                  <a:pt x="0" y="0"/>
                </a:moveTo>
                <a:lnTo>
                  <a:pt x="79679" y="0"/>
                </a:lnTo>
              </a:path>
            </a:pathLst>
          </a:custGeom>
          <a:ln w="10990">
            <a:solidFill>
              <a:srgbClr val="00FFFF"/>
            </a:solidFill>
          </a:ln>
        </p:spPr>
        <p:txBody>
          <a:bodyPr wrap="square" lIns="0" tIns="0" rIns="0" bIns="0" rtlCol="0"/>
          <a:lstStyle/>
          <a:p/>
        </p:txBody>
      </p:sp>
      <p:sp>
        <p:nvSpPr>
          <p:cNvPr id="1323" name="object 1323"/>
          <p:cNvSpPr/>
          <p:nvPr/>
        </p:nvSpPr>
        <p:spPr>
          <a:xfrm>
            <a:off x="1663276" y="3353012"/>
            <a:ext cx="80010" cy="0"/>
          </a:xfrm>
          <a:custGeom>
            <a:avLst/>
            <a:gdLst/>
            <a:ahLst/>
            <a:cxnLst/>
            <a:rect l="l" t="t" r="r" b="b"/>
            <a:pathLst>
              <a:path w="80010">
                <a:moveTo>
                  <a:pt x="0" y="0"/>
                </a:moveTo>
                <a:lnTo>
                  <a:pt x="79679" y="0"/>
                </a:lnTo>
              </a:path>
            </a:pathLst>
          </a:custGeom>
          <a:ln w="10990">
            <a:solidFill>
              <a:srgbClr val="00FFFF"/>
            </a:solidFill>
          </a:ln>
        </p:spPr>
        <p:txBody>
          <a:bodyPr wrap="square" lIns="0" tIns="0" rIns="0" bIns="0" rtlCol="0"/>
          <a:lstStyle/>
          <a:p/>
        </p:txBody>
      </p:sp>
      <p:sp>
        <p:nvSpPr>
          <p:cNvPr id="1324" name="object 1324"/>
          <p:cNvSpPr/>
          <p:nvPr/>
        </p:nvSpPr>
        <p:spPr>
          <a:xfrm>
            <a:off x="1663276" y="3401100"/>
            <a:ext cx="80010" cy="0"/>
          </a:xfrm>
          <a:custGeom>
            <a:avLst/>
            <a:gdLst/>
            <a:ahLst/>
            <a:cxnLst/>
            <a:rect l="l" t="t" r="r" b="b"/>
            <a:pathLst>
              <a:path w="80010">
                <a:moveTo>
                  <a:pt x="0" y="0"/>
                </a:moveTo>
                <a:lnTo>
                  <a:pt x="79679" y="0"/>
                </a:lnTo>
              </a:path>
            </a:pathLst>
          </a:custGeom>
          <a:ln w="10990">
            <a:solidFill>
              <a:srgbClr val="00FFFF"/>
            </a:solidFill>
          </a:ln>
        </p:spPr>
        <p:txBody>
          <a:bodyPr wrap="square" lIns="0" tIns="0" rIns="0" bIns="0" rtlCol="0"/>
          <a:lstStyle/>
          <a:p/>
        </p:txBody>
      </p:sp>
      <p:sp>
        <p:nvSpPr>
          <p:cNvPr id="1325" name="object 1325"/>
          <p:cNvSpPr/>
          <p:nvPr/>
        </p:nvSpPr>
        <p:spPr>
          <a:xfrm>
            <a:off x="1663276" y="3449227"/>
            <a:ext cx="80010" cy="0"/>
          </a:xfrm>
          <a:custGeom>
            <a:avLst/>
            <a:gdLst/>
            <a:ahLst/>
            <a:cxnLst/>
            <a:rect l="l" t="t" r="r" b="b"/>
            <a:pathLst>
              <a:path w="80010">
                <a:moveTo>
                  <a:pt x="0" y="0"/>
                </a:moveTo>
                <a:lnTo>
                  <a:pt x="79679" y="0"/>
                </a:lnTo>
              </a:path>
            </a:pathLst>
          </a:custGeom>
          <a:ln w="10990">
            <a:solidFill>
              <a:srgbClr val="00FFFF"/>
            </a:solidFill>
          </a:ln>
        </p:spPr>
        <p:txBody>
          <a:bodyPr wrap="square" lIns="0" tIns="0" rIns="0" bIns="0" rtlCol="0"/>
          <a:lstStyle/>
          <a:p/>
        </p:txBody>
      </p:sp>
      <p:sp>
        <p:nvSpPr>
          <p:cNvPr id="1326" name="object 1326"/>
          <p:cNvSpPr/>
          <p:nvPr/>
        </p:nvSpPr>
        <p:spPr>
          <a:xfrm>
            <a:off x="1663276" y="3497315"/>
            <a:ext cx="80010" cy="0"/>
          </a:xfrm>
          <a:custGeom>
            <a:avLst/>
            <a:gdLst/>
            <a:ahLst/>
            <a:cxnLst/>
            <a:rect l="l" t="t" r="r" b="b"/>
            <a:pathLst>
              <a:path w="80010">
                <a:moveTo>
                  <a:pt x="0" y="0"/>
                </a:moveTo>
                <a:lnTo>
                  <a:pt x="79679" y="0"/>
                </a:lnTo>
              </a:path>
            </a:pathLst>
          </a:custGeom>
          <a:ln w="10990">
            <a:solidFill>
              <a:srgbClr val="00FFFF"/>
            </a:solidFill>
          </a:ln>
        </p:spPr>
        <p:txBody>
          <a:bodyPr wrap="square" lIns="0" tIns="0" rIns="0" bIns="0" rtlCol="0"/>
          <a:lstStyle/>
          <a:p/>
        </p:txBody>
      </p:sp>
      <p:sp>
        <p:nvSpPr>
          <p:cNvPr id="1327" name="object 1327"/>
          <p:cNvSpPr/>
          <p:nvPr/>
        </p:nvSpPr>
        <p:spPr>
          <a:xfrm>
            <a:off x="1663276" y="3882291"/>
            <a:ext cx="80010" cy="0"/>
          </a:xfrm>
          <a:custGeom>
            <a:avLst/>
            <a:gdLst/>
            <a:ahLst/>
            <a:cxnLst/>
            <a:rect l="l" t="t" r="r" b="b"/>
            <a:pathLst>
              <a:path w="80010">
                <a:moveTo>
                  <a:pt x="0" y="0"/>
                </a:moveTo>
                <a:lnTo>
                  <a:pt x="79679" y="0"/>
                </a:lnTo>
              </a:path>
            </a:pathLst>
          </a:custGeom>
          <a:ln w="10990">
            <a:solidFill>
              <a:srgbClr val="00FFFF"/>
            </a:solidFill>
          </a:ln>
        </p:spPr>
        <p:txBody>
          <a:bodyPr wrap="square" lIns="0" tIns="0" rIns="0" bIns="0" rtlCol="0"/>
          <a:lstStyle/>
          <a:p/>
        </p:txBody>
      </p:sp>
      <p:sp>
        <p:nvSpPr>
          <p:cNvPr id="1328" name="object 1328"/>
          <p:cNvSpPr/>
          <p:nvPr/>
        </p:nvSpPr>
        <p:spPr>
          <a:xfrm>
            <a:off x="1657787" y="3299378"/>
            <a:ext cx="90805" cy="0"/>
          </a:xfrm>
          <a:custGeom>
            <a:avLst/>
            <a:gdLst/>
            <a:ahLst/>
            <a:cxnLst/>
            <a:rect l="l" t="t" r="r" b="b"/>
            <a:pathLst>
              <a:path w="90805">
                <a:moveTo>
                  <a:pt x="0" y="0"/>
                </a:moveTo>
                <a:lnTo>
                  <a:pt x="90675" y="0"/>
                </a:lnTo>
              </a:path>
            </a:pathLst>
          </a:custGeom>
          <a:ln w="10990">
            <a:solidFill>
              <a:srgbClr val="00FFFF"/>
            </a:solidFill>
          </a:ln>
        </p:spPr>
        <p:txBody>
          <a:bodyPr wrap="square" lIns="0" tIns="0" rIns="0" bIns="0" rtlCol="0"/>
          <a:lstStyle/>
          <a:p/>
        </p:txBody>
      </p:sp>
      <p:sp>
        <p:nvSpPr>
          <p:cNvPr id="1329" name="object 1329"/>
          <p:cNvSpPr/>
          <p:nvPr/>
        </p:nvSpPr>
        <p:spPr>
          <a:xfrm>
            <a:off x="1748463" y="3299378"/>
            <a:ext cx="0" cy="238125"/>
          </a:xfrm>
          <a:custGeom>
            <a:avLst/>
            <a:gdLst/>
            <a:ahLst/>
            <a:cxnLst/>
            <a:rect l="l" t="t" r="r" b="b"/>
            <a:pathLst>
              <a:path h="238125">
                <a:moveTo>
                  <a:pt x="0" y="0"/>
                </a:moveTo>
                <a:lnTo>
                  <a:pt x="0" y="237851"/>
                </a:lnTo>
              </a:path>
            </a:pathLst>
          </a:custGeom>
          <a:ln w="10991">
            <a:solidFill>
              <a:srgbClr val="00FFFF"/>
            </a:solidFill>
          </a:ln>
        </p:spPr>
        <p:txBody>
          <a:bodyPr wrap="square" lIns="0" tIns="0" rIns="0" bIns="0" rtlCol="0"/>
          <a:lstStyle/>
          <a:p/>
        </p:txBody>
      </p:sp>
      <p:sp>
        <p:nvSpPr>
          <p:cNvPr id="1330" name="object 1330"/>
          <p:cNvSpPr/>
          <p:nvPr/>
        </p:nvSpPr>
        <p:spPr>
          <a:xfrm>
            <a:off x="1748463" y="3867131"/>
            <a:ext cx="0" cy="45720"/>
          </a:xfrm>
          <a:custGeom>
            <a:avLst/>
            <a:gdLst/>
            <a:ahLst/>
            <a:cxnLst/>
            <a:rect l="l" t="t" r="r" b="b"/>
            <a:pathLst>
              <a:path h="45720">
                <a:moveTo>
                  <a:pt x="0" y="0"/>
                </a:moveTo>
                <a:lnTo>
                  <a:pt x="0" y="45382"/>
                </a:lnTo>
              </a:path>
            </a:pathLst>
          </a:custGeom>
          <a:ln w="10991">
            <a:solidFill>
              <a:srgbClr val="00FFFF"/>
            </a:solidFill>
          </a:ln>
        </p:spPr>
        <p:txBody>
          <a:bodyPr wrap="square" lIns="0" tIns="0" rIns="0" bIns="0" rtlCol="0"/>
          <a:lstStyle/>
          <a:p/>
        </p:txBody>
      </p:sp>
      <p:sp>
        <p:nvSpPr>
          <p:cNvPr id="1331" name="object 1331"/>
          <p:cNvSpPr/>
          <p:nvPr/>
        </p:nvSpPr>
        <p:spPr>
          <a:xfrm>
            <a:off x="1657787" y="3299378"/>
            <a:ext cx="0" cy="238125"/>
          </a:xfrm>
          <a:custGeom>
            <a:avLst/>
            <a:gdLst/>
            <a:ahLst/>
            <a:cxnLst/>
            <a:rect l="l" t="t" r="r" b="b"/>
            <a:pathLst>
              <a:path h="238125">
                <a:moveTo>
                  <a:pt x="0" y="0"/>
                </a:moveTo>
                <a:lnTo>
                  <a:pt x="0" y="237851"/>
                </a:lnTo>
              </a:path>
            </a:pathLst>
          </a:custGeom>
          <a:ln w="10991">
            <a:solidFill>
              <a:srgbClr val="00FFFF"/>
            </a:solidFill>
          </a:ln>
        </p:spPr>
        <p:txBody>
          <a:bodyPr wrap="square" lIns="0" tIns="0" rIns="0" bIns="0" rtlCol="0"/>
          <a:lstStyle/>
          <a:p/>
        </p:txBody>
      </p:sp>
      <p:sp>
        <p:nvSpPr>
          <p:cNvPr id="1332" name="object 1332"/>
          <p:cNvSpPr/>
          <p:nvPr/>
        </p:nvSpPr>
        <p:spPr>
          <a:xfrm>
            <a:off x="1657787" y="3867131"/>
            <a:ext cx="0" cy="45720"/>
          </a:xfrm>
          <a:custGeom>
            <a:avLst/>
            <a:gdLst/>
            <a:ahLst/>
            <a:cxnLst/>
            <a:rect l="l" t="t" r="r" b="b"/>
            <a:pathLst>
              <a:path h="45720">
                <a:moveTo>
                  <a:pt x="0" y="0"/>
                </a:moveTo>
                <a:lnTo>
                  <a:pt x="0" y="45382"/>
                </a:lnTo>
              </a:path>
            </a:pathLst>
          </a:custGeom>
          <a:ln w="10991">
            <a:solidFill>
              <a:srgbClr val="00FFFF"/>
            </a:solidFill>
          </a:ln>
        </p:spPr>
        <p:txBody>
          <a:bodyPr wrap="square" lIns="0" tIns="0" rIns="0" bIns="0" rtlCol="0"/>
          <a:lstStyle/>
          <a:p/>
        </p:txBody>
      </p:sp>
      <p:sp>
        <p:nvSpPr>
          <p:cNvPr id="1333" name="object 1333"/>
          <p:cNvSpPr/>
          <p:nvPr/>
        </p:nvSpPr>
        <p:spPr>
          <a:xfrm>
            <a:off x="2269410" y="3366751"/>
            <a:ext cx="81280" cy="0"/>
          </a:xfrm>
          <a:custGeom>
            <a:avLst/>
            <a:gdLst/>
            <a:ahLst/>
            <a:cxnLst/>
            <a:rect l="l" t="t" r="r" b="b"/>
            <a:pathLst>
              <a:path w="81280">
                <a:moveTo>
                  <a:pt x="0" y="0"/>
                </a:moveTo>
                <a:lnTo>
                  <a:pt x="81060" y="0"/>
                </a:lnTo>
              </a:path>
            </a:pathLst>
          </a:custGeom>
          <a:ln w="10990">
            <a:solidFill>
              <a:srgbClr val="00FFFF"/>
            </a:solidFill>
          </a:ln>
        </p:spPr>
        <p:txBody>
          <a:bodyPr wrap="square" lIns="0" tIns="0" rIns="0" bIns="0" rtlCol="0"/>
          <a:lstStyle/>
          <a:p/>
        </p:txBody>
      </p:sp>
      <p:sp>
        <p:nvSpPr>
          <p:cNvPr id="1334" name="object 1334"/>
          <p:cNvSpPr/>
          <p:nvPr/>
        </p:nvSpPr>
        <p:spPr>
          <a:xfrm>
            <a:off x="2269410" y="3414840"/>
            <a:ext cx="81280" cy="0"/>
          </a:xfrm>
          <a:custGeom>
            <a:avLst/>
            <a:gdLst/>
            <a:ahLst/>
            <a:cxnLst/>
            <a:rect l="l" t="t" r="r" b="b"/>
            <a:pathLst>
              <a:path w="81280">
                <a:moveTo>
                  <a:pt x="0" y="0"/>
                </a:moveTo>
                <a:lnTo>
                  <a:pt x="81060" y="0"/>
                </a:lnTo>
              </a:path>
            </a:pathLst>
          </a:custGeom>
          <a:ln w="10990">
            <a:solidFill>
              <a:srgbClr val="00FFFF"/>
            </a:solidFill>
          </a:ln>
        </p:spPr>
        <p:txBody>
          <a:bodyPr wrap="square" lIns="0" tIns="0" rIns="0" bIns="0" rtlCol="0"/>
          <a:lstStyle/>
          <a:p/>
        </p:txBody>
      </p:sp>
      <p:sp>
        <p:nvSpPr>
          <p:cNvPr id="1335" name="object 1335"/>
          <p:cNvSpPr/>
          <p:nvPr/>
        </p:nvSpPr>
        <p:spPr>
          <a:xfrm>
            <a:off x="2269410" y="3462966"/>
            <a:ext cx="81280" cy="0"/>
          </a:xfrm>
          <a:custGeom>
            <a:avLst/>
            <a:gdLst/>
            <a:ahLst/>
            <a:cxnLst/>
            <a:rect l="l" t="t" r="r" b="b"/>
            <a:pathLst>
              <a:path w="81280">
                <a:moveTo>
                  <a:pt x="0" y="0"/>
                </a:moveTo>
                <a:lnTo>
                  <a:pt x="81060" y="0"/>
                </a:lnTo>
              </a:path>
            </a:pathLst>
          </a:custGeom>
          <a:ln w="10990">
            <a:solidFill>
              <a:srgbClr val="00FFFF"/>
            </a:solidFill>
          </a:ln>
        </p:spPr>
        <p:txBody>
          <a:bodyPr wrap="square" lIns="0" tIns="0" rIns="0" bIns="0" rtlCol="0"/>
          <a:lstStyle/>
          <a:p/>
        </p:txBody>
      </p:sp>
      <p:sp>
        <p:nvSpPr>
          <p:cNvPr id="1336" name="object 1336"/>
          <p:cNvSpPr/>
          <p:nvPr/>
        </p:nvSpPr>
        <p:spPr>
          <a:xfrm>
            <a:off x="2269410" y="3511074"/>
            <a:ext cx="81280" cy="0"/>
          </a:xfrm>
          <a:custGeom>
            <a:avLst/>
            <a:gdLst/>
            <a:ahLst/>
            <a:cxnLst/>
            <a:rect l="l" t="t" r="r" b="b"/>
            <a:pathLst>
              <a:path w="81280">
                <a:moveTo>
                  <a:pt x="0" y="0"/>
                </a:moveTo>
                <a:lnTo>
                  <a:pt x="81060" y="0"/>
                </a:lnTo>
              </a:path>
            </a:pathLst>
          </a:custGeom>
          <a:ln w="10990">
            <a:solidFill>
              <a:srgbClr val="00FFFF"/>
            </a:solidFill>
          </a:ln>
        </p:spPr>
        <p:txBody>
          <a:bodyPr wrap="square" lIns="0" tIns="0" rIns="0" bIns="0" rtlCol="0"/>
          <a:lstStyle/>
          <a:p/>
        </p:txBody>
      </p:sp>
      <p:sp>
        <p:nvSpPr>
          <p:cNvPr id="1337" name="object 1337"/>
          <p:cNvSpPr/>
          <p:nvPr/>
        </p:nvSpPr>
        <p:spPr>
          <a:xfrm>
            <a:off x="2269410" y="3896031"/>
            <a:ext cx="81280" cy="0"/>
          </a:xfrm>
          <a:custGeom>
            <a:avLst/>
            <a:gdLst/>
            <a:ahLst/>
            <a:cxnLst/>
            <a:rect l="l" t="t" r="r" b="b"/>
            <a:pathLst>
              <a:path w="81280">
                <a:moveTo>
                  <a:pt x="0" y="0"/>
                </a:moveTo>
                <a:lnTo>
                  <a:pt x="81060" y="0"/>
                </a:lnTo>
              </a:path>
            </a:pathLst>
          </a:custGeom>
          <a:ln w="10990">
            <a:solidFill>
              <a:srgbClr val="00FFFF"/>
            </a:solidFill>
          </a:ln>
        </p:spPr>
        <p:txBody>
          <a:bodyPr wrap="square" lIns="0" tIns="0" rIns="0" bIns="0" rtlCol="0"/>
          <a:lstStyle/>
          <a:p/>
        </p:txBody>
      </p:sp>
      <p:sp>
        <p:nvSpPr>
          <p:cNvPr id="1338" name="object 1338"/>
          <p:cNvSpPr/>
          <p:nvPr/>
        </p:nvSpPr>
        <p:spPr>
          <a:xfrm>
            <a:off x="2263864" y="3361244"/>
            <a:ext cx="92710" cy="0"/>
          </a:xfrm>
          <a:custGeom>
            <a:avLst/>
            <a:gdLst/>
            <a:ahLst/>
            <a:cxnLst/>
            <a:rect l="l" t="t" r="r" b="b"/>
            <a:pathLst>
              <a:path w="92710">
                <a:moveTo>
                  <a:pt x="0" y="0"/>
                </a:moveTo>
                <a:lnTo>
                  <a:pt x="92095" y="0"/>
                </a:lnTo>
              </a:path>
            </a:pathLst>
          </a:custGeom>
          <a:ln w="10990">
            <a:solidFill>
              <a:srgbClr val="00FFFF"/>
            </a:solidFill>
          </a:ln>
        </p:spPr>
        <p:txBody>
          <a:bodyPr wrap="square" lIns="0" tIns="0" rIns="0" bIns="0" rtlCol="0"/>
          <a:lstStyle/>
          <a:p/>
        </p:txBody>
      </p:sp>
      <p:sp>
        <p:nvSpPr>
          <p:cNvPr id="1339" name="object 1339"/>
          <p:cNvSpPr/>
          <p:nvPr/>
        </p:nvSpPr>
        <p:spPr>
          <a:xfrm>
            <a:off x="2355959" y="3361244"/>
            <a:ext cx="0" cy="176530"/>
          </a:xfrm>
          <a:custGeom>
            <a:avLst/>
            <a:gdLst/>
            <a:ahLst/>
            <a:cxnLst/>
            <a:rect l="l" t="t" r="r" b="b"/>
            <a:pathLst>
              <a:path h="176529">
                <a:moveTo>
                  <a:pt x="0" y="0"/>
                </a:moveTo>
                <a:lnTo>
                  <a:pt x="0" y="175985"/>
                </a:lnTo>
              </a:path>
            </a:pathLst>
          </a:custGeom>
          <a:ln w="10991">
            <a:solidFill>
              <a:srgbClr val="00FFFF"/>
            </a:solidFill>
          </a:ln>
        </p:spPr>
        <p:txBody>
          <a:bodyPr wrap="square" lIns="0" tIns="0" rIns="0" bIns="0" rtlCol="0"/>
          <a:lstStyle/>
          <a:p/>
        </p:txBody>
      </p:sp>
      <p:sp>
        <p:nvSpPr>
          <p:cNvPr id="1340" name="object 1340"/>
          <p:cNvSpPr/>
          <p:nvPr/>
        </p:nvSpPr>
        <p:spPr>
          <a:xfrm>
            <a:off x="2355959" y="3867131"/>
            <a:ext cx="0" cy="45720"/>
          </a:xfrm>
          <a:custGeom>
            <a:avLst/>
            <a:gdLst/>
            <a:ahLst/>
            <a:cxnLst/>
            <a:rect l="l" t="t" r="r" b="b"/>
            <a:pathLst>
              <a:path h="45720">
                <a:moveTo>
                  <a:pt x="0" y="0"/>
                </a:moveTo>
                <a:lnTo>
                  <a:pt x="0" y="45382"/>
                </a:lnTo>
              </a:path>
            </a:pathLst>
          </a:custGeom>
          <a:ln w="10991">
            <a:solidFill>
              <a:srgbClr val="00FFFF"/>
            </a:solidFill>
          </a:ln>
        </p:spPr>
        <p:txBody>
          <a:bodyPr wrap="square" lIns="0" tIns="0" rIns="0" bIns="0" rtlCol="0"/>
          <a:lstStyle/>
          <a:p/>
        </p:txBody>
      </p:sp>
      <p:sp>
        <p:nvSpPr>
          <p:cNvPr id="1341" name="object 1341"/>
          <p:cNvSpPr/>
          <p:nvPr/>
        </p:nvSpPr>
        <p:spPr>
          <a:xfrm>
            <a:off x="2263864" y="3361244"/>
            <a:ext cx="0" cy="176530"/>
          </a:xfrm>
          <a:custGeom>
            <a:avLst/>
            <a:gdLst/>
            <a:ahLst/>
            <a:cxnLst/>
            <a:rect l="l" t="t" r="r" b="b"/>
            <a:pathLst>
              <a:path h="176529">
                <a:moveTo>
                  <a:pt x="0" y="0"/>
                </a:moveTo>
                <a:lnTo>
                  <a:pt x="0" y="175985"/>
                </a:lnTo>
              </a:path>
            </a:pathLst>
          </a:custGeom>
          <a:ln w="10991">
            <a:solidFill>
              <a:srgbClr val="00FFFF"/>
            </a:solidFill>
          </a:ln>
        </p:spPr>
        <p:txBody>
          <a:bodyPr wrap="square" lIns="0" tIns="0" rIns="0" bIns="0" rtlCol="0"/>
          <a:lstStyle/>
          <a:p/>
        </p:txBody>
      </p:sp>
      <p:sp>
        <p:nvSpPr>
          <p:cNvPr id="1342" name="object 1342"/>
          <p:cNvSpPr/>
          <p:nvPr/>
        </p:nvSpPr>
        <p:spPr>
          <a:xfrm>
            <a:off x="2263864" y="3867131"/>
            <a:ext cx="0" cy="45720"/>
          </a:xfrm>
          <a:custGeom>
            <a:avLst/>
            <a:gdLst/>
            <a:ahLst/>
            <a:cxnLst/>
            <a:rect l="l" t="t" r="r" b="b"/>
            <a:pathLst>
              <a:path h="45720">
                <a:moveTo>
                  <a:pt x="0" y="0"/>
                </a:moveTo>
                <a:lnTo>
                  <a:pt x="0" y="45382"/>
                </a:lnTo>
              </a:path>
            </a:pathLst>
          </a:custGeom>
          <a:ln w="10991">
            <a:solidFill>
              <a:srgbClr val="00FFFF"/>
            </a:solidFill>
          </a:ln>
        </p:spPr>
        <p:txBody>
          <a:bodyPr wrap="square" lIns="0" tIns="0" rIns="0" bIns="0" rtlCol="0"/>
          <a:lstStyle/>
          <a:p/>
        </p:txBody>
      </p:sp>
      <p:sp>
        <p:nvSpPr>
          <p:cNvPr id="1343" name="object 1343"/>
          <p:cNvSpPr/>
          <p:nvPr/>
        </p:nvSpPr>
        <p:spPr>
          <a:xfrm>
            <a:off x="2876848" y="3457478"/>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44" name="object 1344"/>
          <p:cNvSpPr/>
          <p:nvPr/>
        </p:nvSpPr>
        <p:spPr>
          <a:xfrm>
            <a:off x="2876848" y="3505567"/>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45" name="object 1345"/>
          <p:cNvSpPr/>
          <p:nvPr/>
        </p:nvSpPr>
        <p:spPr>
          <a:xfrm>
            <a:off x="2876848" y="3890542"/>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46" name="object 1346"/>
          <p:cNvSpPr/>
          <p:nvPr/>
        </p:nvSpPr>
        <p:spPr>
          <a:xfrm>
            <a:off x="2871360" y="3451990"/>
            <a:ext cx="90805" cy="0"/>
          </a:xfrm>
          <a:custGeom>
            <a:avLst/>
            <a:gdLst/>
            <a:ahLst/>
            <a:cxnLst/>
            <a:rect l="l" t="t" r="r" b="b"/>
            <a:pathLst>
              <a:path w="90805">
                <a:moveTo>
                  <a:pt x="0" y="0"/>
                </a:moveTo>
                <a:lnTo>
                  <a:pt x="90713" y="0"/>
                </a:lnTo>
              </a:path>
            </a:pathLst>
          </a:custGeom>
          <a:ln w="10990">
            <a:solidFill>
              <a:srgbClr val="00FFFF"/>
            </a:solidFill>
          </a:ln>
        </p:spPr>
        <p:txBody>
          <a:bodyPr wrap="square" lIns="0" tIns="0" rIns="0" bIns="0" rtlCol="0"/>
          <a:lstStyle/>
          <a:p/>
        </p:txBody>
      </p:sp>
      <p:sp>
        <p:nvSpPr>
          <p:cNvPr id="1347" name="object 1347"/>
          <p:cNvSpPr/>
          <p:nvPr/>
        </p:nvSpPr>
        <p:spPr>
          <a:xfrm>
            <a:off x="2962074" y="3451990"/>
            <a:ext cx="0" cy="85725"/>
          </a:xfrm>
          <a:custGeom>
            <a:avLst/>
            <a:gdLst/>
            <a:ahLst/>
            <a:cxnLst/>
            <a:rect l="l" t="t" r="r" b="b"/>
            <a:pathLst>
              <a:path h="85725">
                <a:moveTo>
                  <a:pt x="0" y="0"/>
                </a:moveTo>
                <a:lnTo>
                  <a:pt x="0" y="85238"/>
                </a:lnTo>
              </a:path>
            </a:pathLst>
          </a:custGeom>
          <a:ln w="10991">
            <a:solidFill>
              <a:srgbClr val="00FFFF"/>
            </a:solidFill>
          </a:ln>
        </p:spPr>
        <p:txBody>
          <a:bodyPr wrap="square" lIns="0" tIns="0" rIns="0" bIns="0" rtlCol="0"/>
          <a:lstStyle/>
          <a:p/>
        </p:txBody>
      </p:sp>
      <p:sp>
        <p:nvSpPr>
          <p:cNvPr id="1348" name="object 1348"/>
          <p:cNvSpPr/>
          <p:nvPr/>
        </p:nvSpPr>
        <p:spPr>
          <a:xfrm>
            <a:off x="2962074" y="3867131"/>
            <a:ext cx="0" cy="45720"/>
          </a:xfrm>
          <a:custGeom>
            <a:avLst/>
            <a:gdLst/>
            <a:ahLst/>
            <a:cxnLst/>
            <a:rect l="l" t="t" r="r" b="b"/>
            <a:pathLst>
              <a:path h="45720">
                <a:moveTo>
                  <a:pt x="0" y="0"/>
                </a:moveTo>
                <a:lnTo>
                  <a:pt x="0" y="45382"/>
                </a:lnTo>
              </a:path>
            </a:pathLst>
          </a:custGeom>
          <a:ln w="10991">
            <a:solidFill>
              <a:srgbClr val="00FFFF"/>
            </a:solidFill>
          </a:ln>
        </p:spPr>
        <p:txBody>
          <a:bodyPr wrap="square" lIns="0" tIns="0" rIns="0" bIns="0" rtlCol="0"/>
          <a:lstStyle/>
          <a:p/>
        </p:txBody>
      </p:sp>
      <p:sp>
        <p:nvSpPr>
          <p:cNvPr id="1349" name="object 1349"/>
          <p:cNvSpPr/>
          <p:nvPr/>
        </p:nvSpPr>
        <p:spPr>
          <a:xfrm>
            <a:off x="2871360" y="3451990"/>
            <a:ext cx="0" cy="85725"/>
          </a:xfrm>
          <a:custGeom>
            <a:avLst/>
            <a:gdLst/>
            <a:ahLst/>
            <a:cxnLst/>
            <a:rect l="l" t="t" r="r" b="b"/>
            <a:pathLst>
              <a:path h="85725">
                <a:moveTo>
                  <a:pt x="0" y="0"/>
                </a:moveTo>
                <a:lnTo>
                  <a:pt x="0" y="85238"/>
                </a:lnTo>
              </a:path>
            </a:pathLst>
          </a:custGeom>
          <a:ln w="10991">
            <a:solidFill>
              <a:srgbClr val="00FFFF"/>
            </a:solidFill>
          </a:ln>
        </p:spPr>
        <p:txBody>
          <a:bodyPr wrap="square" lIns="0" tIns="0" rIns="0" bIns="0" rtlCol="0"/>
          <a:lstStyle/>
          <a:p/>
        </p:txBody>
      </p:sp>
      <p:sp>
        <p:nvSpPr>
          <p:cNvPr id="1350" name="object 1350"/>
          <p:cNvSpPr/>
          <p:nvPr/>
        </p:nvSpPr>
        <p:spPr>
          <a:xfrm>
            <a:off x="2871360" y="3867131"/>
            <a:ext cx="0" cy="45720"/>
          </a:xfrm>
          <a:custGeom>
            <a:avLst/>
            <a:gdLst/>
            <a:ahLst/>
            <a:cxnLst/>
            <a:rect l="l" t="t" r="r" b="b"/>
            <a:pathLst>
              <a:path h="45720">
                <a:moveTo>
                  <a:pt x="0" y="0"/>
                </a:moveTo>
                <a:lnTo>
                  <a:pt x="0" y="45382"/>
                </a:lnTo>
              </a:path>
            </a:pathLst>
          </a:custGeom>
          <a:ln w="10991">
            <a:solidFill>
              <a:srgbClr val="00FFFF"/>
            </a:solidFill>
          </a:ln>
        </p:spPr>
        <p:txBody>
          <a:bodyPr wrap="square" lIns="0" tIns="0" rIns="0" bIns="0" rtlCol="0"/>
          <a:lstStyle/>
          <a:p/>
        </p:txBody>
      </p:sp>
      <p:sp>
        <p:nvSpPr>
          <p:cNvPr id="1351" name="object 1351"/>
          <p:cNvSpPr/>
          <p:nvPr/>
        </p:nvSpPr>
        <p:spPr>
          <a:xfrm>
            <a:off x="3482982" y="3497315"/>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2" name="object 1352"/>
          <p:cNvSpPr/>
          <p:nvPr/>
        </p:nvSpPr>
        <p:spPr>
          <a:xfrm>
            <a:off x="3482982" y="3545461"/>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3" name="object 1353"/>
          <p:cNvSpPr/>
          <p:nvPr/>
        </p:nvSpPr>
        <p:spPr>
          <a:xfrm>
            <a:off x="3482982" y="3593550"/>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4" name="object 1354"/>
          <p:cNvSpPr/>
          <p:nvPr/>
        </p:nvSpPr>
        <p:spPr>
          <a:xfrm>
            <a:off x="3482982" y="3641695"/>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5" name="object 1355"/>
          <p:cNvSpPr/>
          <p:nvPr/>
        </p:nvSpPr>
        <p:spPr>
          <a:xfrm>
            <a:off x="3482982" y="3689784"/>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6" name="object 1356"/>
          <p:cNvSpPr/>
          <p:nvPr/>
        </p:nvSpPr>
        <p:spPr>
          <a:xfrm>
            <a:off x="3482982" y="3737930"/>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7" name="object 1357"/>
          <p:cNvSpPr/>
          <p:nvPr/>
        </p:nvSpPr>
        <p:spPr>
          <a:xfrm>
            <a:off x="3482982" y="3786018"/>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8" name="object 1358"/>
          <p:cNvSpPr/>
          <p:nvPr/>
        </p:nvSpPr>
        <p:spPr>
          <a:xfrm>
            <a:off x="3482982" y="3834145"/>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59" name="object 1359"/>
          <p:cNvSpPr/>
          <p:nvPr/>
        </p:nvSpPr>
        <p:spPr>
          <a:xfrm>
            <a:off x="3482982" y="3882291"/>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0" name="object 1360"/>
          <p:cNvSpPr/>
          <p:nvPr/>
        </p:nvSpPr>
        <p:spPr>
          <a:xfrm>
            <a:off x="3477493" y="3491827"/>
            <a:ext cx="90805" cy="0"/>
          </a:xfrm>
          <a:custGeom>
            <a:avLst/>
            <a:gdLst/>
            <a:ahLst/>
            <a:cxnLst/>
            <a:rect l="l" t="t" r="r" b="b"/>
            <a:pathLst>
              <a:path w="90804">
                <a:moveTo>
                  <a:pt x="0" y="0"/>
                </a:moveTo>
                <a:lnTo>
                  <a:pt x="90713" y="0"/>
                </a:lnTo>
              </a:path>
            </a:pathLst>
          </a:custGeom>
          <a:ln w="10990">
            <a:solidFill>
              <a:srgbClr val="00FFFF"/>
            </a:solidFill>
          </a:ln>
        </p:spPr>
        <p:txBody>
          <a:bodyPr wrap="square" lIns="0" tIns="0" rIns="0" bIns="0" rtlCol="0"/>
          <a:lstStyle/>
          <a:p/>
        </p:txBody>
      </p:sp>
      <p:sp>
        <p:nvSpPr>
          <p:cNvPr id="1361" name="object 1361"/>
          <p:cNvSpPr/>
          <p:nvPr/>
        </p:nvSpPr>
        <p:spPr>
          <a:xfrm>
            <a:off x="3568207" y="3491827"/>
            <a:ext cx="0" cy="421005"/>
          </a:xfrm>
          <a:custGeom>
            <a:avLst/>
            <a:gdLst/>
            <a:ahLst/>
            <a:cxnLst/>
            <a:rect l="l" t="t" r="r" b="b"/>
            <a:pathLst>
              <a:path h="421004">
                <a:moveTo>
                  <a:pt x="0" y="0"/>
                </a:moveTo>
                <a:lnTo>
                  <a:pt x="0" y="420687"/>
                </a:lnTo>
              </a:path>
            </a:pathLst>
          </a:custGeom>
          <a:ln w="10991">
            <a:solidFill>
              <a:srgbClr val="00FFFF"/>
            </a:solidFill>
          </a:ln>
        </p:spPr>
        <p:txBody>
          <a:bodyPr wrap="square" lIns="0" tIns="0" rIns="0" bIns="0" rtlCol="0"/>
          <a:lstStyle/>
          <a:p/>
        </p:txBody>
      </p:sp>
      <p:sp>
        <p:nvSpPr>
          <p:cNvPr id="1362" name="object 1362"/>
          <p:cNvSpPr/>
          <p:nvPr/>
        </p:nvSpPr>
        <p:spPr>
          <a:xfrm>
            <a:off x="3477493" y="3491827"/>
            <a:ext cx="0" cy="421005"/>
          </a:xfrm>
          <a:custGeom>
            <a:avLst/>
            <a:gdLst/>
            <a:ahLst/>
            <a:cxnLst/>
            <a:rect l="l" t="t" r="r" b="b"/>
            <a:pathLst>
              <a:path h="421004">
                <a:moveTo>
                  <a:pt x="0" y="420687"/>
                </a:moveTo>
                <a:lnTo>
                  <a:pt x="0" y="0"/>
                </a:lnTo>
              </a:path>
            </a:pathLst>
          </a:custGeom>
          <a:ln w="10991">
            <a:solidFill>
              <a:srgbClr val="00FFFF"/>
            </a:solidFill>
          </a:ln>
        </p:spPr>
        <p:txBody>
          <a:bodyPr wrap="square" lIns="0" tIns="0" rIns="0" bIns="0" rtlCol="0"/>
          <a:lstStyle/>
          <a:p/>
        </p:txBody>
      </p:sp>
      <p:sp>
        <p:nvSpPr>
          <p:cNvPr id="1363" name="object 1363"/>
          <p:cNvSpPr/>
          <p:nvPr/>
        </p:nvSpPr>
        <p:spPr>
          <a:xfrm>
            <a:off x="4090478" y="3614216"/>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4" name="object 1364"/>
          <p:cNvSpPr/>
          <p:nvPr/>
        </p:nvSpPr>
        <p:spPr>
          <a:xfrm>
            <a:off x="4090478" y="3662305"/>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5" name="object 1365"/>
          <p:cNvSpPr/>
          <p:nvPr/>
        </p:nvSpPr>
        <p:spPr>
          <a:xfrm>
            <a:off x="4090478" y="3710451"/>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6" name="object 1366"/>
          <p:cNvSpPr/>
          <p:nvPr/>
        </p:nvSpPr>
        <p:spPr>
          <a:xfrm>
            <a:off x="4090478" y="3758539"/>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7" name="object 1367"/>
          <p:cNvSpPr/>
          <p:nvPr/>
        </p:nvSpPr>
        <p:spPr>
          <a:xfrm>
            <a:off x="4090478" y="3806666"/>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8" name="object 1368"/>
          <p:cNvSpPr/>
          <p:nvPr/>
        </p:nvSpPr>
        <p:spPr>
          <a:xfrm>
            <a:off x="4090478" y="3854755"/>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69" name="object 1369"/>
          <p:cNvSpPr/>
          <p:nvPr/>
        </p:nvSpPr>
        <p:spPr>
          <a:xfrm>
            <a:off x="4090478" y="3902900"/>
            <a:ext cx="80010" cy="0"/>
          </a:xfrm>
          <a:custGeom>
            <a:avLst/>
            <a:gdLst/>
            <a:ahLst/>
            <a:cxnLst/>
            <a:rect l="l" t="t" r="r" b="b"/>
            <a:pathLst>
              <a:path w="80010">
                <a:moveTo>
                  <a:pt x="0" y="0"/>
                </a:moveTo>
                <a:lnTo>
                  <a:pt x="79736" y="0"/>
                </a:lnTo>
              </a:path>
            </a:pathLst>
          </a:custGeom>
          <a:ln w="10990">
            <a:solidFill>
              <a:srgbClr val="00FFFF"/>
            </a:solidFill>
          </a:ln>
        </p:spPr>
        <p:txBody>
          <a:bodyPr wrap="square" lIns="0" tIns="0" rIns="0" bIns="0" rtlCol="0"/>
          <a:lstStyle/>
          <a:p/>
        </p:txBody>
      </p:sp>
      <p:sp>
        <p:nvSpPr>
          <p:cNvPr id="1370" name="object 1370"/>
          <p:cNvSpPr/>
          <p:nvPr/>
        </p:nvSpPr>
        <p:spPr>
          <a:xfrm>
            <a:off x="4084990" y="3608671"/>
            <a:ext cx="90805" cy="0"/>
          </a:xfrm>
          <a:custGeom>
            <a:avLst/>
            <a:gdLst/>
            <a:ahLst/>
            <a:cxnLst/>
            <a:rect l="l" t="t" r="r" b="b"/>
            <a:pathLst>
              <a:path w="90804">
                <a:moveTo>
                  <a:pt x="0" y="0"/>
                </a:moveTo>
                <a:lnTo>
                  <a:pt x="90713" y="0"/>
                </a:lnTo>
              </a:path>
            </a:pathLst>
          </a:custGeom>
          <a:ln w="10990">
            <a:solidFill>
              <a:srgbClr val="00FFFF"/>
            </a:solidFill>
          </a:ln>
        </p:spPr>
        <p:txBody>
          <a:bodyPr wrap="square" lIns="0" tIns="0" rIns="0" bIns="0" rtlCol="0"/>
          <a:lstStyle/>
          <a:p/>
        </p:txBody>
      </p:sp>
      <p:sp>
        <p:nvSpPr>
          <p:cNvPr id="1371" name="object 1371"/>
          <p:cNvSpPr/>
          <p:nvPr/>
        </p:nvSpPr>
        <p:spPr>
          <a:xfrm>
            <a:off x="4175704" y="3608671"/>
            <a:ext cx="0" cy="304165"/>
          </a:xfrm>
          <a:custGeom>
            <a:avLst/>
            <a:gdLst/>
            <a:ahLst/>
            <a:cxnLst/>
            <a:rect l="l" t="t" r="r" b="b"/>
            <a:pathLst>
              <a:path h="304164">
                <a:moveTo>
                  <a:pt x="0" y="0"/>
                </a:moveTo>
                <a:lnTo>
                  <a:pt x="0" y="303843"/>
                </a:lnTo>
              </a:path>
            </a:pathLst>
          </a:custGeom>
          <a:ln w="10991">
            <a:solidFill>
              <a:srgbClr val="00FFFF"/>
            </a:solidFill>
          </a:ln>
        </p:spPr>
        <p:txBody>
          <a:bodyPr wrap="square" lIns="0" tIns="0" rIns="0" bIns="0" rtlCol="0"/>
          <a:lstStyle/>
          <a:p/>
        </p:txBody>
      </p:sp>
      <p:sp>
        <p:nvSpPr>
          <p:cNvPr id="1372" name="object 1372"/>
          <p:cNvSpPr/>
          <p:nvPr/>
        </p:nvSpPr>
        <p:spPr>
          <a:xfrm>
            <a:off x="4084990" y="3608671"/>
            <a:ext cx="0" cy="304165"/>
          </a:xfrm>
          <a:custGeom>
            <a:avLst/>
            <a:gdLst/>
            <a:ahLst/>
            <a:cxnLst/>
            <a:rect l="l" t="t" r="r" b="b"/>
            <a:pathLst>
              <a:path h="304164">
                <a:moveTo>
                  <a:pt x="0" y="303843"/>
                </a:moveTo>
                <a:lnTo>
                  <a:pt x="0" y="0"/>
                </a:lnTo>
              </a:path>
            </a:pathLst>
          </a:custGeom>
          <a:ln w="10991">
            <a:solidFill>
              <a:srgbClr val="00FFFF"/>
            </a:solidFill>
          </a:ln>
        </p:spPr>
        <p:txBody>
          <a:bodyPr wrap="square" lIns="0" tIns="0" rIns="0" bIns="0" rtlCol="0"/>
          <a:lstStyle/>
          <a:p/>
        </p:txBody>
      </p:sp>
      <p:sp>
        <p:nvSpPr>
          <p:cNvPr id="1373" name="object 1373"/>
          <p:cNvSpPr txBox="1"/>
          <p:nvPr/>
        </p:nvSpPr>
        <p:spPr>
          <a:xfrm rot="18960000">
            <a:off x="1198004" y="4102775"/>
            <a:ext cx="473301" cy="152400"/>
          </a:xfrm>
          <a:prstGeom prst="rect">
            <a:avLst/>
          </a:prstGeom>
        </p:spPr>
        <p:txBody>
          <a:bodyPr vert="horz" wrap="square" lIns="0" tIns="0" rIns="0" bIns="0" rtlCol="0">
            <a:spAutoFit/>
          </a:bodyPr>
          <a:lstStyle/>
          <a:p>
            <a:pPr>
              <a:lnSpc>
                <a:spcPts val="1190"/>
              </a:lnSpc>
            </a:pPr>
            <a:r>
              <a:rPr sz="1200" spc="-40" dirty="0">
                <a:latin typeface="Arial" panose="020B0604020202020204"/>
                <a:cs typeface="Arial" panose="020B0604020202020204"/>
              </a:rPr>
              <a:t>Tw</a:t>
            </a:r>
            <a:r>
              <a:rPr sz="1800" spc="-60" baseline="2000" dirty="0">
                <a:latin typeface="Arial" panose="020B0604020202020204"/>
                <a:cs typeface="Arial" panose="020B0604020202020204"/>
              </a:rPr>
              <a:t>itter</a:t>
            </a:r>
            <a:endParaRPr sz="1800" baseline="2000">
              <a:latin typeface="Arial" panose="020B0604020202020204"/>
              <a:cs typeface="Arial" panose="020B0604020202020204"/>
            </a:endParaRPr>
          </a:p>
        </p:txBody>
      </p:sp>
      <p:sp>
        <p:nvSpPr>
          <p:cNvPr id="1374" name="object 1374"/>
          <p:cNvSpPr txBox="1"/>
          <p:nvPr/>
        </p:nvSpPr>
        <p:spPr>
          <a:xfrm rot="18960000">
            <a:off x="1615452" y="4181841"/>
            <a:ext cx="692475" cy="152400"/>
          </a:xfrm>
          <a:prstGeom prst="rect">
            <a:avLst/>
          </a:prstGeom>
        </p:spPr>
        <p:txBody>
          <a:bodyPr vert="horz" wrap="square" lIns="0" tIns="0" rIns="0" bIns="0" rtlCol="0">
            <a:spAutoFit/>
          </a:bodyPr>
          <a:lstStyle/>
          <a:p>
            <a:pPr>
              <a:lnSpc>
                <a:spcPts val="1190"/>
              </a:lnSpc>
            </a:pPr>
            <a:r>
              <a:rPr sz="1200" spc="-35" dirty="0">
                <a:latin typeface="Arial" panose="020B0604020202020204"/>
                <a:cs typeface="Arial" panose="020B0604020202020204"/>
              </a:rPr>
              <a:t>Frie</a:t>
            </a:r>
            <a:r>
              <a:rPr sz="1800" spc="-52" baseline="2000" dirty="0">
                <a:latin typeface="Arial" panose="020B0604020202020204"/>
                <a:cs typeface="Arial" panose="020B0604020202020204"/>
              </a:rPr>
              <a:t>ndste</a:t>
            </a:r>
            <a:r>
              <a:rPr sz="1800" spc="-52" baseline="5000" dirty="0">
                <a:latin typeface="Arial" panose="020B0604020202020204"/>
                <a:cs typeface="Arial" panose="020B0604020202020204"/>
              </a:rPr>
              <a:t>r</a:t>
            </a:r>
            <a:endParaRPr sz="1800" baseline="5000">
              <a:latin typeface="Arial" panose="020B0604020202020204"/>
              <a:cs typeface="Arial" panose="020B0604020202020204"/>
            </a:endParaRPr>
          </a:p>
        </p:txBody>
      </p:sp>
      <p:sp>
        <p:nvSpPr>
          <p:cNvPr id="1375" name="object 1375"/>
          <p:cNvSpPr txBox="1"/>
          <p:nvPr/>
        </p:nvSpPr>
        <p:spPr>
          <a:xfrm rot="18960000">
            <a:off x="2376911" y="4114841"/>
            <a:ext cx="518029" cy="152400"/>
          </a:xfrm>
          <a:prstGeom prst="rect">
            <a:avLst/>
          </a:prstGeom>
        </p:spPr>
        <p:txBody>
          <a:bodyPr vert="horz" wrap="square" lIns="0" tIns="0" rIns="0" bIns="0" rtlCol="0">
            <a:spAutoFit/>
          </a:bodyPr>
          <a:lstStyle/>
          <a:p>
            <a:pPr>
              <a:lnSpc>
                <a:spcPts val="1190"/>
              </a:lnSpc>
            </a:pPr>
            <a:r>
              <a:rPr sz="1200" spc="-35" dirty="0">
                <a:latin typeface="Arial" panose="020B0604020202020204"/>
                <a:cs typeface="Arial" panose="020B0604020202020204"/>
              </a:rPr>
              <a:t>uk2</a:t>
            </a:r>
            <a:r>
              <a:rPr sz="1800" spc="-52" baseline="2000" dirty="0">
                <a:latin typeface="Arial" panose="020B0604020202020204"/>
                <a:cs typeface="Arial" panose="020B0604020202020204"/>
              </a:rPr>
              <a:t>007</a:t>
            </a:r>
            <a:endParaRPr sz="1800" baseline="2000">
              <a:latin typeface="Arial" panose="020B0604020202020204"/>
              <a:cs typeface="Arial" panose="020B0604020202020204"/>
            </a:endParaRPr>
          </a:p>
        </p:txBody>
      </p:sp>
      <p:sp>
        <p:nvSpPr>
          <p:cNvPr id="1376" name="object 1376"/>
          <p:cNvSpPr txBox="1"/>
          <p:nvPr/>
        </p:nvSpPr>
        <p:spPr>
          <a:xfrm rot="18960000">
            <a:off x="2913577" y="4145131"/>
            <a:ext cx="596833" cy="152400"/>
          </a:xfrm>
          <a:prstGeom prst="rect">
            <a:avLst/>
          </a:prstGeom>
        </p:spPr>
        <p:txBody>
          <a:bodyPr vert="horz" wrap="square" lIns="0" tIns="0" rIns="0" bIns="0" rtlCol="0">
            <a:spAutoFit/>
          </a:bodyPr>
          <a:lstStyle/>
          <a:p>
            <a:pPr>
              <a:lnSpc>
                <a:spcPts val="1190"/>
              </a:lnSpc>
            </a:pPr>
            <a:r>
              <a:rPr sz="1200" spc="-30" dirty="0">
                <a:latin typeface="Arial" panose="020B0604020202020204"/>
                <a:cs typeface="Arial" panose="020B0604020202020204"/>
              </a:rPr>
              <a:t>uk-un</a:t>
            </a:r>
            <a:r>
              <a:rPr sz="1800" spc="-44" baseline="2000" dirty="0">
                <a:latin typeface="Arial" panose="020B0604020202020204"/>
                <a:cs typeface="Arial" panose="020B0604020202020204"/>
              </a:rPr>
              <a:t>ion</a:t>
            </a:r>
            <a:endParaRPr sz="1800" baseline="2000">
              <a:latin typeface="Arial" panose="020B0604020202020204"/>
              <a:cs typeface="Arial" panose="020B0604020202020204"/>
            </a:endParaRPr>
          </a:p>
        </p:txBody>
      </p:sp>
      <p:sp>
        <p:nvSpPr>
          <p:cNvPr id="1377" name="object 1377"/>
          <p:cNvSpPr txBox="1"/>
          <p:nvPr/>
        </p:nvSpPr>
        <p:spPr>
          <a:xfrm rot="18960000">
            <a:off x="3360026" y="4213821"/>
            <a:ext cx="778834" cy="152400"/>
          </a:xfrm>
          <a:prstGeom prst="rect">
            <a:avLst/>
          </a:prstGeom>
        </p:spPr>
        <p:txBody>
          <a:bodyPr vert="horz" wrap="square" lIns="0" tIns="0" rIns="0" bIns="0" rtlCol="0">
            <a:spAutoFit/>
          </a:bodyPr>
          <a:lstStyle/>
          <a:p>
            <a:pPr>
              <a:lnSpc>
                <a:spcPts val="1190"/>
              </a:lnSpc>
            </a:pPr>
            <a:r>
              <a:rPr sz="1200" spc="-35" dirty="0">
                <a:latin typeface="Arial" panose="020B0604020202020204"/>
                <a:cs typeface="Arial" panose="020B0604020202020204"/>
              </a:rPr>
              <a:t>hyp</a:t>
            </a:r>
            <a:r>
              <a:rPr sz="1800" spc="-52" baseline="2000" dirty="0">
                <a:latin typeface="Arial" panose="020B0604020202020204"/>
                <a:cs typeface="Arial" panose="020B0604020202020204"/>
              </a:rPr>
              <a:t>erlink</a:t>
            </a:r>
            <a:r>
              <a:rPr sz="1800" spc="-52" baseline="5000" dirty="0">
                <a:latin typeface="Arial" panose="020B0604020202020204"/>
                <a:cs typeface="Arial" panose="020B0604020202020204"/>
              </a:rPr>
              <a:t>14</a:t>
            </a:r>
            <a:endParaRPr sz="1800" baseline="5000">
              <a:latin typeface="Arial" panose="020B0604020202020204"/>
              <a:cs typeface="Arial" panose="020B0604020202020204"/>
            </a:endParaRPr>
          </a:p>
        </p:txBody>
      </p:sp>
      <p:sp>
        <p:nvSpPr>
          <p:cNvPr id="1378" name="object 1378"/>
          <p:cNvSpPr txBox="1"/>
          <p:nvPr/>
        </p:nvSpPr>
        <p:spPr>
          <a:xfrm>
            <a:off x="968831" y="2970438"/>
            <a:ext cx="235585" cy="1028065"/>
          </a:xfrm>
          <a:prstGeom prst="rect">
            <a:avLst/>
          </a:prstGeom>
        </p:spPr>
        <p:txBody>
          <a:bodyPr vert="horz" wrap="square" lIns="0" tIns="30480" rIns="0" bIns="0" rtlCol="0">
            <a:spAutoFit/>
          </a:bodyPr>
          <a:lstStyle/>
          <a:p>
            <a:pPr marL="12700">
              <a:lnSpc>
                <a:spcPct val="100000"/>
              </a:lnSpc>
              <a:spcBef>
                <a:spcPts val="240"/>
              </a:spcBef>
            </a:pPr>
            <a:r>
              <a:rPr sz="1200" spc="-10" dirty="0">
                <a:latin typeface="Arial" panose="020B0604020202020204"/>
                <a:cs typeface="Arial" panose="020B0604020202020204"/>
              </a:rPr>
              <a:t>0.8</a:t>
            </a:r>
            <a:endParaRPr sz="1200">
              <a:latin typeface="Arial" panose="020B0604020202020204"/>
              <a:cs typeface="Arial" panose="020B0604020202020204"/>
            </a:endParaRPr>
          </a:p>
          <a:p>
            <a:pPr marL="12700">
              <a:lnSpc>
                <a:spcPct val="100000"/>
              </a:lnSpc>
              <a:spcBef>
                <a:spcPts val="140"/>
              </a:spcBef>
            </a:pPr>
            <a:r>
              <a:rPr sz="1200" spc="-10" dirty="0">
                <a:latin typeface="Arial" panose="020B0604020202020204"/>
                <a:cs typeface="Arial" panose="020B0604020202020204"/>
              </a:rPr>
              <a:t>0.6</a:t>
            </a:r>
            <a:endParaRPr sz="1200">
              <a:latin typeface="Arial" panose="020B0604020202020204"/>
              <a:cs typeface="Arial" panose="020B0604020202020204"/>
            </a:endParaRPr>
          </a:p>
          <a:p>
            <a:pPr marL="12700">
              <a:lnSpc>
                <a:spcPct val="100000"/>
              </a:lnSpc>
              <a:spcBef>
                <a:spcPts val="140"/>
              </a:spcBef>
            </a:pPr>
            <a:r>
              <a:rPr sz="1200" spc="-10" dirty="0">
                <a:latin typeface="Arial" panose="020B0604020202020204"/>
                <a:cs typeface="Arial" panose="020B0604020202020204"/>
              </a:rPr>
              <a:t>0.4</a:t>
            </a:r>
            <a:endParaRPr sz="1200">
              <a:latin typeface="Arial" panose="020B0604020202020204"/>
              <a:cs typeface="Arial" panose="020B0604020202020204"/>
            </a:endParaRPr>
          </a:p>
          <a:p>
            <a:pPr marL="12700">
              <a:lnSpc>
                <a:spcPct val="100000"/>
              </a:lnSpc>
              <a:spcBef>
                <a:spcPts val="130"/>
              </a:spcBef>
            </a:pPr>
            <a:r>
              <a:rPr sz="1200" spc="-10" dirty="0">
                <a:latin typeface="Arial" panose="020B0604020202020204"/>
                <a:cs typeface="Arial" panose="020B0604020202020204"/>
              </a:rPr>
              <a:t>0.2</a:t>
            </a:r>
            <a:endParaRPr sz="1200">
              <a:latin typeface="Arial" panose="020B0604020202020204"/>
              <a:cs typeface="Arial" panose="020B0604020202020204"/>
            </a:endParaRPr>
          </a:p>
          <a:p>
            <a:pPr marL="12700">
              <a:lnSpc>
                <a:spcPct val="100000"/>
              </a:lnSpc>
              <a:spcBef>
                <a:spcPts val="140"/>
              </a:spcBef>
            </a:pPr>
            <a:r>
              <a:rPr sz="1200" spc="-10" dirty="0">
                <a:latin typeface="Arial" panose="020B0604020202020204"/>
                <a:cs typeface="Arial" panose="020B0604020202020204"/>
              </a:rPr>
              <a:t>0.0</a:t>
            </a:r>
            <a:endParaRPr sz="1200">
              <a:latin typeface="Arial" panose="020B0604020202020204"/>
              <a:cs typeface="Arial" panose="020B0604020202020204"/>
            </a:endParaRPr>
          </a:p>
        </p:txBody>
      </p:sp>
      <p:sp>
        <p:nvSpPr>
          <p:cNvPr id="1379" name="object 1379"/>
          <p:cNvSpPr txBox="1"/>
          <p:nvPr/>
        </p:nvSpPr>
        <p:spPr>
          <a:xfrm>
            <a:off x="968831" y="2168920"/>
            <a:ext cx="235585" cy="628015"/>
          </a:xfrm>
          <a:prstGeom prst="rect">
            <a:avLst/>
          </a:prstGeom>
        </p:spPr>
        <p:txBody>
          <a:bodyPr vert="horz" wrap="square" lIns="0" tIns="30480" rIns="0" bIns="0" rtlCol="0">
            <a:spAutoFit/>
          </a:bodyPr>
          <a:lstStyle/>
          <a:p>
            <a:pPr marL="12700">
              <a:lnSpc>
                <a:spcPct val="100000"/>
              </a:lnSpc>
              <a:spcBef>
                <a:spcPts val="240"/>
              </a:spcBef>
            </a:pPr>
            <a:r>
              <a:rPr sz="1200" spc="-10" dirty="0">
                <a:latin typeface="Arial" panose="020B0604020202020204"/>
                <a:cs typeface="Arial" panose="020B0604020202020204"/>
              </a:rPr>
              <a:t>1.6</a:t>
            </a:r>
            <a:endParaRPr sz="1200">
              <a:latin typeface="Arial" panose="020B0604020202020204"/>
              <a:cs typeface="Arial" panose="020B0604020202020204"/>
            </a:endParaRPr>
          </a:p>
          <a:p>
            <a:pPr marL="12700">
              <a:lnSpc>
                <a:spcPct val="100000"/>
              </a:lnSpc>
              <a:spcBef>
                <a:spcPts val="140"/>
              </a:spcBef>
            </a:pPr>
            <a:r>
              <a:rPr sz="1200" spc="-10" dirty="0">
                <a:latin typeface="Arial" panose="020B0604020202020204"/>
                <a:cs typeface="Arial" panose="020B0604020202020204"/>
              </a:rPr>
              <a:t>1.4</a:t>
            </a:r>
            <a:endParaRPr sz="1200">
              <a:latin typeface="Arial" panose="020B0604020202020204"/>
              <a:cs typeface="Arial" panose="020B0604020202020204"/>
            </a:endParaRPr>
          </a:p>
          <a:p>
            <a:pPr marL="12700">
              <a:lnSpc>
                <a:spcPct val="100000"/>
              </a:lnSpc>
              <a:spcBef>
                <a:spcPts val="140"/>
              </a:spcBef>
            </a:pPr>
            <a:r>
              <a:rPr sz="1200" spc="-10" dirty="0">
                <a:latin typeface="Arial" panose="020B0604020202020204"/>
                <a:cs typeface="Arial" panose="020B0604020202020204"/>
              </a:rPr>
              <a:t>1.2</a:t>
            </a:r>
            <a:endParaRPr sz="1200">
              <a:latin typeface="Arial" panose="020B0604020202020204"/>
              <a:cs typeface="Arial" panose="020B0604020202020204"/>
            </a:endParaRPr>
          </a:p>
        </p:txBody>
      </p:sp>
      <p:sp>
        <p:nvSpPr>
          <p:cNvPr id="1380" name="object 1380"/>
          <p:cNvSpPr/>
          <p:nvPr/>
        </p:nvSpPr>
        <p:spPr>
          <a:xfrm>
            <a:off x="1567054" y="3912514"/>
            <a:ext cx="0" cy="43180"/>
          </a:xfrm>
          <a:custGeom>
            <a:avLst/>
            <a:gdLst/>
            <a:ahLst/>
            <a:cxnLst/>
            <a:rect l="l" t="t" r="r" b="b"/>
            <a:pathLst>
              <a:path h="43179">
                <a:moveTo>
                  <a:pt x="0" y="42600"/>
                </a:moveTo>
                <a:lnTo>
                  <a:pt x="0" y="0"/>
                </a:lnTo>
              </a:path>
            </a:pathLst>
          </a:custGeom>
          <a:ln w="8243">
            <a:solidFill>
              <a:srgbClr val="000000"/>
            </a:solidFill>
          </a:ln>
        </p:spPr>
        <p:txBody>
          <a:bodyPr wrap="square" lIns="0" tIns="0" rIns="0" bIns="0" rtlCol="0"/>
          <a:lstStyle/>
          <a:p/>
        </p:txBody>
      </p:sp>
      <p:sp>
        <p:nvSpPr>
          <p:cNvPr id="1381" name="object 1381"/>
          <p:cNvSpPr/>
          <p:nvPr/>
        </p:nvSpPr>
        <p:spPr>
          <a:xfrm>
            <a:off x="2173188" y="3912514"/>
            <a:ext cx="0" cy="43180"/>
          </a:xfrm>
          <a:custGeom>
            <a:avLst/>
            <a:gdLst/>
            <a:ahLst/>
            <a:cxnLst/>
            <a:rect l="l" t="t" r="r" b="b"/>
            <a:pathLst>
              <a:path h="43179">
                <a:moveTo>
                  <a:pt x="0" y="42600"/>
                </a:moveTo>
                <a:lnTo>
                  <a:pt x="0" y="0"/>
                </a:lnTo>
              </a:path>
            </a:pathLst>
          </a:custGeom>
          <a:ln w="8243">
            <a:solidFill>
              <a:srgbClr val="000000"/>
            </a:solidFill>
          </a:ln>
        </p:spPr>
        <p:txBody>
          <a:bodyPr wrap="square" lIns="0" tIns="0" rIns="0" bIns="0" rtlCol="0"/>
          <a:lstStyle/>
          <a:p/>
        </p:txBody>
      </p:sp>
      <p:sp>
        <p:nvSpPr>
          <p:cNvPr id="1382" name="object 1382"/>
          <p:cNvSpPr/>
          <p:nvPr/>
        </p:nvSpPr>
        <p:spPr>
          <a:xfrm>
            <a:off x="2780684" y="3912514"/>
            <a:ext cx="0" cy="43180"/>
          </a:xfrm>
          <a:custGeom>
            <a:avLst/>
            <a:gdLst/>
            <a:ahLst/>
            <a:cxnLst/>
            <a:rect l="l" t="t" r="r" b="b"/>
            <a:pathLst>
              <a:path h="43179">
                <a:moveTo>
                  <a:pt x="0" y="42600"/>
                </a:moveTo>
                <a:lnTo>
                  <a:pt x="0" y="0"/>
                </a:lnTo>
              </a:path>
            </a:pathLst>
          </a:custGeom>
          <a:ln w="8243">
            <a:solidFill>
              <a:srgbClr val="000000"/>
            </a:solidFill>
          </a:ln>
        </p:spPr>
        <p:txBody>
          <a:bodyPr wrap="square" lIns="0" tIns="0" rIns="0" bIns="0" rtlCol="0"/>
          <a:lstStyle/>
          <a:p/>
        </p:txBody>
      </p:sp>
      <p:sp>
        <p:nvSpPr>
          <p:cNvPr id="1383" name="object 1383"/>
          <p:cNvSpPr/>
          <p:nvPr/>
        </p:nvSpPr>
        <p:spPr>
          <a:xfrm>
            <a:off x="3386799" y="3912514"/>
            <a:ext cx="0" cy="43180"/>
          </a:xfrm>
          <a:custGeom>
            <a:avLst/>
            <a:gdLst/>
            <a:ahLst/>
            <a:cxnLst/>
            <a:rect l="l" t="t" r="r" b="b"/>
            <a:pathLst>
              <a:path h="43179">
                <a:moveTo>
                  <a:pt x="0" y="42600"/>
                </a:moveTo>
                <a:lnTo>
                  <a:pt x="0" y="0"/>
                </a:lnTo>
              </a:path>
            </a:pathLst>
          </a:custGeom>
          <a:ln w="8243">
            <a:solidFill>
              <a:srgbClr val="000000"/>
            </a:solidFill>
          </a:ln>
        </p:spPr>
        <p:txBody>
          <a:bodyPr wrap="square" lIns="0" tIns="0" rIns="0" bIns="0" rtlCol="0"/>
          <a:lstStyle/>
          <a:p/>
        </p:txBody>
      </p:sp>
      <p:sp>
        <p:nvSpPr>
          <p:cNvPr id="1384" name="object 1384"/>
          <p:cNvSpPr/>
          <p:nvPr/>
        </p:nvSpPr>
        <p:spPr>
          <a:xfrm>
            <a:off x="3992894" y="3912514"/>
            <a:ext cx="0" cy="43180"/>
          </a:xfrm>
          <a:custGeom>
            <a:avLst/>
            <a:gdLst/>
            <a:ahLst/>
            <a:cxnLst/>
            <a:rect l="l" t="t" r="r" b="b"/>
            <a:pathLst>
              <a:path h="43179">
                <a:moveTo>
                  <a:pt x="0" y="42600"/>
                </a:moveTo>
                <a:lnTo>
                  <a:pt x="0" y="0"/>
                </a:lnTo>
              </a:path>
            </a:pathLst>
          </a:custGeom>
          <a:ln w="8243">
            <a:solidFill>
              <a:srgbClr val="000000"/>
            </a:solidFill>
          </a:ln>
        </p:spPr>
        <p:txBody>
          <a:bodyPr wrap="square" lIns="0" tIns="0" rIns="0" bIns="0" rtlCol="0"/>
          <a:lstStyle/>
          <a:p/>
        </p:txBody>
      </p:sp>
      <p:sp>
        <p:nvSpPr>
          <p:cNvPr id="1385" name="object 1385"/>
          <p:cNvSpPr/>
          <p:nvPr/>
        </p:nvSpPr>
        <p:spPr>
          <a:xfrm>
            <a:off x="1263287" y="3912514"/>
            <a:ext cx="3033395" cy="0"/>
          </a:xfrm>
          <a:custGeom>
            <a:avLst/>
            <a:gdLst/>
            <a:ahLst/>
            <a:cxnLst/>
            <a:rect l="l" t="t" r="r" b="b"/>
            <a:pathLst>
              <a:path w="3033395">
                <a:moveTo>
                  <a:pt x="0" y="0"/>
                </a:moveTo>
                <a:lnTo>
                  <a:pt x="3033374" y="0"/>
                </a:lnTo>
              </a:path>
            </a:pathLst>
          </a:custGeom>
          <a:ln w="8242">
            <a:solidFill>
              <a:srgbClr val="000000"/>
            </a:solidFill>
          </a:ln>
        </p:spPr>
        <p:txBody>
          <a:bodyPr wrap="square" lIns="0" tIns="0" rIns="0" bIns="0" rtlCol="0"/>
          <a:lstStyle/>
          <a:p/>
        </p:txBody>
      </p:sp>
      <p:sp>
        <p:nvSpPr>
          <p:cNvPr id="1386" name="object 1386"/>
          <p:cNvSpPr/>
          <p:nvPr/>
        </p:nvSpPr>
        <p:spPr>
          <a:xfrm>
            <a:off x="1220684" y="3912514"/>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87" name="object 1387"/>
          <p:cNvSpPr/>
          <p:nvPr/>
        </p:nvSpPr>
        <p:spPr>
          <a:xfrm>
            <a:off x="1220684" y="3711813"/>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88" name="object 1388"/>
          <p:cNvSpPr/>
          <p:nvPr/>
        </p:nvSpPr>
        <p:spPr>
          <a:xfrm>
            <a:off x="1220684" y="3512436"/>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89" name="object 1389"/>
          <p:cNvSpPr/>
          <p:nvPr/>
        </p:nvSpPr>
        <p:spPr>
          <a:xfrm>
            <a:off x="1220684" y="3311735"/>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90" name="object 1390"/>
          <p:cNvSpPr/>
          <p:nvPr/>
        </p:nvSpPr>
        <p:spPr>
          <a:xfrm>
            <a:off x="1220684" y="3111035"/>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91" name="object 1391"/>
          <p:cNvSpPr/>
          <p:nvPr/>
        </p:nvSpPr>
        <p:spPr>
          <a:xfrm>
            <a:off x="1220684" y="2910334"/>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92" name="object 1392"/>
          <p:cNvSpPr/>
          <p:nvPr/>
        </p:nvSpPr>
        <p:spPr>
          <a:xfrm>
            <a:off x="1220684" y="2710957"/>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93" name="object 1393"/>
          <p:cNvSpPr/>
          <p:nvPr/>
        </p:nvSpPr>
        <p:spPr>
          <a:xfrm>
            <a:off x="1220684" y="2510237"/>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94" name="object 1394"/>
          <p:cNvSpPr/>
          <p:nvPr/>
        </p:nvSpPr>
        <p:spPr>
          <a:xfrm>
            <a:off x="1220684" y="2309536"/>
            <a:ext cx="43180" cy="0"/>
          </a:xfrm>
          <a:custGeom>
            <a:avLst/>
            <a:gdLst/>
            <a:ahLst/>
            <a:cxnLst/>
            <a:rect l="l" t="t" r="r" b="b"/>
            <a:pathLst>
              <a:path w="43180">
                <a:moveTo>
                  <a:pt x="0" y="0"/>
                </a:moveTo>
                <a:lnTo>
                  <a:pt x="42603" y="0"/>
                </a:lnTo>
              </a:path>
            </a:pathLst>
          </a:custGeom>
          <a:ln w="8242">
            <a:solidFill>
              <a:srgbClr val="000000"/>
            </a:solidFill>
          </a:ln>
        </p:spPr>
        <p:txBody>
          <a:bodyPr wrap="square" lIns="0" tIns="0" rIns="0" bIns="0" rtlCol="0"/>
          <a:lstStyle/>
          <a:p/>
        </p:txBody>
      </p:sp>
      <p:sp>
        <p:nvSpPr>
          <p:cNvPr id="1395" name="object 1395"/>
          <p:cNvSpPr/>
          <p:nvPr/>
        </p:nvSpPr>
        <p:spPr>
          <a:xfrm>
            <a:off x="1263287" y="2309536"/>
            <a:ext cx="0" cy="1603375"/>
          </a:xfrm>
          <a:custGeom>
            <a:avLst/>
            <a:gdLst/>
            <a:ahLst/>
            <a:cxnLst/>
            <a:rect l="l" t="t" r="r" b="b"/>
            <a:pathLst>
              <a:path h="1603375">
                <a:moveTo>
                  <a:pt x="0" y="1602978"/>
                </a:moveTo>
                <a:lnTo>
                  <a:pt x="0" y="0"/>
                </a:lnTo>
              </a:path>
            </a:pathLst>
          </a:custGeom>
          <a:ln w="8243">
            <a:solidFill>
              <a:srgbClr val="000000"/>
            </a:solidFill>
          </a:ln>
        </p:spPr>
        <p:txBody>
          <a:bodyPr wrap="square" lIns="0" tIns="0" rIns="0" bIns="0" rtlCol="0"/>
          <a:lstStyle/>
          <a:p/>
        </p:txBody>
      </p:sp>
      <p:sp>
        <p:nvSpPr>
          <p:cNvPr id="1396" name="object 1396"/>
          <p:cNvSpPr/>
          <p:nvPr/>
        </p:nvSpPr>
        <p:spPr>
          <a:xfrm>
            <a:off x="1567054" y="2309536"/>
            <a:ext cx="0" cy="43180"/>
          </a:xfrm>
          <a:custGeom>
            <a:avLst/>
            <a:gdLst/>
            <a:ahLst/>
            <a:cxnLst/>
            <a:rect l="l" t="t" r="r" b="b"/>
            <a:pathLst>
              <a:path h="43180">
                <a:moveTo>
                  <a:pt x="0" y="0"/>
                </a:moveTo>
                <a:lnTo>
                  <a:pt x="0" y="42600"/>
                </a:lnTo>
              </a:path>
            </a:pathLst>
          </a:custGeom>
          <a:ln w="8243">
            <a:solidFill>
              <a:srgbClr val="000000"/>
            </a:solidFill>
          </a:ln>
        </p:spPr>
        <p:txBody>
          <a:bodyPr wrap="square" lIns="0" tIns="0" rIns="0" bIns="0" rtlCol="0"/>
          <a:lstStyle/>
          <a:p/>
        </p:txBody>
      </p:sp>
      <p:sp>
        <p:nvSpPr>
          <p:cNvPr id="1397" name="object 1397"/>
          <p:cNvSpPr/>
          <p:nvPr/>
        </p:nvSpPr>
        <p:spPr>
          <a:xfrm>
            <a:off x="2173188" y="2309536"/>
            <a:ext cx="0" cy="43180"/>
          </a:xfrm>
          <a:custGeom>
            <a:avLst/>
            <a:gdLst/>
            <a:ahLst/>
            <a:cxnLst/>
            <a:rect l="l" t="t" r="r" b="b"/>
            <a:pathLst>
              <a:path h="43180">
                <a:moveTo>
                  <a:pt x="0" y="0"/>
                </a:moveTo>
                <a:lnTo>
                  <a:pt x="0" y="42600"/>
                </a:lnTo>
              </a:path>
            </a:pathLst>
          </a:custGeom>
          <a:ln w="8243">
            <a:solidFill>
              <a:srgbClr val="000000"/>
            </a:solidFill>
          </a:ln>
        </p:spPr>
        <p:txBody>
          <a:bodyPr wrap="square" lIns="0" tIns="0" rIns="0" bIns="0" rtlCol="0"/>
          <a:lstStyle/>
          <a:p/>
        </p:txBody>
      </p:sp>
      <p:sp>
        <p:nvSpPr>
          <p:cNvPr id="1398" name="object 1398"/>
          <p:cNvSpPr/>
          <p:nvPr/>
        </p:nvSpPr>
        <p:spPr>
          <a:xfrm>
            <a:off x="2780684" y="2309536"/>
            <a:ext cx="0" cy="43180"/>
          </a:xfrm>
          <a:custGeom>
            <a:avLst/>
            <a:gdLst/>
            <a:ahLst/>
            <a:cxnLst/>
            <a:rect l="l" t="t" r="r" b="b"/>
            <a:pathLst>
              <a:path h="43180">
                <a:moveTo>
                  <a:pt x="0" y="0"/>
                </a:moveTo>
                <a:lnTo>
                  <a:pt x="0" y="42600"/>
                </a:lnTo>
              </a:path>
            </a:pathLst>
          </a:custGeom>
          <a:ln w="8243">
            <a:solidFill>
              <a:srgbClr val="000000"/>
            </a:solidFill>
          </a:ln>
        </p:spPr>
        <p:txBody>
          <a:bodyPr wrap="square" lIns="0" tIns="0" rIns="0" bIns="0" rtlCol="0"/>
          <a:lstStyle/>
          <a:p/>
        </p:txBody>
      </p:sp>
      <p:sp>
        <p:nvSpPr>
          <p:cNvPr id="1399" name="object 1399"/>
          <p:cNvSpPr/>
          <p:nvPr/>
        </p:nvSpPr>
        <p:spPr>
          <a:xfrm>
            <a:off x="3386799" y="2309536"/>
            <a:ext cx="0" cy="43180"/>
          </a:xfrm>
          <a:custGeom>
            <a:avLst/>
            <a:gdLst/>
            <a:ahLst/>
            <a:cxnLst/>
            <a:rect l="l" t="t" r="r" b="b"/>
            <a:pathLst>
              <a:path h="43180">
                <a:moveTo>
                  <a:pt x="0" y="0"/>
                </a:moveTo>
                <a:lnTo>
                  <a:pt x="0" y="42600"/>
                </a:lnTo>
              </a:path>
            </a:pathLst>
          </a:custGeom>
          <a:ln w="8243">
            <a:solidFill>
              <a:srgbClr val="000000"/>
            </a:solidFill>
          </a:ln>
        </p:spPr>
        <p:txBody>
          <a:bodyPr wrap="square" lIns="0" tIns="0" rIns="0" bIns="0" rtlCol="0"/>
          <a:lstStyle/>
          <a:p/>
        </p:txBody>
      </p:sp>
      <p:sp>
        <p:nvSpPr>
          <p:cNvPr id="1400" name="object 1400"/>
          <p:cNvSpPr/>
          <p:nvPr/>
        </p:nvSpPr>
        <p:spPr>
          <a:xfrm>
            <a:off x="3992894" y="2309536"/>
            <a:ext cx="0" cy="43180"/>
          </a:xfrm>
          <a:custGeom>
            <a:avLst/>
            <a:gdLst/>
            <a:ahLst/>
            <a:cxnLst/>
            <a:rect l="l" t="t" r="r" b="b"/>
            <a:pathLst>
              <a:path h="43180">
                <a:moveTo>
                  <a:pt x="0" y="0"/>
                </a:moveTo>
                <a:lnTo>
                  <a:pt x="0" y="42600"/>
                </a:lnTo>
              </a:path>
            </a:pathLst>
          </a:custGeom>
          <a:ln w="8243">
            <a:solidFill>
              <a:srgbClr val="000000"/>
            </a:solidFill>
          </a:ln>
        </p:spPr>
        <p:txBody>
          <a:bodyPr wrap="square" lIns="0" tIns="0" rIns="0" bIns="0" rtlCol="0"/>
          <a:lstStyle/>
          <a:p/>
        </p:txBody>
      </p:sp>
      <p:sp>
        <p:nvSpPr>
          <p:cNvPr id="1401" name="object 1401"/>
          <p:cNvSpPr/>
          <p:nvPr/>
        </p:nvSpPr>
        <p:spPr>
          <a:xfrm>
            <a:off x="1263287" y="2309536"/>
            <a:ext cx="3033395" cy="0"/>
          </a:xfrm>
          <a:custGeom>
            <a:avLst/>
            <a:gdLst/>
            <a:ahLst/>
            <a:cxnLst/>
            <a:rect l="l" t="t" r="r" b="b"/>
            <a:pathLst>
              <a:path w="3033395">
                <a:moveTo>
                  <a:pt x="0" y="0"/>
                </a:moveTo>
                <a:lnTo>
                  <a:pt x="3033374" y="0"/>
                </a:lnTo>
              </a:path>
            </a:pathLst>
          </a:custGeom>
          <a:ln w="8242">
            <a:solidFill>
              <a:srgbClr val="000000"/>
            </a:solidFill>
          </a:ln>
        </p:spPr>
        <p:txBody>
          <a:bodyPr wrap="square" lIns="0" tIns="0" rIns="0" bIns="0" rtlCol="0"/>
          <a:lstStyle/>
          <a:p/>
        </p:txBody>
      </p:sp>
      <p:sp>
        <p:nvSpPr>
          <p:cNvPr id="1402" name="object 1402"/>
          <p:cNvSpPr/>
          <p:nvPr/>
        </p:nvSpPr>
        <p:spPr>
          <a:xfrm>
            <a:off x="4254078" y="3912514"/>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3" name="object 1403"/>
          <p:cNvSpPr/>
          <p:nvPr/>
        </p:nvSpPr>
        <p:spPr>
          <a:xfrm>
            <a:off x="4254078" y="3711813"/>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4" name="object 1404"/>
          <p:cNvSpPr/>
          <p:nvPr/>
        </p:nvSpPr>
        <p:spPr>
          <a:xfrm>
            <a:off x="4254078" y="3512436"/>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5" name="object 1405"/>
          <p:cNvSpPr/>
          <p:nvPr/>
        </p:nvSpPr>
        <p:spPr>
          <a:xfrm>
            <a:off x="4254078" y="3311735"/>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6" name="object 1406"/>
          <p:cNvSpPr/>
          <p:nvPr/>
        </p:nvSpPr>
        <p:spPr>
          <a:xfrm>
            <a:off x="4254078" y="3111035"/>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7" name="object 1407"/>
          <p:cNvSpPr/>
          <p:nvPr/>
        </p:nvSpPr>
        <p:spPr>
          <a:xfrm>
            <a:off x="4254078" y="2910334"/>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8" name="object 1408"/>
          <p:cNvSpPr/>
          <p:nvPr/>
        </p:nvSpPr>
        <p:spPr>
          <a:xfrm>
            <a:off x="4254078" y="2710957"/>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09" name="object 1409"/>
          <p:cNvSpPr/>
          <p:nvPr/>
        </p:nvSpPr>
        <p:spPr>
          <a:xfrm>
            <a:off x="4254078" y="2510237"/>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10" name="object 1410"/>
          <p:cNvSpPr/>
          <p:nvPr/>
        </p:nvSpPr>
        <p:spPr>
          <a:xfrm>
            <a:off x="4254078" y="2309536"/>
            <a:ext cx="43180" cy="0"/>
          </a:xfrm>
          <a:custGeom>
            <a:avLst/>
            <a:gdLst/>
            <a:ahLst/>
            <a:cxnLst/>
            <a:rect l="l" t="t" r="r" b="b"/>
            <a:pathLst>
              <a:path w="43179">
                <a:moveTo>
                  <a:pt x="42583" y="0"/>
                </a:moveTo>
                <a:lnTo>
                  <a:pt x="0" y="0"/>
                </a:lnTo>
              </a:path>
            </a:pathLst>
          </a:custGeom>
          <a:ln w="8242">
            <a:solidFill>
              <a:srgbClr val="000000"/>
            </a:solidFill>
          </a:ln>
        </p:spPr>
        <p:txBody>
          <a:bodyPr wrap="square" lIns="0" tIns="0" rIns="0" bIns="0" rtlCol="0"/>
          <a:lstStyle/>
          <a:p/>
        </p:txBody>
      </p:sp>
      <p:sp>
        <p:nvSpPr>
          <p:cNvPr id="1411" name="object 1411"/>
          <p:cNvSpPr/>
          <p:nvPr/>
        </p:nvSpPr>
        <p:spPr>
          <a:xfrm>
            <a:off x="4296662" y="2309536"/>
            <a:ext cx="0" cy="1603375"/>
          </a:xfrm>
          <a:custGeom>
            <a:avLst/>
            <a:gdLst/>
            <a:ahLst/>
            <a:cxnLst/>
            <a:rect l="l" t="t" r="r" b="b"/>
            <a:pathLst>
              <a:path h="1603375">
                <a:moveTo>
                  <a:pt x="0" y="1602978"/>
                </a:moveTo>
                <a:lnTo>
                  <a:pt x="0" y="0"/>
                </a:lnTo>
              </a:path>
            </a:pathLst>
          </a:custGeom>
          <a:ln w="8243">
            <a:solidFill>
              <a:srgbClr val="000000"/>
            </a:solidFill>
          </a:ln>
        </p:spPr>
        <p:txBody>
          <a:bodyPr wrap="square" lIns="0" tIns="0" rIns="0" bIns="0" rtlCol="0"/>
          <a:lstStyle/>
          <a:p/>
        </p:txBody>
      </p:sp>
      <p:sp>
        <p:nvSpPr>
          <p:cNvPr id="1412" name="object 1412"/>
          <p:cNvSpPr txBox="1"/>
          <p:nvPr/>
        </p:nvSpPr>
        <p:spPr>
          <a:xfrm>
            <a:off x="968831" y="2768392"/>
            <a:ext cx="3328670" cy="207010"/>
          </a:xfrm>
          <a:prstGeom prst="rect">
            <a:avLst/>
          </a:prstGeom>
        </p:spPr>
        <p:txBody>
          <a:bodyPr vert="horz" wrap="square" lIns="0" tIns="11430" rIns="0" bIns="0" rtlCol="0">
            <a:spAutoFit/>
          </a:bodyPr>
          <a:lstStyle/>
          <a:p>
            <a:pPr marL="12700">
              <a:lnSpc>
                <a:spcPct val="100000"/>
              </a:lnSpc>
              <a:spcBef>
                <a:spcPts val="90"/>
              </a:spcBef>
            </a:pPr>
            <a:r>
              <a:rPr sz="1800" spc="-15" baseline="-7000" dirty="0">
                <a:latin typeface="Arial" panose="020B0604020202020204"/>
                <a:cs typeface="Arial" panose="020B0604020202020204"/>
              </a:rPr>
              <a:t>1.0</a:t>
            </a:r>
            <a:r>
              <a:rPr sz="1800" spc="375" baseline="-7000" dirty="0">
                <a:latin typeface="Arial" panose="020B0604020202020204"/>
                <a:cs typeface="Arial" panose="020B0604020202020204"/>
              </a:rPr>
              <a:t> </a:t>
            </a:r>
            <a:r>
              <a:rPr sz="1200" spc="-5" dirty="0">
                <a:latin typeface="Arial" panose="020B0604020202020204"/>
                <a:cs typeface="Arial" panose="020B0604020202020204"/>
              </a:rPr>
              <a:t>.......................................................................</a:t>
            </a:r>
            <a:endParaRPr sz="1200">
              <a:latin typeface="Arial" panose="020B0604020202020204"/>
              <a:cs typeface="Arial" panose="020B0604020202020204"/>
            </a:endParaRPr>
          </a:p>
        </p:txBody>
      </p:sp>
      <p:sp>
        <p:nvSpPr>
          <p:cNvPr id="1413" name="object 1413"/>
          <p:cNvSpPr txBox="1"/>
          <p:nvPr/>
        </p:nvSpPr>
        <p:spPr>
          <a:xfrm>
            <a:off x="772864" y="2219547"/>
            <a:ext cx="194945" cy="1806575"/>
          </a:xfrm>
          <a:prstGeom prst="rect">
            <a:avLst/>
          </a:prstGeom>
        </p:spPr>
        <p:txBody>
          <a:bodyPr vert="vert270" wrap="square" lIns="0" tIns="0" rIns="0" bIns="0" rtlCol="0">
            <a:spAutoFit/>
          </a:bodyPr>
          <a:lstStyle/>
          <a:p>
            <a:pPr marL="12700">
              <a:lnSpc>
                <a:spcPts val="1420"/>
              </a:lnSpc>
            </a:pPr>
            <a:r>
              <a:rPr sz="1200" spc="-10" dirty="0">
                <a:latin typeface="Arial" panose="020B0604020202020204"/>
                <a:cs typeface="Arial" panose="020B0604020202020204"/>
              </a:rPr>
              <a:t>Normalized execution</a:t>
            </a:r>
            <a:r>
              <a:rPr sz="1200" spc="-40" dirty="0">
                <a:latin typeface="Arial" panose="020B0604020202020204"/>
                <a:cs typeface="Arial" panose="020B0604020202020204"/>
              </a:rPr>
              <a:t> </a:t>
            </a:r>
            <a:r>
              <a:rPr sz="1200" spc="-10" dirty="0">
                <a:latin typeface="Arial" panose="020B0604020202020204"/>
                <a:cs typeface="Arial" panose="020B0604020202020204"/>
              </a:rPr>
              <a:t>time</a:t>
            </a:r>
            <a:endParaRPr sz="1200">
              <a:latin typeface="Arial" panose="020B0604020202020204"/>
              <a:cs typeface="Arial" panose="020B0604020202020204"/>
            </a:endParaRPr>
          </a:p>
        </p:txBody>
      </p:sp>
      <p:sp>
        <p:nvSpPr>
          <p:cNvPr id="1414" name="object 1414"/>
          <p:cNvSpPr/>
          <p:nvPr/>
        </p:nvSpPr>
        <p:spPr>
          <a:xfrm>
            <a:off x="1326520" y="3537229"/>
            <a:ext cx="1779905" cy="330200"/>
          </a:xfrm>
          <a:custGeom>
            <a:avLst/>
            <a:gdLst/>
            <a:ahLst/>
            <a:cxnLst/>
            <a:rect l="l" t="t" r="r" b="b"/>
            <a:pathLst>
              <a:path w="1779905" h="330200">
                <a:moveTo>
                  <a:pt x="0" y="329902"/>
                </a:moveTo>
                <a:lnTo>
                  <a:pt x="1779866" y="329902"/>
                </a:lnTo>
                <a:lnTo>
                  <a:pt x="1779866" y="0"/>
                </a:lnTo>
                <a:lnTo>
                  <a:pt x="0" y="0"/>
                </a:lnTo>
                <a:lnTo>
                  <a:pt x="0" y="329902"/>
                </a:lnTo>
                <a:close/>
              </a:path>
            </a:pathLst>
          </a:custGeom>
          <a:solidFill>
            <a:srgbClr val="FFFFFF"/>
          </a:solidFill>
        </p:spPr>
        <p:txBody>
          <a:bodyPr wrap="square" lIns="0" tIns="0" rIns="0" bIns="0" rtlCol="0"/>
          <a:lstStyle/>
          <a:p/>
        </p:txBody>
      </p:sp>
      <p:sp>
        <p:nvSpPr>
          <p:cNvPr id="1415" name="object 1415"/>
          <p:cNvSpPr/>
          <p:nvPr/>
        </p:nvSpPr>
        <p:spPr>
          <a:xfrm>
            <a:off x="1326520" y="3537229"/>
            <a:ext cx="1779905" cy="330200"/>
          </a:xfrm>
          <a:custGeom>
            <a:avLst/>
            <a:gdLst/>
            <a:ahLst/>
            <a:cxnLst/>
            <a:rect l="l" t="t" r="r" b="b"/>
            <a:pathLst>
              <a:path w="1779905" h="330200">
                <a:moveTo>
                  <a:pt x="0" y="329902"/>
                </a:moveTo>
                <a:lnTo>
                  <a:pt x="1779866" y="329902"/>
                </a:lnTo>
                <a:lnTo>
                  <a:pt x="1779866" y="0"/>
                </a:lnTo>
                <a:lnTo>
                  <a:pt x="0" y="0"/>
                </a:lnTo>
                <a:lnTo>
                  <a:pt x="0" y="329902"/>
                </a:lnTo>
                <a:close/>
              </a:path>
            </a:pathLst>
          </a:custGeom>
          <a:ln w="3175">
            <a:solidFill>
              <a:srgbClr val="000000"/>
            </a:solidFill>
          </a:ln>
        </p:spPr>
        <p:txBody>
          <a:bodyPr wrap="square" lIns="0" tIns="0" rIns="0" bIns="0" rtlCol="0"/>
          <a:lstStyle/>
          <a:p/>
        </p:txBody>
      </p:sp>
      <p:sp>
        <p:nvSpPr>
          <p:cNvPr id="1416" name="object 1416"/>
          <p:cNvSpPr/>
          <p:nvPr/>
        </p:nvSpPr>
        <p:spPr>
          <a:xfrm>
            <a:off x="1375993" y="3567456"/>
            <a:ext cx="288925" cy="110489"/>
          </a:xfrm>
          <a:custGeom>
            <a:avLst/>
            <a:gdLst/>
            <a:ahLst/>
            <a:cxnLst/>
            <a:rect l="l" t="t" r="r" b="b"/>
            <a:pathLst>
              <a:path w="288925" h="110489">
                <a:moveTo>
                  <a:pt x="0" y="109970"/>
                </a:moveTo>
                <a:lnTo>
                  <a:pt x="288664" y="109970"/>
                </a:lnTo>
                <a:lnTo>
                  <a:pt x="288664" y="0"/>
                </a:lnTo>
                <a:lnTo>
                  <a:pt x="0" y="0"/>
                </a:lnTo>
                <a:lnTo>
                  <a:pt x="0" y="109970"/>
                </a:lnTo>
                <a:close/>
              </a:path>
            </a:pathLst>
          </a:custGeom>
          <a:solidFill>
            <a:srgbClr val="FFFFFF"/>
          </a:solidFill>
        </p:spPr>
        <p:txBody>
          <a:bodyPr wrap="square" lIns="0" tIns="0" rIns="0" bIns="0" rtlCol="0"/>
          <a:lstStyle/>
          <a:p/>
        </p:txBody>
      </p:sp>
      <p:sp>
        <p:nvSpPr>
          <p:cNvPr id="1417" name="object 1417"/>
          <p:cNvSpPr/>
          <p:nvPr/>
        </p:nvSpPr>
        <p:spPr>
          <a:xfrm>
            <a:off x="1375993" y="3567456"/>
            <a:ext cx="288925" cy="110489"/>
          </a:xfrm>
          <a:custGeom>
            <a:avLst/>
            <a:gdLst/>
            <a:ahLst/>
            <a:cxnLst/>
            <a:rect l="l" t="t" r="r" b="b"/>
            <a:pathLst>
              <a:path w="288925" h="110489">
                <a:moveTo>
                  <a:pt x="0" y="109970"/>
                </a:moveTo>
                <a:lnTo>
                  <a:pt x="288664" y="109970"/>
                </a:lnTo>
                <a:lnTo>
                  <a:pt x="288664" y="0"/>
                </a:lnTo>
                <a:lnTo>
                  <a:pt x="0" y="0"/>
                </a:lnTo>
                <a:lnTo>
                  <a:pt x="0" y="109970"/>
                </a:lnTo>
                <a:close/>
              </a:path>
            </a:pathLst>
          </a:custGeom>
          <a:ln w="10990">
            <a:solidFill>
              <a:srgbClr val="FF00FF"/>
            </a:solidFill>
          </a:ln>
        </p:spPr>
        <p:txBody>
          <a:bodyPr wrap="square" lIns="0" tIns="0" rIns="0" bIns="0" rtlCol="0"/>
          <a:lstStyle/>
          <a:p/>
        </p:txBody>
      </p:sp>
      <p:sp>
        <p:nvSpPr>
          <p:cNvPr id="1418" name="object 1418"/>
          <p:cNvSpPr/>
          <p:nvPr/>
        </p:nvSpPr>
        <p:spPr>
          <a:xfrm>
            <a:off x="1375986" y="3567445"/>
            <a:ext cx="288659" cy="109969"/>
          </a:xfrm>
          <a:prstGeom prst="rect">
            <a:avLst/>
          </a:prstGeom>
          <a:blipFill>
            <a:blip r:embed="rId11" cstate="print"/>
            <a:stretch>
              <a:fillRect/>
            </a:stretch>
          </a:blipFill>
        </p:spPr>
        <p:txBody>
          <a:bodyPr wrap="square" lIns="0" tIns="0" rIns="0" bIns="0" rtlCol="0"/>
          <a:lstStyle/>
          <a:p/>
        </p:txBody>
      </p:sp>
      <p:sp>
        <p:nvSpPr>
          <p:cNvPr id="1419" name="object 1419"/>
          <p:cNvSpPr/>
          <p:nvPr/>
        </p:nvSpPr>
        <p:spPr>
          <a:xfrm>
            <a:off x="1375993" y="3567452"/>
            <a:ext cx="288925" cy="110489"/>
          </a:xfrm>
          <a:custGeom>
            <a:avLst/>
            <a:gdLst/>
            <a:ahLst/>
            <a:cxnLst/>
            <a:rect l="l" t="t" r="r" b="b"/>
            <a:pathLst>
              <a:path w="288925" h="110489">
                <a:moveTo>
                  <a:pt x="0" y="0"/>
                </a:moveTo>
                <a:lnTo>
                  <a:pt x="288664" y="0"/>
                </a:lnTo>
                <a:lnTo>
                  <a:pt x="288664" y="109973"/>
                </a:lnTo>
                <a:lnTo>
                  <a:pt x="0" y="109973"/>
                </a:lnTo>
                <a:lnTo>
                  <a:pt x="0" y="0"/>
                </a:lnTo>
              </a:path>
            </a:pathLst>
          </a:custGeom>
          <a:ln w="10990">
            <a:solidFill>
              <a:srgbClr val="FF00FF"/>
            </a:solidFill>
          </a:ln>
        </p:spPr>
        <p:txBody>
          <a:bodyPr wrap="square" lIns="0" tIns="0" rIns="0" bIns="0" rtlCol="0"/>
          <a:lstStyle/>
          <a:p/>
        </p:txBody>
      </p:sp>
      <p:sp>
        <p:nvSpPr>
          <p:cNvPr id="1420" name="object 1420"/>
          <p:cNvSpPr txBox="1"/>
          <p:nvPr/>
        </p:nvSpPr>
        <p:spPr>
          <a:xfrm>
            <a:off x="1693160" y="3521787"/>
            <a:ext cx="321945" cy="185420"/>
          </a:xfrm>
          <a:prstGeom prst="rect">
            <a:avLst/>
          </a:prstGeom>
        </p:spPr>
        <p:txBody>
          <a:bodyPr vert="horz" wrap="square" lIns="0" tIns="12700" rIns="0" bIns="0" rtlCol="0">
            <a:spAutoFit/>
          </a:bodyPr>
          <a:lstStyle/>
          <a:p>
            <a:pPr marL="12700">
              <a:lnSpc>
                <a:spcPct val="100000"/>
              </a:lnSpc>
              <a:spcBef>
                <a:spcPts val="100"/>
              </a:spcBef>
            </a:pPr>
            <a:r>
              <a:rPr sz="1050" spc="-5" dirty="0">
                <a:latin typeface="Arial" panose="020B0604020202020204"/>
                <a:cs typeface="Arial" panose="020B0604020202020204"/>
              </a:rPr>
              <a:t>CLIP</a:t>
            </a:r>
            <a:endParaRPr sz="1050">
              <a:latin typeface="Arial" panose="020B0604020202020204"/>
              <a:cs typeface="Arial" panose="020B0604020202020204"/>
            </a:endParaRPr>
          </a:p>
        </p:txBody>
      </p:sp>
      <p:sp>
        <p:nvSpPr>
          <p:cNvPr id="1421" name="object 1421"/>
          <p:cNvSpPr/>
          <p:nvPr/>
        </p:nvSpPr>
        <p:spPr>
          <a:xfrm>
            <a:off x="2192417" y="3567456"/>
            <a:ext cx="288925" cy="110489"/>
          </a:xfrm>
          <a:custGeom>
            <a:avLst/>
            <a:gdLst/>
            <a:ahLst/>
            <a:cxnLst/>
            <a:rect l="l" t="t" r="r" b="b"/>
            <a:pathLst>
              <a:path w="288925" h="110489">
                <a:moveTo>
                  <a:pt x="0" y="109970"/>
                </a:moveTo>
                <a:lnTo>
                  <a:pt x="288606" y="109970"/>
                </a:lnTo>
                <a:lnTo>
                  <a:pt x="288606" y="0"/>
                </a:lnTo>
                <a:lnTo>
                  <a:pt x="0" y="0"/>
                </a:lnTo>
                <a:lnTo>
                  <a:pt x="0" y="109970"/>
                </a:lnTo>
                <a:close/>
              </a:path>
            </a:pathLst>
          </a:custGeom>
          <a:solidFill>
            <a:srgbClr val="FFFFFF"/>
          </a:solidFill>
        </p:spPr>
        <p:txBody>
          <a:bodyPr wrap="square" lIns="0" tIns="0" rIns="0" bIns="0" rtlCol="0"/>
          <a:lstStyle/>
          <a:p/>
        </p:txBody>
      </p:sp>
      <p:sp>
        <p:nvSpPr>
          <p:cNvPr id="1422" name="object 1422"/>
          <p:cNvSpPr/>
          <p:nvPr/>
        </p:nvSpPr>
        <p:spPr>
          <a:xfrm>
            <a:off x="2192417" y="3567456"/>
            <a:ext cx="288925" cy="110489"/>
          </a:xfrm>
          <a:custGeom>
            <a:avLst/>
            <a:gdLst/>
            <a:ahLst/>
            <a:cxnLst/>
            <a:rect l="l" t="t" r="r" b="b"/>
            <a:pathLst>
              <a:path w="288925" h="110489">
                <a:moveTo>
                  <a:pt x="0" y="109970"/>
                </a:moveTo>
                <a:lnTo>
                  <a:pt x="288606" y="109970"/>
                </a:lnTo>
                <a:lnTo>
                  <a:pt x="288606" y="0"/>
                </a:lnTo>
                <a:lnTo>
                  <a:pt x="0" y="0"/>
                </a:lnTo>
                <a:lnTo>
                  <a:pt x="0" y="109970"/>
                </a:lnTo>
                <a:close/>
              </a:path>
            </a:pathLst>
          </a:custGeom>
          <a:ln w="10990">
            <a:solidFill>
              <a:srgbClr val="00FF00"/>
            </a:solidFill>
          </a:ln>
        </p:spPr>
        <p:txBody>
          <a:bodyPr wrap="square" lIns="0" tIns="0" rIns="0" bIns="0" rtlCol="0"/>
          <a:lstStyle/>
          <a:p/>
        </p:txBody>
      </p:sp>
      <p:sp>
        <p:nvSpPr>
          <p:cNvPr id="1423" name="object 1423"/>
          <p:cNvSpPr/>
          <p:nvPr/>
        </p:nvSpPr>
        <p:spPr>
          <a:xfrm>
            <a:off x="2197906" y="3572940"/>
            <a:ext cx="278130" cy="0"/>
          </a:xfrm>
          <a:custGeom>
            <a:avLst/>
            <a:gdLst/>
            <a:ahLst/>
            <a:cxnLst/>
            <a:rect l="l" t="t" r="r" b="b"/>
            <a:pathLst>
              <a:path w="278130">
                <a:moveTo>
                  <a:pt x="0" y="0"/>
                </a:moveTo>
                <a:lnTo>
                  <a:pt x="277629" y="0"/>
                </a:lnTo>
              </a:path>
            </a:pathLst>
          </a:custGeom>
          <a:ln w="10990">
            <a:solidFill>
              <a:srgbClr val="00FF00"/>
            </a:solidFill>
          </a:ln>
        </p:spPr>
        <p:txBody>
          <a:bodyPr wrap="square" lIns="0" tIns="0" rIns="0" bIns="0" rtlCol="0"/>
          <a:lstStyle/>
          <a:p/>
        </p:txBody>
      </p:sp>
      <p:sp>
        <p:nvSpPr>
          <p:cNvPr id="1424" name="object 1424"/>
          <p:cNvSpPr/>
          <p:nvPr/>
        </p:nvSpPr>
        <p:spPr>
          <a:xfrm>
            <a:off x="2197906" y="3621086"/>
            <a:ext cx="278130" cy="0"/>
          </a:xfrm>
          <a:custGeom>
            <a:avLst/>
            <a:gdLst/>
            <a:ahLst/>
            <a:cxnLst/>
            <a:rect l="l" t="t" r="r" b="b"/>
            <a:pathLst>
              <a:path w="278130">
                <a:moveTo>
                  <a:pt x="0" y="0"/>
                </a:moveTo>
                <a:lnTo>
                  <a:pt x="277629" y="0"/>
                </a:lnTo>
              </a:path>
            </a:pathLst>
          </a:custGeom>
          <a:ln w="10990">
            <a:solidFill>
              <a:srgbClr val="00FF00"/>
            </a:solidFill>
          </a:ln>
        </p:spPr>
        <p:txBody>
          <a:bodyPr wrap="square" lIns="0" tIns="0" rIns="0" bIns="0" rtlCol="0"/>
          <a:lstStyle/>
          <a:p/>
        </p:txBody>
      </p:sp>
      <p:sp>
        <p:nvSpPr>
          <p:cNvPr id="1425" name="object 1425"/>
          <p:cNvSpPr/>
          <p:nvPr/>
        </p:nvSpPr>
        <p:spPr>
          <a:xfrm>
            <a:off x="2197906" y="3669175"/>
            <a:ext cx="278130" cy="0"/>
          </a:xfrm>
          <a:custGeom>
            <a:avLst/>
            <a:gdLst/>
            <a:ahLst/>
            <a:cxnLst/>
            <a:rect l="l" t="t" r="r" b="b"/>
            <a:pathLst>
              <a:path w="278130">
                <a:moveTo>
                  <a:pt x="0" y="0"/>
                </a:moveTo>
                <a:lnTo>
                  <a:pt x="277629" y="0"/>
                </a:lnTo>
              </a:path>
            </a:pathLst>
          </a:custGeom>
          <a:ln w="10990">
            <a:solidFill>
              <a:srgbClr val="00FF00"/>
            </a:solidFill>
          </a:ln>
        </p:spPr>
        <p:txBody>
          <a:bodyPr wrap="square" lIns="0" tIns="0" rIns="0" bIns="0" rtlCol="0"/>
          <a:lstStyle/>
          <a:p/>
        </p:txBody>
      </p:sp>
      <p:sp>
        <p:nvSpPr>
          <p:cNvPr id="1426" name="object 1426"/>
          <p:cNvSpPr/>
          <p:nvPr/>
        </p:nvSpPr>
        <p:spPr>
          <a:xfrm>
            <a:off x="2197906" y="3572940"/>
            <a:ext cx="0" cy="99060"/>
          </a:xfrm>
          <a:custGeom>
            <a:avLst/>
            <a:gdLst/>
            <a:ahLst/>
            <a:cxnLst/>
            <a:rect l="l" t="t" r="r" b="b"/>
            <a:pathLst>
              <a:path h="99060">
                <a:moveTo>
                  <a:pt x="0" y="0"/>
                </a:moveTo>
                <a:lnTo>
                  <a:pt x="0" y="98978"/>
                </a:lnTo>
              </a:path>
            </a:pathLst>
          </a:custGeom>
          <a:ln w="10991">
            <a:solidFill>
              <a:srgbClr val="00FF00"/>
            </a:solidFill>
          </a:ln>
        </p:spPr>
        <p:txBody>
          <a:bodyPr wrap="square" lIns="0" tIns="0" rIns="0" bIns="0" rtlCol="0"/>
          <a:lstStyle/>
          <a:p/>
        </p:txBody>
      </p:sp>
      <p:sp>
        <p:nvSpPr>
          <p:cNvPr id="1427" name="object 1427"/>
          <p:cNvSpPr/>
          <p:nvPr/>
        </p:nvSpPr>
        <p:spPr>
          <a:xfrm>
            <a:off x="2245997" y="3572940"/>
            <a:ext cx="0" cy="99060"/>
          </a:xfrm>
          <a:custGeom>
            <a:avLst/>
            <a:gdLst/>
            <a:ahLst/>
            <a:cxnLst/>
            <a:rect l="l" t="t" r="r" b="b"/>
            <a:pathLst>
              <a:path h="99060">
                <a:moveTo>
                  <a:pt x="0" y="0"/>
                </a:moveTo>
                <a:lnTo>
                  <a:pt x="0" y="98978"/>
                </a:lnTo>
              </a:path>
            </a:pathLst>
          </a:custGeom>
          <a:ln w="10991">
            <a:solidFill>
              <a:srgbClr val="00FF00"/>
            </a:solidFill>
          </a:ln>
        </p:spPr>
        <p:txBody>
          <a:bodyPr wrap="square" lIns="0" tIns="0" rIns="0" bIns="0" rtlCol="0"/>
          <a:lstStyle/>
          <a:p/>
        </p:txBody>
      </p:sp>
      <p:sp>
        <p:nvSpPr>
          <p:cNvPr id="1428" name="object 1428"/>
          <p:cNvSpPr/>
          <p:nvPr/>
        </p:nvSpPr>
        <p:spPr>
          <a:xfrm>
            <a:off x="2294127" y="3572940"/>
            <a:ext cx="0" cy="99060"/>
          </a:xfrm>
          <a:custGeom>
            <a:avLst/>
            <a:gdLst/>
            <a:ahLst/>
            <a:cxnLst/>
            <a:rect l="l" t="t" r="r" b="b"/>
            <a:pathLst>
              <a:path h="99060">
                <a:moveTo>
                  <a:pt x="0" y="0"/>
                </a:moveTo>
                <a:lnTo>
                  <a:pt x="0" y="98978"/>
                </a:lnTo>
              </a:path>
            </a:pathLst>
          </a:custGeom>
          <a:ln w="10991">
            <a:solidFill>
              <a:srgbClr val="00FF00"/>
            </a:solidFill>
          </a:ln>
        </p:spPr>
        <p:txBody>
          <a:bodyPr wrap="square" lIns="0" tIns="0" rIns="0" bIns="0" rtlCol="0"/>
          <a:lstStyle/>
          <a:p/>
        </p:txBody>
      </p:sp>
      <p:sp>
        <p:nvSpPr>
          <p:cNvPr id="1429" name="object 1429"/>
          <p:cNvSpPr/>
          <p:nvPr/>
        </p:nvSpPr>
        <p:spPr>
          <a:xfrm>
            <a:off x="2342219" y="3572940"/>
            <a:ext cx="0" cy="99060"/>
          </a:xfrm>
          <a:custGeom>
            <a:avLst/>
            <a:gdLst/>
            <a:ahLst/>
            <a:cxnLst/>
            <a:rect l="l" t="t" r="r" b="b"/>
            <a:pathLst>
              <a:path h="99060">
                <a:moveTo>
                  <a:pt x="0" y="0"/>
                </a:moveTo>
                <a:lnTo>
                  <a:pt x="0" y="98978"/>
                </a:lnTo>
              </a:path>
            </a:pathLst>
          </a:custGeom>
          <a:ln w="10991">
            <a:solidFill>
              <a:srgbClr val="00FF00"/>
            </a:solidFill>
          </a:ln>
        </p:spPr>
        <p:txBody>
          <a:bodyPr wrap="square" lIns="0" tIns="0" rIns="0" bIns="0" rtlCol="0"/>
          <a:lstStyle/>
          <a:p/>
        </p:txBody>
      </p:sp>
      <p:sp>
        <p:nvSpPr>
          <p:cNvPr id="1430" name="object 1430"/>
          <p:cNvSpPr/>
          <p:nvPr/>
        </p:nvSpPr>
        <p:spPr>
          <a:xfrm>
            <a:off x="2390310" y="3572940"/>
            <a:ext cx="0" cy="99060"/>
          </a:xfrm>
          <a:custGeom>
            <a:avLst/>
            <a:gdLst/>
            <a:ahLst/>
            <a:cxnLst/>
            <a:rect l="l" t="t" r="r" b="b"/>
            <a:pathLst>
              <a:path h="99060">
                <a:moveTo>
                  <a:pt x="0" y="0"/>
                </a:moveTo>
                <a:lnTo>
                  <a:pt x="0" y="98978"/>
                </a:lnTo>
              </a:path>
            </a:pathLst>
          </a:custGeom>
          <a:ln w="10991">
            <a:solidFill>
              <a:srgbClr val="00FF00"/>
            </a:solidFill>
          </a:ln>
        </p:spPr>
        <p:txBody>
          <a:bodyPr wrap="square" lIns="0" tIns="0" rIns="0" bIns="0" rtlCol="0"/>
          <a:lstStyle/>
          <a:p/>
        </p:txBody>
      </p:sp>
      <p:sp>
        <p:nvSpPr>
          <p:cNvPr id="1431" name="object 1431"/>
          <p:cNvSpPr/>
          <p:nvPr/>
        </p:nvSpPr>
        <p:spPr>
          <a:xfrm>
            <a:off x="2438440" y="3572940"/>
            <a:ext cx="0" cy="99060"/>
          </a:xfrm>
          <a:custGeom>
            <a:avLst/>
            <a:gdLst/>
            <a:ahLst/>
            <a:cxnLst/>
            <a:rect l="l" t="t" r="r" b="b"/>
            <a:pathLst>
              <a:path h="99060">
                <a:moveTo>
                  <a:pt x="0" y="0"/>
                </a:moveTo>
                <a:lnTo>
                  <a:pt x="0" y="98978"/>
                </a:lnTo>
              </a:path>
            </a:pathLst>
          </a:custGeom>
          <a:ln w="10991">
            <a:solidFill>
              <a:srgbClr val="00FF00"/>
            </a:solidFill>
          </a:ln>
        </p:spPr>
        <p:txBody>
          <a:bodyPr wrap="square" lIns="0" tIns="0" rIns="0" bIns="0" rtlCol="0"/>
          <a:lstStyle/>
          <a:p/>
        </p:txBody>
      </p:sp>
      <p:sp>
        <p:nvSpPr>
          <p:cNvPr id="1432" name="object 1432"/>
          <p:cNvSpPr/>
          <p:nvPr/>
        </p:nvSpPr>
        <p:spPr>
          <a:xfrm>
            <a:off x="2192417" y="3567452"/>
            <a:ext cx="288925" cy="110489"/>
          </a:xfrm>
          <a:custGeom>
            <a:avLst/>
            <a:gdLst/>
            <a:ahLst/>
            <a:cxnLst/>
            <a:rect l="l" t="t" r="r" b="b"/>
            <a:pathLst>
              <a:path w="288925" h="110489">
                <a:moveTo>
                  <a:pt x="0" y="0"/>
                </a:moveTo>
                <a:lnTo>
                  <a:pt x="288606" y="0"/>
                </a:lnTo>
                <a:lnTo>
                  <a:pt x="288606" y="109973"/>
                </a:lnTo>
                <a:lnTo>
                  <a:pt x="0" y="109973"/>
                </a:lnTo>
                <a:lnTo>
                  <a:pt x="0" y="0"/>
                </a:lnTo>
              </a:path>
            </a:pathLst>
          </a:custGeom>
          <a:ln w="10990">
            <a:solidFill>
              <a:srgbClr val="00FF00"/>
            </a:solidFill>
          </a:ln>
        </p:spPr>
        <p:txBody>
          <a:bodyPr wrap="square" lIns="0" tIns="0" rIns="0" bIns="0" rtlCol="0"/>
          <a:lstStyle/>
          <a:p/>
        </p:txBody>
      </p:sp>
      <p:sp>
        <p:nvSpPr>
          <p:cNvPr id="1433" name="object 1433"/>
          <p:cNvSpPr/>
          <p:nvPr/>
        </p:nvSpPr>
        <p:spPr>
          <a:xfrm>
            <a:off x="1375993" y="3731045"/>
            <a:ext cx="288925" cy="110489"/>
          </a:xfrm>
          <a:custGeom>
            <a:avLst/>
            <a:gdLst/>
            <a:ahLst/>
            <a:cxnLst/>
            <a:rect l="l" t="t" r="r" b="b"/>
            <a:pathLst>
              <a:path w="288925" h="110489">
                <a:moveTo>
                  <a:pt x="0" y="109970"/>
                </a:moveTo>
                <a:lnTo>
                  <a:pt x="288664" y="109970"/>
                </a:lnTo>
                <a:lnTo>
                  <a:pt x="288664" y="0"/>
                </a:lnTo>
                <a:lnTo>
                  <a:pt x="0" y="0"/>
                </a:lnTo>
                <a:lnTo>
                  <a:pt x="0" y="109970"/>
                </a:lnTo>
                <a:close/>
              </a:path>
            </a:pathLst>
          </a:custGeom>
          <a:solidFill>
            <a:srgbClr val="FFFFFF"/>
          </a:solidFill>
        </p:spPr>
        <p:txBody>
          <a:bodyPr wrap="square" lIns="0" tIns="0" rIns="0" bIns="0" rtlCol="0"/>
          <a:lstStyle/>
          <a:p/>
        </p:txBody>
      </p:sp>
      <p:sp>
        <p:nvSpPr>
          <p:cNvPr id="1434" name="object 1434"/>
          <p:cNvSpPr/>
          <p:nvPr/>
        </p:nvSpPr>
        <p:spPr>
          <a:xfrm>
            <a:off x="1375993" y="3731045"/>
            <a:ext cx="288925" cy="110489"/>
          </a:xfrm>
          <a:custGeom>
            <a:avLst/>
            <a:gdLst/>
            <a:ahLst/>
            <a:cxnLst/>
            <a:rect l="l" t="t" r="r" b="b"/>
            <a:pathLst>
              <a:path w="288925" h="110489">
                <a:moveTo>
                  <a:pt x="0" y="109970"/>
                </a:moveTo>
                <a:lnTo>
                  <a:pt x="288664" y="109970"/>
                </a:lnTo>
                <a:lnTo>
                  <a:pt x="288664" y="0"/>
                </a:lnTo>
                <a:lnTo>
                  <a:pt x="0" y="0"/>
                </a:lnTo>
                <a:lnTo>
                  <a:pt x="0" y="109970"/>
                </a:lnTo>
                <a:close/>
              </a:path>
            </a:pathLst>
          </a:custGeom>
          <a:ln w="10990">
            <a:solidFill>
              <a:srgbClr val="0000FF"/>
            </a:solidFill>
          </a:ln>
        </p:spPr>
        <p:txBody>
          <a:bodyPr wrap="square" lIns="0" tIns="0" rIns="0" bIns="0" rtlCol="0"/>
          <a:lstStyle/>
          <a:p/>
        </p:txBody>
      </p:sp>
      <p:sp>
        <p:nvSpPr>
          <p:cNvPr id="1435" name="object 1435"/>
          <p:cNvSpPr/>
          <p:nvPr/>
        </p:nvSpPr>
        <p:spPr>
          <a:xfrm>
            <a:off x="1375986" y="3731053"/>
            <a:ext cx="288659" cy="109969"/>
          </a:xfrm>
          <a:prstGeom prst="rect">
            <a:avLst/>
          </a:prstGeom>
          <a:blipFill>
            <a:blip r:embed="rId12" cstate="print"/>
            <a:stretch>
              <a:fillRect/>
            </a:stretch>
          </a:blipFill>
        </p:spPr>
        <p:txBody>
          <a:bodyPr wrap="square" lIns="0" tIns="0" rIns="0" bIns="0" rtlCol="0"/>
          <a:lstStyle/>
          <a:p/>
        </p:txBody>
      </p:sp>
      <p:sp>
        <p:nvSpPr>
          <p:cNvPr id="1436" name="object 1436"/>
          <p:cNvSpPr/>
          <p:nvPr/>
        </p:nvSpPr>
        <p:spPr>
          <a:xfrm>
            <a:off x="1375993" y="3731060"/>
            <a:ext cx="288925" cy="110489"/>
          </a:xfrm>
          <a:custGeom>
            <a:avLst/>
            <a:gdLst/>
            <a:ahLst/>
            <a:cxnLst/>
            <a:rect l="l" t="t" r="r" b="b"/>
            <a:pathLst>
              <a:path w="288925" h="110489">
                <a:moveTo>
                  <a:pt x="0" y="0"/>
                </a:moveTo>
                <a:lnTo>
                  <a:pt x="288664" y="0"/>
                </a:lnTo>
                <a:lnTo>
                  <a:pt x="288664" y="109954"/>
                </a:lnTo>
                <a:lnTo>
                  <a:pt x="0" y="109954"/>
                </a:lnTo>
                <a:lnTo>
                  <a:pt x="0" y="0"/>
                </a:lnTo>
              </a:path>
            </a:pathLst>
          </a:custGeom>
          <a:ln w="10990">
            <a:solidFill>
              <a:srgbClr val="0000FF"/>
            </a:solidFill>
          </a:ln>
        </p:spPr>
        <p:txBody>
          <a:bodyPr wrap="square" lIns="0" tIns="0" rIns="0" bIns="0" rtlCol="0"/>
          <a:lstStyle/>
          <a:p/>
        </p:txBody>
      </p:sp>
      <p:sp>
        <p:nvSpPr>
          <p:cNvPr id="1437" name="object 1437"/>
          <p:cNvSpPr txBox="1"/>
          <p:nvPr/>
        </p:nvSpPr>
        <p:spPr>
          <a:xfrm>
            <a:off x="1693160" y="3685395"/>
            <a:ext cx="455930" cy="185420"/>
          </a:xfrm>
          <a:prstGeom prst="rect">
            <a:avLst/>
          </a:prstGeom>
        </p:spPr>
        <p:txBody>
          <a:bodyPr vert="horz" wrap="square" lIns="0" tIns="12700" rIns="0" bIns="0" rtlCol="0">
            <a:spAutoFit/>
          </a:bodyPr>
          <a:lstStyle/>
          <a:p>
            <a:pPr marL="12700">
              <a:lnSpc>
                <a:spcPct val="100000"/>
              </a:lnSpc>
              <a:spcBef>
                <a:spcPts val="100"/>
              </a:spcBef>
            </a:pPr>
            <a:r>
              <a:rPr sz="1050" dirty="0">
                <a:latin typeface="Arial" panose="020B0604020202020204"/>
                <a:cs typeface="Arial" panose="020B0604020202020204"/>
              </a:rPr>
              <a:t>S</a:t>
            </a:r>
            <a:r>
              <a:rPr sz="1050" spc="-5" dirty="0">
                <a:latin typeface="Arial" panose="020B0604020202020204"/>
                <a:cs typeface="Arial" panose="020B0604020202020204"/>
              </a:rPr>
              <a:t>eraph</a:t>
            </a:r>
            <a:endParaRPr sz="1050">
              <a:latin typeface="Arial" panose="020B0604020202020204"/>
              <a:cs typeface="Arial" panose="020B0604020202020204"/>
            </a:endParaRPr>
          </a:p>
        </p:txBody>
      </p:sp>
      <p:sp>
        <p:nvSpPr>
          <p:cNvPr id="1438" name="object 1438"/>
          <p:cNvSpPr/>
          <p:nvPr/>
        </p:nvSpPr>
        <p:spPr>
          <a:xfrm>
            <a:off x="2177295" y="3731045"/>
            <a:ext cx="288925" cy="110489"/>
          </a:xfrm>
          <a:custGeom>
            <a:avLst/>
            <a:gdLst/>
            <a:ahLst/>
            <a:cxnLst/>
            <a:rect l="l" t="t" r="r" b="b"/>
            <a:pathLst>
              <a:path w="288925" h="110489">
                <a:moveTo>
                  <a:pt x="0" y="109970"/>
                </a:moveTo>
                <a:lnTo>
                  <a:pt x="288606" y="109970"/>
                </a:lnTo>
                <a:lnTo>
                  <a:pt x="288606" y="0"/>
                </a:lnTo>
                <a:lnTo>
                  <a:pt x="0" y="0"/>
                </a:lnTo>
                <a:lnTo>
                  <a:pt x="0" y="109970"/>
                </a:lnTo>
                <a:close/>
              </a:path>
            </a:pathLst>
          </a:custGeom>
          <a:solidFill>
            <a:srgbClr val="FFFFFF"/>
          </a:solidFill>
        </p:spPr>
        <p:txBody>
          <a:bodyPr wrap="square" lIns="0" tIns="0" rIns="0" bIns="0" rtlCol="0"/>
          <a:lstStyle/>
          <a:p/>
        </p:txBody>
      </p:sp>
      <p:sp>
        <p:nvSpPr>
          <p:cNvPr id="1439" name="object 1439"/>
          <p:cNvSpPr/>
          <p:nvPr/>
        </p:nvSpPr>
        <p:spPr>
          <a:xfrm>
            <a:off x="2177295" y="3731045"/>
            <a:ext cx="288925" cy="110489"/>
          </a:xfrm>
          <a:custGeom>
            <a:avLst/>
            <a:gdLst/>
            <a:ahLst/>
            <a:cxnLst/>
            <a:rect l="l" t="t" r="r" b="b"/>
            <a:pathLst>
              <a:path w="288925" h="110489">
                <a:moveTo>
                  <a:pt x="0" y="109970"/>
                </a:moveTo>
                <a:lnTo>
                  <a:pt x="288606" y="109970"/>
                </a:lnTo>
                <a:lnTo>
                  <a:pt x="288606" y="0"/>
                </a:lnTo>
                <a:lnTo>
                  <a:pt x="0" y="0"/>
                </a:lnTo>
                <a:lnTo>
                  <a:pt x="0" y="109970"/>
                </a:lnTo>
                <a:close/>
              </a:path>
            </a:pathLst>
          </a:custGeom>
          <a:ln w="10990">
            <a:solidFill>
              <a:srgbClr val="00FFFF"/>
            </a:solidFill>
          </a:ln>
        </p:spPr>
        <p:txBody>
          <a:bodyPr wrap="square" lIns="0" tIns="0" rIns="0" bIns="0" rtlCol="0"/>
          <a:lstStyle/>
          <a:p/>
        </p:txBody>
      </p:sp>
      <p:sp>
        <p:nvSpPr>
          <p:cNvPr id="1440" name="object 1440"/>
          <p:cNvSpPr/>
          <p:nvPr/>
        </p:nvSpPr>
        <p:spPr>
          <a:xfrm>
            <a:off x="2182803" y="3736548"/>
            <a:ext cx="278130" cy="0"/>
          </a:xfrm>
          <a:custGeom>
            <a:avLst/>
            <a:gdLst/>
            <a:ahLst/>
            <a:cxnLst/>
            <a:rect l="l" t="t" r="r" b="b"/>
            <a:pathLst>
              <a:path w="278130">
                <a:moveTo>
                  <a:pt x="0" y="0"/>
                </a:moveTo>
                <a:lnTo>
                  <a:pt x="277610" y="0"/>
                </a:lnTo>
              </a:path>
            </a:pathLst>
          </a:custGeom>
          <a:ln w="10990">
            <a:solidFill>
              <a:srgbClr val="00FFFF"/>
            </a:solidFill>
          </a:ln>
        </p:spPr>
        <p:txBody>
          <a:bodyPr wrap="square" lIns="0" tIns="0" rIns="0" bIns="0" rtlCol="0"/>
          <a:lstStyle/>
          <a:p/>
        </p:txBody>
      </p:sp>
      <p:sp>
        <p:nvSpPr>
          <p:cNvPr id="1441" name="object 1441"/>
          <p:cNvSpPr/>
          <p:nvPr/>
        </p:nvSpPr>
        <p:spPr>
          <a:xfrm>
            <a:off x="2182803" y="3784637"/>
            <a:ext cx="278130" cy="0"/>
          </a:xfrm>
          <a:custGeom>
            <a:avLst/>
            <a:gdLst/>
            <a:ahLst/>
            <a:cxnLst/>
            <a:rect l="l" t="t" r="r" b="b"/>
            <a:pathLst>
              <a:path w="278130">
                <a:moveTo>
                  <a:pt x="0" y="0"/>
                </a:moveTo>
                <a:lnTo>
                  <a:pt x="277610" y="0"/>
                </a:lnTo>
              </a:path>
            </a:pathLst>
          </a:custGeom>
          <a:ln w="10990">
            <a:solidFill>
              <a:srgbClr val="00FFFF"/>
            </a:solidFill>
          </a:ln>
        </p:spPr>
        <p:txBody>
          <a:bodyPr wrap="square" lIns="0" tIns="0" rIns="0" bIns="0" rtlCol="0"/>
          <a:lstStyle/>
          <a:p/>
        </p:txBody>
      </p:sp>
      <p:sp>
        <p:nvSpPr>
          <p:cNvPr id="1442" name="object 1442"/>
          <p:cNvSpPr/>
          <p:nvPr/>
        </p:nvSpPr>
        <p:spPr>
          <a:xfrm>
            <a:off x="2182803" y="3832783"/>
            <a:ext cx="278130" cy="0"/>
          </a:xfrm>
          <a:custGeom>
            <a:avLst/>
            <a:gdLst/>
            <a:ahLst/>
            <a:cxnLst/>
            <a:rect l="l" t="t" r="r" b="b"/>
            <a:pathLst>
              <a:path w="278130">
                <a:moveTo>
                  <a:pt x="0" y="0"/>
                </a:moveTo>
                <a:lnTo>
                  <a:pt x="277610" y="0"/>
                </a:lnTo>
              </a:path>
            </a:pathLst>
          </a:custGeom>
          <a:ln w="10990">
            <a:solidFill>
              <a:srgbClr val="00FFFF"/>
            </a:solidFill>
          </a:ln>
        </p:spPr>
        <p:txBody>
          <a:bodyPr wrap="square" lIns="0" tIns="0" rIns="0" bIns="0" rtlCol="0"/>
          <a:lstStyle/>
          <a:p/>
        </p:txBody>
      </p:sp>
      <p:sp>
        <p:nvSpPr>
          <p:cNvPr id="1443" name="object 1443"/>
          <p:cNvSpPr/>
          <p:nvPr/>
        </p:nvSpPr>
        <p:spPr>
          <a:xfrm>
            <a:off x="2177295" y="3731060"/>
            <a:ext cx="288925" cy="110489"/>
          </a:xfrm>
          <a:custGeom>
            <a:avLst/>
            <a:gdLst/>
            <a:ahLst/>
            <a:cxnLst/>
            <a:rect l="l" t="t" r="r" b="b"/>
            <a:pathLst>
              <a:path w="288925" h="110489">
                <a:moveTo>
                  <a:pt x="0" y="0"/>
                </a:moveTo>
                <a:lnTo>
                  <a:pt x="288625" y="0"/>
                </a:lnTo>
                <a:lnTo>
                  <a:pt x="288625" y="109954"/>
                </a:lnTo>
                <a:lnTo>
                  <a:pt x="0" y="109954"/>
                </a:lnTo>
                <a:lnTo>
                  <a:pt x="0" y="0"/>
                </a:lnTo>
              </a:path>
            </a:pathLst>
          </a:custGeom>
          <a:ln w="10990">
            <a:solidFill>
              <a:srgbClr val="00FFFF"/>
            </a:solidFill>
          </a:ln>
        </p:spPr>
        <p:txBody>
          <a:bodyPr wrap="square" lIns="0" tIns="0" rIns="0" bIns="0" rtlCol="0"/>
          <a:lstStyle/>
          <a:p/>
        </p:txBody>
      </p:sp>
      <p:sp>
        <p:nvSpPr>
          <p:cNvPr id="1444" name="object 1444"/>
          <p:cNvSpPr txBox="1"/>
          <p:nvPr/>
        </p:nvSpPr>
        <p:spPr>
          <a:xfrm>
            <a:off x="2494442" y="3521787"/>
            <a:ext cx="545465" cy="349250"/>
          </a:xfrm>
          <a:prstGeom prst="rect">
            <a:avLst/>
          </a:prstGeom>
        </p:spPr>
        <p:txBody>
          <a:bodyPr vert="horz" wrap="square" lIns="0" tIns="8890" rIns="0" bIns="0" rtlCol="0">
            <a:spAutoFit/>
          </a:bodyPr>
          <a:lstStyle/>
          <a:p>
            <a:pPr marL="12700" marR="5080" indent="14605">
              <a:lnSpc>
                <a:spcPct val="102000"/>
              </a:lnSpc>
              <a:spcBef>
                <a:spcPts val="70"/>
              </a:spcBef>
            </a:pPr>
            <a:r>
              <a:rPr sz="1050" spc="-5" dirty="0">
                <a:latin typeface="Arial" panose="020B0604020202020204"/>
                <a:cs typeface="Arial" panose="020B0604020202020204"/>
              </a:rPr>
              <a:t>N</a:t>
            </a:r>
            <a:r>
              <a:rPr sz="1050" dirty="0">
                <a:latin typeface="Arial" panose="020B0604020202020204"/>
                <a:cs typeface="Arial" panose="020B0604020202020204"/>
              </a:rPr>
              <a:t>x</a:t>
            </a:r>
            <a:r>
              <a:rPr sz="1050" spc="-5" dirty="0">
                <a:latin typeface="Arial" panose="020B0604020202020204"/>
                <a:cs typeface="Arial" panose="020B0604020202020204"/>
              </a:rPr>
              <a:t>graph  </a:t>
            </a:r>
            <a:r>
              <a:rPr sz="1050" spc="-10" dirty="0">
                <a:latin typeface="Arial" panose="020B0604020202020204"/>
                <a:cs typeface="Arial" panose="020B0604020202020204"/>
              </a:rPr>
              <a:t>CGraph</a:t>
            </a:r>
            <a:endParaRPr sz="1050">
              <a:latin typeface="Arial" panose="020B0604020202020204"/>
              <a:cs typeface="Arial" panose="020B0604020202020204"/>
            </a:endParaRPr>
          </a:p>
        </p:txBody>
      </p:sp>
      <p:sp>
        <p:nvSpPr>
          <p:cNvPr id="1445" name="object 1445"/>
          <p:cNvSpPr txBox="1"/>
          <p:nvPr/>
        </p:nvSpPr>
        <p:spPr>
          <a:xfrm>
            <a:off x="1142365" y="4498975"/>
            <a:ext cx="3030220" cy="396875"/>
          </a:xfrm>
          <a:prstGeom prst="rect">
            <a:avLst/>
          </a:prstGeom>
        </p:spPr>
        <p:txBody>
          <a:bodyPr vert="horz" wrap="square" lIns="0" tIns="14604" rIns="0" bIns="0" rtlCol="0">
            <a:spAutoFit/>
          </a:bodyPr>
          <a:lstStyle/>
          <a:p>
            <a:pPr marR="43815" algn="ctr">
              <a:lnSpc>
                <a:spcPts val="1405"/>
              </a:lnSpc>
              <a:spcBef>
                <a:spcPts val="115"/>
              </a:spcBef>
            </a:pPr>
            <a:r>
              <a:rPr sz="1250" spc="5" dirty="0">
                <a:latin typeface="Arial" panose="020B0604020202020204"/>
                <a:cs typeface="Arial" panose="020B0604020202020204"/>
              </a:rPr>
              <a:t>Data</a:t>
            </a:r>
            <a:r>
              <a:rPr sz="1250" dirty="0">
                <a:latin typeface="Arial" panose="020B0604020202020204"/>
                <a:cs typeface="Arial" panose="020B0604020202020204"/>
              </a:rPr>
              <a:t> </a:t>
            </a:r>
            <a:r>
              <a:rPr sz="1250" spc="5" dirty="0">
                <a:latin typeface="Arial" panose="020B0604020202020204"/>
                <a:cs typeface="Arial" panose="020B0604020202020204"/>
              </a:rPr>
              <a:t>sets</a:t>
            </a:r>
            <a:endParaRPr sz="1250">
              <a:latin typeface="Arial" panose="020B0604020202020204"/>
              <a:cs typeface="Arial" panose="020B0604020202020204"/>
            </a:endParaRPr>
          </a:p>
          <a:p>
            <a:pPr algn="ctr">
              <a:lnSpc>
                <a:spcPts val="1585"/>
              </a:lnSpc>
            </a:pPr>
            <a:r>
              <a:rPr sz="1400" dirty="0">
                <a:solidFill>
                  <a:srgbClr val="0000FF"/>
                </a:solidFill>
                <a:latin typeface="Arial" panose="020B0604020202020204"/>
                <a:cs typeface="Arial" panose="020B0604020202020204"/>
              </a:rPr>
              <a:t>四个不同</a:t>
            </a:r>
            <a:r>
              <a:rPr lang="zh-CN" sz="1400" dirty="0">
                <a:solidFill>
                  <a:srgbClr val="0000FF"/>
                </a:solidFill>
                <a:latin typeface="Arial" panose="020B0604020202020204"/>
                <a:cs typeface="Arial" panose="020B0604020202020204"/>
              </a:rPr>
              <a:t>图处理系统</a:t>
            </a:r>
            <a:r>
              <a:rPr sz="1400" dirty="0">
                <a:solidFill>
                  <a:srgbClr val="0000FF"/>
                </a:solidFill>
                <a:latin typeface="Arial" panose="020B0604020202020204"/>
                <a:cs typeface="Arial" panose="020B0604020202020204"/>
              </a:rPr>
              <a:t>的作业总执行时间</a:t>
            </a:r>
            <a:endParaRPr sz="1400" dirty="0">
              <a:solidFill>
                <a:srgbClr val="0000FF"/>
              </a:solidFill>
              <a:latin typeface="Arial" panose="020B0604020202020204"/>
              <a:cs typeface="Arial" panose="020B0604020202020204"/>
            </a:endParaRPr>
          </a:p>
        </p:txBody>
      </p:sp>
      <p:sp>
        <p:nvSpPr>
          <p:cNvPr id="1446" name="object 1446"/>
          <p:cNvSpPr txBox="1"/>
          <p:nvPr/>
        </p:nvSpPr>
        <p:spPr>
          <a:xfrm>
            <a:off x="5252720" y="4246880"/>
            <a:ext cx="2884170" cy="691515"/>
          </a:xfrm>
          <a:prstGeom prst="rect">
            <a:avLst/>
          </a:prstGeom>
        </p:spPr>
        <p:txBody>
          <a:bodyPr vert="horz" wrap="square" lIns="0" tIns="44450" rIns="0" bIns="0" rtlCol="0">
            <a:spAutoFit/>
          </a:bodyPr>
          <a:lstStyle/>
          <a:p>
            <a:pPr marL="365760">
              <a:lnSpc>
                <a:spcPct val="100000"/>
              </a:lnSpc>
              <a:spcBef>
                <a:spcPts val="350"/>
              </a:spcBef>
              <a:tabLst>
                <a:tab pos="862965" algn="l"/>
                <a:tab pos="1360805" algn="l"/>
                <a:tab pos="1858645" algn="l"/>
                <a:tab pos="2319020" algn="l"/>
              </a:tabLst>
            </a:pPr>
            <a:r>
              <a:rPr sz="1050" spc="-5" dirty="0">
                <a:latin typeface="Arial" panose="020B0604020202020204"/>
                <a:cs typeface="Arial" panose="020B0604020202020204"/>
              </a:rPr>
              <a:t>2</a:t>
            </a:r>
            <a:r>
              <a:rPr sz="1050" dirty="0">
                <a:latin typeface="Arial" panose="020B0604020202020204"/>
                <a:cs typeface="Arial" panose="020B0604020202020204"/>
              </a:rPr>
              <a:t>0	</a:t>
            </a:r>
            <a:r>
              <a:rPr sz="1050" spc="-5" dirty="0">
                <a:latin typeface="Arial" panose="020B0604020202020204"/>
                <a:cs typeface="Arial" panose="020B0604020202020204"/>
              </a:rPr>
              <a:t>4</a:t>
            </a:r>
            <a:r>
              <a:rPr sz="1050" dirty="0">
                <a:latin typeface="Arial" panose="020B0604020202020204"/>
                <a:cs typeface="Arial" panose="020B0604020202020204"/>
              </a:rPr>
              <a:t>0	</a:t>
            </a:r>
            <a:r>
              <a:rPr sz="1050" spc="-5" dirty="0">
                <a:latin typeface="Arial" panose="020B0604020202020204"/>
                <a:cs typeface="Arial" panose="020B0604020202020204"/>
              </a:rPr>
              <a:t>6</a:t>
            </a:r>
            <a:r>
              <a:rPr sz="1050" dirty="0">
                <a:latin typeface="Arial" panose="020B0604020202020204"/>
                <a:cs typeface="Arial" panose="020B0604020202020204"/>
              </a:rPr>
              <a:t>0	</a:t>
            </a:r>
            <a:r>
              <a:rPr sz="1050" spc="-5" dirty="0">
                <a:latin typeface="Arial" panose="020B0604020202020204"/>
                <a:cs typeface="Arial" panose="020B0604020202020204"/>
              </a:rPr>
              <a:t>8</a:t>
            </a:r>
            <a:r>
              <a:rPr sz="1050" dirty="0">
                <a:latin typeface="Arial" panose="020B0604020202020204"/>
                <a:cs typeface="Arial" panose="020B0604020202020204"/>
              </a:rPr>
              <a:t>0	</a:t>
            </a:r>
            <a:r>
              <a:rPr sz="1050" spc="-5" dirty="0">
                <a:latin typeface="Arial" panose="020B0604020202020204"/>
                <a:cs typeface="Arial" panose="020B0604020202020204"/>
              </a:rPr>
              <a:t>100</a:t>
            </a:r>
            <a:endParaRPr sz="1050">
              <a:latin typeface="Arial" panose="020B0604020202020204"/>
              <a:cs typeface="Arial" panose="020B0604020202020204"/>
            </a:endParaRPr>
          </a:p>
          <a:p>
            <a:pPr marL="12700" marR="257175" indent="105410" algn="just">
              <a:lnSpc>
                <a:spcPct val="105000"/>
              </a:lnSpc>
              <a:spcBef>
                <a:spcPts val="260"/>
              </a:spcBef>
            </a:pPr>
            <a:r>
              <a:rPr sz="1200" spc="15" dirty="0">
                <a:latin typeface="Arial" panose="020B0604020202020204"/>
                <a:cs typeface="Arial" panose="020B0604020202020204"/>
              </a:rPr>
              <a:t>Execution time breakdown (%)  </a:t>
            </a:r>
            <a:endParaRPr sz="1200" spc="15" dirty="0">
              <a:latin typeface="Arial" panose="020B0604020202020204"/>
              <a:cs typeface="Arial" panose="020B0604020202020204"/>
            </a:endParaRPr>
          </a:p>
          <a:p>
            <a:pPr marL="12700" marR="257175" indent="105410" algn="just">
              <a:lnSpc>
                <a:spcPct val="105000"/>
              </a:lnSpc>
              <a:spcBef>
                <a:spcPts val="260"/>
              </a:spcBef>
            </a:pPr>
            <a:r>
              <a:rPr sz="1400" dirty="0">
                <a:solidFill>
                  <a:srgbClr val="0000FF"/>
                </a:solidFill>
                <a:latin typeface="Arial" panose="020B0604020202020204"/>
                <a:cs typeface="Arial" panose="020B0604020202020204"/>
              </a:rPr>
              <a:t>超链接上不同作业的执行时间分解</a:t>
            </a:r>
            <a:endParaRPr sz="1400" dirty="0">
              <a:solidFill>
                <a:srgbClr val="0000FF"/>
              </a:solidFill>
              <a:latin typeface="Arial" panose="020B0604020202020204"/>
              <a:cs typeface="Arial" panose="020B0604020202020204"/>
            </a:endParaRPr>
          </a:p>
        </p:txBody>
      </p:sp>
      <p:sp>
        <p:nvSpPr>
          <p:cNvPr id="1447" name="object 1447"/>
          <p:cNvSpPr/>
          <p:nvPr/>
        </p:nvSpPr>
        <p:spPr>
          <a:xfrm>
            <a:off x="7765432" y="57723"/>
            <a:ext cx="1355463" cy="931275"/>
          </a:xfrm>
          <a:prstGeom prst="rect">
            <a:avLst/>
          </a:prstGeom>
          <a:blipFill>
            <a:blip r:embed="rId13" cstate="print"/>
            <a:stretch>
              <a:fillRect/>
            </a:stretch>
          </a:blipFill>
        </p:spPr>
        <p:txBody>
          <a:bodyPr wrap="square" lIns="0" tIns="0" rIns="0" bIns="0" rtlCol="0"/>
          <a:lstStyle/>
          <a:p/>
        </p:txBody>
      </p:sp>
      <p:sp>
        <p:nvSpPr>
          <p:cNvPr id="1448" name="object 1448"/>
          <p:cNvSpPr/>
          <p:nvPr/>
        </p:nvSpPr>
        <p:spPr>
          <a:xfrm>
            <a:off x="183194" y="213985"/>
            <a:ext cx="891036" cy="376559"/>
          </a:xfrm>
          <a:prstGeom prst="rect">
            <a:avLst/>
          </a:prstGeom>
          <a:blipFill>
            <a:blip r:embed="rId14" cstate="print"/>
            <a:stretch>
              <a:fillRect/>
            </a:stretch>
          </a:blipFill>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8630" y="1887473"/>
            <a:ext cx="8281670" cy="3558540"/>
          </a:xfrm>
          <a:custGeom>
            <a:avLst/>
            <a:gdLst/>
            <a:ahLst/>
            <a:cxnLst/>
            <a:rect l="l" t="t" r="r" b="b"/>
            <a:pathLst>
              <a:path w="8281670" h="3558540">
                <a:moveTo>
                  <a:pt x="0" y="593089"/>
                </a:moveTo>
                <a:lnTo>
                  <a:pt x="1966" y="544450"/>
                </a:lnTo>
                <a:lnTo>
                  <a:pt x="7762" y="496892"/>
                </a:lnTo>
                <a:lnTo>
                  <a:pt x="17237" y="450570"/>
                </a:lnTo>
                <a:lnTo>
                  <a:pt x="30237" y="405635"/>
                </a:lnTo>
                <a:lnTo>
                  <a:pt x="46609" y="362241"/>
                </a:lnTo>
                <a:lnTo>
                  <a:pt x="66201" y="320540"/>
                </a:lnTo>
                <a:lnTo>
                  <a:pt x="88861" y="280685"/>
                </a:lnTo>
                <a:lnTo>
                  <a:pt x="114435" y="242828"/>
                </a:lnTo>
                <a:lnTo>
                  <a:pt x="142771" y="207122"/>
                </a:lnTo>
                <a:lnTo>
                  <a:pt x="173716" y="173720"/>
                </a:lnTo>
                <a:lnTo>
                  <a:pt x="207119" y="142774"/>
                </a:lnTo>
                <a:lnTo>
                  <a:pt x="242825" y="114438"/>
                </a:lnTo>
                <a:lnTo>
                  <a:pt x="280682" y="88863"/>
                </a:lnTo>
                <a:lnTo>
                  <a:pt x="320539" y="66203"/>
                </a:lnTo>
                <a:lnTo>
                  <a:pt x="362241" y="46610"/>
                </a:lnTo>
                <a:lnTo>
                  <a:pt x="405637" y="30238"/>
                </a:lnTo>
                <a:lnTo>
                  <a:pt x="450574" y="17238"/>
                </a:lnTo>
                <a:lnTo>
                  <a:pt x="496899" y="7763"/>
                </a:lnTo>
                <a:lnTo>
                  <a:pt x="544459" y="1966"/>
                </a:lnTo>
                <a:lnTo>
                  <a:pt x="593102" y="0"/>
                </a:lnTo>
                <a:lnTo>
                  <a:pt x="7688326" y="0"/>
                </a:lnTo>
                <a:lnTo>
                  <a:pt x="7736965" y="1966"/>
                </a:lnTo>
                <a:lnTo>
                  <a:pt x="7784523" y="7763"/>
                </a:lnTo>
                <a:lnTo>
                  <a:pt x="7830845" y="17238"/>
                </a:lnTo>
                <a:lnTo>
                  <a:pt x="7875780" y="30238"/>
                </a:lnTo>
                <a:lnTo>
                  <a:pt x="7919174" y="46610"/>
                </a:lnTo>
                <a:lnTo>
                  <a:pt x="7960875" y="66203"/>
                </a:lnTo>
                <a:lnTo>
                  <a:pt x="8000730" y="88863"/>
                </a:lnTo>
                <a:lnTo>
                  <a:pt x="8038587" y="114438"/>
                </a:lnTo>
                <a:lnTo>
                  <a:pt x="8074293" y="142774"/>
                </a:lnTo>
                <a:lnTo>
                  <a:pt x="8107695" y="173720"/>
                </a:lnTo>
                <a:lnTo>
                  <a:pt x="8138641" y="207122"/>
                </a:lnTo>
                <a:lnTo>
                  <a:pt x="8166977" y="242828"/>
                </a:lnTo>
                <a:lnTo>
                  <a:pt x="8192552" y="280685"/>
                </a:lnTo>
                <a:lnTo>
                  <a:pt x="8215212" y="320540"/>
                </a:lnTo>
                <a:lnTo>
                  <a:pt x="8234805" y="362241"/>
                </a:lnTo>
                <a:lnTo>
                  <a:pt x="8251177" y="405635"/>
                </a:lnTo>
                <a:lnTo>
                  <a:pt x="8264177" y="450570"/>
                </a:lnTo>
                <a:lnTo>
                  <a:pt x="8273652" y="496892"/>
                </a:lnTo>
                <a:lnTo>
                  <a:pt x="8279449" y="544450"/>
                </a:lnTo>
                <a:lnTo>
                  <a:pt x="8281416" y="593089"/>
                </a:lnTo>
                <a:lnTo>
                  <a:pt x="8281416" y="2965450"/>
                </a:lnTo>
                <a:lnTo>
                  <a:pt x="8279449" y="3014089"/>
                </a:lnTo>
                <a:lnTo>
                  <a:pt x="8273652" y="3061647"/>
                </a:lnTo>
                <a:lnTo>
                  <a:pt x="8264177" y="3107969"/>
                </a:lnTo>
                <a:lnTo>
                  <a:pt x="8251177" y="3152904"/>
                </a:lnTo>
                <a:lnTo>
                  <a:pt x="8234805" y="3196298"/>
                </a:lnTo>
                <a:lnTo>
                  <a:pt x="8215212" y="3237999"/>
                </a:lnTo>
                <a:lnTo>
                  <a:pt x="8192552" y="3277854"/>
                </a:lnTo>
                <a:lnTo>
                  <a:pt x="8166977" y="3315711"/>
                </a:lnTo>
                <a:lnTo>
                  <a:pt x="8138641" y="3351417"/>
                </a:lnTo>
                <a:lnTo>
                  <a:pt x="8107695" y="3384819"/>
                </a:lnTo>
                <a:lnTo>
                  <a:pt x="8074293" y="3415765"/>
                </a:lnTo>
                <a:lnTo>
                  <a:pt x="8038587" y="3444101"/>
                </a:lnTo>
                <a:lnTo>
                  <a:pt x="8000730" y="3469676"/>
                </a:lnTo>
                <a:lnTo>
                  <a:pt x="7960875" y="3492336"/>
                </a:lnTo>
                <a:lnTo>
                  <a:pt x="7919174" y="3511929"/>
                </a:lnTo>
                <a:lnTo>
                  <a:pt x="7875780" y="3528301"/>
                </a:lnTo>
                <a:lnTo>
                  <a:pt x="7830845" y="3541301"/>
                </a:lnTo>
                <a:lnTo>
                  <a:pt x="7784523" y="3550776"/>
                </a:lnTo>
                <a:lnTo>
                  <a:pt x="7736965" y="3556573"/>
                </a:lnTo>
                <a:lnTo>
                  <a:pt x="7688326" y="3558540"/>
                </a:lnTo>
                <a:lnTo>
                  <a:pt x="593102" y="3558540"/>
                </a:lnTo>
                <a:lnTo>
                  <a:pt x="544459" y="3556573"/>
                </a:lnTo>
                <a:lnTo>
                  <a:pt x="496899" y="3550776"/>
                </a:lnTo>
                <a:lnTo>
                  <a:pt x="450574" y="3541301"/>
                </a:lnTo>
                <a:lnTo>
                  <a:pt x="405637" y="3528301"/>
                </a:lnTo>
                <a:lnTo>
                  <a:pt x="362241" y="3511929"/>
                </a:lnTo>
                <a:lnTo>
                  <a:pt x="320539" y="3492336"/>
                </a:lnTo>
                <a:lnTo>
                  <a:pt x="280682" y="3469676"/>
                </a:lnTo>
                <a:lnTo>
                  <a:pt x="242825" y="3444101"/>
                </a:lnTo>
                <a:lnTo>
                  <a:pt x="207119" y="3415765"/>
                </a:lnTo>
                <a:lnTo>
                  <a:pt x="173716" y="3384819"/>
                </a:lnTo>
                <a:lnTo>
                  <a:pt x="142771" y="3351417"/>
                </a:lnTo>
                <a:lnTo>
                  <a:pt x="114435" y="3315711"/>
                </a:lnTo>
                <a:lnTo>
                  <a:pt x="88861" y="3277854"/>
                </a:lnTo>
                <a:lnTo>
                  <a:pt x="66201" y="3237999"/>
                </a:lnTo>
                <a:lnTo>
                  <a:pt x="46609" y="3196298"/>
                </a:lnTo>
                <a:lnTo>
                  <a:pt x="30237" y="3152904"/>
                </a:lnTo>
                <a:lnTo>
                  <a:pt x="17237" y="3107969"/>
                </a:lnTo>
                <a:lnTo>
                  <a:pt x="7762" y="3061647"/>
                </a:lnTo>
                <a:lnTo>
                  <a:pt x="1966" y="3014089"/>
                </a:lnTo>
                <a:lnTo>
                  <a:pt x="0" y="2965450"/>
                </a:lnTo>
                <a:lnTo>
                  <a:pt x="0" y="593089"/>
                </a:lnTo>
                <a:close/>
              </a:path>
            </a:pathLst>
          </a:custGeom>
          <a:ln w="25908">
            <a:solidFill>
              <a:srgbClr val="FF9900"/>
            </a:solidFill>
          </a:ln>
        </p:spPr>
        <p:txBody>
          <a:bodyPr wrap="square" lIns="0" tIns="0" rIns="0" bIns="0" rtlCol="0"/>
          <a:lstStyle/>
          <a:p/>
        </p:txBody>
      </p:sp>
      <p:sp>
        <p:nvSpPr>
          <p:cNvPr id="3" name="object 3"/>
          <p:cNvSpPr txBox="1">
            <a:spLocks noGrp="1"/>
          </p:cNvSpPr>
          <p:nvPr>
            <p:ph type="title"/>
          </p:nvPr>
        </p:nvSpPr>
        <p:spPr>
          <a:xfrm>
            <a:off x="3728465" y="791032"/>
            <a:ext cx="1686560" cy="452120"/>
          </a:xfrm>
          <a:prstGeom prst="rect">
            <a:avLst/>
          </a:prstGeom>
        </p:spPr>
        <p:txBody>
          <a:bodyPr vert="horz" wrap="square" lIns="0" tIns="12065" rIns="0" bIns="0" rtlCol="0">
            <a:spAutoFit/>
          </a:bodyPr>
          <a:lstStyle/>
          <a:p>
            <a:pPr marL="12700">
              <a:lnSpc>
                <a:spcPct val="100000"/>
              </a:lnSpc>
              <a:spcBef>
                <a:spcPts val="95"/>
              </a:spcBef>
            </a:pPr>
            <a:r>
              <a:rPr spc="-5" dirty="0"/>
              <a:t>Eval</a:t>
            </a:r>
            <a:r>
              <a:rPr dirty="0"/>
              <a:t>u</a:t>
            </a:r>
            <a:r>
              <a:rPr spc="-5" dirty="0"/>
              <a:t>at</a:t>
            </a:r>
            <a:r>
              <a:rPr dirty="0"/>
              <a:t>i</a:t>
            </a:r>
            <a:r>
              <a:rPr spc="-5" dirty="0"/>
              <a:t>on</a:t>
            </a:r>
            <a:endParaRPr spc="-5" dirty="0"/>
          </a:p>
        </p:txBody>
      </p:sp>
      <p:sp>
        <p:nvSpPr>
          <p:cNvPr id="4" name="object 4"/>
          <p:cNvSpPr/>
          <p:nvPr/>
        </p:nvSpPr>
        <p:spPr>
          <a:xfrm>
            <a:off x="1459312" y="3299472"/>
            <a:ext cx="0" cy="0"/>
          </a:xfrm>
          <a:custGeom>
            <a:avLst/>
            <a:gdLst/>
            <a:ahLst/>
            <a:cxnLst/>
            <a:rect l="l" t="t" r="r" b="b"/>
            <a:pathLst>
              <a:path>
                <a:moveTo>
                  <a:pt x="0" y="0"/>
                </a:moveTo>
                <a:lnTo>
                  <a:pt x="0" y="0"/>
                </a:lnTo>
              </a:path>
            </a:pathLst>
          </a:custGeom>
          <a:ln w="10328">
            <a:solidFill>
              <a:srgbClr val="FF00FF"/>
            </a:solidFill>
          </a:ln>
        </p:spPr>
        <p:txBody>
          <a:bodyPr wrap="square" lIns="0" tIns="0" rIns="0" bIns="0" rtlCol="0"/>
          <a:lstStyle/>
          <a:p/>
        </p:txBody>
      </p:sp>
      <p:sp>
        <p:nvSpPr>
          <p:cNvPr id="5" name="object 5"/>
          <p:cNvSpPr/>
          <p:nvPr/>
        </p:nvSpPr>
        <p:spPr>
          <a:xfrm>
            <a:off x="1459312" y="3299472"/>
            <a:ext cx="63500" cy="63500"/>
          </a:xfrm>
          <a:custGeom>
            <a:avLst/>
            <a:gdLst/>
            <a:ahLst/>
            <a:cxnLst/>
            <a:rect l="l" t="t" r="r" b="b"/>
            <a:pathLst>
              <a:path w="63500" h="63500">
                <a:moveTo>
                  <a:pt x="0" y="63312"/>
                </a:moveTo>
                <a:lnTo>
                  <a:pt x="63338" y="0"/>
                </a:lnTo>
              </a:path>
            </a:pathLst>
          </a:custGeom>
          <a:ln w="10330">
            <a:solidFill>
              <a:srgbClr val="FF00FF"/>
            </a:solidFill>
          </a:ln>
        </p:spPr>
        <p:txBody>
          <a:bodyPr wrap="square" lIns="0" tIns="0" rIns="0" bIns="0" rtlCol="0"/>
          <a:lstStyle/>
          <a:p/>
        </p:txBody>
      </p:sp>
      <p:sp>
        <p:nvSpPr>
          <p:cNvPr id="6" name="object 6"/>
          <p:cNvSpPr/>
          <p:nvPr/>
        </p:nvSpPr>
        <p:spPr>
          <a:xfrm>
            <a:off x="1459312" y="3351172"/>
            <a:ext cx="75565" cy="74930"/>
          </a:xfrm>
          <a:custGeom>
            <a:avLst/>
            <a:gdLst/>
            <a:ahLst/>
            <a:cxnLst/>
            <a:rect l="l" t="t" r="r" b="b"/>
            <a:pathLst>
              <a:path w="75565" h="74929">
                <a:moveTo>
                  <a:pt x="0" y="74925"/>
                </a:moveTo>
                <a:lnTo>
                  <a:pt x="74956" y="0"/>
                </a:lnTo>
              </a:path>
            </a:pathLst>
          </a:custGeom>
          <a:ln w="10330">
            <a:solidFill>
              <a:srgbClr val="FF00FF"/>
            </a:solidFill>
          </a:ln>
        </p:spPr>
        <p:txBody>
          <a:bodyPr wrap="square" lIns="0" tIns="0" rIns="0" bIns="0" rtlCol="0"/>
          <a:lstStyle/>
          <a:p/>
        </p:txBody>
      </p:sp>
      <p:sp>
        <p:nvSpPr>
          <p:cNvPr id="7" name="object 7"/>
          <p:cNvSpPr/>
          <p:nvPr/>
        </p:nvSpPr>
        <p:spPr>
          <a:xfrm>
            <a:off x="1459312" y="3414430"/>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8" name="object 8"/>
          <p:cNvSpPr/>
          <p:nvPr/>
        </p:nvSpPr>
        <p:spPr>
          <a:xfrm>
            <a:off x="1459312" y="3477743"/>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9" name="object 9"/>
          <p:cNvSpPr/>
          <p:nvPr/>
        </p:nvSpPr>
        <p:spPr>
          <a:xfrm>
            <a:off x="1459312" y="3541056"/>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10" name="object 10"/>
          <p:cNvSpPr/>
          <p:nvPr/>
        </p:nvSpPr>
        <p:spPr>
          <a:xfrm>
            <a:off x="1459312" y="3604369"/>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11" name="object 11"/>
          <p:cNvSpPr/>
          <p:nvPr/>
        </p:nvSpPr>
        <p:spPr>
          <a:xfrm>
            <a:off x="1459312" y="3667646"/>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12" name="object 12"/>
          <p:cNvSpPr/>
          <p:nvPr/>
        </p:nvSpPr>
        <p:spPr>
          <a:xfrm>
            <a:off x="1459312" y="3730959"/>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13" name="object 13"/>
          <p:cNvSpPr/>
          <p:nvPr/>
        </p:nvSpPr>
        <p:spPr>
          <a:xfrm>
            <a:off x="1459312" y="3794272"/>
            <a:ext cx="75565" cy="75565"/>
          </a:xfrm>
          <a:custGeom>
            <a:avLst/>
            <a:gdLst/>
            <a:ahLst/>
            <a:cxnLst/>
            <a:rect l="l" t="t" r="r" b="b"/>
            <a:pathLst>
              <a:path w="75565" h="75564">
                <a:moveTo>
                  <a:pt x="0" y="74943"/>
                </a:moveTo>
                <a:lnTo>
                  <a:pt x="74956" y="0"/>
                </a:lnTo>
              </a:path>
            </a:pathLst>
          </a:custGeom>
          <a:ln w="10330">
            <a:solidFill>
              <a:srgbClr val="FF00FF"/>
            </a:solidFill>
          </a:ln>
        </p:spPr>
        <p:txBody>
          <a:bodyPr wrap="square" lIns="0" tIns="0" rIns="0" bIns="0" rtlCol="0"/>
          <a:lstStyle/>
          <a:p/>
        </p:txBody>
      </p:sp>
      <p:sp>
        <p:nvSpPr>
          <p:cNvPr id="14" name="object 14"/>
          <p:cNvSpPr/>
          <p:nvPr/>
        </p:nvSpPr>
        <p:spPr>
          <a:xfrm>
            <a:off x="1472265" y="3857585"/>
            <a:ext cx="62230" cy="62230"/>
          </a:xfrm>
          <a:custGeom>
            <a:avLst/>
            <a:gdLst/>
            <a:ahLst/>
            <a:cxnLst/>
            <a:rect l="l" t="t" r="r" b="b"/>
            <a:pathLst>
              <a:path w="62230" h="62229">
                <a:moveTo>
                  <a:pt x="0" y="61978"/>
                </a:moveTo>
                <a:lnTo>
                  <a:pt x="62003" y="0"/>
                </a:lnTo>
              </a:path>
            </a:pathLst>
          </a:custGeom>
          <a:ln w="10330">
            <a:solidFill>
              <a:srgbClr val="FF00FF"/>
            </a:solidFill>
          </a:ln>
        </p:spPr>
        <p:txBody>
          <a:bodyPr wrap="square" lIns="0" tIns="0" rIns="0" bIns="0" rtlCol="0"/>
          <a:lstStyle/>
          <a:p/>
        </p:txBody>
      </p:sp>
      <p:sp>
        <p:nvSpPr>
          <p:cNvPr id="15" name="object 15"/>
          <p:cNvSpPr/>
          <p:nvPr/>
        </p:nvSpPr>
        <p:spPr>
          <a:xfrm>
            <a:off x="1454153" y="3294314"/>
            <a:ext cx="85725" cy="0"/>
          </a:xfrm>
          <a:custGeom>
            <a:avLst/>
            <a:gdLst/>
            <a:ahLst/>
            <a:cxnLst/>
            <a:rect l="l" t="t" r="r" b="b"/>
            <a:pathLst>
              <a:path w="85725">
                <a:moveTo>
                  <a:pt x="0" y="0"/>
                </a:moveTo>
                <a:lnTo>
                  <a:pt x="85275" y="0"/>
                </a:lnTo>
              </a:path>
            </a:pathLst>
          </a:custGeom>
          <a:ln w="10328">
            <a:solidFill>
              <a:srgbClr val="FF00FF"/>
            </a:solidFill>
          </a:ln>
        </p:spPr>
        <p:txBody>
          <a:bodyPr wrap="square" lIns="0" tIns="0" rIns="0" bIns="0" rtlCol="0"/>
          <a:lstStyle/>
          <a:p/>
        </p:txBody>
      </p:sp>
      <p:sp>
        <p:nvSpPr>
          <p:cNvPr id="16" name="object 16"/>
          <p:cNvSpPr/>
          <p:nvPr/>
        </p:nvSpPr>
        <p:spPr>
          <a:xfrm>
            <a:off x="1539428" y="3294314"/>
            <a:ext cx="0" cy="630555"/>
          </a:xfrm>
          <a:custGeom>
            <a:avLst/>
            <a:gdLst/>
            <a:ahLst/>
            <a:cxnLst/>
            <a:rect l="l" t="t" r="r" b="b"/>
            <a:pathLst>
              <a:path h="630554">
                <a:moveTo>
                  <a:pt x="0" y="0"/>
                </a:moveTo>
                <a:lnTo>
                  <a:pt x="0" y="630424"/>
                </a:lnTo>
              </a:path>
            </a:pathLst>
          </a:custGeom>
          <a:ln w="10332">
            <a:solidFill>
              <a:srgbClr val="FF00FF"/>
            </a:solidFill>
          </a:ln>
        </p:spPr>
        <p:txBody>
          <a:bodyPr wrap="square" lIns="0" tIns="0" rIns="0" bIns="0" rtlCol="0"/>
          <a:lstStyle/>
          <a:p/>
        </p:txBody>
      </p:sp>
      <p:sp>
        <p:nvSpPr>
          <p:cNvPr id="17" name="object 17"/>
          <p:cNvSpPr/>
          <p:nvPr/>
        </p:nvSpPr>
        <p:spPr>
          <a:xfrm>
            <a:off x="1454153" y="3294314"/>
            <a:ext cx="0" cy="630555"/>
          </a:xfrm>
          <a:custGeom>
            <a:avLst/>
            <a:gdLst/>
            <a:ahLst/>
            <a:cxnLst/>
            <a:rect l="l" t="t" r="r" b="b"/>
            <a:pathLst>
              <a:path h="630554">
                <a:moveTo>
                  <a:pt x="0" y="630424"/>
                </a:moveTo>
                <a:lnTo>
                  <a:pt x="0" y="0"/>
                </a:lnTo>
              </a:path>
            </a:pathLst>
          </a:custGeom>
          <a:ln w="10332">
            <a:solidFill>
              <a:srgbClr val="FF00FF"/>
            </a:solidFill>
          </a:ln>
        </p:spPr>
        <p:txBody>
          <a:bodyPr wrap="square" lIns="0" tIns="0" rIns="0" bIns="0" rtlCol="0"/>
          <a:lstStyle/>
          <a:p/>
        </p:txBody>
      </p:sp>
      <p:sp>
        <p:nvSpPr>
          <p:cNvPr id="18" name="object 18"/>
          <p:cNvSpPr/>
          <p:nvPr/>
        </p:nvSpPr>
        <p:spPr>
          <a:xfrm>
            <a:off x="2026510" y="3299472"/>
            <a:ext cx="0" cy="0"/>
          </a:xfrm>
          <a:custGeom>
            <a:avLst/>
            <a:gdLst/>
            <a:ahLst/>
            <a:cxnLst/>
            <a:rect l="l" t="t" r="r" b="b"/>
            <a:pathLst>
              <a:path>
                <a:moveTo>
                  <a:pt x="0" y="0"/>
                </a:moveTo>
                <a:lnTo>
                  <a:pt x="0" y="0"/>
                </a:lnTo>
              </a:path>
            </a:pathLst>
          </a:custGeom>
          <a:ln w="10328">
            <a:solidFill>
              <a:srgbClr val="FF00FF"/>
            </a:solidFill>
          </a:ln>
        </p:spPr>
        <p:txBody>
          <a:bodyPr wrap="square" lIns="0" tIns="0" rIns="0" bIns="0" rtlCol="0"/>
          <a:lstStyle/>
          <a:p/>
        </p:txBody>
      </p:sp>
      <p:sp>
        <p:nvSpPr>
          <p:cNvPr id="19" name="object 19"/>
          <p:cNvSpPr/>
          <p:nvPr/>
        </p:nvSpPr>
        <p:spPr>
          <a:xfrm>
            <a:off x="2026510" y="3299472"/>
            <a:ext cx="63500" cy="63500"/>
          </a:xfrm>
          <a:custGeom>
            <a:avLst/>
            <a:gdLst/>
            <a:ahLst/>
            <a:cxnLst/>
            <a:rect l="l" t="t" r="r" b="b"/>
            <a:pathLst>
              <a:path w="63500" h="63500">
                <a:moveTo>
                  <a:pt x="0" y="63312"/>
                </a:moveTo>
                <a:lnTo>
                  <a:pt x="63338" y="0"/>
                </a:lnTo>
              </a:path>
            </a:pathLst>
          </a:custGeom>
          <a:ln w="10330">
            <a:solidFill>
              <a:srgbClr val="FF00FF"/>
            </a:solidFill>
          </a:ln>
        </p:spPr>
        <p:txBody>
          <a:bodyPr wrap="square" lIns="0" tIns="0" rIns="0" bIns="0" rtlCol="0"/>
          <a:lstStyle/>
          <a:p/>
        </p:txBody>
      </p:sp>
      <p:sp>
        <p:nvSpPr>
          <p:cNvPr id="20" name="object 20"/>
          <p:cNvSpPr/>
          <p:nvPr/>
        </p:nvSpPr>
        <p:spPr>
          <a:xfrm>
            <a:off x="2026510" y="3351172"/>
            <a:ext cx="75565" cy="74930"/>
          </a:xfrm>
          <a:custGeom>
            <a:avLst/>
            <a:gdLst/>
            <a:ahLst/>
            <a:cxnLst/>
            <a:rect l="l" t="t" r="r" b="b"/>
            <a:pathLst>
              <a:path w="75564" h="74929">
                <a:moveTo>
                  <a:pt x="0" y="74925"/>
                </a:moveTo>
                <a:lnTo>
                  <a:pt x="74956" y="0"/>
                </a:lnTo>
              </a:path>
            </a:pathLst>
          </a:custGeom>
          <a:ln w="10330">
            <a:solidFill>
              <a:srgbClr val="FF00FF"/>
            </a:solidFill>
          </a:ln>
        </p:spPr>
        <p:txBody>
          <a:bodyPr wrap="square" lIns="0" tIns="0" rIns="0" bIns="0" rtlCol="0"/>
          <a:lstStyle/>
          <a:p/>
        </p:txBody>
      </p:sp>
      <p:sp>
        <p:nvSpPr>
          <p:cNvPr id="21" name="object 21"/>
          <p:cNvSpPr/>
          <p:nvPr/>
        </p:nvSpPr>
        <p:spPr>
          <a:xfrm>
            <a:off x="2026510" y="3414430"/>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2" name="object 22"/>
          <p:cNvSpPr/>
          <p:nvPr/>
        </p:nvSpPr>
        <p:spPr>
          <a:xfrm>
            <a:off x="2026510" y="3477743"/>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3" name="object 23"/>
          <p:cNvSpPr/>
          <p:nvPr/>
        </p:nvSpPr>
        <p:spPr>
          <a:xfrm>
            <a:off x="2026510" y="354105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4" name="object 24"/>
          <p:cNvSpPr/>
          <p:nvPr/>
        </p:nvSpPr>
        <p:spPr>
          <a:xfrm>
            <a:off x="2026510" y="360436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5" name="object 25"/>
          <p:cNvSpPr/>
          <p:nvPr/>
        </p:nvSpPr>
        <p:spPr>
          <a:xfrm>
            <a:off x="2026510" y="366764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6" name="object 26"/>
          <p:cNvSpPr/>
          <p:nvPr/>
        </p:nvSpPr>
        <p:spPr>
          <a:xfrm>
            <a:off x="2026510" y="373095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7" name="object 27"/>
          <p:cNvSpPr/>
          <p:nvPr/>
        </p:nvSpPr>
        <p:spPr>
          <a:xfrm>
            <a:off x="2026510" y="3794272"/>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28" name="object 28"/>
          <p:cNvSpPr/>
          <p:nvPr/>
        </p:nvSpPr>
        <p:spPr>
          <a:xfrm>
            <a:off x="2039427" y="3857585"/>
            <a:ext cx="62230" cy="62230"/>
          </a:xfrm>
          <a:custGeom>
            <a:avLst/>
            <a:gdLst/>
            <a:ahLst/>
            <a:cxnLst/>
            <a:rect l="l" t="t" r="r" b="b"/>
            <a:pathLst>
              <a:path w="62230" h="62229">
                <a:moveTo>
                  <a:pt x="0" y="61978"/>
                </a:moveTo>
                <a:lnTo>
                  <a:pt x="62039" y="0"/>
                </a:lnTo>
              </a:path>
            </a:pathLst>
          </a:custGeom>
          <a:ln w="10330">
            <a:solidFill>
              <a:srgbClr val="FF00FF"/>
            </a:solidFill>
          </a:ln>
        </p:spPr>
        <p:txBody>
          <a:bodyPr wrap="square" lIns="0" tIns="0" rIns="0" bIns="0" rtlCol="0"/>
          <a:lstStyle/>
          <a:p/>
        </p:txBody>
      </p:sp>
      <p:sp>
        <p:nvSpPr>
          <p:cNvPr id="29" name="object 29"/>
          <p:cNvSpPr/>
          <p:nvPr/>
        </p:nvSpPr>
        <p:spPr>
          <a:xfrm>
            <a:off x="2021351" y="3294314"/>
            <a:ext cx="85725" cy="0"/>
          </a:xfrm>
          <a:custGeom>
            <a:avLst/>
            <a:gdLst/>
            <a:ahLst/>
            <a:cxnLst/>
            <a:rect l="l" t="t" r="r" b="b"/>
            <a:pathLst>
              <a:path w="85725">
                <a:moveTo>
                  <a:pt x="0" y="0"/>
                </a:moveTo>
                <a:lnTo>
                  <a:pt x="85293" y="0"/>
                </a:lnTo>
              </a:path>
            </a:pathLst>
          </a:custGeom>
          <a:ln w="10328">
            <a:solidFill>
              <a:srgbClr val="FF00FF"/>
            </a:solidFill>
          </a:ln>
        </p:spPr>
        <p:txBody>
          <a:bodyPr wrap="square" lIns="0" tIns="0" rIns="0" bIns="0" rtlCol="0"/>
          <a:lstStyle/>
          <a:p/>
        </p:txBody>
      </p:sp>
      <p:sp>
        <p:nvSpPr>
          <p:cNvPr id="30" name="object 30"/>
          <p:cNvSpPr/>
          <p:nvPr/>
        </p:nvSpPr>
        <p:spPr>
          <a:xfrm>
            <a:off x="2106644" y="3294314"/>
            <a:ext cx="0" cy="630555"/>
          </a:xfrm>
          <a:custGeom>
            <a:avLst/>
            <a:gdLst/>
            <a:ahLst/>
            <a:cxnLst/>
            <a:rect l="l" t="t" r="r" b="b"/>
            <a:pathLst>
              <a:path h="630554">
                <a:moveTo>
                  <a:pt x="0" y="0"/>
                </a:moveTo>
                <a:lnTo>
                  <a:pt x="0" y="630424"/>
                </a:lnTo>
              </a:path>
            </a:pathLst>
          </a:custGeom>
          <a:ln w="10332">
            <a:solidFill>
              <a:srgbClr val="FF00FF"/>
            </a:solidFill>
          </a:ln>
        </p:spPr>
        <p:txBody>
          <a:bodyPr wrap="square" lIns="0" tIns="0" rIns="0" bIns="0" rtlCol="0"/>
          <a:lstStyle/>
          <a:p/>
        </p:txBody>
      </p:sp>
      <p:sp>
        <p:nvSpPr>
          <p:cNvPr id="31" name="object 31"/>
          <p:cNvSpPr/>
          <p:nvPr/>
        </p:nvSpPr>
        <p:spPr>
          <a:xfrm>
            <a:off x="2021351" y="3294314"/>
            <a:ext cx="0" cy="630555"/>
          </a:xfrm>
          <a:custGeom>
            <a:avLst/>
            <a:gdLst/>
            <a:ahLst/>
            <a:cxnLst/>
            <a:rect l="l" t="t" r="r" b="b"/>
            <a:pathLst>
              <a:path h="630554">
                <a:moveTo>
                  <a:pt x="0" y="630424"/>
                </a:moveTo>
                <a:lnTo>
                  <a:pt x="0" y="0"/>
                </a:lnTo>
              </a:path>
            </a:pathLst>
          </a:custGeom>
          <a:ln w="10332">
            <a:solidFill>
              <a:srgbClr val="FF00FF"/>
            </a:solidFill>
          </a:ln>
        </p:spPr>
        <p:txBody>
          <a:bodyPr wrap="square" lIns="0" tIns="0" rIns="0" bIns="0" rtlCol="0"/>
          <a:lstStyle/>
          <a:p/>
        </p:txBody>
      </p:sp>
      <p:sp>
        <p:nvSpPr>
          <p:cNvPr id="32" name="object 32"/>
          <p:cNvSpPr/>
          <p:nvPr/>
        </p:nvSpPr>
        <p:spPr>
          <a:xfrm>
            <a:off x="2595006" y="3299472"/>
            <a:ext cx="0" cy="0"/>
          </a:xfrm>
          <a:custGeom>
            <a:avLst/>
            <a:gdLst/>
            <a:ahLst/>
            <a:cxnLst/>
            <a:rect l="l" t="t" r="r" b="b"/>
            <a:pathLst>
              <a:path>
                <a:moveTo>
                  <a:pt x="0" y="0"/>
                </a:moveTo>
                <a:lnTo>
                  <a:pt x="0" y="0"/>
                </a:lnTo>
              </a:path>
            </a:pathLst>
          </a:custGeom>
          <a:ln w="10328">
            <a:solidFill>
              <a:srgbClr val="FF00FF"/>
            </a:solidFill>
          </a:ln>
        </p:spPr>
        <p:txBody>
          <a:bodyPr wrap="square" lIns="0" tIns="0" rIns="0" bIns="0" rtlCol="0"/>
          <a:lstStyle/>
          <a:p/>
        </p:txBody>
      </p:sp>
      <p:sp>
        <p:nvSpPr>
          <p:cNvPr id="33" name="object 33"/>
          <p:cNvSpPr/>
          <p:nvPr/>
        </p:nvSpPr>
        <p:spPr>
          <a:xfrm>
            <a:off x="2595006" y="3299472"/>
            <a:ext cx="63500" cy="63500"/>
          </a:xfrm>
          <a:custGeom>
            <a:avLst/>
            <a:gdLst/>
            <a:ahLst/>
            <a:cxnLst/>
            <a:rect l="l" t="t" r="r" b="b"/>
            <a:pathLst>
              <a:path w="63500" h="63500">
                <a:moveTo>
                  <a:pt x="0" y="63312"/>
                </a:moveTo>
                <a:lnTo>
                  <a:pt x="63338" y="0"/>
                </a:lnTo>
              </a:path>
            </a:pathLst>
          </a:custGeom>
          <a:ln w="10330">
            <a:solidFill>
              <a:srgbClr val="FF00FF"/>
            </a:solidFill>
          </a:ln>
        </p:spPr>
        <p:txBody>
          <a:bodyPr wrap="square" lIns="0" tIns="0" rIns="0" bIns="0" rtlCol="0"/>
          <a:lstStyle/>
          <a:p/>
        </p:txBody>
      </p:sp>
      <p:sp>
        <p:nvSpPr>
          <p:cNvPr id="34" name="object 34"/>
          <p:cNvSpPr/>
          <p:nvPr/>
        </p:nvSpPr>
        <p:spPr>
          <a:xfrm>
            <a:off x="2595006" y="3351172"/>
            <a:ext cx="75565" cy="74930"/>
          </a:xfrm>
          <a:custGeom>
            <a:avLst/>
            <a:gdLst/>
            <a:ahLst/>
            <a:cxnLst/>
            <a:rect l="l" t="t" r="r" b="b"/>
            <a:pathLst>
              <a:path w="75564" h="74929">
                <a:moveTo>
                  <a:pt x="0" y="74925"/>
                </a:moveTo>
                <a:lnTo>
                  <a:pt x="74956" y="0"/>
                </a:lnTo>
              </a:path>
            </a:pathLst>
          </a:custGeom>
          <a:ln w="10330">
            <a:solidFill>
              <a:srgbClr val="FF00FF"/>
            </a:solidFill>
          </a:ln>
        </p:spPr>
        <p:txBody>
          <a:bodyPr wrap="square" lIns="0" tIns="0" rIns="0" bIns="0" rtlCol="0"/>
          <a:lstStyle/>
          <a:p/>
        </p:txBody>
      </p:sp>
      <p:sp>
        <p:nvSpPr>
          <p:cNvPr id="35" name="object 35"/>
          <p:cNvSpPr/>
          <p:nvPr/>
        </p:nvSpPr>
        <p:spPr>
          <a:xfrm>
            <a:off x="2595006" y="3414430"/>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36" name="object 36"/>
          <p:cNvSpPr/>
          <p:nvPr/>
        </p:nvSpPr>
        <p:spPr>
          <a:xfrm>
            <a:off x="2595006" y="3477743"/>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37" name="object 37"/>
          <p:cNvSpPr/>
          <p:nvPr/>
        </p:nvSpPr>
        <p:spPr>
          <a:xfrm>
            <a:off x="2595006" y="354105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38" name="object 38"/>
          <p:cNvSpPr/>
          <p:nvPr/>
        </p:nvSpPr>
        <p:spPr>
          <a:xfrm>
            <a:off x="2595006" y="360436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39" name="object 39"/>
          <p:cNvSpPr/>
          <p:nvPr/>
        </p:nvSpPr>
        <p:spPr>
          <a:xfrm>
            <a:off x="2595006" y="366764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40" name="object 40"/>
          <p:cNvSpPr/>
          <p:nvPr/>
        </p:nvSpPr>
        <p:spPr>
          <a:xfrm>
            <a:off x="2595006" y="373095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41" name="object 41"/>
          <p:cNvSpPr/>
          <p:nvPr/>
        </p:nvSpPr>
        <p:spPr>
          <a:xfrm>
            <a:off x="2595006" y="3794272"/>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42" name="object 42"/>
          <p:cNvSpPr/>
          <p:nvPr/>
        </p:nvSpPr>
        <p:spPr>
          <a:xfrm>
            <a:off x="2607923" y="3857585"/>
            <a:ext cx="62230" cy="62230"/>
          </a:xfrm>
          <a:custGeom>
            <a:avLst/>
            <a:gdLst/>
            <a:ahLst/>
            <a:cxnLst/>
            <a:rect l="l" t="t" r="r" b="b"/>
            <a:pathLst>
              <a:path w="62230" h="62229">
                <a:moveTo>
                  <a:pt x="0" y="61978"/>
                </a:moveTo>
                <a:lnTo>
                  <a:pt x="62039" y="0"/>
                </a:lnTo>
              </a:path>
            </a:pathLst>
          </a:custGeom>
          <a:ln w="10330">
            <a:solidFill>
              <a:srgbClr val="FF00FF"/>
            </a:solidFill>
          </a:ln>
        </p:spPr>
        <p:txBody>
          <a:bodyPr wrap="square" lIns="0" tIns="0" rIns="0" bIns="0" rtlCol="0"/>
          <a:lstStyle/>
          <a:p/>
        </p:txBody>
      </p:sp>
      <p:sp>
        <p:nvSpPr>
          <p:cNvPr id="43" name="object 43"/>
          <p:cNvSpPr/>
          <p:nvPr/>
        </p:nvSpPr>
        <p:spPr>
          <a:xfrm>
            <a:off x="2589847" y="3294314"/>
            <a:ext cx="85725" cy="0"/>
          </a:xfrm>
          <a:custGeom>
            <a:avLst/>
            <a:gdLst/>
            <a:ahLst/>
            <a:cxnLst/>
            <a:rect l="l" t="t" r="r" b="b"/>
            <a:pathLst>
              <a:path w="85725">
                <a:moveTo>
                  <a:pt x="0" y="0"/>
                </a:moveTo>
                <a:lnTo>
                  <a:pt x="85293" y="0"/>
                </a:lnTo>
              </a:path>
            </a:pathLst>
          </a:custGeom>
          <a:ln w="10328">
            <a:solidFill>
              <a:srgbClr val="FF00FF"/>
            </a:solidFill>
          </a:ln>
        </p:spPr>
        <p:txBody>
          <a:bodyPr wrap="square" lIns="0" tIns="0" rIns="0" bIns="0" rtlCol="0"/>
          <a:lstStyle/>
          <a:p/>
        </p:txBody>
      </p:sp>
      <p:sp>
        <p:nvSpPr>
          <p:cNvPr id="44" name="object 44"/>
          <p:cNvSpPr/>
          <p:nvPr/>
        </p:nvSpPr>
        <p:spPr>
          <a:xfrm>
            <a:off x="2675140" y="3294314"/>
            <a:ext cx="0" cy="630555"/>
          </a:xfrm>
          <a:custGeom>
            <a:avLst/>
            <a:gdLst/>
            <a:ahLst/>
            <a:cxnLst/>
            <a:rect l="l" t="t" r="r" b="b"/>
            <a:pathLst>
              <a:path h="630554">
                <a:moveTo>
                  <a:pt x="0" y="0"/>
                </a:moveTo>
                <a:lnTo>
                  <a:pt x="0" y="630424"/>
                </a:lnTo>
              </a:path>
            </a:pathLst>
          </a:custGeom>
          <a:ln w="10332">
            <a:solidFill>
              <a:srgbClr val="FF00FF"/>
            </a:solidFill>
          </a:ln>
        </p:spPr>
        <p:txBody>
          <a:bodyPr wrap="square" lIns="0" tIns="0" rIns="0" bIns="0" rtlCol="0"/>
          <a:lstStyle/>
          <a:p/>
        </p:txBody>
      </p:sp>
      <p:sp>
        <p:nvSpPr>
          <p:cNvPr id="45" name="object 45"/>
          <p:cNvSpPr/>
          <p:nvPr/>
        </p:nvSpPr>
        <p:spPr>
          <a:xfrm>
            <a:off x="2589847" y="3294314"/>
            <a:ext cx="0" cy="630555"/>
          </a:xfrm>
          <a:custGeom>
            <a:avLst/>
            <a:gdLst/>
            <a:ahLst/>
            <a:cxnLst/>
            <a:rect l="l" t="t" r="r" b="b"/>
            <a:pathLst>
              <a:path h="630554">
                <a:moveTo>
                  <a:pt x="0" y="630424"/>
                </a:moveTo>
                <a:lnTo>
                  <a:pt x="0" y="0"/>
                </a:lnTo>
              </a:path>
            </a:pathLst>
          </a:custGeom>
          <a:ln w="10332">
            <a:solidFill>
              <a:srgbClr val="FF00FF"/>
            </a:solidFill>
          </a:ln>
        </p:spPr>
        <p:txBody>
          <a:bodyPr wrap="square" lIns="0" tIns="0" rIns="0" bIns="0" rtlCol="0"/>
          <a:lstStyle/>
          <a:p/>
        </p:txBody>
      </p:sp>
      <p:sp>
        <p:nvSpPr>
          <p:cNvPr id="46" name="object 46"/>
          <p:cNvSpPr/>
          <p:nvPr/>
        </p:nvSpPr>
        <p:spPr>
          <a:xfrm>
            <a:off x="3162222" y="3299472"/>
            <a:ext cx="0" cy="0"/>
          </a:xfrm>
          <a:custGeom>
            <a:avLst/>
            <a:gdLst/>
            <a:ahLst/>
            <a:cxnLst/>
            <a:rect l="l" t="t" r="r" b="b"/>
            <a:pathLst>
              <a:path>
                <a:moveTo>
                  <a:pt x="0" y="0"/>
                </a:moveTo>
                <a:lnTo>
                  <a:pt x="0" y="0"/>
                </a:lnTo>
              </a:path>
            </a:pathLst>
          </a:custGeom>
          <a:ln w="10328">
            <a:solidFill>
              <a:srgbClr val="FF00FF"/>
            </a:solidFill>
          </a:ln>
        </p:spPr>
        <p:txBody>
          <a:bodyPr wrap="square" lIns="0" tIns="0" rIns="0" bIns="0" rtlCol="0"/>
          <a:lstStyle/>
          <a:p/>
        </p:txBody>
      </p:sp>
      <p:sp>
        <p:nvSpPr>
          <p:cNvPr id="47" name="object 47"/>
          <p:cNvSpPr/>
          <p:nvPr/>
        </p:nvSpPr>
        <p:spPr>
          <a:xfrm>
            <a:off x="3162222" y="3299472"/>
            <a:ext cx="63500" cy="63500"/>
          </a:xfrm>
          <a:custGeom>
            <a:avLst/>
            <a:gdLst/>
            <a:ahLst/>
            <a:cxnLst/>
            <a:rect l="l" t="t" r="r" b="b"/>
            <a:pathLst>
              <a:path w="63500" h="63500">
                <a:moveTo>
                  <a:pt x="0" y="63312"/>
                </a:moveTo>
                <a:lnTo>
                  <a:pt x="63320" y="0"/>
                </a:lnTo>
              </a:path>
            </a:pathLst>
          </a:custGeom>
          <a:ln w="10330">
            <a:solidFill>
              <a:srgbClr val="FF00FF"/>
            </a:solidFill>
          </a:ln>
        </p:spPr>
        <p:txBody>
          <a:bodyPr wrap="square" lIns="0" tIns="0" rIns="0" bIns="0" rtlCol="0"/>
          <a:lstStyle/>
          <a:p/>
        </p:txBody>
      </p:sp>
      <p:sp>
        <p:nvSpPr>
          <p:cNvPr id="48" name="object 48"/>
          <p:cNvSpPr/>
          <p:nvPr/>
        </p:nvSpPr>
        <p:spPr>
          <a:xfrm>
            <a:off x="3162222" y="3351172"/>
            <a:ext cx="75565" cy="74930"/>
          </a:xfrm>
          <a:custGeom>
            <a:avLst/>
            <a:gdLst/>
            <a:ahLst/>
            <a:cxnLst/>
            <a:rect l="l" t="t" r="r" b="b"/>
            <a:pathLst>
              <a:path w="75564" h="74929">
                <a:moveTo>
                  <a:pt x="0" y="74925"/>
                </a:moveTo>
                <a:lnTo>
                  <a:pt x="74956" y="0"/>
                </a:lnTo>
              </a:path>
            </a:pathLst>
          </a:custGeom>
          <a:ln w="10330">
            <a:solidFill>
              <a:srgbClr val="FF00FF"/>
            </a:solidFill>
          </a:ln>
        </p:spPr>
        <p:txBody>
          <a:bodyPr wrap="square" lIns="0" tIns="0" rIns="0" bIns="0" rtlCol="0"/>
          <a:lstStyle/>
          <a:p/>
        </p:txBody>
      </p:sp>
      <p:sp>
        <p:nvSpPr>
          <p:cNvPr id="49" name="object 49"/>
          <p:cNvSpPr/>
          <p:nvPr/>
        </p:nvSpPr>
        <p:spPr>
          <a:xfrm>
            <a:off x="3162222" y="3414430"/>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0" name="object 50"/>
          <p:cNvSpPr/>
          <p:nvPr/>
        </p:nvSpPr>
        <p:spPr>
          <a:xfrm>
            <a:off x="3162222" y="3477743"/>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1" name="object 51"/>
          <p:cNvSpPr/>
          <p:nvPr/>
        </p:nvSpPr>
        <p:spPr>
          <a:xfrm>
            <a:off x="3162222" y="354105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2" name="object 52"/>
          <p:cNvSpPr/>
          <p:nvPr/>
        </p:nvSpPr>
        <p:spPr>
          <a:xfrm>
            <a:off x="3162222" y="360436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3" name="object 53"/>
          <p:cNvSpPr/>
          <p:nvPr/>
        </p:nvSpPr>
        <p:spPr>
          <a:xfrm>
            <a:off x="3162222" y="366764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4" name="object 54"/>
          <p:cNvSpPr/>
          <p:nvPr/>
        </p:nvSpPr>
        <p:spPr>
          <a:xfrm>
            <a:off x="3162222" y="373095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5" name="object 55"/>
          <p:cNvSpPr/>
          <p:nvPr/>
        </p:nvSpPr>
        <p:spPr>
          <a:xfrm>
            <a:off x="3162222" y="3794272"/>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56" name="object 56"/>
          <p:cNvSpPr/>
          <p:nvPr/>
        </p:nvSpPr>
        <p:spPr>
          <a:xfrm>
            <a:off x="3175139" y="3857585"/>
            <a:ext cx="62230" cy="62230"/>
          </a:xfrm>
          <a:custGeom>
            <a:avLst/>
            <a:gdLst/>
            <a:ahLst/>
            <a:cxnLst/>
            <a:rect l="l" t="t" r="r" b="b"/>
            <a:pathLst>
              <a:path w="62230" h="62229">
                <a:moveTo>
                  <a:pt x="0" y="61978"/>
                </a:moveTo>
                <a:lnTo>
                  <a:pt x="62039" y="0"/>
                </a:lnTo>
              </a:path>
            </a:pathLst>
          </a:custGeom>
          <a:ln w="10330">
            <a:solidFill>
              <a:srgbClr val="FF00FF"/>
            </a:solidFill>
          </a:ln>
        </p:spPr>
        <p:txBody>
          <a:bodyPr wrap="square" lIns="0" tIns="0" rIns="0" bIns="0" rtlCol="0"/>
          <a:lstStyle/>
          <a:p/>
        </p:txBody>
      </p:sp>
      <p:sp>
        <p:nvSpPr>
          <p:cNvPr id="57" name="object 57"/>
          <p:cNvSpPr/>
          <p:nvPr/>
        </p:nvSpPr>
        <p:spPr>
          <a:xfrm>
            <a:off x="3157063" y="3294314"/>
            <a:ext cx="85725" cy="0"/>
          </a:xfrm>
          <a:custGeom>
            <a:avLst/>
            <a:gdLst/>
            <a:ahLst/>
            <a:cxnLst/>
            <a:rect l="l" t="t" r="r" b="b"/>
            <a:pathLst>
              <a:path w="85725">
                <a:moveTo>
                  <a:pt x="0" y="0"/>
                </a:moveTo>
                <a:lnTo>
                  <a:pt x="85275" y="0"/>
                </a:lnTo>
              </a:path>
            </a:pathLst>
          </a:custGeom>
          <a:ln w="10328">
            <a:solidFill>
              <a:srgbClr val="FF00FF"/>
            </a:solidFill>
          </a:ln>
        </p:spPr>
        <p:txBody>
          <a:bodyPr wrap="square" lIns="0" tIns="0" rIns="0" bIns="0" rtlCol="0"/>
          <a:lstStyle/>
          <a:p/>
        </p:txBody>
      </p:sp>
      <p:sp>
        <p:nvSpPr>
          <p:cNvPr id="58" name="object 58"/>
          <p:cNvSpPr/>
          <p:nvPr/>
        </p:nvSpPr>
        <p:spPr>
          <a:xfrm>
            <a:off x="3242338" y="3294314"/>
            <a:ext cx="0" cy="630555"/>
          </a:xfrm>
          <a:custGeom>
            <a:avLst/>
            <a:gdLst/>
            <a:ahLst/>
            <a:cxnLst/>
            <a:rect l="l" t="t" r="r" b="b"/>
            <a:pathLst>
              <a:path h="630554">
                <a:moveTo>
                  <a:pt x="0" y="0"/>
                </a:moveTo>
                <a:lnTo>
                  <a:pt x="0" y="630424"/>
                </a:lnTo>
              </a:path>
            </a:pathLst>
          </a:custGeom>
          <a:ln w="10332">
            <a:solidFill>
              <a:srgbClr val="FF00FF"/>
            </a:solidFill>
          </a:ln>
        </p:spPr>
        <p:txBody>
          <a:bodyPr wrap="square" lIns="0" tIns="0" rIns="0" bIns="0" rtlCol="0"/>
          <a:lstStyle/>
          <a:p/>
        </p:txBody>
      </p:sp>
      <p:sp>
        <p:nvSpPr>
          <p:cNvPr id="59" name="object 59"/>
          <p:cNvSpPr/>
          <p:nvPr/>
        </p:nvSpPr>
        <p:spPr>
          <a:xfrm>
            <a:off x="3157063" y="3294314"/>
            <a:ext cx="0" cy="630555"/>
          </a:xfrm>
          <a:custGeom>
            <a:avLst/>
            <a:gdLst/>
            <a:ahLst/>
            <a:cxnLst/>
            <a:rect l="l" t="t" r="r" b="b"/>
            <a:pathLst>
              <a:path h="630554">
                <a:moveTo>
                  <a:pt x="0" y="630424"/>
                </a:moveTo>
                <a:lnTo>
                  <a:pt x="0" y="0"/>
                </a:lnTo>
              </a:path>
            </a:pathLst>
          </a:custGeom>
          <a:ln w="10332">
            <a:solidFill>
              <a:srgbClr val="FF00FF"/>
            </a:solidFill>
          </a:ln>
        </p:spPr>
        <p:txBody>
          <a:bodyPr wrap="square" lIns="0" tIns="0" rIns="0" bIns="0" rtlCol="0"/>
          <a:lstStyle/>
          <a:p/>
        </p:txBody>
      </p:sp>
      <p:sp>
        <p:nvSpPr>
          <p:cNvPr id="60" name="object 60"/>
          <p:cNvSpPr/>
          <p:nvPr/>
        </p:nvSpPr>
        <p:spPr>
          <a:xfrm>
            <a:off x="3729420" y="3299472"/>
            <a:ext cx="0" cy="0"/>
          </a:xfrm>
          <a:custGeom>
            <a:avLst/>
            <a:gdLst/>
            <a:ahLst/>
            <a:cxnLst/>
            <a:rect l="l" t="t" r="r" b="b"/>
            <a:pathLst>
              <a:path>
                <a:moveTo>
                  <a:pt x="0" y="0"/>
                </a:moveTo>
                <a:lnTo>
                  <a:pt x="0" y="0"/>
                </a:lnTo>
              </a:path>
            </a:pathLst>
          </a:custGeom>
          <a:ln w="10328">
            <a:solidFill>
              <a:srgbClr val="FF00FF"/>
            </a:solidFill>
          </a:ln>
        </p:spPr>
        <p:txBody>
          <a:bodyPr wrap="square" lIns="0" tIns="0" rIns="0" bIns="0" rtlCol="0"/>
          <a:lstStyle/>
          <a:p/>
        </p:txBody>
      </p:sp>
      <p:sp>
        <p:nvSpPr>
          <p:cNvPr id="61" name="object 61"/>
          <p:cNvSpPr/>
          <p:nvPr/>
        </p:nvSpPr>
        <p:spPr>
          <a:xfrm>
            <a:off x="3729420" y="3299472"/>
            <a:ext cx="63500" cy="63500"/>
          </a:xfrm>
          <a:custGeom>
            <a:avLst/>
            <a:gdLst/>
            <a:ahLst/>
            <a:cxnLst/>
            <a:rect l="l" t="t" r="r" b="b"/>
            <a:pathLst>
              <a:path w="63500" h="63500">
                <a:moveTo>
                  <a:pt x="0" y="63312"/>
                </a:moveTo>
                <a:lnTo>
                  <a:pt x="63284" y="0"/>
                </a:lnTo>
              </a:path>
            </a:pathLst>
          </a:custGeom>
          <a:ln w="10330">
            <a:solidFill>
              <a:srgbClr val="FF00FF"/>
            </a:solidFill>
          </a:ln>
        </p:spPr>
        <p:txBody>
          <a:bodyPr wrap="square" lIns="0" tIns="0" rIns="0" bIns="0" rtlCol="0"/>
          <a:lstStyle/>
          <a:p/>
        </p:txBody>
      </p:sp>
      <p:sp>
        <p:nvSpPr>
          <p:cNvPr id="62" name="object 62"/>
          <p:cNvSpPr/>
          <p:nvPr/>
        </p:nvSpPr>
        <p:spPr>
          <a:xfrm>
            <a:off x="3729420" y="3351172"/>
            <a:ext cx="75565" cy="74930"/>
          </a:xfrm>
          <a:custGeom>
            <a:avLst/>
            <a:gdLst/>
            <a:ahLst/>
            <a:cxnLst/>
            <a:rect l="l" t="t" r="r" b="b"/>
            <a:pathLst>
              <a:path w="75564" h="74929">
                <a:moveTo>
                  <a:pt x="0" y="74925"/>
                </a:moveTo>
                <a:lnTo>
                  <a:pt x="74956" y="0"/>
                </a:lnTo>
              </a:path>
            </a:pathLst>
          </a:custGeom>
          <a:ln w="10330">
            <a:solidFill>
              <a:srgbClr val="FF00FF"/>
            </a:solidFill>
          </a:ln>
        </p:spPr>
        <p:txBody>
          <a:bodyPr wrap="square" lIns="0" tIns="0" rIns="0" bIns="0" rtlCol="0"/>
          <a:lstStyle/>
          <a:p/>
        </p:txBody>
      </p:sp>
      <p:sp>
        <p:nvSpPr>
          <p:cNvPr id="63" name="object 63"/>
          <p:cNvSpPr/>
          <p:nvPr/>
        </p:nvSpPr>
        <p:spPr>
          <a:xfrm>
            <a:off x="3729420" y="3414430"/>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64" name="object 64"/>
          <p:cNvSpPr/>
          <p:nvPr/>
        </p:nvSpPr>
        <p:spPr>
          <a:xfrm>
            <a:off x="3729420" y="3477743"/>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65" name="object 65"/>
          <p:cNvSpPr/>
          <p:nvPr/>
        </p:nvSpPr>
        <p:spPr>
          <a:xfrm>
            <a:off x="3729420" y="354105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66" name="object 66"/>
          <p:cNvSpPr/>
          <p:nvPr/>
        </p:nvSpPr>
        <p:spPr>
          <a:xfrm>
            <a:off x="3729420" y="360436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67" name="object 67"/>
          <p:cNvSpPr/>
          <p:nvPr/>
        </p:nvSpPr>
        <p:spPr>
          <a:xfrm>
            <a:off x="3729420" y="3667646"/>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68" name="object 68"/>
          <p:cNvSpPr/>
          <p:nvPr/>
        </p:nvSpPr>
        <p:spPr>
          <a:xfrm>
            <a:off x="3729420" y="3730959"/>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69" name="object 69"/>
          <p:cNvSpPr/>
          <p:nvPr/>
        </p:nvSpPr>
        <p:spPr>
          <a:xfrm>
            <a:off x="3729420" y="3794272"/>
            <a:ext cx="75565" cy="75565"/>
          </a:xfrm>
          <a:custGeom>
            <a:avLst/>
            <a:gdLst/>
            <a:ahLst/>
            <a:cxnLst/>
            <a:rect l="l" t="t" r="r" b="b"/>
            <a:pathLst>
              <a:path w="75564" h="75564">
                <a:moveTo>
                  <a:pt x="0" y="74943"/>
                </a:moveTo>
                <a:lnTo>
                  <a:pt x="74956" y="0"/>
                </a:lnTo>
              </a:path>
            </a:pathLst>
          </a:custGeom>
          <a:ln w="10330">
            <a:solidFill>
              <a:srgbClr val="FF00FF"/>
            </a:solidFill>
          </a:ln>
        </p:spPr>
        <p:txBody>
          <a:bodyPr wrap="square" lIns="0" tIns="0" rIns="0" bIns="0" rtlCol="0"/>
          <a:lstStyle/>
          <a:p/>
        </p:txBody>
      </p:sp>
      <p:sp>
        <p:nvSpPr>
          <p:cNvPr id="70" name="object 70"/>
          <p:cNvSpPr/>
          <p:nvPr/>
        </p:nvSpPr>
        <p:spPr>
          <a:xfrm>
            <a:off x="3742336" y="3857585"/>
            <a:ext cx="62230" cy="62230"/>
          </a:xfrm>
          <a:custGeom>
            <a:avLst/>
            <a:gdLst/>
            <a:ahLst/>
            <a:cxnLst/>
            <a:rect l="l" t="t" r="r" b="b"/>
            <a:pathLst>
              <a:path w="62229" h="62229">
                <a:moveTo>
                  <a:pt x="0" y="61978"/>
                </a:moveTo>
                <a:lnTo>
                  <a:pt x="62039" y="0"/>
                </a:lnTo>
              </a:path>
            </a:pathLst>
          </a:custGeom>
          <a:ln w="10330">
            <a:solidFill>
              <a:srgbClr val="FF00FF"/>
            </a:solidFill>
          </a:ln>
        </p:spPr>
        <p:txBody>
          <a:bodyPr wrap="square" lIns="0" tIns="0" rIns="0" bIns="0" rtlCol="0"/>
          <a:lstStyle/>
          <a:p/>
        </p:txBody>
      </p:sp>
      <p:sp>
        <p:nvSpPr>
          <p:cNvPr id="71" name="object 71"/>
          <p:cNvSpPr/>
          <p:nvPr/>
        </p:nvSpPr>
        <p:spPr>
          <a:xfrm>
            <a:off x="3724260" y="3294314"/>
            <a:ext cx="85725" cy="0"/>
          </a:xfrm>
          <a:custGeom>
            <a:avLst/>
            <a:gdLst/>
            <a:ahLst/>
            <a:cxnLst/>
            <a:rect l="l" t="t" r="r" b="b"/>
            <a:pathLst>
              <a:path w="85725">
                <a:moveTo>
                  <a:pt x="0" y="0"/>
                </a:moveTo>
                <a:lnTo>
                  <a:pt x="85293" y="0"/>
                </a:lnTo>
              </a:path>
            </a:pathLst>
          </a:custGeom>
          <a:ln w="10328">
            <a:solidFill>
              <a:srgbClr val="FF00FF"/>
            </a:solidFill>
          </a:ln>
        </p:spPr>
        <p:txBody>
          <a:bodyPr wrap="square" lIns="0" tIns="0" rIns="0" bIns="0" rtlCol="0"/>
          <a:lstStyle/>
          <a:p/>
        </p:txBody>
      </p:sp>
      <p:sp>
        <p:nvSpPr>
          <p:cNvPr id="72" name="object 72"/>
          <p:cNvSpPr/>
          <p:nvPr/>
        </p:nvSpPr>
        <p:spPr>
          <a:xfrm>
            <a:off x="3809553" y="3294314"/>
            <a:ext cx="0" cy="630555"/>
          </a:xfrm>
          <a:custGeom>
            <a:avLst/>
            <a:gdLst/>
            <a:ahLst/>
            <a:cxnLst/>
            <a:rect l="l" t="t" r="r" b="b"/>
            <a:pathLst>
              <a:path h="630554">
                <a:moveTo>
                  <a:pt x="0" y="0"/>
                </a:moveTo>
                <a:lnTo>
                  <a:pt x="0" y="630424"/>
                </a:lnTo>
              </a:path>
            </a:pathLst>
          </a:custGeom>
          <a:ln w="10332">
            <a:solidFill>
              <a:srgbClr val="FF00FF"/>
            </a:solidFill>
          </a:ln>
        </p:spPr>
        <p:txBody>
          <a:bodyPr wrap="square" lIns="0" tIns="0" rIns="0" bIns="0" rtlCol="0"/>
          <a:lstStyle/>
          <a:p/>
        </p:txBody>
      </p:sp>
      <p:sp>
        <p:nvSpPr>
          <p:cNvPr id="73" name="object 73"/>
          <p:cNvSpPr/>
          <p:nvPr/>
        </p:nvSpPr>
        <p:spPr>
          <a:xfrm>
            <a:off x="3724260" y="3294314"/>
            <a:ext cx="0" cy="630555"/>
          </a:xfrm>
          <a:custGeom>
            <a:avLst/>
            <a:gdLst/>
            <a:ahLst/>
            <a:cxnLst/>
            <a:rect l="l" t="t" r="r" b="b"/>
            <a:pathLst>
              <a:path h="630554">
                <a:moveTo>
                  <a:pt x="0" y="630424"/>
                </a:moveTo>
                <a:lnTo>
                  <a:pt x="0" y="0"/>
                </a:lnTo>
              </a:path>
            </a:pathLst>
          </a:custGeom>
          <a:ln w="10332">
            <a:solidFill>
              <a:srgbClr val="FF00FF"/>
            </a:solidFill>
          </a:ln>
        </p:spPr>
        <p:txBody>
          <a:bodyPr wrap="square" lIns="0" tIns="0" rIns="0" bIns="0" rtlCol="0"/>
          <a:lstStyle/>
          <a:p/>
        </p:txBody>
      </p:sp>
      <p:sp>
        <p:nvSpPr>
          <p:cNvPr id="74" name="object 74"/>
          <p:cNvSpPr/>
          <p:nvPr/>
        </p:nvSpPr>
        <p:spPr>
          <a:xfrm>
            <a:off x="1544606" y="3167670"/>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75" name="object 75"/>
          <p:cNvSpPr/>
          <p:nvPr/>
        </p:nvSpPr>
        <p:spPr>
          <a:xfrm>
            <a:off x="1544606" y="3212915"/>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76" name="object 76"/>
          <p:cNvSpPr/>
          <p:nvPr/>
        </p:nvSpPr>
        <p:spPr>
          <a:xfrm>
            <a:off x="1544606" y="3258159"/>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77" name="object 77"/>
          <p:cNvSpPr/>
          <p:nvPr/>
        </p:nvSpPr>
        <p:spPr>
          <a:xfrm>
            <a:off x="1544606" y="3303349"/>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78" name="object 78"/>
          <p:cNvSpPr/>
          <p:nvPr/>
        </p:nvSpPr>
        <p:spPr>
          <a:xfrm>
            <a:off x="1544606" y="3348575"/>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79" name="object 79"/>
          <p:cNvSpPr/>
          <p:nvPr/>
        </p:nvSpPr>
        <p:spPr>
          <a:xfrm>
            <a:off x="1544606" y="3393765"/>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0" name="object 80"/>
          <p:cNvSpPr/>
          <p:nvPr/>
        </p:nvSpPr>
        <p:spPr>
          <a:xfrm>
            <a:off x="1544606" y="3439009"/>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1" name="object 81"/>
          <p:cNvSpPr/>
          <p:nvPr/>
        </p:nvSpPr>
        <p:spPr>
          <a:xfrm>
            <a:off x="1544606" y="3484199"/>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2" name="object 82"/>
          <p:cNvSpPr/>
          <p:nvPr/>
        </p:nvSpPr>
        <p:spPr>
          <a:xfrm>
            <a:off x="1544606" y="3529443"/>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3" name="object 83"/>
          <p:cNvSpPr/>
          <p:nvPr/>
        </p:nvSpPr>
        <p:spPr>
          <a:xfrm>
            <a:off x="1544606" y="3574633"/>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4" name="object 84"/>
          <p:cNvSpPr/>
          <p:nvPr/>
        </p:nvSpPr>
        <p:spPr>
          <a:xfrm>
            <a:off x="1544606" y="3619877"/>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5" name="object 85"/>
          <p:cNvSpPr/>
          <p:nvPr/>
        </p:nvSpPr>
        <p:spPr>
          <a:xfrm>
            <a:off x="1544606" y="3665067"/>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6" name="object 86"/>
          <p:cNvSpPr/>
          <p:nvPr/>
        </p:nvSpPr>
        <p:spPr>
          <a:xfrm>
            <a:off x="1544606" y="3710293"/>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7" name="object 87"/>
          <p:cNvSpPr/>
          <p:nvPr/>
        </p:nvSpPr>
        <p:spPr>
          <a:xfrm>
            <a:off x="1544606" y="3755501"/>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8" name="object 88"/>
          <p:cNvSpPr/>
          <p:nvPr/>
        </p:nvSpPr>
        <p:spPr>
          <a:xfrm>
            <a:off x="1544606" y="3800727"/>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89" name="object 89"/>
          <p:cNvSpPr/>
          <p:nvPr/>
        </p:nvSpPr>
        <p:spPr>
          <a:xfrm>
            <a:off x="1544606" y="3845917"/>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90" name="object 90"/>
          <p:cNvSpPr/>
          <p:nvPr/>
        </p:nvSpPr>
        <p:spPr>
          <a:xfrm>
            <a:off x="1544606" y="3891162"/>
            <a:ext cx="75565" cy="0"/>
          </a:xfrm>
          <a:custGeom>
            <a:avLst/>
            <a:gdLst/>
            <a:ahLst/>
            <a:cxnLst/>
            <a:rect l="l" t="t" r="r" b="b"/>
            <a:pathLst>
              <a:path w="75565">
                <a:moveTo>
                  <a:pt x="0" y="0"/>
                </a:moveTo>
                <a:lnTo>
                  <a:pt x="74938" y="0"/>
                </a:lnTo>
              </a:path>
            </a:pathLst>
          </a:custGeom>
          <a:ln w="10328">
            <a:solidFill>
              <a:srgbClr val="00FF00"/>
            </a:solidFill>
          </a:ln>
        </p:spPr>
        <p:txBody>
          <a:bodyPr wrap="square" lIns="0" tIns="0" rIns="0" bIns="0" rtlCol="0"/>
          <a:lstStyle/>
          <a:p/>
        </p:txBody>
      </p:sp>
      <p:sp>
        <p:nvSpPr>
          <p:cNvPr id="91" name="object 91"/>
          <p:cNvSpPr/>
          <p:nvPr/>
        </p:nvSpPr>
        <p:spPr>
          <a:xfrm>
            <a:off x="1544606" y="3167670"/>
            <a:ext cx="0" cy="752475"/>
          </a:xfrm>
          <a:custGeom>
            <a:avLst/>
            <a:gdLst/>
            <a:ahLst/>
            <a:cxnLst/>
            <a:rect l="l" t="t" r="r" b="b"/>
            <a:pathLst>
              <a:path h="752475">
                <a:moveTo>
                  <a:pt x="0" y="0"/>
                </a:moveTo>
                <a:lnTo>
                  <a:pt x="0" y="751892"/>
                </a:lnTo>
              </a:path>
            </a:pathLst>
          </a:custGeom>
          <a:ln w="10332">
            <a:solidFill>
              <a:srgbClr val="00FF00"/>
            </a:solidFill>
          </a:ln>
        </p:spPr>
        <p:txBody>
          <a:bodyPr wrap="square" lIns="0" tIns="0" rIns="0" bIns="0" rtlCol="0"/>
          <a:lstStyle/>
          <a:p/>
        </p:txBody>
      </p:sp>
      <p:sp>
        <p:nvSpPr>
          <p:cNvPr id="92" name="object 92"/>
          <p:cNvSpPr/>
          <p:nvPr/>
        </p:nvSpPr>
        <p:spPr>
          <a:xfrm>
            <a:off x="1589850" y="3167670"/>
            <a:ext cx="0" cy="752475"/>
          </a:xfrm>
          <a:custGeom>
            <a:avLst/>
            <a:gdLst/>
            <a:ahLst/>
            <a:cxnLst/>
            <a:rect l="l" t="t" r="r" b="b"/>
            <a:pathLst>
              <a:path h="752475">
                <a:moveTo>
                  <a:pt x="0" y="0"/>
                </a:moveTo>
                <a:lnTo>
                  <a:pt x="0" y="751892"/>
                </a:lnTo>
              </a:path>
            </a:pathLst>
          </a:custGeom>
          <a:ln w="10332">
            <a:solidFill>
              <a:srgbClr val="00FF00"/>
            </a:solidFill>
          </a:ln>
        </p:spPr>
        <p:txBody>
          <a:bodyPr wrap="square" lIns="0" tIns="0" rIns="0" bIns="0" rtlCol="0"/>
          <a:lstStyle/>
          <a:p/>
        </p:txBody>
      </p:sp>
      <p:sp>
        <p:nvSpPr>
          <p:cNvPr id="93" name="object 93"/>
          <p:cNvSpPr/>
          <p:nvPr/>
        </p:nvSpPr>
        <p:spPr>
          <a:xfrm>
            <a:off x="1539428" y="3162513"/>
            <a:ext cx="85725" cy="0"/>
          </a:xfrm>
          <a:custGeom>
            <a:avLst/>
            <a:gdLst/>
            <a:ahLst/>
            <a:cxnLst/>
            <a:rect l="l" t="t" r="r" b="b"/>
            <a:pathLst>
              <a:path w="85725">
                <a:moveTo>
                  <a:pt x="0" y="0"/>
                </a:moveTo>
                <a:lnTo>
                  <a:pt x="85293" y="0"/>
                </a:lnTo>
              </a:path>
            </a:pathLst>
          </a:custGeom>
          <a:ln w="10328">
            <a:solidFill>
              <a:srgbClr val="00FF00"/>
            </a:solidFill>
          </a:ln>
        </p:spPr>
        <p:txBody>
          <a:bodyPr wrap="square" lIns="0" tIns="0" rIns="0" bIns="0" rtlCol="0"/>
          <a:lstStyle/>
          <a:p/>
        </p:txBody>
      </p:sp>
      <p:sp>
        <p:nvSpPr>
          <p:cNvPr id="94" name="object 94"/>
          <p:cNvSpPr/>
          <p:nvPr/>
        </p:nvSpPr>
        <p:spPr>
          <a:xfrm>
            <a:off x="1624722" y="3162513"/>
            <a:ext cx="0" cy="762635"/>
          </a:xfrm>
          <a:custGeom>
            <a:avLst/>
            <a:gdLst/>
            <a:ahLst/>
            <a:cxnLst/>
            <a:rect l="l" t="t" r="r" b="b"/>
            <a:pathLst>
              <a:path h="762635">
                <a:moveTo>
                  <a:pt x="0" y="0"/>
                </a:moveTo>
                <a:lnTo>
                  <a:pt x="0" y="762225"/>
                </a:lnTo>
              </a:path>
            </a:pathLst>
          </a:custGeom>
          <a:ln w="10332">
            <a:solidFill>
              <a:srgbClr val="00FF00"/>
            </a:solidFill>
          </a:ln>
        </p:spPr>
        <p:txBody>
          <a:bodyPr wrap="square" lIns="0" tIns="0" rIns="0" bIns="0" rtlCol="0"/>
          <a:lstStyle/>
          <a:p/>
        </p:txBody>
      </p:sp>
      <p:sp>
        <p:nvSpPr>
          <p:cNvPr id="95" name="object 95"/>
          <p:cNvSpPr/>
          <p:nvPr/>
        </p:nvSpPr>
        <p:spPr>
          <a:xfrm>
            <a:off x="1539428" y="3162513"/>
            <a:ext cx="0" cy="762635"/>
          </a:xfrm>
          <a:custGeom>
            <a:avLst/>
            <a:gdLst/>
            <a:ahLst/>
            <a:cxnLst/>
            <a:rect l="l" t="t" r="r" b="b"/>
            <a:pathLst>
              <a:path h="762635">
                <a:moveTo>
                  <a:pt x="0" y="762225"/>
                </a:moveTo>
                <a:lnTo>
                  <a:pt x="0" y="0"/>
                </a:lnTo>
              </a:path>
            </a:pathLst>
          </a:custGeom>
          <a:ln w="10332">
            <a:solidFill>
              <a:srgbClr val="00FF00"/>
            </a:solidFill>
          </a:ln>
        </p:spPr>
        <p:txBody>
          <a:bodyPr wrap="square" lIns="0" tIns="0" rIns="0" bIns="0" rtlCol="0"/>
          <a:lstStyle/>
          <a:p/>
        </p:txBody>
      </p:sp>
      <p:sp>
        <p:nvSpPr>
          <p:cNvPr id="96" name="object 96"/>
          <p:cNvSpPr/>
          <p:nvPr/>
        </p:nvSpPr>
        <p:spPr>
          <a:xfrm>
            <a:off x="2111803" y="3143146"/>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97" name="object 97"/>
          <p:cNvSpPr/>
          <p:nvPr/>
        </p:nvSpPr>
        <p:spPr>
          <a:xfrm>
            <a:off x="2111803" y="3188372"/>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98" name="object 98"/>
          <p:cNvSpPr/>
          <p:nvPr/>
        </p:nvSpPr>
        <p:spPr>
          <a:xfrm>
            <a:off x="2111803" y="3233580"/>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99" name="object 99"/>
          <p:cNvSpPr/>
          <p:nvPr/>
        </p:nvSpPr>
        <p:spPr>
          <a:xfrm>
            <a:off x="2111803" y="3278806"/>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0" name="object 100"/>
          <p:cNvSpPr/>
          <p:nvPr/>
        </p:nvSpPr>
        <p:spPr>
          <a:xfrm>
            <a:off x="2111803" y="3323996"/>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1" name="object 101"/>
          <p:cNvSpPr/>
          <p:nvPr/>
        </p:nvSpPr>
        <p:spPr>
          <a:xfrm>
            <a:off x="2111803" y="3369240"/>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2" name="object 102"/>
          <p:cNvSpPr/>
          <p:nvPr/>
        </p:nvSpPr>
        <p:spPr>
          <a:xfrm>
            <a:off x="2111803" y="3414430"/>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3" name="object 103"/>
          <p:cNvSpPr/>
          <p:nvPr/>
        </p:nvSpPr>
        <p:spPr>
          <a:xfrm>
            <a:off x="2111803" y="3459674"/>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4" name="object 104"/>
          <p:cNvSpPr/>
          <p:nvPr/>
        </p:nvSpPr>
        <p:spPr>
          <a:xfrm>
            <a:off x="2111803" y="3504865"/>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5" name="object 105"/>
          <p:cNvSpPr/>
          <p:nvPr/>
        </p:nvSpPr>
        <p:spPr>
          <a:xfrm>
            <a:off x="2111803" y="3550108"/>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6" name="object 106"/>
          <p:cNvSpPr/>
          <p:nvPr/>
        </p:nvSpPr>
        <p:spPr>
          <a:xfrm>
            <a:off x="2111803" y="3595335"/>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7" name="object 107"/>
          <p:cNvSpPr/>
          <p:nvPr/>
        </p:nvSpPr>
        <p:spPr>
          <a:xfrm>
            <a:off x="2111803" y="3640525"/>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8" name="object 108"/>
          <p:cNvSpPr/>
          <p:nvPr/>
        </p:nvSpPr>
        <p:spPr>
          <a:xfrm>
            <a:off x="2111803" y="3685769"/>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09" name="object 109"/>
          <p:cNvSpPr/>
          <p:nvPr/>
        </p:nvSpPr>
        <p:spPr>
          <a:xfrm>
            <a:off x="2111803" y="3730959"/>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10" name="object 110"/>
          <p:cNvSpPr/>
          <p:nvPr/>
        </p:nvSpPr>
        <p:spPr>
          <a:xfrm>
            <a:off x="2111803" y="3776203"/>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11" name="object 111"/>
          <p:cNvSpPr/>
          <p:nvPr/>
        </p:nvSpPr>
        <p:spPr>
          <a:xfrm>
            <a:off x="2111803" y="3821393"/>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12" name="object 112"/>
          <p:cNvSpPr/>
          <p:nvPr/>
        </p:nvSpPr>
        <p:spPr>
          <a:xfrm>
            <a:off x="2111803" y="3866637"/>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13" name="object 113"/>
          <p:cNvSpPr/>
          <p:nvPr/>
        </p:nvSpPr>
        <p:spPr>
          <a:xfrm>
            <a:off x="2111803" y="3911827"/>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14" name="object 114"/>
          <p:cNvSpPr/>
          <p:nvPr/>
        </p:nvSpPr>
        <p:spPr>
          <a:xfrm>
            <a:off x="2111803" y="3143146"/>
            <a:ext cx="0" cy="776605"/>
          </a:xfrm>
          <a:custGeom>
            <a:avLst/>
            <a:gdLst/>
            <a:ahLst/>
            <a:cxnLst/>
            <a:rect l="l" t="t" r="r" b="b"/>
            <a:pathLst>
              <a:path h="776604">
                <a:moveTo>
                  <a:pt x="0" y="0"/>
                </a:moveTo>
                <a:lnTo>
                  <a:pt x="0" y="776416"/>
                </a:lnTo>
              </a:path>
            </a:pathLst>
          </a:custGeom>
          <a:ln w="10332">
            <a:solidFill>
              <a:srgbClr val="00FF00"/>
            </a:solidFill>
          </a:ln>
        </p:spPr>
        <p:txBody>
          <a:bodyPr wrap="square" lIns="0" tIns="0" rIns="0" bIns="0" rtlCol="0"/>
          <a:lstStyle/>
          <a:p/>
        </p:txBody>
      </p:sp>
      <p:sp>
        <p:nvSpPr>
          <p:cNvPr id="115" name="object 115"/>
          <p:cNvSpPr/>
          <p:nvPr/>
        </p:nvSpPr>
        <p:spPr>
          <a:xfrm>
            <a:off x="2157012" y="3143146"/>
            <a:ext cx="0" cy="776605"/>
          </a:xfrm>
          <a:custGeom>
            <a:avLst/>
            <a:gdLst/>
            <a:ahLst/>
            <a:cxnLst/>
            <a:rect l="l" t="t" r="r" b="b"/>
            <a:pathLst>
              <a:path h="776604">
                <a:moveTo>
                  <a:pt x="0" y="0"/>
                </a:moveTo>
                <a:lnTo>
                  <a:pt x="0" y="776416"/>
                </a:lnTo>
              </a:path>
            </a:pathLst>
          </a:custGeom>
          <a:ln w="10332">
            <a:solidFill>
              <a:srgbClr val="00FF00"/>
            </a:solidFill>
          </a:ln>
        </p:spPr>
        <p:txBody>
          <a:bodyPr wrap="square" lIns="0" tIns="0" rIns="0" bIns="0" rtlCol="0"/>
          <a:lstStyle/>
          <a:p/>
        </p:txBody>
      </p:sp>
      <p:sp>
        <p:nvSpPr>
          <p:cNvPr id="116" name="object 116"/>
          <p:cNvSpPr/>
          <p:nvPr/>
        </p:nvSpPr>
        <p:spPr>
          <a:xfrm>
            <a:off x="2106644" y="3137971"/>
            <a:ext cx="85725" cy="0"/>
          </a:xfrm>
          <a:custGeom>
            <a:avLst/>
            <a:gdLst/>
            <a:ahLst/>
            <a:cxnLst/>
            <a:rect l="l" t="t" r="r" b="b"/>
            <a:pathLst>
              <a:path w="85725">
                <a:moveTo>
                  <a:pt x="0" y="0"/>
                </a:moveTo>
                <a:lnTo>
                  <a:pt x="85275" y="0"/>
                </a:lnTo>
              </a:path>
            </a:pathLst>
          </a:custGeom>
          <a:ln w="10328">
            <a:solidFill>
              <a:srgbClr val="00FF00"/>
            </a:solidFill>
          </a:ln>
        </p:spPr>
        <p:txBody>
          <a:bodyPr wrap="square" lIns="0" tIns="0" rIns="0" bIns="0" rtlCol="0"/>
          <a:lstStyle/>
          <a:p/>
        </p:txBody>
      </p:sp>
      <p:sp>
        <p:nvSpPr>
          <p:cNvPr id="117" name="object 117"/>
          <p:cNvSpPr/>
          <p:nvPr/>
        </p:nvSpPr>
        <p:spPr>
          <a:xfrm>
            <a:off x="2191919" y="3137971"/>
            <a:ext cx="0" cy="786765"/>
          </a:xfrm>
          <a:custGeom>
            <a:avLst/>
            <a:gdLst/>
            <a:ahLst/>
            <a:cxnLst/>
            <a:rect l="l" t="t" r="r" b="b"/>
            <a:pathLst>
              <a:path h="786764">
                <a:moveTo>
                  <a:pt x="0" y="0"/>
                </a:moveTo>
                <a:lnTo>
                  <a:pt x="0" y="786767"/>
                </a:lnTo>
              </a:path>
            </a:pathLst>
          </a:custGeom>
          <a:ln w="10332">
            <a:solidFill>
              <a:srgbClr val="00FF00"/>
            </a:solidFill>
          </a:ln>
        </p:spPr>
        <p:txBody>
          <a:bodyPr wrap="square" lIns="0" tIns="0" rIns="0" bIns="0" rtlCol="0"/>
          <a:lstStyle/>
          <a:p/>
        </p:txBody>
      </p:sp>
      <p:sp>
        <p:nvSpPr>
          <p:cNvPr id="118" name="object 118"/>
          <p:cNvSpPr/>
          <p:nvPr/>
        </p:nvSpPr>
        <p:spPr>
          <a:xfrm>
            <a:off x="2106644" y="3137971"/>
            <a:ext cx="0" cy="786765"/>
          </a:xfrm>
          <a:custGeom>
            <a:avLst/>
            <a:gdLst/>
            <a:ahLst/>
            <a:cxnLst/>
            <a:rect l="l" t="t" r="r" b="b"/>
            <a:pathLst>
              <a:path h="786764">
                <a:moveTo>
                  <a:pt x="0" y="786767"/>
                </a:moveTo>
                <a:lnTo>
                  <a:pt x="0" y="0"/>
                </a:lnTo>
              </a:path>
            </a:pathLst>
          </a:custGeom>
          <a:ln w="10332">
            <a:solidFill>
              <a:srgbClr val="00FF00"/>
            </a:solidFill>
          </a:ln>
        </p:spPr>
        <p:txBody>
          <a:bodyPr wrap="square" lIns="0" tIns="0" rIns="0" bIns="0" rtlCol="0"/>
          <a:lstStyle/>
          <a:p/>
        </p:txBody>
      </p:sp>
      <p:sp>
        <p:nvSpPr>
          <p:cNvPr id="119" name="object 119"/>
          <p:cNvSpPr/>
          <p:nvPr/>
        </p:nvSpPr>
        <p:spPr>
          <a:xfrm>
            <a:off x="2680300" y="3086289"/>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0" name="object 120"/>
          <p:cNvSpPr/>
          <p:nvPr/>
        </p:nvSpPr>
        <p:spPr>
          <a:xfrm>
            <a:off x="2680300" y="3131515"/>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1" name="object 121"/>
          <p:cNvSpPr/>
          <p:nvPr/>
        </p:nvSpPr>
        <p:spPr>
          <a:xfrm>
            <a:off x="2680300" y="3176759"/>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2" name="object 122"/>
          <p:cNvSpPr/>
          <p:nvPr/>
        </p:nvSpPr>
        <p:spPr>
          <a:xfrm>
            <a:off x="2680300" y="3221949"/>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3" name="object 123"/>
          <p:cNvSpPr/>
          <p:nvPr/>
        </p:nvSpPr>
        <p:spPr>
          <a:xfrm>
            <a:off x="2680300" y="3267193"/>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4" name="object 124"/>
          <p:cNvSpPr/>
          <p:nvPr/>
        </p:nvSpPr>
        <p:spPr>
          <a:xfrm>
            <a:off x="2680300" y="3312383"/>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5" name="object 125"/>
          <p:cNvSpPr/>
          <p:nvPr/>
        </p:nvSpPr>
        <p:spPr>
          <a:xfrm>
            <a:off x="2680300" y="3357627"/>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6" name="object 126"/>
          <p:cNvSpPr/>
          <p:nvPr/>
        </p:nvSpPr>
        <p:spPr>
          <a:xfrm>
            <a:off x="2680300" y="3402817"/>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7" name="object 127"/>
          <p:cNvSpPr/>
          <p:nvPr/>
        </p:nvSpPr>
        <p:spPr>
          <a:xfrm>
            <a:off x="2680300" y="3448043"/>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8" name="object 128"/>
          <p:cNvSpPr/>
          <p:nvPr/>
        </p:nvSpPr>
        <p:spPr>
          <a:xfrm>
            <a:off x="2680300" y="3493251"/>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29" name="object 129"/>
          <p:cNvSpPr/>
          <p:nvPr/>
        </p:nvSpPr>
        <p:spPr>
          <a:xfrm>
            <a:off x="2680300" y="3538477"/>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0" name="object 130"/>
          <p:cNvSpPr/>
          <p:nvPr/>
        </p:nvSpPr>
        <p:spPr>
          <a:xfrm>
            <a:off x="2680300" y="3583668"/>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1" name="object 131"/>
          <p:cNvSpPr/>
          <p:nvPr/>
        </p:nvSpPr>
        <p:spPr>
          <a:xfrm>
            <a:off x="2680300" y="3628912"/>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2" name="object 132"/>
          <p:cNvSpPr/>
          <p:nvPr/>
        </p:nvSpPr>
        <p:spPr>
          <a:xfrm>
            <a:off x="2680300" y="3674102"/>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3" name="object 133"/>
          <p:cNvSpPr/>
          <p:nvPr/>
        </p:nvSpPr>
        <p:spPr>
          <a:xfrm>
            <a:off x="2680300" y="3719346"/>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4" name="object 134"/>
          <p:cNvSpPr/>
          <p:nvPr/>
        </p:nvSpPr>
        <p:spPr>
          <a:xfrm>
            <a:off x="2680300" y="3764572"/>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5" name="object 135"/>
          <p:cNvSpPr/>
          <p:nvPr/>
        </p:nvSpPr>
        <p:spPr>
          <a:xfrm>
            <a:off x="2680300" y="3809762"/>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6" name="object 136"/>
          <p:cNvSpPr/>
          <p:nvPr/>
        </p:nvSpPr>
        <p:spPr>
          <a:xfrm>
            <a:off x="2680300" y="3855006"/>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7" name="object 137"/>
          <p:cNvSpPr/>
          <p:nvPr/>
        </p:nvSpPr>
        <p:spPr>
          <a:xfrm>
            <a:off x="2680300" y="3900196"/>
            <a:ext cx="75565" cy="0"/>
          </a:xfrm>
          <a:custGeom>
            <a:avLst/>
            <a:gdLst/>
            <a:ahLst/>
            <a:cxnLst/>
            <a:rect l="l" t="t" r="r" b="b"/>
            <a:pathLst>
              <a:path w="75564">
                <a:moveTo>
                  <a:pt x="0" y="0"/>
                </a:moveTo>
                <a:lnTo>
                  <a:pt x="74956" y="0"/>
                </a:lnTo>
              </a:path>
            </a:pathLst>
          </a:custGeom>
          <a:ln w="10328">
            <a:solidFill>
              <a:srgbClr val="00FF00"/>
            </a:solidFill>
          </a:ln>
        </p:spPr>
        <p:txBody>
          <a:bodyPr wrap="square" lIns="0" tIns="0" rIns="0" bIns="0" rtlCol="0"/>
          <a:lstStyle/>
          <a:p/>
        </p:txBody>
      </p:sp>
      <p:sp>
        <p:nvSpPr>
          <p:cNvPr id="138" name="object 138"/>
          <p:cNvSpPr/>
          <p:nvPr/>
        </p:nvSpPr>
        <p:spPr>
          <a:xfrm>
            <a:off x="2680300" y="3086289"/>
            <a:ext cx="0" cy="833755"/>
          </a:xfrm>
          <a:custGeom>
            <a:avLst/>
            <a:gdLst/>
            <a:ahLst/>
            <a:cxnLst/>
            <a:rect l="l" t="t" r="r" b="b"/>
            <a:pathLst>
              <a:path h="833754">
                <a:moveTo>
                  <a:pt x="0" y="0"/>
                </a:moveTo>
                <a:lnTo>
                  <a:pt x="0" y="833274"/>
                </a:lnTo>
              </a:path>
            </a:pathLst>
          </a:custGeom>
          <a:ln w="10332">
            <a:solidFill>
              <a:srgbClr val="00FF00"/>
            </a:solidFill>
          </a:ln>
        </p:spPr>
        <p:txBody>
          <a:bodyPr wrap="square" lIns="0" tIns="0" rIns="0" bIns="0" rtlCol="0"/>
          <a:lstStyle/>
          <a:p/>
        </p:txBody>
      </p:sp>
      <p:sp>
        <p:nvSpPr>
          <p:cNvPr id="139" name="object 139"/>
          <p:cNvSpPr/>
          <p:nvPr/>
        </p:nvSpPr>
        <p:spPr>
          <a:xfrm>
            <a:off x="2725508" y="3086289"/>
            <a:ext cx="0" cy="833755"/>
          </a:xfrm>
          <a:custGeom>
            <a:avLst/>
            <a:gdLst/>
            <a:ahLst/>
            <a:cxnLst/>
            <a:rect l="l" t="t" r="r" b="b"/>
            <a:pathLst>
              <a:path h="833754">
                <a:moveTo>
                  <a:pt x="0" y="0"/>
                </a:moveTo>
                <a:lnTo>
                  <a:pt x="0" y="833274"/>
                </a:lnTo>
              </a:path>
            </a:pathLst>
          </a:custGeom>
          <a:ln w="10332">
            <a:solidFill>
              <a:srgbClr val="00FF00"/>
            </a:solidFill>
          </a:ln>
        </p:spPr>
        <p:txBody>
          <a:bodyPr wrap="square" lIns="0" tIns="0" rIns="0" bIns="0" rtlCol="0"/>
          <a:lstStyle/>
          <a:p/>
        </p:txBody>
      </p:sp>
      <p:sp>
        <p:nvSpPr>
          <p:cNvPr id="140" name="object 140"/>
          <p:cNvSpPr/>
          <p:nvPr/>
        </p:nvSpPr>
        <p:spPr>
          <a:xfrm>
            <a:off x="2675140" y="3081114"/>
            <a:ext cx="85725" cy="0"/>
          </a:xfrm>
          <a:custGeom>
            <a:avLst/>
            <a:gdLst/>
            <a:ahLst/>
            <a:cxnLst/>
            <a:rect l="l" t="t" r="r" b="b"/>
            <a:pathLst>
              <a:path w="85725">
                <a:moveTo>
                  <a:pt x="0" y="0"/>
                </a:moveTo>
                <a:lnTo>
                  <a:pt x="85275" y="0"/>
                </a:lnTo>
              </a:path>
            </a:pathLst>
          </a:custGeom>
          <a:ln w="10328">
            <a:solidFill>
              <a:srgbClr val="00FF00"/>
            </a:solidFill>
          </a:ln>
        </p:spPr>
        <p:txBody>
          <a:bodyPr wrap="square" lIns="0" tIns="0" rIns="0" bIns="0" rtlCol="0"/>
          <a:lstStyle/>
          <a:p/>
        </p:txBody>
      </p:sp>
      <p:sp>
        <p:nvSpPr>
          <p:cNvPr id="141" name="object 141"/>
          <p:cNvSpPr/>
          <p:nvPr/>
        </p:nvSpPr>
        <p:spPr>
          <a:xfrm>
            <a:off x="2760416" y="3081114"/>
            <a:ext cx="0" cy="843915"/>
          </a:xfrm>
          <a:custGeom>
            <a:avLst/>
            <a:gdLst/>
            <a:ahLst/>
            <a:cxnLst/>
            <a:rect l="l" t="t" r="r" b="b"/>
            <a:pathLst>
              <a:path h="843914">
                <a:moveTo>
                  <a:pt x="0" y="0"/>
                </a:moveTo>
                <a:lnTo>
                  <a:pt x="0" y="843624"/>
                </a:lnTo>
              </a:path>
            </a:pathLst>
          </a:custGeom>
          <a:ln w="10332">
            <a:solidFill>
              <a:srgbClr val="00FF00"/>
            </a:solidFill>
          </a:ln>
        </p:spPr>
        <p:txBody>
          <a:bodyPr wrap="square" lIns="0" tIns="0" rIns="0" bIns="0" rtlCol="0"/>
          <a:lstStyle/>
          <a:p/>
        </p:txBody>
      </p:sp>
      <p:sp>
        <p:nvSpPr>
          <p:cNvPr id="142" name="object 142"/>
          <p:cNvSpPr/>
          <p:nvPr/>
        </p:nvSpPr>
        <p:spPr>
          <a:xfrm>
            <a:off x="2675140" y="3081114"/>
            <a:ext cx="0" cy="843915"/>
          </a:xfrm>
          <a:custGeom>
            <a:avLst/>
            <a:gdLst/>
            <a:ahLst/>
            <a:cxnLst/>
            <a:rect l="l" t="t" r="r" b="b"/>
            <a:pathLst>
              <a:path h="843914">
                <a:moveTo>
                  <a:pt x="0" y="843624"/>
                </a:moveTo>
                <a:lnTo>
                  <a:pt x="0" y="0"/>
                </a:lnTo>
              </a:path>
            </a:pathLst>
          </a:custGeom>
          <a:ln w="10332">
            <a:solidFill>
              <a:srgbClr val="00FF00"/>
            </a:solidFill>
          </a:ln>
        </p:spPr>
        <p:txBody>
          <a:bodyPr wrap="square" lIns="0" tIns="0" rIns="0" bIns="0" rtlCol="0"/>
          <a:lstStyle/>
          <a:p/>
        </p:txBody>
      </p:sp>
      <p:sp>
        <p:nvSpPr>
          <p:cNvPr id="143" name="object 143"/>
          <p:cNvSpPr/>
          <p:nvPr/>
        </p:nvSpPr>
        <p:spPr>
          <a:xfrm>
            <a:off x="3247497" y="3066922"/>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44" name="object 144"/>
          <p:cNvSpPr/>
          <p:nvPr/>
        </p:nvSpPr>
        <p:spPr>
          <a:xfrm>
            <a:off x="3247497" y="3112148"/>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45" name="object 145"/>
          <p:cNvSpPr/>
          <p:nvPr/>
        </p:nvSpPr>
        <p:spPr>
          <a:xfrm>
            <a:off x="3247497" y="3157338"/>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46" name="object 146"/>
          <p:cNvSpPr/>
          <p:nvPr/>
        </p:nvSpPr>
        <p:spPr>
          <a:xfrm>
            <a:off x="3247497" y="3202582"/>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47" name="object 147"/>
          <p:cNvSpPr/>
          <p:nvPr/>
        </p:nvSpPr>
        <p:spPr>
          <a:xfrm>
            <a:off x="3247497" y="3247772"/>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48" name="object 148"/>
          <p:cNvSpPr/>
          <p:nvPr/>
        </p:nvSpPr>
        <p:spPr>
          <a:xfrm>
            <a:off x="3247497" y="3293016"/>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49" name="object 149"/>
          <p:cNvSpPr/>
          <p:nvPr/>
        </p:nvSpPr>
        <p:spPr>
          <a:xfrm>
            <a:off x="3247497" y="3338206"/>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0" name="object 150"/>
          <p:cNvSpPr/>
          <p:nvPr/>
        </p:nvSpPr>
        <p:spPr>
          <a:xfrm>
            <a:off x="3247497" y="3383450"/>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1" name="object 151"/>
          <p:cNvSpPr/>
          <p:nvPr/>
        </p:nvSpPr>
        <p:spPr>
          <a:xfrm>
            <a:off x="3247497" y="3428676"/>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2" name="object 152"/>
          <p:cNvSpPr/>
          <p:nvPr/>
        </p:nvSpPr>
        <p:spPr>
          <a:xfrm>
            <a:off x="3247497" y="3473866"/>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3" name="object 153"/>
          <p:cNvSpPr/>
          <p:nvPr/>
        </p:nvSpPr>
        <p:spPr>
          <a:xfrm>
            <a:off x="3247497" y="3519110"/>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4" name="object 154"/>
          <p:cNvSpPr/>
          <p:nvPr/>
        </p:nvSpPr>
        <p:spPr>
          <a:xfrm>
            <a:off x="3247497" y="3564300"/>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5" name="object 155"/>
          <p:cNvSpPr/>
          <p:nvPr/>
        </p:nvSpPr>
        <p:spPr>
          <a:xfrm>
            <a:off x="3247497" y="3609544"/>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6" name="object 156"/>
          <p:cNvSpPr/>
          <p:nvPr/>
        </p:nvSpPr>
        <p:spPr>
          <a:xfrm>
            <a:off x="3247497" y="3654735"/>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7" name="object 157"/>
          <p:cNvSpPr/>
          <p:nvPr/>
        </p:nvSpPr>
        <p:spPr>
          <a:xfrm>
            <a:off x="3247497" y="3699979"/>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8" name="object 158"/>
          <p:cNvSpPr/>
          <p:nvPr/>
        </p:nvSpPr>
        <p:spPr>
          <a:xfrm>
            <a:off x="3247497" y="3745169"/>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59" name="object 159"/>
          <p:cNvSpPr/>
          <p:nvPr/>
        </p:nvSpPr>
        <p:spPr>
          <a:xfrm>
            <a:off x="3247497" y="3790394"/>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60" name="object 160"/>
          <p:cNvSpPr/>
          <p:nvPr/>
        </p:nvSpPr>
        <p:spPr>
          <a:xfrm>
            <a:off x="3247497" y="3835603"/>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61" name="object 161"/>
          <p:cNvSpPr/>
          <p:nvPr/>
        </p:nvSpPr>
        <p:spPr>
          <a:xfrm>
            <a:off x="3247497" y="3880829"/>
            <a:ext cx="74930" cy="0"/>
          </a:xfrm>
          <a:custGeom>
            <a:avLst/>
            <a:gdLst/>
            <a:ahLst/>
            <a:cxnLst/>
            <a:rect l="l" t="t" r="r" b="b"/>
            <a:pathLst>
              <a:path w="74929">
                <a:moveTo>
                  <a:pt x="0" y="0"/>
                </a:moveTo>
                <a:lnTo>
                  <a:pt x="74920" y="0"/>
                </a:lnTo>
              </a:path>
            </a:pathLst>
          </a:custGeom>
          <a:ln w="10328">
            <a:solidFill>
              <a:srgbClr val="00FF00"/>
            </a:solidFill>
          </a:ln>
        </p:spPr>
        <p:txBody>
          <a:bodyPr wrap="square" lIns="0" tIns="0" rIns="0" bIns="0" rtlCol="0"/>
          <a:lstStyle/>
          <a:p/>
        </p:txBody>
      </p:sp>
      <p:sp>
        <p:nvSpPr>
          <p:cNvPr id="162" name="object 162"/>
          <p:cNvSpPr/>
          <p:nvPr/>
        </p:nvSpPr>
        <p:spPr>
          <a:xfrm>
            <a:off x="3247497" y="3066922"/>
            <a:ext cx="0" cy="852805"/>
          </a:xfrm>
          <a:custGeom>
            <a:avLst/>
            <a:gdLst/>
            <a:ahLst/>
            <a:cxnLst/>
            <a:rect l="l" t="t" r="r" b="b"/>
            <a:pathLst>
              <a:path h="852804">
                <a:moveTo>
                  <a:pt x="0" y="0"/>
                </a:moveTo>
                <a:lnTo>
                  <a:pt x="0" y="852641"/>
                </a:lnTo>
              </a:path>
            </a:pathLst>
          </a:custGeom>
          <a:ln w="10332">
            <a:solidFill>
              <a:srgbClr val="00FF00"/>
            </a:solidFill>
          </a:ln>
        </p:spPr>
        <p:txBody>
          <a:bodyPr wrap="square" lIns="0" tIns="0" rIns="0" bIns="0" rtlCol="0"/>
          <a:lstStyle/>
          <a:p/>
        </p:txBody>
      </p:sp>
      <p:sp>
        <p:nvSpPr>
          <p:cNvPr id="163" name="object 163"/>
          <p:cNvSpPr/>
          <p:nvPr/>
        </p:nvSpPr>
        <p:spPr>
          <a:xfrm>
            <a:off x="3292706" y="3066922"/>
            <a:ext cx="0" cy="852805"/>
          </a:xfrm>
          <a:custGeom>
            <a:avLst/>
            <a:gdLst/>
            <a:ahLst/>
            <a:cxnLst/>
            <a:rect l="l" t="t" r="r" b="b"/>
            <a:pathLst>
              <a:path h="852804">
                <a:moveTo>
                  <a:pt x="0" y="0"/>
                </a:moveTo>
                <a:lnTo>
                  <a:pt x="0" y="852641"/>
                </a:lnTo>
              </a:path>
            </a:pathLst>
          </a:custGeom>
          <a:ln w="10332">
            <a:solidFill>
              <a:srgbClr val="00FF00"/>
            </a:solidFill>
          </a:ln>
        </p:spPr>
        <p:txBody>
          <a:bodyPr wrap="square" lIns="0" tIns="0" rIns="0" bIns="0" rtlCol="0"/>
          <a:lstStyle/>
          <a:p/>
        </p:txBody>
      </p:sp>
      <p:sp>
        <p:nvSpPr>
          <p:cNvPr id="164" name="object 164"/>
          <p:cNvSpPr/>
          <p:nvPr/>
        </p:nvSpPr>
        <p:spPr>
          <a:xfrm>
            <a:off x="3242338" y="3061746"/>
            <a:ext cx="85725" cy="0"/>
          </a:xfrm>
          <a:custGeom>
            <a:avLst/>
            <a:gdLst/>
            <a:ahLst/>
            <a:cxnLst/>
            <a:rect l="l" t="t" r="r" b="b"/>
            <a:pathLst>
              <a:path w="85725">
                <a:moveTo>
                  <a:pt x="0" y="0"/>
                </a:moveTo>
                <a:lnTo>
                  <a:pt x="85239" y="0"/>
                </a:lnTo>
              </a:path>
            </a:pathLst>
          </a:custGeom>
          <a:ln w="10328">
            <a:solidFill>
              <a:srgbClr val="00FF00"/>
            </a:solidFill>
          </a:ln>
        </p:spPr>
        <p:txBody>
          <a:bodyPr wrap="square" lIns="0" tIns="0" rIns="0" bIns="0" rtlCol="0"/>
          <a:lstStyle/>
          <a:p/>
        </p:txBody>
      </p:sp>
      <p:sp>
        <p:nvSpPr>
          <p:cNvPr id="165" name="object 165"/>
          <p:cNvSpPr/>
          <p:nvPr/>
        </p:nvSpPr>
        <p:spPr>
          <a:xfrm>
            <a:off x="3327577" y="3061746"/>
            <a:ext cx="0" cy="863600"/>
          </a:xfrm>
          <a:custGeom>
            <a:avLst/>
            <a:gdLst/>
            <a:ahLst/>
            <a:cxnLst/>
            <a:rect l="l" t="t" r="r" b="b"/>
            <a:pathLst>
              <a:path h="863600">
                <a:moveTo>
                  <a:pt x="0" y="0"/>
                </a:moveTo>
                <a:lnTo>
                  <a:pt x="0" y="862992"/>
                </a:lnTo>
              </a:path>
            </a:pathLst>
          </a:custGeom>
          <a:ln w="10332">
            <a:solidFill>
              <a:srgbClr val="00FF00"/>
            </a:solidFill>
          </a:ln>
        </p:spPr>
        <p:txBody>
          <a:bodyPr wrap="square" lIns="0" tIns="0" rIns="0" bIns="0" rtlCol="0"/>
          <a:lstStyle/>
          <a:p/>
        </p:txBody>
      </p:sp>
      <p:sp>
        <p:nvSpPr>
          <p:cNvPr id="166" name="object 166"/>
          <p:cNvSpPr/>
          <p:nvPr/>
        </p:nvSpPr>
        <p:spPr>
          <a:xfrm>
            <a:off x="3242338" y="3061746"/>
            <a:ext cx="0" cy="863600"/>
          </a:xfrm>
          <a:custGeom>
            <a:avLst/>
            <a:gdLst/>
            <a:ahLst/>
            <a:cxnLst/>
            <a:rect l="l" t="t" r="r" b="b"/>
            <a:pathLst>
              <a:path h="863600">
                <a:moveTo>
                  <a:pt x="0" y="862992"/>
                </a:moveTo>
                <a:lnTo>
                  <a:pt x="0" y="0"/>
                </a:lnTo>
              </a:path>
            </a:pathLst>
          </a:custGeom>
          <a:ln w="10332">
            <a:solidFill>
              <a:srgbClr val="00FF00"/>
            </a:solidFill>
          </a:ln>
        </p:spPr>
        <p:txBody>
          <a:bodyPr wrap="square" lIns="0" tIns="0" rIns="0" bIns="0" rtlCol="0"/>
          <a:lstStyle/>
          <a:p/>
        </p:txBody>
      </p:sp>
      <p:sp>
        <p:nvSpPr>
          <p:cNvPr id="167" name="object 167"/>
          <p:cNvSpPr/>
          <p:nvPr/>
        </p:nvSpPr>
        <p:spPr>
          <a:xfrm>
            <a:off x="3814713" y="3016556"/>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68" name="object 168"/>
          <p:cNvSpPr/>
          <p:nvPr/>
        </p:nvSpPr>
        <p:spPr>
          <a:xfrm>
            <a:off x="3814713" y="3061746"/>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69" name="object 169"/>
          <p:cNvSpPr/>
          <p:nvPr/>
        </p:nvSpPr>
        <p:spPr>
          <a:xfrm>
            <a:off x="3814713" y="3106990"/>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0" name="object 170"/>
          <p:cNvSpPr/>
          <p:nvPr/>
        </p:nvSpPr>
        <p:spPr>
          <a:xfrm>
            <a:off x="3814713" y="3152181"/>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1" name="object 171"/>
          <p:cNvSpPr/>
          <p:nvPr/>
        </p:nvSpPr>
        <p:spPr>
          <a:xfrm>
            <a:off x="3814713" y="3197424"/>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2" name="object 172"/>
          <p:cNvSpPr/>
          <p:nvPr/>
        </p:nvSpPr>
        <p:spPr>
          <a:xfrm>
            <a:off x="3814713" y="3242615"/>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3" name="object 173"/>
          <p:cNvSpPr/>
          <p:nvPr/>
        </p:nvSpPr>
        <p:spPr>
          <a:xfrm>
            <a:off x="3814713" y="3287841"/>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4" name="object 174"/>
          <p:cNvSpPr/>
          <p:nvPr/>
        </p:nvSpPr>
        <p:spPr>
          <a:xfrm>
            <a:off x="3814713" y="3333049"/>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5" name="object 175"/>
          <p:cNvSpPr/>
          <p:nvPr/>
        </p:nvSpPr>
        <p:spPr>
          <a:xfrm>
            <a:off x="3814713" y="3378275"/>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6" name="object 176"/>
          <p:cNvSpPr/>
          <p:nvPr/>
        </p:nvSpPr>
        <p:spPr>
          <a:xfrm>
            <a:off x="3814713" y="3423465"/>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7" name="object 177"/>
          <p:cNvSpPr/>
          <p:nvPr/>
        </p:nvSpPr>
        <p:spPr>
          <a:xfrm>
            <a:off x="3814713" y="3468709"/>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8" name="object 178"/>
          <p:cNvSpPr/>
          <p:nvPr/>
        </p:nvSpPr>
        <p:spPr>
          <a:xfrm>
            <a:off x="3814713" y="3513953"/>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79" name="object 179"/>
          <p:cNvSpPr/>
          <p:nvPr/>
        </p:nvSpPr>
        <p:spPr>
          <a:xfrm>
            <a:off x="3814713" y="3559143"/>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0" name="object 180"/>
          <p:cNvSpPr/>
          <p:nvPr/>
        </p:nvSpPr>
        <p:spPr>
          <a:xfrm>
            <a:off x="3814713" y="3604369"/>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1" name="object 181"/>
          <p:cNvSpPr/>
          <p:nvPr/>
        </p:nvSpPr>
        <p:spPr>
          <a:xfrm>
            <a:off x="3814713" y="3649577"/>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2" name="object 182"/>
          <p:cNvSpPr/>
          <p:nvPr/>
        </p:nvSpPr>
        <p:spPr>
          <a:xfrm>
            <a:off x="3814713" y="3694803"/>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3" name="object 183"/>
          <p:cNvSpPr/>
          <p:nvPr/>
        </p:nvSpPr>
        <p:spPr>
          <a:xfrm>
            <a:off x="3814713" y="3739993"/>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4" name="object 184"/>
          <p:cNvSpPr/>
          <p:nvPr/>
        </p:nvSpPr>
        <p:spPr>
          <a:xfrm>
            <a:off x="3814713" y="3785237"/>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5" name="object 185"/>
          <p:cNvSpPr/>
          <p:nvPr/>
        </p:nvSpPr>
        <p:spPr>
          <a:xfrm>
            <a:off x="3814713" y="3830427"/>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6" name="object 186"/>
          <p:cNvSpPr/>
          <p:nvPr/>
        </p:nvSpPr>
        <p:spPr>
          <a:xfrm>
            <a:off x="3814713" y="3875671"/>
            <a:ext cx="74930" cy="0"/>
          </a:xfrm>
          <a:custGeom>
            <a:avLst/>
            <a:gdLst/>
            <a:ahLst/>
            <a:cxnLst/>
            <a:rect l="l" t="t" r="r" b="b"/>
            <a:pathLst>
              <a:path w="74929">
                <a:moveTo>
                  <a:pt x="0" y="0"/>
                </a:moveTo>
                <a:lnTo>
                  <a:pt x="74902" y="0"/>
                </a:lnTo>
              </a:path>
            </a:pathLst>
          </a:custGeom>
          <a:ln w="10328">
            <a:solidFill>
              <a:srgbClr val="00FF00"/>
            </a:solidFill>
          </a:ln>
        </p:spPr>
        <p:txBody>
          <a:bodyPr wrap="square" lIns="0" tIns="0" rIns="0" bIns="0" rtlCol="0"/>
          <a:lstStyle/>
          <a:p/>
        </p:txBody>
      </p:sp>
      <p:sp>
        <p:nvSpPr>
          <p:cNvPr id="187" name="object 187"/>
          <p:cNvSpPr/>
          <p:nvPr/>
        </p:nvSpPr>
        <p:spPr>
          <a:xfrm>
            <a:off x="3814713" y="3016556"/>
            <a:ext cx="0" cy="903605"/>
          </a:xfrm>
          <a:custGeom>
            <a:avLst/>
            <a:gdLst/>
            <a:ahLst/>
            <a:cxnLst/>
            <a:rect l="l" t="t" r="r" b="b"/>
            <a:pathLst>
              <a:path h="903604">
                <a:moveTo>
                  <a:pt x="0" y="0"/>
                </a:moveTo>
                <a:lnTo>
                  <a:pt x="0" y="903006"/>
                </a:lnTo>
              </a:path>
            </a:pathLst>
          </a:custGeom>
          <a:ln w="10332">
            <a:solidFill>
              <a:srgbClr val="00FF00"/>
            </a:solidFill>
          </a:ln>
        </p:spPr>
        <p:txBody>
          <a:bodyPr wrap="square" lIns="0" tIns="0" rIns="0" bIns="0" rtlCol="0"/>
          <a:lstStyle/>
          <a:p/>
        </p:txBody>
      </p:sp>
      <p:sp>
        <p:nvSpPr>
          <p:cNvPr id="188" name="object 188"/>
          <p:cNvSpPr/>
          <p:nvPr/>
        </p:nvSpPr>
        <p:spPr>
          <a:xfrm>
            <a:off x="3859921" y="3016556"/>
            <a:ext cx="0" cy="903605"/>
          </a:xfrm>
          <a:custGeom>
            <a:avLst/>
            <a:gdLst/>
            <a:ahLst/>
            <a:cxnLst/>
            <a:rect l="l" t="t" r="r" b="b"/>
            <a:pathLst>
              <a:path h="903604">
                <a:moveTo>
                  <a:pt x="0" y="0"/>
                </a:moveTo>
                <a:lnTo>
                  <a:pt x="0" y="903006"/>
                </a:lnTo>
              </a:path>
            </a:pathLst>
          </a:custGeom>
          <a:ln w="10332">
            <a:solidFill>
              <a:srgbClr val="00FF00"/>
            </a:solidFill>
          </a:ln>
        </p:spPr>
        <p:txBody>
          <a:bodyPr wrap="square" lIns="0" tIns="0" rIns="0" bIns="0" rtlCol="0"/>
          <a:lstStyle/>
          <a:p/>
        </p:txBody>
      </p:sp>
      <p:sp>
        <p:nvSpPr>
          <p:cNvPr id="189" name="object 189"/>
          <p:cNvSpPr/>
          <p:nvPr/>
        </p:nvSpPr>
        <p:spPr>
          <a:xfrm>
            <a:off x="3809553" y="3011399"/>
            <a:ext cx="85725" cy="0"/>
          </a:xfrm>
          <a:custGeom>
            <a:avLst/>
            <a:gdLst/>
            <a:ahLst/>
            <a:cxnLst/>
            <a:rect l="l" t="t" r="r" b="b"/>
            <a:pathLst>
              <a:path w="85725">
                <a:moveTo>
                  <a:pt x="0" y="0"/>
                </a:moveTo>
                <a:lnTo>
                  <a:pt x="85239" y="0"/>
                </a:lnTo>
              </a:path>
            </a:pathLst>
          </a:custGeom>
          <a:ln w="10328">
            <a:solidFill>
              <a:srgbClr val="00FF00"/>
            </a:solidFill>
          </a:ln>
        </p:spPr>
        <p:txBody>
          <a:bodyPr wrap="square" lIns="0" tIns="0" rIns="0" bIns="0" rtlCol="0"/>
          <a:lstStyle/>
          <a:p/>
        </p:txBody>
      </p:sp>
      <p:sp>
        <p:nvSpPr>
          <p:cNvPr id="190" name="object 190"/>
          <p:cNvSpPr/>
          <p:nvPr/>
        </p:nvSpPr>
        <p:spPr>
          <a:xfrm>
            <a:off x="3894793" y="3011399"/>
            <a:ext cx="0" cy="913765"/>
          </a:xfrm>
          <a:custGeom>
            <a:avLst/>
            <a:gdLst/>
            <a:ahLst/>
            <a:cxnLst/>
            <a:rect l="l" t="t" r="r" b="b"/>
            <a:pathLst>
              <a:path h="913764">
                <a:moveTo>
                  <a:pt x="0" y="0"/>
                </a:moveTo>
                <a:lnTo>
                  <a:pt x="0" y="913339"/>
                </a:lnTo>
              </a:path>
            </a:pathLst>
          </a:custGeom>
          <a:ln w="10332">
            <a:solidFill>
              <a:srgbClr val="00FF00"/>
            </a:solidFill>
          </a:ln>
        </p:spPr>
        <p:txBody>
          <a:bodyPr wrap="square" lIns="0" tIns="0" rIns="0" bIns="0" rtlCol="0"/>
          <a:lstStyle/>
          <a:p/>
        </p:txBody>
      </p:sp>
      <p:sp>
        <p:nvSpPr>
          <p:cNvPr id="191" name="object 191"/>
          <p:cNvSpPr/>
          <p:nvPr/>
        </p:nvSpPr>
        <p:spPr>
          <a:xfrm>
            <a:off x="3809553" y="3011399"/>
            <a:ext cx="0" cy="913765"/>
          </a:xfrm>
          <a:custGeom>
            <a:avLst/>
            <a:gdLst/>
            <a:ahLst/>
            <a:cxnLst/>
            <a:rect l="l" t="t" r="r" b="b"/>
            <a:pathLst>
              <a:path h="913764">
                <a:moveTo>
                  <a:pt x="0" y="913339"/>
                </a:moveTo>
                <a:lnTo>
                  <a:pt x="0" y="0"/>
                </a:lnTo>
              </a:path>
            </a:pathLst>
          </a:custGeom>
          <a:ln w="10332">
            <a:solidFill>
              <a:srgbClr val="00FF00"/>
            </a:solidFill>
          </a:ln>
        </p:spPr>
        <p:txBody>
          <a:bodyPr wrap="square" lIns="0" tIns="0" rIns="0" bIns="0" rtlCol="0"/>
          <a:lstStyle/>
          <a:p/>
        </p:txBody>
      </p:sp>
      <p:sp>
        <p:nvSpPr>
          <p:cNvPr id="192" name="object 192"/>
          <p:cNvSpPr/>
          <p:nvPr/>
        </p:nvSpPr>
        <p:spPr>
          <a:xfrm>
            <a:off x="1629881" y="3023012"/>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193" name="object 193"/>
          <p:cNvSpPr/>
          <p:nvPr/>
        </p:nvSpPr>
        <p:spPr>
          <a:xfrm>
            <a:off x="1629881" y="3086289"/>
            <a:ext cx="75565" cy="74930"/>
          </a:xfrm>
          <a:custGeom>
            <a:avLst/>
            <a:gdLst/>
            <a:ahLst/>
            <a:cxnLst/>
            <a:rect l="l" t="t" r="r" b="b"/>
            <a:pathLst>
              <a:path w="75564" h="74930">
                <a:moveTo>
                  <a:pt x="0" y="0"/>
                </a:moveTo>
                <a:lnTo>
                  <a:pt x="74956" y="74925"/>
                </a:lnTo>
              </a:path>
            </a:pathLst>
          </a:custGeom>
          <a:ln w="10330">
            <a:solidFill>
              <a:srgbClr val="0000FF"/>
            </a:solidFill>
          </a:ln>
        </p:spPr>
        <p:txBody>
          <a:bodyPr wrap="square" lIns="0" tIns="0" rIns="0" bIns="0" rtlCol="0"/>
          <a:lstStyle/>
          <a:p/>
        </p:txBody>
      </p:sp>
      <p:sp>
        <p:nvSpPr>
          <p:cNvPr id="194" name="object 194"/>
          <p:cNvSpPr/>
          <p:nvPr/>
        </p:nvSpPr>
        <p:spPr>
          <a:xfrm>
            <a:off x="1629881" y="3149602"/>
            <a:ext cx="75565" cy="74930"/>
          </a:xfrm>
          <a:custGeom>
            <a:avLst/>
            <a:gdLst/>
            <a:ahLst/>
            <a:cxnLst/>
            <a:rect l="l" t="t" r="r" b="b"/>
            <a:pathLst>
              <a:path w="75564" h="74930">
                <a:moveTo>
                  <a:pt x="0" y="0"/>
                </a:moveTo>
                <a:lnTo>
                  <a:pt x="74956" y="74925"/>
                </a:lnTo>
              </a:path>
            </a:pathLst>
          </a:custGeom>
          <a:ln w="10330">
            <a:solidFill>
              <a:srgbClr val="0000FF"/>
            </a:solidFill>
          </a:ln>
        </p:spPr>
        <p:txBody>
          <a:bodyPr wrap="square" lIns="0" tIns="0" rIns="0" bIns="0" rtlCol="0"/>
          <a:lstStyle/>
          <a:p/>
        </p:txBody>
      </p:sp>
      <p:sp>
        <p:nvSpPr>
          <p:cNvPr id="195" name="object 195"/>
          <p:cNvSpPr/>
          <p:nvPr/>
        </p:nvSpPr>
        <p:spPr>
          <a:xfrm>
            <a:off x="1629881" y="3212915"/>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196" name="object 196"/>
          <p:cNvSpPr/>
          <p:nvPr/>
        </p:nvSpPr>
        <p:spPr>
          <a:xfrm>
            <a:off x="1629881" y="3276227"/>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197" name="object 197"/>
          <p:cNvSpPr/>
          <p:nvPr/>
        </p:nvSpPr>
        <p:spPr>
          <a:xfrm>
            <a:off x="1629881" y="3339505"/>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198" name="object 198"/>
          <p:cNvSpPr/>
          <p:nvPr/>
        </p:nvSpPr>
        <p:spPr>
          <a:xfrm>
            <a:off x="1629881" y="3402817"/>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199" name="object 199"/>
          <p:cNvSpPr/>
          <p:nvPr/>
        </p:nvSpPr>
        <p:spPr>
          <a:xfrm>
            <a:off x="1629881" y="3466130"/>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00" name="object 200"/>
          <p:cNvSpPr/>
          <p:nvPr/>
        </p:nvSpPr>
        <p:spPr>
          <a:xfrm>
            <a:off x="1629881" y="3529443"/>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01" name="object 201"/>
          <p:cNvSpPr/>
          <p:nvPr/>
        </p:nvSpPr>
        <p:spPr>
          <a:xfrm>
            <a:off x="1629881" y="3592720"/>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02" name="object 202"/>
          <p:cNvSpPr/>
          <p:nvPr/>
        </p:nvSpPr>
        <p:spPr>
          <a:xfrm>
            <a:off x="1629881" y="3656033"/>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03" name="object 203"/>
          <p:cNvSpPr/>
          <p:nvPr/>
        </p:nvSpPr>
        <p:spPr>
          <a:xfrm>
            <a:off x="1629881" y="3719346"/>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04" name="object 204"/>
          <p:cNvSpPr/>
          <p:nvPr/>
        </p:nvSpPr>
        <p:spPr>
          <a:xfrm>
            <a:off x="1629881" y="3782659"/>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05" name="object 205"/>
          <p:cNvSpPr/>
          <p:nvPr/>
        </p:nvSpPr>
        <p:spPr>
          <a:xfrm>
            <a:off x="1629881" y="3845917"/>
            <a:ext cx="73660" cy="73660"/>
          </a:xfrm>
          <a:custGeom>
            <a:avLst/>
            <a:gdLst/>
            <a:ahLst/>
            <a:cxnLst/>
            <a:rect l="l" t="t" r="r" b="b"/>
            <a:pathLst>
              <a:path w="73660" h="73660">
                <a:moveTo>
                  <a:pt x="0" y="0"/>
                </a:moveTo>
                <a:lnTo>
                  <a:pt x="73657" y="73645"/>
                </a:lnTo>
              </a:path>
            </a:pathLst>
          </a:custGeom>
          <a:ln w="10330">
            <a:solidFill>
              <a:srgbClr val="0000FF"/>
            </a:solidFill>
          </a:ln>
        </p:spPr>
        <p:txBody>
          <a:bodyPr wrap="square" lIns="0" tIns="0" rIns="0" bIns="0" rtlCol="0"/>
          <a:lstStyle/>
          <a:p/>
        </p:txBody>
      </p:sp>
      <p:sp>
        <p:nvSpPr>
          <p:cNvPr id="206" name="object 206"/>
          <p:cNvSpPr/>
          <p:nvPr/>
        </p:nvSpPr>
        <p:spPr>
          <a:xfrm>
            <a:off x="1629881" y="3909230"/>
            <a:ext cx="10795" cy="10795"/>
          </a:xfrm>
          <a:custGeom>
            <a:avLst/>
            <a:gdLst/>
            <a:ahLst/>
            <a:cxnLst/>
            <a:rect l="l" t="t" r="r" b="b"/>
            <a:pathLst>
              <a:path w="10794" h="10795">
                <a:moveTo>
                  <a:pt x="0" y="0"/>
                </a:moveTo>
                <a:lnTo>
                  <a:pt x="10336" y="10332"/>
                </a:lnTo>
              </a:path>
            </a:pathLst>
          </a:custGeom>
          <a:ln w="10330">
            <a:solidFill>
              <a:srgbClr val="0000FF"/>
            </a:solidFill>
          </a:ln>
        </p:spPr>
        <p:txBody>
          <a:bodyPr wrap="square" lIns="0" tIns="0" rIns="0" bIns="0" rtlCol="0"/>
          <a:lstStyle/>
          <a:p/>
        </p:txBody>
      </p:sp>
      <p:sp>
        <p:nvSpPr>
          <p:cNvPr id="207" name="object 207"/>
          <p:cNvSpPr/>
          <p:nvPr/>
        </p:nvSpPr>
        <p:spPr>
          <a:xfrm>
            <a:off x="1629881" y="3023012"/>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08" name="object 208"/>
          <p:cNvSpPr/>
          <p:nvPr/>
        </p:nvSpPr>
        <p:spPr>
          <a:xfrm>
            <a:off x="1693166" y="3023012"/>
            <a:ext cx="12065" cy="12065"/>
          </a:xfrm>
          <a:custGeom>
            <a:avLst/>
            <a:gdLst/>
            <a:ahLst/>
            <a:cxnLst/>
            <a:rect l="l" t="t" r="r" b="b"/>
            <a:pathLst>
              <a:path w="12064" h="12064">
                <a:moveTo>
                  <a:pt x="0" y="0"/>
                </a:moveTo>
                <a:lnTo>
                  <a:pt x="11671" y="11631"/>
                </a:lnTo>
              </a:path>
            </a:pathLst>
          </a:custGeom>
          <a:ln w="10330">
            <a:solidFill>
              <a:srgbClr val="0000FF"/>
            </a:solidFill>
          </a:ln>
        </p:spPr>
        <p:txBody>
          <a:bodyPr wrap="square" lIns="0" tIns="0" rIns="0" bIns="0" rtlCol="0"/>
          <a:lstStyle/>
          <a:p/>
        </p:txBody>
      </p:sp>
      <p:sp>
        <p:nvSpPr>
          <p:cNvPr id="209" name="object 209"/>
          <p:cNvSpPr/>
          <p:nvPr/>
        </p:nvSpPr>
        <p:spPr>
          <a:xfrm>
            <a:off x="1624722" y="3017855"/>
            <a:ext cx="85725" cy="0"/>
          </a:xfrm>
          <a:custGeom>
            <a:avLst/>
            <a:gdLst/>
            <a:ahLst/>
            <a:cxnLst/>
            <a:rect l="l" t="t" r="r" b="b"/>
            <a:pathLst>
              <a:path w="85725">
                <a:moveTo>
                  <a:pt x="0" y="0"/>
                </a:moveTo>
                <a:lnTo>
                  <a:pt x="85275" y="0"/>
                </a:lnTo>
              </a:path>
            </a:pathLst>
          </a:custGeom>
          <a:ln w="10328">
            <a:solidFill>
              <a:srgbClr val="0000FF"/>
            </a:solidFill>
          </a:ln>
        </p:spPr>
        <p:txBody>
          <a:bodyPr wrap="square" lIns="0" tIns="0" rIns="0" bIns="0" rtlCol="0"/>
          <a:lstStyle/>
          <a:p/>
        </p:txBody>
      </p:sp>
      <p:sp>
        <p:nvSpPr>
          <p:cNvPr id="210" name="object 210"/>
          <p:cNvSpPr/>
          <p:nvPr/>
        </p:nvSpPr>
        <p:spPr>
          <a:xfrm>
            <a:off x="1709997" y="3017855"/>
            <a:ext cx="0" cy="907415"/>
          </a:xfrm>
          <a:custGeom>
            <a:avLst/>
            <a:gdLst/>
            <a:ahLst/>
            <a:cxnLst/>
            <a:rect l="l" t="t" r="r" b="b"/>
            <a:pathLst>
              <a:path h="907414">
                <a:moveTo>
                  <a:pt x="0" y="0"/>
                </a:moveTo>
                <a:lnTo>
                  <a:pt x="0" y="906883"/>
                </a:lnTo>
              </a:path>
            </a:pathLst>
          </a:custGeom>
          <a:ln w="10332">
            <a:solidFill>
              <a:srgbClr val="0000FF"/>
            </a:solidFill>
          </a:ln>
        </p:spPr>
        <p:txBody>
          <a:bodyPr wrap="square" lIns="0" tIns="0" rIns="0" bIns="0" rtlCol="0"/>
          <a:lstStyle/>
          <a:p/>
        </p:txBody>
      </p:sp>
      <p:sp>
        <p:nvSpPr>
          <p:cNvPr id="211" name="object 211"/>
          <p:cNvSpPr/>
          <p:nvPr/>
        </p:nvSpPr>
        <p:spPr>
          <a:xfrm>
            <a:off x="1624722" y="3017855"/>
            <a:ext cx="0" cy="907415"/>
          </a:xfrm>
          <a:custGeom>
            <a:avLst/>
            <a:gdLst/>
            <a:ahLst/>
            <a:cxnLst/>
            <a:rect l="l" t="t" r="r" b="b"/>
            <a:pathLst>
              <a:path h="907414">
                <a:moveTo>
                  <a:pt x="0" y="906883"/>
                </a:moveTo>
                <a:lnTo>
                  <a:pt x="0" y="0"/>
                </a:lnTo>
              </a:path>
            </a:pathLst>
          </a:custGeom>
          <a:ln w="10332">
            <a:solidFill>
              <a:srgbClr val="0000FF"/>
            </a:solidFill>
          </a:ln>
        </p:spPr>
        <p:txBody>
          <a:bodyPr wrap="square" lIns="0" tIns="0" rIns="0" bIns="0" rtlCol="0"/>
          <a:lstStyle/>
          <a:p/>
        </p:txBody>
      </p:sp>
      <p:sp>
        <p:nvSpPr>
          <p:cNvPr id="212" name="object 212"/>
          <p:cNvSpPr/>
          <p:nvPr/>
        </p:nvSpPr>
        <p:spPr>
          <a:xfrm>
            <a:off x="2197097" y="3010101"/>
            <a:ext cx="74930" cy="74930"/>
          </a:xfrm>
          <a:custGeom>
            <a:avLst/>
            <a:gdLst/>
            <a:ahLst/>
            <a:cxnLst/>
            <a:rect l="l" t="t" r="r" b="b"/>
            <a:pathLst>
              <a:path w="74930" h="74930">
                <a:moveTo>
                  <a:pt x="0" y="0"/>
                </a:moveTo>
                <a:lnTo>
                  <a:pt x="74902" y="74889"/>
                </a:lnTo>
              </a:path>
            </a:pathLst>
          </a:custGeom>
          <a:ln w="10330">
            <a:solidFill>
              <a:srgbClr val="0000FF"/>
            </a:solidFill>
          </a:ln>
        </p:spPr>
        <p:txBody>
          <a:bodyPr wrap="square" lIns="0" tIns="0" rIns="0" bIns="0" rtlCol="0"/>
          <a:lstStyle/>
          <a:p/>
        </p:txBody>
      </p:sp>
      <p:sp>
        <p:nvSpPr>
          <p:cNvPr id="213" name="object 213"/>
          <p:cNvSpPr/>
          <p:nvPr/>
        </p:nvSpPr>
        <p:spPr>
          <a:xfrm>
            <a:off x="2197097" y="3073377"/>
            <a:ext cx="74930" cy="74930"/>
          </a:xfrm>
          <a:custGeom>
            <a:avLst/>
            <a:gdLst/>
            <a:ahLst/>
            <a:cxnLst/>
            <a:rect l="l" t="t" r="r" b="b"/>
            <a:pathLst>
              <a:path w="74930" h="74930">
                <a:moveTo>
                  <a:pt x="0" y="0"/>
                </a:moveTo>
                <a:lnTo>
                  <a:pt x="74902" y="74925"/>
                </a:lnTo>
              </a:path>
            </a:pathLst>
          </a:custGeom>
          <a:ln w="10330">
            <a:solidFill>
              <a:srgbClr val="0000FF"/>
            </a:solidFill>
          </a:ln>
        </p:spPr>
        <p:txBody>
          <a:bodyPr wrap="square" lIns="0" tIns="0" rIns="0" bIns="0" rtlCol="0"/>
          <a:lstStyle/>
          <a:p/>
        </p:txBody>
      </p:sp>
      <p:sp>
        <p:nvSpPr>
          <p:cNvPr id="214" name="object 214"/>
          <p:cNvSpPr/>
          <p:nvPr/>
        </p:nvSpPr>
        <p:spPr>
          <a:xfrm>
            <a:off x="2197097" y="3136690"/>
            <a:ext cx="74930" cy="74930"/>
          </a:xfrm>
          <a:custGeom>
            <a:avLst/>
            <a:gdLst/>
            <a:ahLst/>
            <a:cxnLst/>
            <a:rect l="l" t="t" r="r" b="b"/>
            <a:pathLst>
              <a:path w="74930" h="74930">
                <a:moveTo>
                  <a:pt x="0" y="0"/>
                </a:moveTo>
                <a:lnTo>
                  <a:pt x="74902" y="74925"/>
                </a:lnTo>
              </a:path>
            </a:pathLst>
          </a:custGeom>
          <a:ln w="10330">
            <a:solidFill>
              <a:srgbClr val="0000FF"/>
            </a:solidFill>
          </a:ln>
        </p:spPr>
        <p:txBody>
          <a:bodyPr wrap="square" lIns="0" tIns="0" rIns="0" bIns="0" rtlCol="0"/>
          <a:lstStyle/>
          <a:p/>
        </p:txBody>
      </p:sp>
      <p:sp>
        <p:nvSpPr>
          <p:cNvPr id="215" name="object 215"/>
          <p:cNvSpPr/>
          <p:nvPr/>
        </p:nvSpPr>
        <p:spPr>
          <a:xfrm>
            <a:off x="2197097" y="3200003"/>
            <a:ext cx="74930" cy="74930"/>
          </a:xfrm>
          <a:custGeom>
            <a:avLst/>
            <a:gdLst/>
            <a:ahLst/>
            <a:cxnLst/>
            <a:rect l="l" t="t" r="r" b="b"/>
            <a:pathLst>
              <a:path w="74930" h="74929">
                <a:moveTo>
                  <a:pt x="0" y="0"/>
                </a:moveTo>
                <a:lnTo>
                  <a:pt x="74902" y="74925"/>
                </a:lnTo>
              </a:path>
            </a:pathLst>
          </a:custGeom>
          <a:ln w="10330">
            <a:solidFill>
              <a:srgbClr val="0000FF"/>
            </a:solidFill>
          </a:ln>
        </p:spPr>
        <p:txBody>
          <a:bodyPr wrap="square" lIns="0" tIns="0" rIns="0" bIns="0" rtlCol="0"/>
          <a:lstStyle/>
          <a:p/>
        </p:txBody>
      </p:sp>
      <p:sp>
        <p:nvSpPr>
          <p:cNvPr id="216" name="object 216"/>
          <p:cNvSpPr/>
          <p:nvPr/>
        </p:nvSpPr>
        <p:spPr>
          <a:xfrm>
            <a:off x="2197097" y="3263316"/>
            <a:ext cx="74930" cy="74930"/>
          </a:xfrm>
          <a:custGeom>
            <a:avLst/>
            <a:gdLst/>
            <a:ahLst/>
            <a:cxnLst/>
            <a:rect l="l" t="t" r="r" b="b"/>
            <a:pathLst>
              <a:path w="74930" h="74929">
                <a:moveTo>
                  <a:pt x="0" y="0"/>
                </a:moveTo>
                <a:lnTo>
                  <a:pt x="74902" y="74889"/>
                </a:lnTo>
              </a:path>
            </a:pathLst>
          </a:custGeom>
          <a:ln w="10330">
            <a:solidFill>
              <a:srgbClr val="0000FF"/>
            </a:solidFill>
          </a:ln>
        </p:spPr>
        <p:txBody>
          <a:bodyPr wrap="square" lIns="0" tIns="0" rIns="0" bIns="0" rtlCol="0"/>
          <a:lstStyle/>
          <a:p/>
        </p:txBody>
      </p:sp>
      <p:sp>
        <p:nvSpPr>
          <p:cNvPr id="217" name="object 217"/>
          <p:cNvSpPr/>
          <p:nvPr/>
        </p:nvSpPr>
        <p:spPr>
          <a:xfrm>
            <a:off x="2197097" y="3326593"/>
            <a:ext cx="74930" cy="74930"/>
          </a:xfrm>
          <a:custGeom>
            <a:avLst/>
            <a:gdLst/>
            <a:ahLst/>
            <a:cxnLst/>
            <a:rect l="l" t="t" r="r" b="b"/>
            <a:pathLst>
              <a:path w="74930" h="74929">
                <a:moveTo>
                  <a:pt x="0" y="0"/>
                </a:moveTo>
                <a:lnTo>
                  <a:pt x="74902" y="74925"/>
                </a:lnTo>
              </a:path>
            </a:pathLst>
          </a:custGeom>
          <a:ln w="10330">
            <a:solidFill>
              <a:srgbClr val="0000FF"/>
            </a:solidFill>
          </a:ln>
        </p:spPr>
        <p:txBody>
          <a:bodyPr wrap="square" lIns="0" tIns="0" rIns="0" bIns="0" rtlCol="0"/>
          <a:lstStyle/>
          <a:p/>
        </p:txBody>
      </p:sp>
      <p:sp>
        <p:nvSpPr>
          <p:cNvPr id="218" name="object 218"/>
          <p:cNvSpPr/>
          <p:nvPr/>
        </p:nvSpPr>
        <p:spPr>
          <a:xfrm>
            <a:off x="2197097" y="3389906"/>
            <a:ext cx="74930" cy="74930"/>
          </a:xfrm>
          <a:custGeom>
            <a:avLst/>
            <a:gdLst/>
            <a:ahLst/>
            <a:cxnLst/>
            <a:rect l="l" t="t" r="r" b="b"/>
            <a:pathLst>
              <a:path w="74930" h="74929">
                <a:moveTo>
                  <a:pt x="0" y="0"/>
                </a:moveTo>
                <a:lnTo>
                  <a:pt x="74902" y="74925"/>
                </a:lnTo>
              </a:path>
            </a:pathLst>
          </a:custGeom>
          <a:ln w="10330">
            <a:solidFill>
              <a:srgbClr val="0000FF"/>
            </a:solidFill>
          </a:ln>
        </p:spPr>
        <p:txBody>
          <a:bodyPr wrap="square" lIns="0" tIns="0" rIns="0" bIns="0" rtlCol="0"/>
          <a:lstStyle/>
          <a:p/>
        </p:txBody>
      </p:sp>
      <p:sp>
        <p:nvSpPr>
          <p:cNvPr id="219" name="object 219"/>
          <p:cNvSpPr/>
          <p:nvPr/>
        </p:nvSpPr>
        <p:spPr>
          <a:xfrm>
            <a:off x="2197097" y="3453219"/>
            <a:ext cx="74930" cy="74930"/>
          </a:xfrm>
          <a:custGeom>
            <a:avLst/>
            <a:gdLst/>
            <a:ahLst/>
            <a:cxnLst/>
            <a:rect l="l" t="t" r="r" b="b"/>
            <a:pathLst>
              <a:path w="74930" h="74929">
                <a:moveTo>
                  <a:pt x="0" y="0"/>
                </a:moveTo>
                <a:lnTo>
                  <a:pt x="74902" y="74925"/>
                </a:lnTo>
              </a:path>
            </a:pathLst>
          </a:custGeom>
          <a:ln w="10330">
            <a:solidFill>
              <a:srgbClr val="0000FF"/>
            </a:solidFill>
          </a:ln>
        </p:spPr>
        <p:txBody>
          <a:bodyPr wrap="square" lIns="0" tIns="0" rIns="0" bIns="0" rtlCol="0"/>
          <a:lstStyle/>
          <a:p/>
        </p:txBody>
      </p:sp>
      <p:sp>
        <p:nvSpPr>
          <p:cNvPr id="220" name="object 220"/>
          <p:cNvSpPr/>
          <p:nvPr/>
        </p:nvSpPr>
        <p:spPr>
          <a:xfrm>
            <a:off x="2197097" y="3516532"/>
            <a:ext cx="74930" cy="74930"/>
          </a:xfrm>
          <a:custGeom>
            <a:avLst/>
            <a:gdLst/>
            <a:ahLst/>
            <a:cxnLst/>
            <a:rect l="l" t="t" r="r" b="b"/>
            <a:pathLst>
              <a:path w="74930" h="74929">
                <a:moveTo>
                  <a:pt x="0" y="0"/>
                </a:moveTo>
                <a:lnTo>
                  <a:pt x="74902" y="74889"/>
                </a:lnTo>
              </a:path>
            </a:pathLst>
          </a:custGeom>
          <a:ln w="10330">
            <a:solidFill>
              <a:srgbClr val="0000FF"/>
            </a:solidFill>
          </a:ln>
        </p:spPr>
        <p:txBody>
          <a:bodyPr wrap="square" lIns="0" tIns="0" rIns="0" bIns="0" rtlCol="0"/>
          <a:lstStyle/>
          <a:p/>
        </p:txBody>
      </p:sp>
      <p:sp>
        <p:nvSpPr>
          <p:cNvPr id="221" name="object 221"/>
          <p:cNvSpPr/>
          <p:nvPr/>
        </p:nvSpPr>
        <p:spPr>
          <a:xfrm>
            <a:off x="2197097" y="3579790"/>
            <a:ext cx="74930" cy="75565"/>
          </a:xfrm>
          <a:custGeom>
            <a:avLst/>
            <a:gdLst/>
            <a:ahLst/>
            <a:cxnLst/>
            <a:rect l="l" t="t" r="r" b="b"/>
            <a:pathLst>
              <a:path w="74930" h="75564">
                <a:moveTo>
                  <a:pt x="0" y="0"/>
                </a:moveTo>
                <a:lnTo>
                  <a:pt x="74902" y="74943"/>
                </a:lnTo>
              </a:path>
            </a:pathLst>
          </a:custGeom>
          <a:ln w="10330">
            <a:solidFill>
              <a:srgbClr val="0000FF"/>
            </a:solidFill>
          </a:ln>
        </p:spPr>
        <p:txBody>
          <a:bodyPr wrap="square" lIns="0" tIns="0" rIns="0" bIns="0" rtlCol="0"/>
          <a:lstStyle/>
          <a:p/>
        </p:txBody>
      </p:sp>
      <p:sp>
        <p:nvSpPr>
          <p:cNvPr id="222" name="object 222"/>
          <p:cNvSpPr/>
          <p:nvPr/>
        </p:nvSpPr>
        <p:spPr>
          <a:xfrm>
            <a:off x="2197097" y="3643121"/>
            <a:ext cx="74930" cy="74930"/>
          </a:xfrm>
          <a:custGeom>
            <a:avLst/>
            <a:gdLst/>
            <a:ahLst/>
            <a:cxnLst/>
            <a:rect l="l" t="t" r="r" b="b"/>
            <a:pathLst>
              <a:path w="74930" h="74929">
                <a:moveTo>
                  <a:pt x="0" y="0"/>
                </a:moveTo>
                <a:lnTo>
                  <a:pt x="74902" y="74925"/>
                </a:lnTo>
              </a:path>
            </a:pathLst>
          </a:custGeom>
          <a:ln w="10330">
            <a:solidFill>
              <a:srgbClr val="0000FF"/>
            </a:solidFill>
          </a:ln>
        </p:spPr>
        <p:txBody>
          <a:bodyPr wrap="square" lIns="0" tIns="0" rIns="0" bIns="0" rtlCol="0"/>
          <a:lstStyle/>
          <a:p/>
        </p:txBody>
      </p:sp>
      <p:sp>
        <p:nvSpPr>
          <p:cNvPr id="223" name="object 223"/>
          <p:cNvSpPr/>
          <p:nvPr/>
        </p:nvSpPr>
        <p:spPr>
          <a:xfrm>
            <a:off x="2197097" y="3706434"/>
            <a:ext cx="74930" cy="74930"/>
          </a:xfrm>
          <a:custGeom>
            <a:avLst/>
            <a:gdLst/>
            <a:ahLst/>
            <a:cxnLst/>
            <a:rect l="l" t="t" r="r" b="b"/>
            <a:pathLst>
              <a:path w="74930" h="74929">
                <a:moveTo>
                  <a:pt x="0" y="0"/>
                </a:moveTo>
                <a:lnTo>
                  <a:pt x="74902" y="74925"/>
                </a:lnTo>
              </a:path>
            </a:pathLst>
          </a:custGeom>
          <a:ln w="10330">
            <a:solidFill>
              <a:srgbClr val="0000FF"/>
            </a:solidFill>
          </a:ln>
        </p:spPr>
        <p:txBody>
          <a:bodyPr wrap="square" lIns="0" tIns="0" rIns="0" bIns="0" rtlCol="0"/>
          <a:lstStyle/>
          <a:p/>
        </p:txBody>
      </p:sp>
      <p:sp>
        <p:nvSpPr>
          <p:cNvPr id="224" name="object 224"/>
          <p:cNvSpPr/>
          <p:nvPr/>
        </p:nvSpPr>
        <p:spPr>
          <a:xfrm>
            <a:off x="2197097" y="3769747"/>
            <a:ext cx="74930" cy="74930"/>
          </a:xfrm>
          <a:custGeom>
            <a:avLst/>
            <a:gdLst/>
            <a:ahLst/>
            <a:cxnLst/>
            <a:rect l="l" t="t" r="r" b="b"/>
            <a:pathLst>
              <a:path w="74930" h="74929">
                <a:moveTo>
                  <a:pt x="0" y="0"/>
                </a:moveTo>
                <a:lnTo>
                  <a:pt x="74902" y="74889"/>
                </a:lnTo>
              </a:path>
            </a:pathLst>
          </a:custGeom>
          <a:ln w="10330">
            <a:solidFill>
              <a:srgbClr val="0000FF"/>
            </a:solidFill>
          </a:ln>
        </p:spPr>
        <p:txBody>
          <a:bodyPr wrap="square" lIns="0" tIns="0" rIns="0" bIns="0" rtlCol="0"/>
          <a:lstStyle/>
          <a:p/>
        </p:txBody>
      </p:sp>
      <p:sp>
        <p:nvSpPr>
          <p:cNvPr id="225" name="object 225"/>
          <p:cNvSpPr/>
          <p:nvPr/>
        </p:nvSpPr>
        <p:spPr>
          <a:xfrm>
            <a:off x="2197097" y="3833006"/>
            <a:ext cx="74930" cy="75565"/>
          </a:xfrm>
          <a:custGeom>
            <a:avLst/>
            <a:gdLst/>
            <a:ahLst/>
            <a:cxnLst/>
            <a:rect l="l" t="t" r="r" b="b"/>
            <a:pathLst>
              <a:path w="74930" h="75564">
                <a:moveTo>
                  <a:pt x="0" y="0"/>
                </a:moveTo>
                <a:lnTo>
                  <a:pt x="74902" y="74943"/>
                </a:lnTo>
              </a:path>
            </a:pathLst>
          </a:custGeom>
          <a:ln w="10330">
            <a:solidFill>
              <a:srgbClr val="0000FF"/>
            </a:solidFill>
          </a:ln>
        </p:spPr>
        <p:txBody>
          <a:bodyPr wrap="square" lIns="0" tIns="0" rIns="0" bIns="0" rtlCol="0"/>
          <a:lstStyle/>
          <a:p/>
        </p:txBody>
      </p:sp>
      <p:sp>
        <p:nvSpPr>
          <p:cNvPr id="226" name="object 226"/>
          <p:cNvSpPr/>
          <p:nvPr/>
        </p:nvSpPr>
        <p:spPr>
          <a:xfrm>
            <a:off x="2197097" y="3896319"/>
            <a:ext cx="23495" cy="23495"/>
          </a:xfrm>
          <a:custGeom>
            <a:avLst/>
            <a:gdLst/>
            <a:ahLst/>
            <a:cxnLst/>
            <a:rect l="l" t="t" r="r" b="b"/>
            <a:pathLst>
              <a:path w="23494" h="23495">
                <a:moveTo>
                  <a:pt x="0" y="0"/>
                </a:moveTo>
                <a:lnTo>
                  <a:pt x="23235" y="23244"/>
                </a:lnTo>
              </a:path>
            </a:pathLst>
          </a:custGeom>
          <a:ln w="10330">
            <a:solidFill>
              <a:srgbClr val="0000FF"/>
            </a:solidFill>
          </a:ln>
        </p:spPr>
        <p:txBody>
          <a:bodyPr wrap="square" lIns="0" tIns="0" rIns="0" bIns="0" rtlCol="0"/>
          <a:lstStyle/>
          <a:p/>
        </p:txBody>
      </p:sp>
      <p:sp>
        <p:nvSpPr>
          <p:cNvPr id="227" name="object 227"/>
          <p:cNvSpPr/>
          <p:nvPr/>
        </p:nvSpPr>
        <p:spPr>
          <a:xfrm>
            <a:off x="2197097" y="3010101"/>
            <a:ext cx="74930" cy="74930"/>
          </a:xfrm>
          <a:custGeom>
            <a:avLst/>
            <a:gdLst/>
            <a:ahLst/>
            <a:cxnLst/>
            <a:rect l="l" t="t" r="r" b="b"/>
            <a:pathLst>
              <a:path w="74930" h="74930">
                <a:moveTo>
                  <a:pt x="0" y="0"/>
                </a:moveTo>
                <a:lnTo>
                  <a:pt x="74902" y="74889"/>
                </a:lnTo>
              </a:path>
            </a:pathLst>
          </a:custGeom>
          <a:ln w="10330">
            <a:solidFill>
              <a:srgbClr val="0000FF"/>
            </a:solidFill>
          </a:ln>
        </p:spPr>
        <p:txBody>
          <a:bodyPr wrap="square" lIns="0" tIns="0" rIns="0" bIns="0" rtlCol="0"/>
          <a:lstStyle/>
          <a:p/>
        </p:txBody>
      </p:sp>
      <p:sp>
        <p:nvSpPr>
          <p:cNvPr id="228" name="object 228"/>
          <p:cNvSpPr/>
          <p:nvPr/>
        </p:nvSpPr>
        <p:spPr>
          <a:xfrm>
            <a:off x="2260381" y="3010101"/>
            <a:ext cx="12065" cy="12065"/>
          </a:xfrm>
          <a:custGeom>
            <a:avLst/>
            <a:gdLst/>
            <a:ahLst/>
            <a:cxnLst/>
            <a:rect l="l" t="t" r="r" b="b"/>
            <a:pathLst>
              <a:path w="12064" h="12064">
                <a:moveTo>
                  <a:pt x="0" y="0"/>
                </a:moveTo>
                <a:lnTo>
                  <a:pt x="11617" y="11631"/>
                </a:lnTo>
              </a:path>
            </a:pathLst>
          </a:custGeom>
          <a:ln w="10330">
            <a:solidFill>
              <a:srgbClr val="0000FF"/>
            </a:solidFill>
          </a:ln>
        </p:spPr>
        <p:txBody>
          <a:bodyPr wrap="square" lIns="0" tIns="0" rIns="0" bIns="0" rtlCol="0"/>
          <a:lstStyle/>
          <a:p/>
        </p:txBody>
      </p:sp>
      <p:sp>
        <p:nvSpPr>
          <p:cNvPr id="229" name="object 229"/>
          <p:cNvSpPr/>
          <p:nvPr/>
        </p:nvSpPr>
        <p:spPr>
          <a:xfrm>
            <a:off x="2191919" y="3004943"/>
            <a:ext cx="85725" cy="0"/>
          </a:xfrm>
          <a:custGeom>
            <a:avLst/>
            <a:gdLst/>
            <a:ahLst/>
            <a:cxnLst/>
            <a:rect l="l" t="t" r="r" b="b"/>
            <a:pathLst>
              <a:path w="85725">
                <a:moveTo>
                  <a:pt x="0" y="0"/>
                </a:moveTo>
                <a:lnTo>
                  <a:pt x="85239" y="0"/>
                </a:lnTo>
              </a:path>
            </a:pathLst>
          </a:custGeom>
          <a:ln w="10328">
            <a:solidFill>
              <a:srgbClr val="0000FF"/>
            </a:solidFill>
          </a:ln>
        </p:spPr>
        <p:txBody>
          <a:bodyPr wrap="square" lIns="0" tIns="0" rIns="0" bIns="0" rtlCol="0"/>
          <a:lstStyle/>
          <a:p/>
        </p:txBody>
      </p:sp>
      <p:sp>
        <p:nvSpPr>
          <p:cNvPr id="230" name="object 230"/>
          <p:cNvSpPr/>
          <p:nvPr/>
        </p:nvSpPr>
        <p:spPr>
          <a:xfrm>
            <a:off x="2277159" y="3004943"/>
            <a:ext cx="0" cy="920115"/>
          </a:xfrm>
          <a:custGeom>
            <a:avLst/>
            <a:gdLst/>
            <a:ahLst/>
            <a:cxnLst/>
            <a:rect l="l" t="t" r="r" b="b"/>
            <a:pathLst>
              <a:path h="920114">
                <a:moveTo>
                  <a:pt x="0" y="0"/>
                </a:moveTo>
                <a:lnTo>
                  <a:pt x="0" y="919795"/>
                </a:lnTo>
              </a:path>
            </a:pathLst>
          </a:custGeom>
          <a:ln w="10332">
            <a:solidFill>
              <a:srgbClr val="0000FF"/>
            </a:solidFill>
          </a:ln>
        </p:spPr>
        <p:txBody>
          <a:bodyPr wrap="square" lIns="0" tIns="0" rIns="0" bIns="0" rtlCol="0"/>
          <a:lstStyle/>
          <a:p/>
        </p:txBody>
      </p:sp>
      <p:sp>
        <p:nvSpPr>
          <p:cNvPr id="231" name="object 231"/>
          <p:cNvSpPr/>
          <p:nvPr/>
        </p:nvSpPr>
        <p:spPr>
          <a:xfrm>
            <a:off x="2191919" y="3004943"/>
            <a:ext cx="0" cy="920115"/>
          </a:xfrm>
          <a:custGeom>
            <a:avLst/>
            <a:gdLst/>
            <a:ahLst/>
            <a:cxnLst/>
            <a:rect l="l" t="t" r="r" b="b"/>
            <a:pathLst>
              <a:path h="920114">
                <a:moveTo>
                  <a:pt x="0" y="919795"/>
                </a:moveTo>
                <a:lnTo>
                  <a:pt x="0" y="0"/>
                </a:lnTo>
              </a:path>
            </a:pathLst>
          </a:custGeom>
          <a:ln w="10332">
            <a:solidFill>
              <a:srgbClr val="0000FF"/>
            </a:solidFill>
          </a:ln>
        </p:spPr>
        <p:txBody>
          <a:bodyPr wrap="square" lIns="0" tIns="0" rIns="0" bIns="0" rtlCol="0"/>
          <a:lstStyle/>
          <a:p/>
        </p:txBody>
      </p:sp>
      <p:sp>
        <p:nvSpPr>
          <p:cNvPr id="232" name="object 232"/>
          <p:cNvSpPr/>
          <p:nvPr/>
        </p:nvSpPr>
        <p:spPr>
          <a:xfrm>
            <a:off x="2765593" y="2990697"/>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33" name="object 233"/>
          <p:cNvSpPr/>
          <p:nvPr/>
        </p:nvSpPr>
        <p:spPr>
          <a:xfrm>
            <a:off x="2765593" y="3054010"/>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34" name="object 234"/>
          <p:cNvSpPr/>
          <p:nvPr/>
        </p:nvSpPr>
        <p:spPr>
          <a:xfrm>
            <a:off x="2765593" y="3117323"/>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35" name="object 235"/>
          <p:cNvSpPr/>
          <p:nvPr/>
        </p:nvSpPr>
        <p:spPr>
          <a:xfrm>
            <a:off x="2765593" y="3180636"/>
            <a:ext cx="73660" cy="73660"/>
          </a:xfrm>
          <a:custGeom>
            <a:avLst/>
            <a:gdLst/>
            <a:ahLst/>
            <a:cxnLst/>
            <a:rect l="l" t="t" r="r" b="b"/>
            <a:pathLst>
              <a:path w="73660" h="73660">
                <a:moveTo>
                  <a:pt x="0" y="0"/>
                </a:moveTo>
                <a:lnTo>
                  <a:pt x="73603" y="73591"/>
                </a:lnTo>
              </a:path>
            </a:pathLst>
          </a:custGeom>
          <a:ln w="10330">
            <a:solidFill>
              <a:srgbClr val="0000FF"/>
            </a:solidFill>
          </a:ln>
        </p:spPr>
        <p:txBody>
          <a:bodyPr wrap="square" lIns="0" tIns="0" rIns="0" bIns="0" rtlCol="0"/>
          <a:lstStyle/>
          <a:p/>
        </p:txBody>
      </p:sp>
      <p:sp>
        <p:nvSpPr>
          <p:cNvPr id="236" name="object 236"/>
          <p:cNvSpPr/>
          <p:nvPr/>
        </p:nvSpPr>
        <p:spPr>
          <a:xfrm>
            <a:off x="2765593" y="3243895"/>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37" name="object 237"/>
          <p:cNvSpPr/>
          <p:nvPr/>
        </p:nvSpPr>
        <p:spPr>
          <a:xfrm>
            <a:off x="2765593" y="3307226"/>
            <a:ext cx="73660" cy="73660"/>
          </a:xfrm>
          <a:custGeom>
            <a:avLst/>
            <a:gdLst/>
            <a:ahLst/>
            <a:cxnLst/>
            <a:rect l="l" t="t" r="r" b="b"/>
            <a:pathLst>
              <a:path w="73660" h="73660">
                <a:moveTo>
                  <a:pt x="0" y="0"/>
                </a:moveTo>
                <a:lnTo>
                  <a:pt x="73603" y="73627"/>
                </a:lnTo>
              </a:path>
            </a:pathLst>
          </a:custGeom>
          <a:ln w="10330">
            <a:solidFill>
              <a:srgbClr val="0000FF"/>
            </a:solidFill>
          </a:ln>
        </p:spPr>
        <p:txBody>
          <a:bodyPr wrap="square" lIns="0" tIns="0" rIns="0" bIns="0" rtlCol="0"/>
          <a:lstStyle/>
          <a:p/>
        </p:txBody>
      </p:sp>
      <p:sp>
        <p:nvSpPr>
          <p:cNvPr id="238" name="object 238"/>
          <p:cNvSpPr/>
          <p:nvPr/>
        </p:nvSpPr>
        <p:spPr>
          <a:xfrm>
            <a:off x="2765593" y="3370539"/>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39" name="object 239"/>
          <p:cNvSpPr/>
          <p:nvPr/>
        </p:nvSpPr>
        <p:spPr>
          <a:xfrm>
            <a:off x="2765593" y="3433852"/>
            <a:ext cx="73660" cy="73660"/>
          </a:xfrm>
          <a:custGeom>
            <a:avLst/>
            <a:gdLst/>
            <a:ahLst/>
            <a:cxnLst/>
            <a:rect l="l" t="t" r="r" b="b"/>
            <a:pathLst>
              <a:path w="73660" h="73660">
                <a:moveTo>
                  <a:pt x="0" y="0"/>
                </a:moveTo>
                <a:lnTo>
                  <a:pt x="73603" y="73591"/>
                </a:lnTo>
              </a:path>
            </a:pathLst>
          </a:custGeom>
          <a:ln w="10330">
            <a:solidFill>
              <a:srgbClr val="0000FF"/>
            </a:solidFill>
          </a:ln>
        </p:spPr>
        <p:txBody>
          <a:bodyPr wrap="square" lIns="0" tIns="0" rIns="0" bIns="0" rtlCol="0"/>
          <a:lstStyle/>
          <a:p/>
        </p:txBody>
      </p:sp>
      <p:sp>
        <p:nvSpPr>
          <p:cNvPr id="240" name="object 240"/>
          <p:cNvSpPr/>
          <p:nvPr/>
        </p:nvSpPr>
        <p:spPr>
          <a:xfrm>
            <a:off x="2765593" y="3497110"/>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41" name="object 241"/>
          <p:cNvSpPr/>
          <p:nvPr/>
        </p:nvSpPr>
        <p:spPr>
          <a:xfrm>
            <a:off x="2765593" y="3560423"/>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42" name="object 242"/>
          <p:cNvSpPr/>
          <p:nvPr/>
        </p:nvSpPr>
        <p:spPr>
          <a:xfrm>
            <a:off x="2765593" y="3623736"/>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43" name="object 243"/>
          <p:cNvSpPr/>
          <p:nvPr/>
        </p:nvSpPr>
        <p:spPr>
          <a:xfrm>
            <a:off x="2765593" y="3687067"/>
            <a:ext cx="73660" cy="73660"/>
          </a:xfrm>
          <a:custGeom>
            <a:avLst/>
            <a:gdLst/>
            <a:ahLst/>
            <a:cxnLst/>
            <a:rect l="l" t="t" r="r" b="b"/>
            <a:pathLst>
              <a:path w="73660" h="73660">
                <a:moveTo>
                  <a:pt x="0" y="0"/>
                </a:moveTo>
                <a:lnTo>
                  <a:pt x="73603" y="73591"/>
                </a:lnTo>
              </a:path>
            </a:pathLst>
          </a:custGeom>
          <a:ln w="10330">
            <a:solidFill>
              <a:srgbClr val="0000FF"/>
            </a:solidFill>
          </a:ln>
        </p:spPr>
        <p:txBody>
          <a:bodyPr wrap="square" lIns="0" tIns="0" rIns="0" bIns="0" rtlCol="0"/>
          <a:lstStyle/>
          <a:p/>
        </p:txBody>
      </p:sp>
      <p:sp>
        <p:nvSpPr>
          <p:cNvPr id="244" name="object 244"/>
          <p:cNvSpPr/>
          <p:nvPr/>
        </p:nvSpPr>
        <p:spPr>
          <a:xfrm>
            <a:off x="2765593" y="3750326"/>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45" name="object 245"/>
          <p:cNvSpPr/>
          <p:nvPr/>
        </p:nvSpPr>
        <p:spPr>
          <a:xfrm>
            <a:off x="2765593" y="3813639"/>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46" name="object 246"/>
          <p:cNvSpPr/>
          <p:nvPr/>
        </p:nvSpPr>
        <p:spPr>
          <a:xfrm>
            <a:off x="2765593" y="3876952"/>
            <a:ext cx="43180" cy="43180"/>
          </a:xfrm>
          <a:custGeom>
            <a:avLst/>
            <a:gdLst/>
            <a:ahLst/>
            <a:cxnLst/>
            <a:rect l="l" t="t" r="r" b="b"/>
            <a:pathLst>
              <a:path w="43180" h="43179">
                <a:moveTo>
                  <a:pt x="0" y="0"/>
                </a:moveTo>
                <a:lnTo>
                  <a:pt x="42610" y="42611"/>
                </a:lnTo>
              </a:path>
            </a:pathLst>
          </a:custGeom>
          <a:ln w="10330">
            <a:solidFill>
              <a:srgbClr val="0000FF"/>
            </a:solidFill>
          </a:ln>
        </p:spPr>
        <p:txBody>
          <a:bodyPr wrap="square" lIns="0" tIns="0" rIns="0" bIns="0" rtlCol="0"/>
          <a:lstStyle/>
          <a:p/>
        </p:txBody>
      </p:sp>
      <p:sp>
        <p:nvSpPr>
          <p:cNvPr id="247" name="object 247"/>
          <p:cNvSpPr/>
          <p:nvPr/>
        </p:nvSpPr>
        <p:spPr>
          <a:xfrm>
            <a:off x="2765593" y="2990697"/>
            <a:ext cx="73660" cy="73660"/>
          </a:xfrm>
          <a:custGeom>
            <a:avLst/>
            <a:gdLst/>
            <a:ahLst/>
            <a:cxnLst/>
            <a:rect l="l" t="t" r="r" b="b"/>
            <a:pathLst>
              <a:path w="73660" h="73660">
                <a:moveTo>
                  <a:pt x="0" y="0"/>
                </a:moveTo>
                <a:lnTo>
                  <a:pt x="73603" y="73645"/>
                </a:lnTo>
              </a:path>
            </a:pathLst>
          </a:custGeom>
          <a:ln w="10330">
            <a:solidFill>
              <a:srgbClr val="0000FF"/>
            </a:solidFill>
          </a:ln>
        </p:spPr>
        <p:txBody>
          <a:bodyPr wrap="square" lIns="0" tIns="0" rIns="0" bIns="0" rtlCol="0"/>
          <a:lstStyle/>
          <a:p/>
        </p:txBody>
      </p:sp>
      <p:sp>
        <p:nvSpPr>
          <p:cNvPr id="248" name="object 248"/>
          <p:cNvSpPr/>
          <p:nvPr/>
        </p:nvSpPr>
        <p:spPr>
          <a:xfrm>
            <a:off x="2828878" y="2990697"/>
            <a:ext cx="10795" cy="10795"/>
          </a:xfrm>
          <a:custGeom>
            <a:avLst/>
            <a:gdLst/>
            <a:ahLst/>
            <a:cxnLst/>
            <a:rect l="l" t="t" r="r" b="b"/>
            <a:pathLst>
              <a:path w="10794" h="10794">
                <a:moveTo>
                  <a:pt x="0" y="0"/>
                </a:moveTo>
                <a:lnTo>
                  <a:pt x="10318" y="10314"/>
                </a:lnTo>
              </a:path>
            </a:pathLst>
          </a:custGeom>
          <a:ln w="10330">
            <a:solidFill>
              <a:srgbClr val="0000FF"/>
            </a:solidFill>
          </a:ln>
        </p:spPr>
        <p:txBody>
          <a:bodyPr wrap="square" lIns="0" tIns="0" rIns="0" bIns="0" rtlCol="0"/>
          <a:lstStyle/>
          <a:p/>
        </p:txBody>
      </p:sp>
      <p:sp>
        <p:nvSpPr>
          <p:cNvPr id="249" name="object 249"/>
          <p:cNvSpPr/>
          <p:nvPr/>
        </p:nvSpPr>
        <p:spPr>
          <a:xfrm>
            <a:off x="2760416" y="2985522"/>
            <a:ext cx="84455" cy="0"/>
          </a:xfrm>
          <a:custGeom>
            <a:avLst/>
            <a:gdLst/>
            <a:ahLst/>
            <a:cxnLst/>
            <a:rect l="l" t="t" r="r" b="b"/>
            <a:pathLst>
              <a:path w="84455">
                <a:moveTo>
                  <a:pt x="0" y="0"/>
                </a:moveTo>
                <a:lnTo>
                  <a:pt x="83958" y="0"/>
                </a:lnTo>
              </a:path>
            </a:pathLst>
          </a:custGeom>
          <a:ln w="10328">
            <a:solidFill>
              <a:srgbClr val="0000FF"/>
            </a:solidFill>
          </a:ln>
        </p:spPr>
        <p:txBody>
          <a:bodyPr wrap="square" lIns="0" tIns="0" rIns="0" bIns="0" rtlCol="0"/>
          <a:lstStyle/>
          <a:p/>
        </p:txBody>
      </p:sp>
      <p:sp>
        <p:nvSpPr>
          <p:cNvPr id="250" name="object 250"/>
          <p:cNvSpPr/>
          <p:nvPr/>
        </p:nvSpPr>
        <p:spPr>
          <a:xfrm>
            <a:off x="2844374" y="2985522"/>
            <a:ext cx="0" cy="939800"/>
          </a:xfrm>
          <a:custGeom>
            <a:avLst/>
            <a:gdLst/>
            <a:ahLst/>
            <a:cxnLst/>
            <a:rect l="l" t="t" r="r" b="b"/>
            <a:pathLst>
              <a:path h="939800">
                <a:moveTo>
                  <a:pt x="0" y="0"/>
                </a:moveTo>
                <a:lnTo>
                  <a:pt x="0" y="939216"/>
                </a:lnTo>
              </a:path>
            </a:pathLst>
          </a:custGeom>
          <a:ln w="10332">
            <a:solidFill>
              <a:srgbClr val="0000FF"/>
            </a:solidFill>
          </a:ln>
        </p:spPr>
        <p:txBody>
          <a:bodyPr wrap="square" lIns="0" tIns="0" rIns="0" bIns="0" rtlCol="0"/>
          <a:lstStyle/>
          <a:p/>
        </p:txBody>
      </p:sp>
      <p:sp>
        <p:nvSpPr>
          <p:cNvPr id="251" name="object 251"/>
          <p:cNvSpPr/>
          <p:nvPr/>
        </p:nvSpPr>
        <p:spPr>
          <a:xfrm>
            <a:off x="2760416" y="2985522"/>
            <a:ext cx="0" cy="939800"/>
          </a:xfrm>
          <a:custGeom>
            <a:avLst/>
            <a:gdLst/>
            <a:ahLst/>
            <a:cxnLst/>
            <a:rect l="l" t="t" r="r" b="b"/>
            <a:pathLst>
              <a:path h="939800">
                <a:moveTo>
                  <a:pt x="0" y="939216"/>
                </a:moveTo>
                <a:lnTo>
                  <a:pt x="0" y="0"/>
                </a:lnTo>
              </a:path>
            </a:pathLst>
          </a:custGeom>
          <a:ln w="10332">
            <a:solidFill>
              <a:srgbClr val="0000FF"/>
            </a:solidFill>
          </a:ln>
        </p:spPr>
        <p:txBody>
          <a:bodyPr wrap="square" lIns="0" tIns="0" rIns="0" bIns="0" rtlCol="0"/>
          <a:lstStyle/>
          <a:p/>
        </p:txBody>
      </p:sp>
      <p:sp>
        <p:nvSpPr>
          <p:cNvPr id="252" name="object 252"/>
          <p:cNvSpPr/>
          <p:nvPr/>
        </p:nvSpPr>
        <p:spPr>
          <a:xfrm>
            <a:off x="3332755" y="2915754"/>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53" name="object 253"/>
          <p:cNvSpPr/>
          <p:nvPr/>
        </p:nvSpPr>
        <p:spPr>
          <a:xfrm>
            <a:off x="3332755" y="2979066"/>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54" name="object 254"/>
          <p:cNvSpPr/>
          <p:nvPr/>
        </p:nvSpPr>
        <p:spPr>
          <a:xfrm>
            <a:off x="3332755" y="3042379"/>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55" name="object 255"/>
          <p:cNvSpPr/>
          <p:nvPr/>
        </p:nvSpPr>
        <p:spPr>
          <a:xfrm>
            <a:off x="3332755" y="3105692"/>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56" name="object 256"/>
          <p:cNvSpPr/>
          <p:nvPr/>
        </p:nvSpPr>
        <p:spPr>
          <a:xfrm>
            <a:off x="3332755" y="3168969"/>
            <a:ext cx="75565" cy="74930"/>
          </a:xfrm>
          <a:custGeom>
            <a:avLst/>
            <a:gdLst/>
            <a:ahLst/>
            <a:cxnLst/>
            <a:rect l="l" t="t" r="r" b="b"/>
            <a:pathLst>
              <a:path w="75564" h="74930">
                <a:moveTo>
                  <a:pt x="0" y="0"/>
                </a:moveTo>
                <a:lnTo>
                  <a:pt x="74938" y="74925"/>
                </a:lnTo>
              </a:path>
            </a:pathLst>
          </a:custGeom>
          <a:ln w="10330">
            <a:solidFill>
              <a:srgbClr val="0000FF"/>
            </a:solidFill>
          </a:ln>
        </p:spPr>
        <p:txBody>
          <a:bodyPr wrap="square" lIns="0" tIns="0" rIns="0" bIns="0" rtlCol="0"/>
          <a:lstStyle/>
          <a:p/>
        </p:txBody>
      </p:sp>
      <p:sp>
        <p:nvSpPr>
          <p:cNvPr id="257" name="object 257"/>
          <p:cNvSpPr/>
          <p:nvPr/>
        </p:nvSpPr>
        <p:spPr>
          <a:xfrm>
            <a:off x="3332755" y="3232282"/>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58" name="object 258"/>
          <p:cNvSpPr/>
          <p:nvPr/>
        </p:nvSpPr>
        <p:spPr>
          <a:xfrm>
            <a:off x="3332755" y="3295595"/>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59" name="object 259"/>
          <p:cNvSpPr/>
          <p:nvPr/>
        </p:nvSpPr>
        <p:spPr>
          <a:xfrm>
            <a:off x="3332755" y="3358908"/>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60" name="object 260"/>
          <p:cNvSpPr/>
          <p:nvPr/>
        </p:nvSpPr>
        <p:spPr>
          <a:xfrm>
            <a:off x="3332755" y="3422184"/>
            <a:ext cx="75565" cy="74930"/>
          </a:xfrm>
          <a:custGeom>
            <a:avLst/>
            <a:gdLst/>
            <a:ahLst/>
            <a:cxnLst/>
            <a:rect l="l" t="t" r="r" b="b"/>
            <a:pathLst>
              <a:path w="75564" h="74929">
                <a:moveTo>
                  <a:pt x="0" y="0"/>
                </a:moveTo>
                <a:lnTo>
                  <a:pt x="74938" y="74925"/>
                </a:lnTo>
              </a:path>
            </a:pathLst>
          </a:custGeom>
          <a:ln w="10330">
            <a:solidFill>
              <a:srgbClr val="0000FF"/>
            </a:solidFill>
          </a:ln>
        </p:spPr>
        <p:txBody>
          <a:bodyPr wrap="square" lIns="0" tIns="0" rIns="0" bIns="0" rtlCol="0"/>
          <a:lstStyle/>
          <a:p/>
        </p:txBody>
      </p:sp>
      <p:sp>
        <p:nvSpPr>
          <p:cNvPr id="261" name="object 261"/>
          <p:cNvSpPr/>
          <p:nvPr/>
        </p:nvSpPr>
        <p:spPr>
          <a:xfrm>
            <a:off x="3332755" y="3485497"/>
            <a:ext cx="75565" cy="74930"/>
          </a:xfrm>
          <a:custGeom>
            <a:avLst/>
            <a:gdLst/>
            <a:ahLst/>
            <a:cxnLst/>
            <a:rect l="l" t="t" r="r" b="b"/>
            <a:pathLst>
              <a:path w="75564" h="74929">
                <a:moveTo>
                  <a:pt x="0" y="0"/>
                </a:moveTo>
                <a:lnTo>
                  <a:pt x="74938" y="74925"/>
                </a:lnTo>
              </a:path>
            </a:pathLst>
          </a:custGeom>
          <a:ln w="10330">
            <a:solidFill>
              <a:srgbClr val="0000FF"/>
            </a:solidFill>
          </a:ln>
        </p:spPr>
        <p:txBody>
          <a:bodyPr wrap="square" lIns="0" tIns="0" rIns="0" bIns="0" rtlCol="0"/>
          <a:lstStyle/>
          <a:p/>
        </p:txBody>
      </p:sp>
      <p:sp>
        <p:nvSpPr>
          <p:cNvPr id="262" name="object 262"/>
          <p:cNvSpPr/>
          <p:nvPr/>
        </p:nvSpPr>
        <p:spPr>
          <a:xfrm>
            <a:off x="3332755" y="3548810"/>
            <a:ext cx="75565" cy="74930"/>
          </a:xfrm>
          <a:custGeom>
            <a:avLst/>
            <a:gdLst/>
            <a:ahLst/>
            <a:cxnLst/>
            <a:rect l="l" t="t" r="r" b="b"/>
            <a:pathLst>
              <a:path w="75564" h="74929">
                <a:moveTo>
                  <a:pt x="0" y="0"/>
                </a:moveTo>
                <a:lnTo>
                  <a:pt x="74938" y="74925"/>
                </a:lnTo>
              </a:path>
            </a:pathLst>
          </a:custGeom>
          <a:ln w="10330">
            <a:solidFill>
              <a:srgbClr val="0000FF"/>
            </a:solidFill>
          </a:ln>
        </p:spPr>
        <p:txBody>
          <a:bodyPr wrap="square" lIns="0" tIns="0" rIns="0" bIns="0" rtlCol="0"/>
          <a:lstStyle/>
          <a:p/>
        </p:txBody>
      </p:sp>
      <p:sp>
        <p:nvSpPr>
          <p:cNvPr id="263" name="object 263"/>
          <p:cNvSpPr/>
          <p:nvPr/>
        </p:nvSpPr>
        <p:spPr>
          <a:xfrm>
            <a:off x="3332755" y="3612123"/>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64" name="object 264"/>
          <p:cNvSpPr/>
          <p:nvPr/>
        </p:nvSpPr>
        <p:spPr>
          <a:xfrm>
            <a:off x="3332755" y="3675400"/>
            <a:ext cx="75565" cy="74930"/>
          </a:xfrm>
          <a:custGeom>
            <a:avLst/>
            <a:gdLst/>
            <a:ahLst/>
            <a:cxnLst/>
            <a:rect l="l" t="t" r="r" b="b"/>
            <a:pathLst>
              <a:path w="75564" h="74929">
                <a:moveTo>
                  <a:pt x="0" y="0"/>
                </a:moveTo>
                <a:lnTo>
                  <a:pt x="74938" y="74925"/>
                </a:lnTo>
              </a:path>
            </a:pathLst>
          </a:custGeom>
          <a:ln w="10330">
            <a:solidFill>
              <a:srgbClr val="0000FF"/>
            </a:solidFill>
          </a:ln>
        </p:spPr>
        <p:txBody>
          <a:bodyPr wrap="square" lIns="0" tIns="0" rIns="0" bIns="0" rtlCol="0"/>
          <a:lstStyle/>
          <a:p/>
        </p:txBody>
      </p:sp>
      <p:sp>
        <p:nvSpPr>
          <p:cNvPr id="265" name="object 265"/>
          <p:cNvSpPr/>
          <p:nvPr/>
        </p:nvSpPr>
        <p:spPr>
          <a:xfrm>
            <a:off x="3332755" y="3738713"/>
            <a:ext cx="75565" cy="74930"/>
          </a:xfrm>
          <a:custGeom>
            <a:avLst/>
            <a:gdLst/>
            <a:ahLst/>
            <a:cxnLst/>
            <a:rect l="l" t="t" r="r" b="b"/>
            <a:pathLst>
              <a:path w="75564" h="74929">
                <a:moveTo>
                  <a:pt x="0" y="0"/>
                </a:moveTo>
                <a:lnTo>
                  <a:pt x="74938" y="74925"/>
                </a:lnTo>
              </a:path>
            </a:pathLst>
          </a:custGeom>
          <a:ln w="10330">
            <a:solidFill>
              <a:srgbClr val="0000FF"/>
            </a:solidFill>
          </a:ln>
        </p:spPr>
        <p:txBody>
          <a:bodyPr wrap="square" lIns="0" tIns="0" rIns="0" bIns="0" rtlCol="0"/>
          <a:lstStyle/>
          <a:p/>
        </p:txBody>
      </p:sp>
      <p:sp>
        <p:nvSpPr>
          <p:cNvPr id="266" name="object 266"/>
          <p:cNvSpPr/>
          <p:nvPr/>
        </p:nvSpPr>
        <p:spPr>
          <a:xfrm>
            <a:off x="3332755" y="3802026"/>
            <a:ext cx="75565" cy="74930"/>
          </a:xfrm>
          <a:custGeom>
            <a:avLst/>
            <a:gdLst/>
            <a:ahLst/>
            <a:cxnLst/>
            <a:rect l="l" t="t" r="r" b="b"/>
            <a:pathLst>
              <a:path w="75564" h="74929">
                <a:moveTo>
                  <a:pt x="0" y="0"/>
                </a:moveTo>
                <a:lnTo>
                  <a:pt x="74938" y="74925"/>
                </a:lnTo>
              </a:path>
            </a:pathLst>
          </a:custGeom>
          <a:ln w="10330">
            <a:solidFill>
              <a:srgbClr val="0000FF"/>
            </a:solidFill>
          </a:ln>
        </p:spPr>
        <p:txBody>
          <a:bodyPr wrap="square" lIns="0" tIns="0" rIns="0" bIns="0" rtlCol="0"/>
          <a:lstStyle/>
          <a:p/>
        </p:txBody>
      </p:sp>
      <p:sp>
        <p:nvSpPr>
          <p:cNvPr id="267" name="object 267"/>
          <p:cNvSpPr/>
          <p:nvPr/>
        </p:nvSpPr>
        <p:spPr>
          <a:xfrm>
            <a:off x="3332755" y="3865339"/>
            <a:ext cx="54610" cy="54610"/>
          </a:xfrm>
          <a:custGeom>
            <a:avLst/>
            <a:gdLst/>
            <a:ahLst/>
            <a:cxnLst/>
            <a:rect l="l" t="t" r="r" b="b"/>
            <a:pathLst>
              <a:path w="54610" h="54610">
                <a:moveTo>
                  <a:pt x="0" y="0"/>
                </a:moveTo>
                <a:lnTo>
                  <a:pt x="54282" y="54224"/>
                </a:lnTo>
              </a:path>
            </a:pathLst>
          </a:custGeom>
          <a:ln w="10330">
            <a:solidFill>
              <a:srgbClr val="0000FF"/>
            </a:solidFill>
          </a:ln>
        </p:spPr>
        <p:txBody>
          <a:bodyPr wrap="square" lIns="0" tIns="0" rIns="0" bIns="0" rtlCol="0"/>
          <a:lstStyle/>
          <a:p/>
        </p:txBody>
      </p:sp>
      <p:sp>
        <p:nvSpPr>
          <p:cNvPr id="268" name="object 268"/>
          <p:cNvSpPr/>
          <p:nvPr/>
        </p:nvSpPr>
        <p:spPr>
          <a:xfrm>
            <a:off x="3332755" y="2915754"/>
            <a:ext cx="75565" cy="75565"/>
          </a:xfrm>
          <a:custGeom>
            <a:avLst/>
            <a:gdLst/>
            <a:ahLst/>
            <a:cxnLst/>
            <a:rect l="l" t="t" r="r" b="b"/>
            <a:pathLst>
              <a:path w="75564" h="75564">
                <a:moveTo>
                  <a:pt x="0" y="0"/>
                </a:moveTo>
                <a:lnTo>
                  <a:pt x="74938" y="74943"/>
                </a:lnTo>
              </a:path>
            </a:pathLst>
          </a:custGeom>
          <a:ln w="10330">
            <a:solidFill>
              <a:srgbClr val="0000FF"/>
            </a:solidFill>
          </a:ln>
        </p:spPr>
        <p:txBody>
          <a:bodyPr wrap="square" lIns="0" tIns="0" rIns="0" bIns="0" rtlCol="0"/>
          <a:lstStyle/>
          <a:p/>
        </p:txBody>
      </p:sp>
      <p:sp>
        <p:nvSpPr>
          <p:cNvPr id="269" name="object 269"/>
          <p:cNvSpPr/>
          <p:nvPr/>
        </p:nvSpPr>
        <p:spPr>
          <a:xfrm>
            <a:off x="3396075" y="2915754"/>
            <a:ext cx="12065" cy="12065"/>
          </a:xfrm>
          <a:custGeom>
            <a:avLst/>
            <a:gdLst/>
            <a:ahLst/>
            <a:cxnLst/>
            <a:rect l="l" t="t" r="r" b="b"/>
            <a:pathLst>
              <a:path w="12064" h="12064">
                <a:moveTo>
                  <a:pt x="0" y="0"/>
                </a:moveTo>
                <a:lnTo>
                  <a:pt x="11617" y="11667"/>
                </a:lnTo>
              </a:path>
            </a:pathLst>
          </a:custGeom>
          <a:ln w="10330">
            <a:solidFill>
              <a:srgbClr val="0000FF"/>
            </a:solidFill>
          </a:ln>
        </p:spPr>
        <p:txBody>
          <a:bodyPr wrap="square" lIns="0" tIns="0" rIns="0" bIns="0" rtlCol="0"/>
          <a:lstStyle/>
          <a:p/>
        </p:txBody>
      </p:sp>
      <p:sp>
        <p:nvSpPr>
          <p:cNvPr id="270" name="object 270"/>
          <p:cNvSpPr/>
          <p:nvPr/>
        </p:nvSpPr>
        <p:spPr>
          <a:xfrm>
            <a:off x="3327577" y="2910596"/>
            <a:ext cx="85725" cy="0"/>
          </a:xfrm>
          <a:custGeom>
            <a:avLst/>
            <a:gdLst/>
            <a:ahLst/>
            <a:cxnLst/>
            <a:rect l="l" t="t" r="r" b="b"/>
            <a:pathLst>
              <a:path w="85725">
                <a:moveTo>
                  <a:pt x="0" y="0"/>
                </a:moveTo>
                <a:lnTo>
                  <a:pt x="85293" y="0"/>
                </a:lnTo>
              </a:path>
            </a:pathLst>
          </a:custGeom>
          <a:ln w="10328">
            <a:solidFill>
              <a:srgbClr val="0000FF"/>
            </a:solidFill>
          </a:ln>
        </p:spPr>
        <p:txBody>
          <a:bodyPr wrap="square" lIns="0" tIns="0" rIns="0" bIns="0" rtlCol="0"/>
          <a:lstStyle/>
          <a:p/>
        </p:txBody>
      </p:sp>
      <p:sp>
        <p:nvSpPr>
          <p:cNvPr id="271" name="object 271"/>
          <p:cNvSpPr/>
          <p:nvPr/>
        </p:nvSpPr>
        <p:spPr>
          <a:xfrm>
            <a:off x="3412871" y="2910596"/>
            <a:ext cx="0" cy="1014730"/>
          </a:xfrm>
          <a:custGeom>
            <a:avLst/>
            <a:gdLst/>
            <a:ahLst/>
            <a:cxnLst/>
            <a:rect l="l" t="t" r="r" b="b"/>
            <a:pathLst>
              <a:path h="1014729">
                <a:moveTo>
                  <a:pt x="0" y="0"/>
                </a:moveTo>
                <a:lnTo>
                  <a:pt x="0" y="1014142"/>
                </a:lnTo>
              </a:path>
            </a:pathLst>
          </a:custGeom>
          <a:ln w="10332">
            <a:solidFill>
              <a:srgbClr val="0000FF"/>
            </a:solidFill>
          </a:ln>
        </p:spPr>
        <p:txBody>
          <a:bodyPr wrap="square" lIns="0" tIns="0" rIns="0" bIns="0" rtlCol="0"/>
          <a:lstStyle/>
          <a:p/>
        </p:txBody>
      </p:sp>
      <p:sp>
        <p:nvSpPr>
          <p:cNvPr id="272" name="object 272"/>
          <p:cNvSpPr/>
          <p:nvPr/>
        </p:nvSpPr>
        <p:spPr>
          <a:xfrm>
            <a:off x="3327577" y="2910596"/>
            <a:ext cx="0" cy="1014730"/>
          </a:xfrm>
          <a:custGeom>
            <a:avLst/>
            <a:gdLst/>
            <a:ahLst/>
            <a:cxnLst/>
            <a:rect l="l" t="t" r="r" b="b"/>
            <a:pathLst>
              <a:path h="1014729">
                <a:moveTo>
                  <a:pt x="0" y="1014142"/>
                </a:moveTo>
                <a:lnTo>
                  <a:pt x="0" y="0"/>
                </a:lnTo>
              </a:path>
            </a:pathLst>
          </a:custGeom>
          <a:ln w="10332">
            <a:solidFill>
              <a:srgbClr val="0000FF"/>
            </a:solidFill>
          </a:ln>
        </p:spPr>
        <p:txBody>
          <a:bodyPr wrap="square" lIns="0" tIns="0" rIns="0" bIns="0" rtlCol="0"/>
          <a:lstStyle/>
          <a:p/>
        </p:txBody>
      </p:sp>
      <p:sp>
        <p:nvSpPr>
          <p:cNvPr id="273" name="object 273"/>
          <p:cNvSpPr/>
          <p:nvPr/>
        </p:nvSpPr>
        <p:spPr>
          <a:xfrm>
            <a:off x="3899952" y="2814987"/>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74" name="object 274"/>
          <p:cNvSpPr/>
          <p:nvPr/>
        </p:nvSpPr>
        <p:spPr>
          <a:xfrm>
            <a:off x="3899952" y="2878317"/>
            <a:ext cx="75565" cy="74930"/>
          </a:xfrm>
          <a:custGeom>
            <a:avLst/>
            <a:gdLst/>
            <a:ahLst/>
            <a:cxnLst/>
            <a:rect l="l" t="t" r="r" b="b"/>
            <a:pathLst>
              <a:path w="75564" h="74930">
                <a:moveTo>
                  <a:pt x="0" y="0"/>
                </a:moveTo>
                <a:lnTo>
                  <a:pt x="74956" y="74925"/>
                </a:lnTo>
              </a:path>
            </a:pathLst>
          </a:custGeom>
          <a:ln w="10330">
            <a:solidFill>
              <a:srgbClr val="0000FF"/>
            </a:solidFill>
          </a:ln>
        </p:spPr>
        <p:txBody>
          <a:bodyPr wrap="square" lIns="0" tIns="0" rIns="0" bIns="0" rtlCol="0"/>
          <a:lstStyle/>
          <a:p/>
        </p:txBody>
      </p:sp>
      <p:sp>
        <p:nvSpPr>
          <p:cNvPr id="275" name="object 275"/>
          <p:cNvSpPr/>
          <p:nvPr/>
        </p:nvSpPr>
        <p:spPr>
          <a:xfrm>
            <a:off x="3899952" y="2941630"/>
            <a:ext cx="75565" cy="74930"/>
          </a:xfrm>
          <a:custGeom>
            <a:avLst/>
            <a:gdLst/>
            <a:ahLst/>
            <a:cxnLst/>
            <a:rect l="l" t="t" r="r" b="b"/>
            <a:pathLst>
              <a:path w="75564" h="74930">
                <a:moveTo>
                  <a:pt x="0" y="0"/>
                </a:moveTo>
                <a:lnTo>
                  <a:pt x="74956" y="74925"/>
                </a:lnTo>
              </a:path>
            </a:pathLst>
          </a:custGeom>
          <a:ln w="10330">
            <a:solidFill>
              <a:srgbClr val="0000FF"/>
            </a:solidFill>
          </a:ln>
        </p:spPr>
        <p:txBody>
          <a:bodyPr wrap="square" lIns="0" tIns="0" rIns="0" bIns="0" rtlCol="0"/>
          <a:lstStyle/>
          <a:p/>
        </p:txBody>
      </p:sp>
      <p:sp>
        <p:nvSpPr>
          <p:cNvPr id="276" name="object 276"/>
          <p:cNvSpPr/>
          <p:nvPr/>
        </p:nvSpPr>
        <p:spPr>
          <a:xfrm>
            <a:off x="3899952" y="3004943"/>
            <a:ext cx="75565" cy="74930"/>
          </a:xfrm>
          <a:custGeom>
            <a:avLst/>
            <a:gdLst/>
            <a:ahLst/>
            <a:cxnLst/>
            <a:rect l="l" t="t" r="r" b="b"/>
            <a:pathLst>
              <a:path w="75564" h="74930">
                <a:moveTo>
                  <a:pt x="0" y="0"/>
                </a:moveTo>
                <a:lnTo>
                  <a:pt x="74956" y="74889"/>
                </a:lnTo>
              </a:path>
            </a:pathLst>
          </a:custGeom>
          <a:ln w="10330">
            <a:solidFill>
              <a:srgbClr val="0000FF"/>
            </a:solidFill>
          </a:ln>
        </p:spPr>
        <p:txBody>
          <a:bodyPr wrap="square" lIns="0" tIns="0" rIns="0" bIns="0" rtlCol="0"/>
          <a:lstStyle/>
          <a:p/>
        </p:txBody>
      </p:sp>
      <p:sp>
        <p:nvSpPr>
          <p:cNvPr id="277" name="object 277"/>
          <p:cNvSpPr/>
          <p:nvPr/>
        </p:nvSpPr>
        <p:spPr>
          <a:xfrm>
            <a:off x="3899952" y="3068202"/>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78" name="object 278"/>
          <p:cNvSpPr/>
          <p:nvPr/>
        </p:nvSpPr>
        <p:spPr>
          <a:xfrm>
            <a:off x="3899952" y="3131515"/>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79" name="object 279"/>
          <p:cNvSpPr/>
          <p:nvPr/>
        </p:nvSpPr>
        <p:spPr>
          <a:xfrm>
            <a:off x="3899952" y="3194828"/>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0" name="object 280"/>
          <p:cNvSpPr/>
          <p:nvPr/>
        </p:nvSpPr>
        <p:spPr>
          <a:xfrm>
            <a:off x="3899952" y="3258159"/>
            <a:ext cx="75565" cy="74930"/>
          </a:xfrm>
          <a:custGeom>
            <a:avLst/>
            <a:gdLst/>
            <a:ahLst/>
            <a:cxnLst/>
            <a:rect l="l" t="t" r="r" b="b"/>
            <a:pathLst>
              <a:path w="75564" h="74929">
                <a:moveTo>
                  <a:pt x="0" y="0"/>
                </a:moveTo>
                <a:lnTo>
                  <a:pt x="74956" y="74889"/>
                </a:lnTo>
              </a:path>
            </a:pathLst>
          </a:custGeom>
          <a:ln w="10330">
            <a:solidFill>
              <a:srgbClr val="0000FF"/>
            </a:solidFill>
          </a:ln>
        </p:spPr>
        <p:txBody>
          <a:bodyPr wrap="square" lIns="0" tIns="0" rIns="0" bIns="0" rtlCol="0"/>
          <a:lstStyle/>
          <a:p/>
        </p:txBody>
      </p:sp>
      <p:sp>
        <p:nvSpPr>
          <p:cNvPr id="281" name="object 281"/>
          <p:cNvSpPr/>
          <p:nvPr/>
        </p:nvSpPr>
        <p:spPr>
          <a:xfrm>
            <a:off x="3899952" y="3321418"/>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2" name="object 282"/>
          <p:cNvSpPr/>
          <p:nvPr/>
        </p:nvSpPr>
        <p:spPr>
          <a:xfrm>
            <a:off x="3899952" y="3384730"/>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3" name="object 283"/>
          <p:cNvSpPr/>
          <p:nvPr/>
        </p:nvSpPr>
        <p:spPr>
          <a:xfrm>
            <a:off x="3899952" y="3448043"/>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4" name="object 284"/>
          <p:cNvSpPr/>
          <p:nvPr/>
        </p:nvSpPr>
        <p:spPr>
          <a:xfrm>
            <a:off x="3899952" y="3511356"/>
            <a:ext cx="75565" cy="74930"/>
          </a:xfrm>
          <a:custGeom>
            <a:avLst/>
            <a:gdLst/>
            <a:ahLst/>
            <a:cxnLst/>
            <a:rect l="l" t="t" r="r" b="b"/>
            <a:pathLst>
              <a:path w="75564" h="74929">
                <a:moveTo>
                  <a:pt x="0" y="0"/>
                </a:moveTo>
                <a:lnTo>
                  <a:pt x="74956" y="74889"/>
                </a:lnTo>
              </a:path>
            </a:pathLst>
          </a:custGeom>
          <a:ln w="10330">
            <a:solidFill>
              <a:srgbClr val="0000FF"/>
            </a:solidFill>
          </a:ln>
        </p:spPr>
        <p:txBody>
          <a:bodyPr wrap="square" lIns="0" tIns="0" rIns="0" bIns="0" rtlCol="0"/>
          <a:lstStyle/>
          <a:p/>
        </p:txBody>
      </p:sp>
      <p:sp>
        <p:nvSpPr>
          <p:cNvPr id="285" name="object 285"/>
          <p:cNvSpPr/>
          <p:nvPr/>
        </p:nvSpPr>
        <p:spPr>
          <a:xfrm>
            <a:off x="3899952" y="3574633"/>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6" name="object 286"/>
          <p:cNvSpPr/>
          <p:nvPr/>
        </p:nvSpPr>
        <p:spPr>
          <a:xfrm>
            <a:off x="3899952" y="3637946"/>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7" name="object 287"/>
          <p:cNvSpPr/>
          <p:nvPr/>
        </p:nvSpPr>
        <p:spPr>
          <a:xfrm>
            <a:off x="3899952" y="3701259"/>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88" name="object 288"/>
          <p:cNvSpPr/>
          <p:nvPr/>
        </p:nvSpPr>
        <p:spPr>
          <a:xfrm>
            <a:off x="3899952" y="3764572"/>
            <a:ext cx="75565" cy="74930"/>
          </a:xfrm>
          <a:custGeom>
            <a:avLst/>
            <a:gdLst/>
            <a:ahLst/>
            <a:cxnLst/>
            <a:rect l="l" t="t" r="r" b="b"/>
            <a:pathLst>
              <a:path w="75564" h="74929">
                <a:moveTo>
                  <a:pt x="0" y="0"/>
                </a:moveTo>
                <a:lnTo>
                  <a:pt x="74956" y="74889"/>
                </a:lnTo>
              </a:path>
            </a:pathLst>
          </a:custGeom>
          <a:ln w="10330">
            <a:solidFill>
              <a:srgbClr val="0000FF"/>
            </a:solidFill>
          </a:ln>
        </p:spPr>
        <p:txBody>
          <a:bodyPr wrap="square" lIns="0" tIns="0" rIns="0" bIns="0" rtlCol="0"/>
          <a:lstStyle/>
          <a:p/>
        </p:txBody>
      </p:sp>
      <p:sp>
        <p:nvSpPr>
          <p:cNvPr id="289" name="object 289"/>
          <p:cNvSpPr/>
          <p:nvPr/>
        </p:nvSpPr>
        <p:spPr>
          <a:xfrm>
            <a:off x="3899952" y="3827848"/>
            <a:ext cx="75565" cy="74930"/>
          </a:xfrm>
          <a:custGeom>
            <a:avLst/>
            <a:gdLst/>
            <a:ahLst/>
            <a:cxnLst/>
            <a:rect l="l" t="t" r="r" b="b"/>
            <a:pathLst>
              <a:path w="75564" h="74929">
                <a:moveTo>
                  <a:pt x="0" y="0"/>
                </a:moveTo>
                <a:lnTo>
                  <a:pt x="74956" y="74925"/>
                </a:lnTo>
              </a:path>
            </a:pathLst>
          </a:custGeom>
          <a:ln w="10330">
            <a:solidFill>
              <a:srgbClr val="0000FF"/>
            </a:solidFill>
          </a:ln>
        </p:spPr>
        <p:txBody>
          <a:bodyPr wrap="square" lIns="0" tIns="0" rIns="0" bIns="0" rtlCol="0"/>
          <a:lstStyle/>
          <a:p/>
        </p:txBody>
      </p:sp>
      <p:sp>
        <p:nvSpPr>
          <p:cNvPr id="290" name="object 290"/>
          <p:cNvSpPr/>
          <p:nvPr/>
        </p:nvSpPr>
        <p:spPr>
          <a:xfrm>
            <a:off x="3899952" y="3891162"/>
            <a:ext cx="28575" cy="28575"/>
          </a:xfrm>
          <a:custGeom>
            <a:avLst/>
            <a:gdLst/>
            <a:ahLst/>
            <a:cxnLst/>
            <a:rect l="l" t="t" r="r" b="b"/>
            <a:pathLst>
              <a:path w="28575" h="28575">
                <a:moveTo>
                  <a:pt x="0" y="0"/>
                </a:moveTo>
                <a:lnTo>
                  <a:pt x="28467" y="28401"/>
                </a:lnTo>
              </a:path>
            </a:pathLst>
          </a:custGeom>
          <a:ln w="10330">
            <a:solidFill>
              <a:srgbClr val="0000FF"/>
            </a:solidFill>
          </a:ln>
        </p:spPr>
        <p:txBody>
          <a:bodyPr wrap="square" lIns="0" tIns="0" rIns="0" bIns="0" rtlCol="0"/>
          <a:lstStyle/>
          <a:p/>
        </p:txBody>
      </p:sp>
      <p:sp>
        <p:nvSpPr>
          <p:cNvPr id="291" name="object 291"/>
          <p:cNvSpPr/>
          <p:nvPr/>
        </p:nvSpPr>
        <p:spPr>
          <a:xfrm>
            <a:off x="3899952" y="2814987"/>
            <a:ext cx="75565" cy="75565"/>
          </a:xfrm>
          <a:custGeom>
            <a:avLst/>
            <a:gdLst/>
            <a:ahLst/>
            <a:cxnLst/>
            <a:rect l="l" t="t" r="r" b="b"/>
            <a:pathLst>
              <a:path w="75564" h="75564">
                <a:moveTo>
                  <a:pt x="0" y="0"/>
                </a:moveTo>
                <a:lnTo>
                  <a:pt x="74956" y="74943"/>
                </a:lnTo>
              </a:path>
            </a:pathLst>
          </a:custGeom>
          <a:ln w="10330">
            <a:solidFill>
              <a:srgbClr val="0000FF"/>
            </a:solidFill>
          </a:ln>
        </p:spPr>
        <p:txBody>
          <a:bodyPr wrap="square" lIns="0" tIns="0" rIns="0" bIns="0" rtlCol="0"/>
          <a:lstStyle/>
          <a:p/>
        </p:txBody>
      </p:sp>
      <p:sp>
        <p:nvSpPr>
          <p:cNvPr id="292" name="object 292"/>
          <p:cNvSpPr/>
          <p:nvPr/>
        </p:nvSpPr>
        <p:spPr>
          <a:xfrm>
            <a:off x="3963291" y="2814987"/>
            <a:ext cx="12065" cy="12065"/>
          </a:xfrm>
          <a:custGeom>
            <a:avLst/>
            <a:gdLst/>
            <a:ahLst/>
            <a:cxnLst/>
            <a:rect l="l" t="t" r="r" b="b"/>
            <a:pathLst>
              <a:path w="12064" h="12064">
                <a:moveTo>
                  <a:pt x="0" y="0"/>
                </a:moveTo>
                <a:lnTo>
                  <a:pt x="11617" y="11631"/>
                </a:lnTo>
              </a:path>
            </a:pathLst>
          </a:custGeom>
          <a:ln w="10330">
            <a:solidFill>
              <a:srgbClr val="0000FF"/>
            </a:solidFill>
          </a:ln>
        </p:spPr>
        <p:txBody>
          <a:bodyPr wrap="square" lIns="0" tIns="0" rIns="0" bIns="0" rtlCol="0"/>
          <a:lstStyle/>
          <a:p/>
        </p:txBody>
      </p:sp>
      <p:sp>
        <p:nvSpPr>
          <p:cNvPr id="293" name="object 293"/>
          <p:cNvSpPr/>
          <p:nvPr/>
        </p:nvSpPr>
        <p:spPr>
          <a:xfrm>
            <a:off x="3894793" y="2809829"/>
            <a:ext cx="85725" cy="0"/>
          </a:xfrm>
          <a:custGeom>
            <a:avLst/>
            <a:gdLst/>
            <a:ahLst/>
            <a:cxnLst/>
            <a:rect l="l" t="t" r="r" b="b"/>
            <a:pathLst>
              <a:path w="85725">
                <a:moveTo>
                  <a:pt x="0" y="0"/>
                </a:moveTo>
                <a:lnTo>
                  <a:pt x="85275" y="0"/>
                </a:lnTo>
              </a:path>
            </a:pathLst>
          </a:custGeom>
          <a:ln w="10328">
            <a:solidFill>
              <a:srgbClr val="0000FF"/>
            </a:solidFill>
          </a:ln>
        </p:spPr>
        <p:txBody>
          <a:bodyPr wrap="square" lIns="0" tIns="0" rIns="0" bIns="0" rtlCol="0"/>
          <a:lstStyle/>
          <a:p/>
        </p:txBody>
      </p:sp>
      <p:sp>
        <p:nvSpPr>
          <p:cNvPr id="294" name="object 294"/>
          <p:cNvSpPr/>
          <p:nvPr/>
        </p:nvSpPr>
        <p:spPr>
          <a:xfrm>
            <a:off x="3980068" y="2809829"/>
            <a:ext cx="0" cy="1115060"/>
          </a:xfrm>
          <a:custGeom>
            <a:avLst/>
            <a:gdLst/>
            <a:ahLst/>
            <a:cxnLst/>
            <a:rect l="l" t="t" r="r" b="b"/>
            <a:pathLst>
              <a:path h="1115060">
                <a:moveTo>
                  <a:pt x="0" y="0"/>
                </a:moveTo>
                <a:lnTo>
                  <a:pt x="0" y="1114909"/>
                </a:lnTo>
              </a:path>
            </a:pathLst>
          </a:custGeom>
          <a:ln w="10332">
            <a:solidFill>
              <a:srgbClr val="0000FF"/>
            </a:solidFill>
          </a:ln>
        </p:spPr>
        <p:txBody>
          <a:bodyPr wrap="square" lIns="0" tIns="0" rIns="0" bIns="0" rtlCol="0"/>
          <a:lstStyle/>
          <a:p/>
        </p:txBody>
      </p:sp>
      <p:sp>
        <p:nvSpPr>
          <p:cNvPr id="295" name="object 295"/>
          <p:cNvSpPr/>
          <p:nvPr/>
        </p:nvSpPr>
        <p:spPr>
          <a:xfrm>
            <a:off x="3894793" y="2809829"/>
            <a:ext cx="0" cy="1115060"/>
          </a:xfrm>
          <a:custGeom>
            <a:avLst/>
            <a:gdLst/>
            <a:ahLst/>
            <a:cxnLst/>
            <a:rect l="l" t="t" r="r" b="b"/>
            <a:pathLst>
              <a:path h="1115060">
                <a:moveTo>
                  <a:pt x="0" y="1114909"/>
                </a:moveTo>
                <a:lnTo>
                  <a:pt x="0" y="0"/>
                </a:lnTo>
              </a:path>
            </a:pathLst>
          </a:custGeom>
          <a:ln w="10332">
            <a:solidFill>
              <a:srgbClr val="0000FF"/>
            </a:solidFill>
          </a:ln>
        </p:spPr>
        <p:txBody>
          <a:bodyPr wrap="square" lIns="0" tIns="0" rIns="0" bIns="0" rtlCol="0"/>
          <a:lstStyle/>
          <a:p/>
        </p:txBody>
      </p:sp>
      <p:sp>
        <p:nvSpPr>
          <p:cNvPr id="296" name="object 296"/>
          <p:cNvSpPr/>
          <p:nvPr/>
        </p:nvSpPr>
        <p:spPr>
          <a:xfrm>
            <a:off x="1715175" y="3601791"/>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297" name="object 297"/>
          <p:cNvSpPr/>
          <p:nvPr/>
        </p:nvSpPr>
        <p:spPr>
          <a:xfrm>
            <a:off x="1715175" y="3646980"/>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298" name="object 298"/>
          <p:cNvSpPr/>
          <p:nvPr/>
        </p:nvSpPr>
        <p:spPr>
          <a:xfrm>
            <a:off x="1715175" y="3692225"/>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299" name="object 299"/>
          <p:cNvSpPr/>
          <p:nvPr/>
        </p:nvSpPr>
        <p:spPr>
          <a:xfrm>
            <a:off x="1715175" y="3737414"/>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300" name="object 300"/>
          <p:cNvSpPr/>
          <p:nvPr/>
        </p:nvSpPr>
        <p:spPr>
          <a:xfrm>
            <a:off x="1715175" y="3782659"/>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301" name="object 301"/>
          <p:cNvSpPr/>
          <p:nvPr/>
        </p:nvSpPr>
        <p:spPr>
          <a:xfrm>
            <a:off x="1715175" y="3827848"/>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302" name="object 302"/>
          <p:cNvSpPr/>
          <p:nvPr/>
        </p:nvSpPr>
        <p:spPr>
          <a:xfrm>
            <a:off x="1715175" y="3873093"/>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303" name="object 303"/>
          <p:cNvSpPr/>
          <p:nvPr/>
        </p:nvSpPr>
        <p:spPr>
          <a:xfrm>
            <a:off x="1715175" y="3918283"/>
            <a:ext cx="74930" cy="0"/>
          </a:xfrm>
          <a:custGeom>
            <a:avLst/>
            <a:gdLst/>
            <a:ahLst/>
            <a:cxnLst/>
            <a:rect l="l" t="t" r="r" b="b"/>
            <a:pathLst>
              <a:path w="74930">
                <a:moveTo>
                  <a:pt x="0" y="0"/>
                </a:moveTo>
                <a:lnTo>
                  <a:pt x="74902" y="0"/>
                </a:lnTo>
              </a:path>
            </a:pathLst>
          </a:custGeom>
          <a:ln w="10328">
            <a:solidFill>
              <a:srgbClr val="00FFFF"/>
            </a:solidFill>
          </a:ln>
        </p:spPr>
        <p:txBody>
          <a:bodyPr wrap="square" lIns="0" tIns="0" rIns="0" bIns="0" rtlCol="0"/>
          <a:lstStyle/>
          <a:p/>
        </p:txBody>
      </p:sp>
      <p:sp>
        <p:nvSpPr>
          <p:cNvPr id="304" name="object 304"/>
          <p:cNvSpPr/>
          <p:nvPr/>
        </p:nvSpPr>
        <p:spPr>
          <a:xfrm>
            <a:off x="1709997" y="3596633"/>
            <a:ext cx="85725" cy="0"/>
          </a:xfrm>
          <a:custGeom>
            <a:avLst/>
            <a:gdLst/>
            <a:ahLst/>
            <a:cxnLst/>
            <a:rect l="l" t="t" r="r" b="b"/>
            <a:pathLst>
              <a:path w="85725">
                <a:moveTo>
                  <a:pt x="0" y="0"/>
                </a:moveTo>
                <a:lnTo>
                  <a:pt x="85239" y="0"/>
                </a:lnTo>
              </a:path>
            </a:pathLst>
          </a:custGeom>
          <a:ln w="10328">
            <a:solidFill>
              <a:srgbClr val="00FFFF"/>
            </a:solidFill>
          </a:ln>
        </p:spPr>
        <p:txBody>
          <a:bodyPr wrap="square" lIns="0" tIns="0" rIns="0" bIns="0" rtlCol="0"/>
          <a:lstStyle/>
          <a:p/>
        </p:txBody>
      </p:sp>
      <p:sp>
        <p:nvSpPr>
          <p:cNvPr id="305" name="object 305"/>
          <p:cNvSpPr/>
          <p:nvPr/>
        </p:nvSpPr>
        <p:spPr>
          <a:xfrm>
            <a:off x="1795236" y="3596633"/>
            <a:ext cx="0" cy="328295"/>
          </a:xfrm>
          <a:custGeom>
            <a:avLst/>
            <a:gdLst/>
            <a:ahLst/>
            <a:cxnLst/>
            <a:rect l="l" t="t" r="r" b="b"/>
            <a:pathLst>
              <a:path h="328295">
                <a:moveTo>
                  <a:pt x="0" y="0"/>
                </a:moveTo>
                <a:lnTo>
                  <a:pt x="0" y="328105"/>
                </a:lnTo>
              </a:path>
            </a:pathLst>
          </a:custGeom>
          <a:ln w="10332">
            <a:solidFill>
              <a:srgbClr val="00FFFF"/>
            </a:solidFill>
          </a:ln>
        </p:spPr>
        <p:txBody>
          <a:bodyPr wrap="square" lIns="0" tIns="0" rIns="0" bIns="0" rtlCol="0"/>
          <a:lstStyle/>
          <a:p/>
        </p:txBody>
      </p:sp>
      <p:sp>
        <p:nvSpPr>
          <p:cNvPr id="306" name="object 306"/>
          <p:cNvSpPr/>
          <p:nvPr/>
        </p:nvSpPr>
        <p:spPr>
          <a:xfrm>
            <a:off x="1709997" y="3596633"/>
            <a:ext cx="0" cy="328295"/>
          </a:xfrm>
          <a:custGeom>
            <a:avLst/>
            <a:gdLst/>
            <a:ahLst/>
            <a:cxnLst/>
            <a:rect l="l" t="t" r="r" b="b"/>
            <a:pathLst>
              <a:path h="328295">
                <a:moveTo>
                  <a:pt x="0" y="328105"/>
                </a:moveTo>
                <a:lnTo>
                  <a:pt x="0" y="0"/>
                </a:lnTo>
              </a:path>
            </a:pathLst>
          </a:custGeom>
          <a:ln w="10332">
            <a:solidFill>
              <a:srgbClr val="00FFFF"/>
            </a:solidFill>
          </a:ln>
        </p:spPr>
        <p:txBody>
          <a:bodyPr wrap="square" lIns="0" tIns="0" rIns="0" bIns="0" rtlCol="0"/>
          <a:lstStyle/>
          <a:p/>
        </p:txBody>
      </p:sp>
      <p:sp>
        <p:nvSpPr>
          <p:cNvPr id="307" name="object 307"/>
          <p:cNvSpPr/>
          <p:nvPr/>
        </p:nvSpPr>
        <p:spPr>
          <a:xfrm>
            <a:off x="2282336" y="3546231"/>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08" name="object 308"/>
          <p:cNvSpPr/>
          <p:nvPr/>
        </p:nvSpPr>
        <p:spPr>
          <a:xfrm>
            <a:off x="2282336" y="3591421"/>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09" name="object 309"/>
          <p:cNvSpPr/>
          <p:nvPr/>
        </p:nvSpPr>
        <p:spPr>
          <a:xfrm>
            <a:off x="2282336" y="3636666"/>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0" name="object 310"/>
          <p:cNvSpPr/>
          <p:nvPr/>
        </p:nvSpPr>
        <p:spPr>
          <a:xfrm>
            <a:off x="2282336" y="3681892"/>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1" name="object 311"/>
          <p:cNvSpPr/>
          <p:nvPr/>
        </p:nvSpPr>
        <p:spPr>
          <a:xfrm>
            <a:off x="2282336" y="3727082"/>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2" name="object 312"/>
          <p:cNvSpPr/>
          <p:nvPr/>
        </p:nvSpPr>
        <p:spPr>
          <a:xfrm>
            <a:off x="2282336" y="3772326"/>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3" name="object 313"/>
          <p:cNvSpPr/>
          <p:nvPr/>
        </p:nvSpPr>
        <p:spPr>
          <a:xfrm>
            <a:off x="2282336" y="3817516"/>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4" name="object 314"/>
          <p:cNvSpPr/>
          <p:nvPr/>
        </p:nvSpPr>
        <p:spPr>
          <a:xfrm>
            <a:off x="2282336" y="386276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5" name="object 315"/>
          <p:cNvSpPr/>
          <p:nvPr/>
        </p:nvSpPr>
        <p:spPr>
          <a:xfrm>
            <a:off x="2282336" y="390795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16" name="object 316"/>
          <p:cNvSpPr/>
          <p:nvPr/>
        </p:nvSpPr>
        <p:spPr>
          <a:xfrm>
            <a:off x="2277159" y="3541056"/>
            <a:ext cx="85725" cy="0"/>
          </a:xfrm>
          <a:custGeom>
            <a:avLst/>
            <a:gdLst/>
            <a:ahLst/>
            <a:cxnLst/>
            <a:rect l="l" t="t" r="r" b="b"/>
            <a:pathLst>
              <a:path w="85725">
                <a:moveTo>
                  <a:pt x="0" y="0"/>
                </a:moveTo>
                <a:lnTo>
                  <a:pt x="85293" y="0"/>
                </a:lnTo>
              </a:path>
            </a:pathLst>
          </a:custGeom>
          <a:ln w="10328">
            <a:solidFill>
              <a:srgbClr val="00FFFF"/>
            </a:solidFill>
          </a:ln>
        </p:spPr>
        <p:txBody>
          <a:bodyPr wrap="square" lIns="0" tIns="0" rIns="0" bIns="0" rtlCol="0"/>
          <a:lstStyle/>
          <a:p/>
        </p:txBody>
      </p:sp>
      <p:sp>
        <p:nvSpPr>
          <p:cNvPr id="317" name="object 317"/>
          <p:cNvSpPr/>
          <p:nvPr/>
        </p:nvSpPr>
        <p:spPr>
          <a:xfrm>
            <a:off x="2362452" y="3541056"/>
            <a:ext cx="0" cy="384175"/>
          </a:xfrm>
          <a:custGeom>
            <a:avLst/>
            <a:gdLst/>
            <a:ahLst/>
            <a:cxnLst/>
            <a:rect l="l" t="t" r="r" b="b"/>
            <a:pathLst>
              <a:path h="384175">
                <a:moveTo>
                  <a:pt x="0" y="0"/>
                </a:moveTo>
                <a:lnTo>
                  <a:pt x="0" y="383682"/>
                </a:lnTo>
              </a:path>
            </a:pathLst>
          </a:custGeom>
          <a:ln w="10332">
            <a:solidFill>
              <a:srgbClr val="00FFFF"/>
            </a:solidFill>
          </a:ln>
        </p:spPr>
        <p:txBody>
          <a:bodyPr wrap="square" lIns="0" tIns="0" rIns="0" bIns="0" rtlCol="0"/>
          <a:lstStyle/>
          <a:p/>
        </p:txBody>
      </p:sp>
      <p:sp>
        <p:nvSpPr>
          <p:cNvPr id="318" name="object 318"/>
          <p:cNvSpPr/>
          <p:nvPr/>
        </p:nvSpPr>
        <p:spPr>
          <a:xfrm>
            <a:off x="2277159" y="3541056"/>
            <a:ext cx="0" cy="384175"/>
          </a:xfrm>
          <a:custGeom>
            <a:avLst/>
            <a:gdLst/>
            <a:ahLst/>
            <a:cxnLst/>
            <a:rect l="l" t="t" r="r" b="b"/>
            <a:pathLst>
              <a:path h="384175">
                <a:moveTo>
                  <a:pt x="0" y="383682"/>
                </a:moveTo>
                <a:lnTo>
                  <a:pt x="0" y="0"/>
                </a:lnTo>
              </a:path>
            </a:pathLst>
          </a:custGeom>
          <a:ln w="10332">
            <a:solidFill>
              <a:srgbClr val="00FFFF"/>
            </a:solidFill>
          </a:ln>
        </p:spPr>
        <p:txBody>
          <a:bodyPr wrap="square" lIns="0" tIns="0" rIns="0" bIns="0" rtlCol="0"/>
          <a:lstStyle/>
          <a:p/>
        </p:txBody>
      </p:sp>
      <p:sp>
        <p:nvSpPr>
          <p:cNvPr id="319" name="object 319"/>
          <p:cNvSpPr/>
          <p:nvPr/>
        </p:nvSpPr>
        <p:spPr>
          <a:xfrm>
            <a:off x="2849534" y="353332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0" name="object 320"/>
          <p:cNvSpPr/>
          <p:nvPr/>
        </p:nvSpPr>
        <p:spPr>
          <a:xfrm>
            <a:off x="2849534" y="357851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1" name="object 321"/>
          <p:cNvSpPr/>
          <p:nvPr/>
        </p:nvSpPr>
        <p:spPr>
          <a:xfrm>
            <a:off x="2849534" y="3623736"/>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2" name="object 322"/>
          <p:cNvSpPr/>
          <p:nvPr/>
        </p:nvSpPr>
        <p:spPr>
          <a:xfrm>
            <a:off x="2849534" y="3668944"/>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3" name="object 323"/>
          <p:cNvSpPr/>
          <p:nvPr/>
        </p:nvSpPr>
        <p:spPr>
          <a:xfrm>
            <a:off x="2849534" y="371417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4" name="object 324"/>
          <p:cNvSpPr/>
          <p:nvPr/>
        </p:nvSpPr>
        <p:spPr>
          <a:xfrm>
            <a:off x="2849534" y="375936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5" name="object 325"/>
          <p:cNvSpPr/>
          <p:nvPr/>
        </p:nvSpPr>
        <p:spPr>
          <a:xfrm>
            <a:off x="2849534" y="3804604"/>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6" name="object 326"/>
          <p:cNvSpPr/>
          <p:nvPr/>
        </p:nvSpPr>
        <p:spPr>
          <a:xfrm>
            <a:off x="2849534" y="3849849"/>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7" name="object 327"/>
          <p:cNvSpPr/>
          <p:nvPr/>
        </p:nvSpPr>
        <p:spPr>
          <a:xfrm>
            <a:off x="2849534" y="3895038"/>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28" name="object 328"/>
          <p:cNvSpPr/>
          <p:nvPr/>
        </p:nvSpPr>
        <p:spPr>
          <a:xfrm>
            <a:off x="2844374" y="3528145"/>
            <a:ext cx="85725" cy="0"/>
          </a:xfrm>
          <a:custGeom>
            <a:avLst/>
            <a:gdLst/>
            <a:ahLst/>
            <a:cxnLst/>
            <a:rect l="l" t="t" r="r" b="b"/>
            <a:pathLst>
              <a:path w="85725">
                <a:moveTo>
                  <a:pt x="0" y="0"/>
                </a:moveTo>
                <a:lnTo>
                  <a:pt x="85275" y="0"/>
                </a:lnTo>
              </a:path>
            </a:pathLst>
          </a:custGeom>
          <a:ln w="10328">
            <a:solidFill>
              <a:srgbClr val="00FFFF"/>
            </a:solidFill>
          </a:ln>
        </p:spPr>
        <p:txBody>
          <a:bodyPr wrap="square" lIns="0" tIns="0" rIns="0" bIns="0" rtlCol="0"/>
          <a:lstStyle/>
          <a:p/>
        </p:txBody>
      </p:sp>
      <p:sp>
        <p:nvSpPr>
          <p:cNvPr id="329" name="object 329"/>
          <p:cNvSpPr/>
          <p:nvPr/>
        </p:nvSpPr>
        <p:spPr>
          <a:xfrm>
            <a:off x="2929650" y="3528145"/>
            <a:ext cx="0" cy="396875"/>
          </a:xfrm>
          <a:custGeom>
            <a:avLst/>
            <a:gdLst/>
            <a:ahLst/>
            <a:cxnLst/>
            <a:rect l="l" t="t" r="r" b="b"/>
            <a:pathLst>
              <a:path h="396875">
                <a:moveTo>
                  <a:pt x="0" y="0"/>
                </a:moveTo>
                <a:lnTo>
                  <a:pt x="0" y="396593"/>
                </a:lnTo>
              </a:path>
            </a:pathLst>
          </a:custGeom>
          <a:ln w="10332">
            <a:solidFill>
              <a:srgbClr val="00FFFF"/>
            </a:solidFill>
          </a:ln>
        </p:spPr>
        <p:txBody>
          <a:bodyPr wrap="square" lIns="0" tIns="0" rIns="0" bIns="0" rtlCol="0"/>
          <a:lstStyle/>
          <a:p/>
        </p:txBody>
      </p:sp>
      <p:sp>
        <p:nvSpPr>
          <p:cNvPr id="330" name="object 330"/>
          <p:cNvSpPr/>
          <p:nvPr/>
        </p:nvSpPr>
        <p:spPr>
          <a:xfrm>
            <a:off x="2844374" y="3528145"/>
            <a:ext cx="0" cy="396875"/>
          </a:xfrm>
          <a:custGeom>
            <a:avLst/>
            <a:gdLst/>
            <a:ahLst/>
            <a:cxnLst/>
            <a:rect l="l" t="t" r="r" b="b"/>
            <a:pathLst>
              <a:path h="396875">
                <a:moveTo>
                  <a:pt x="0" y="396593"/>
                </a:moveTo>
                <a:lnTo>
                  <a:pt x="0" y="0"/>
                </a:lnTo>
              </a:path>
            </a:pathLst>
          </a:custGeom>
          <a:ln w="10332">
            <a:solidFill>
              <a:srgbClr val="00FFFF"/>
            </a:solidFill>
          </a:ln>
        </p:spPr>
        <p:txBody>
          <a:bodyPr wrap="square" lIns="0" tIns="0" rIns="0" bIns="0" rtlCol="0"/>
          <a:lstStyle/>
          <a:p/>
        </p:txBody>
      </p:sp>
      <p:sp>
        <p:nvSpPr>
          <p:cNvPr id="331" name="object 331"/>
          <p:cNvSpPr/>
          <p:nvPr/>
        </p:nvSpPr>
        <p:spPr>
          <a:xfrm>
            <a:off x="3418030" y="3601791"/>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2" name="object 332"/>
          <p:cNvSpPr/>
          <p:nvPr/>
        </p:nvSpPr>
        <p:spPr>
          <a:xfrm>
            <a:off x="3418030" y="3646980"/>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3" name="object 333"/>
          <p:cNvSpPr/>
          <p:nvPr/>
        </p:nvSpPr>
        <p:spPr>
          <a:xfrm>
            <a:off x="3418030" y="3692225"/>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4" name="object 334"/>
          <p:cNvSpPr/>
          <p:nvPr/>
        </p:nvSpPr>
        <p:spPr>
          <a:xfrm>
            <a:off x="3418030" y="3737414"/>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5" name="object 335"/>
          <p:cNvSpPr/>
          <p:nvPr/>
        </p:nvSpPr>
        <p:spPr>
          <a:xfrm>
            <a:off x="3418030" y="3782659"/>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6" name="object 336"/>
          <p:cNvSpPr/>
          <p:nvPr/>
        </p:nvSpPr>
        <p:spPr>
          <a:xfrm>
            <a:off x="3418030" y="3827848"/>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7" name="object 337"/>
          <p:cNvSpPr/>
          <p:nvPr/>
        </p:nvSpPr>
        <p:spPr>
          <a:xfrm>
            <a:off x="3418030" y="3873093"/>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8" name="object 338"/>
          <p:cNvSpPr/>
          <p:nvPr/>
        </p:nvSpPr>
        <p:spPr>
          <a:xfrm>
            <a:off x="3418030" y="3918283"/>
            <a:ext cx="75565" cy="0"/>
          </a:xfrm>
          <a:custGeom>
            <a:avLst/>
            <a:gdLst/>
            <a:ahLst/>
            <a:cxnLst/>
            <a:rect l="l" t="t" r="r" b="b"/>
            <a:pathLst>
              <a:path w="75564">
                <a:moveTo>
                  <a:pt x="0" y="0"/>
                </a:moveTo>
                <a:lnTo>
                  <a:pt x="74956" y="0"/>
                </a:lnTo>
              </a:path>
            </a:pathLst>
          </a:custGeom>
          <a:ln w="10328">
            <a:solidFill>
              <a:srgbClr val="00FFFF"/>
            </a:solidFill>
          </a:ln>
        </p:spPr>
        <p:txBody>
          <a:bodyPr wrap="square" lIns="0" tIns="0" rIns="0" bIns="0" rtlCol="0"/>
          <a:lstStyle/>
          <a:p/>
        </p:txBody>
      </p:sp>
      <p:sp>
        <p:nvSpPr>
          <p:cNvPr id="339" name="object 339"/>
          <p:cNvSpPr/>
          <p:nvPr/>
        </p:nvSpPr>
        <p:spPr>
          <a:xfrm>
            <a:off x="3412871" y="3596633"/>
            <a:ext cx="85725" cy="0"/>
          </a:xfrm>
          <a:custGeom>
            <a:avLst/>
            <a:gdLst/>
            <a:ahLst/>
            <a:cxnLst/>
            <a:rect l="l" t="t" r="r" b="b"/>
            <a:pathLst>
              <a:path w="85725">
                <a:moveTo>
                  <a:pt x="0" y="0"/>
                </a:moveTo>
                <a:lnTo>
                  <a:pt x="85275" y="0"/>
                </a:lnTo>
              </a:path>
            </a:pathLst>
          </a:custGeom>
          <a:ln w="10328">
            <a:solidFill>
              <a:srgbClr val="00FFFF"/>
            </a:solidFill>
          </a:ln>
        </p:spPr>
        <p:txBody>
          <a:bodyPr wrap="square" lIns="0" tIns="0" rIns="0" bIns="0" rtlCol="0"/>
          <a:lstStyle/>
          <a:p/>
        </p:txBody>
      </p:sp>
      <p:sp>
        <p:nvSpPr>
          <p:cNvPr id="340" name="object 340"/>
          <p:cNvSpPr/>
          <p:nvPr/>
        </p:nvSpPr>
        <p:spPr>
          <a:xfrm>
            <a:off x="3498146" y="3596633"/>
            <a:ext cx="0" cy="328295"/>
          </a:xfrm>
          <a:custGeom>
            <a:avLst/>
            <a:gdLst/>
            <a:ahLst/>
            <a:cxnLst/>
            <a:rect l="l" t="t" r="r" b="b"/>
            <a:pathLst>
              <a:path h="328295">
                <a:moveTo>
                  <a:pt x="0" y="0"/>
                </a:moveTo>
                <a:lnTo>
                  <a:pt x="0" y="328105"/>
                </a:lnTo>
              </a:path>
            </a:pathLst>
          </a:custGeom>
          <a:ln w="10332">
            <a:solidFill>
              <a:srgbClr val="00FFFF"/>
            </a:solidFill>
          </a:ln>
        </p:spPr>
        <p:txBody>
          <a:bodyPr wrap="square" lIns="0" tIns="0" rIns="0" bIns="0" rtlCol="0"/>
          <a:lstStyle/>
          <a:p/>
        </p:txBody>
      </p:sp>
      <p:sp>
        <p:nvSpPr>
          <p:cNvPr id="341" name="object 341"/>
          <p:cNvSpPr/>
          <p:nvPr/>
        </p:nvSpPr>
        <p:spPr>
          <a:xfrm>
            <a:off x="3412871" y="3596633"/>
            <a:ext cx="0" cy="328295"/>
          </a:xfrm>
          <a:custGeom>
            <a:avLst/>
            <a:gdLst/>
            <a:ahLst/>
            <a:cxnLst/>
            <a:rect l="l" t="t" r="r" b="b"/>
            <a:pathLst>
              <a:path h="328295">
                <a:moveTo>
                  <a:pt x="0" y="328105"/>
                </a:moveTo>
                <a:lnTo>
                  <a:pt x="0" y="0"/>
                </a:lnTo>
              </a:path>
            </a:pathLst>
          </a:custGeom>
          <a:ln w="10332">
            <a:solidFill>
              <a:srgbClr val="00FFFF"/>
            </a:solidFill>
          </a:ln>
        </p:spPr>
        <p:txBody>
          <a:bodyPr wrap="square" lIns="0" tIns="0" rIns="0" bIns="0" rtlCol="0"/>
          <a:lstStyle/>
          <a:p/>
        </p:txBody>
      </p:sp>
      <p:sp>
        <p:nvSpPr>
          <p:cNvPr id="342" name="object 342"/>
          <p:cNvSpPr/>
          <p:nvPr/>
        </p:nvSpPr>
        <p:spPr>
          <a:xfrm>
            <a:off x="3985246" y="3634069"/>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3" name="object 343"/>
          <p:cNvSpPr/>
          <p:nvPr/>
        </p:nvSpPr>
        <p:spPr>
          <a:xfrm>
            <a:off x="3985246" y="3679313"/>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4" name="object 344"/>
          <p:cNvSpPr/>
          <p:nvPr/>
        </p:nvSpPr>
        <p:spPr>
          <a:xfrm>
            <a:off x="3985246" y="3724503"/>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5" name="object 345"/>
          <p:cNvSpPr/>
          <p:nvPr/>
        </p:nvSpPr>
        <p:spPr>
          <a:xfrm>
            <a:off x="3985246" y="3769747"/>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6" name="object 346"/>
          <p:cNvSpPr/>
          <p:nvPr/>
        </p:nvSpPr>
        <p:spPr>
          <a:xfrm>
            <a:off x="3985246" y="3814937"/>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7" name="object 347"/>
          <p:cNvSpPr/>
          <p:nvPr/>
        </p:nvSpPr>
        <p:spPr>
          <a:xfrm>
            <a:off x="3985246" y="3860163"/>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8" name="object 348"/>
          <p:cNvSpPr/>
          <p:nvPr/>
        </p:nvSpPr>
        <p:spPr>
          <a:xfrm>
            <a:off x="3985246" y="3905371"/>
            <a:ext cx="75565" cy="0"/>
          </a:xfrm>
          <a:custGeom>
            <a:avLst/>
            <a:gdLst/>
            <a:ahLst/>
            <a:cxnLst/>
            <a:rect l="l" t="t" r="r" b="b"/>
            <a:pathLst>
              <a:path w="75564">
                <a:moveTo>
                  <a:pt x="0" y="0"/>
                </a:moveTo>
                <a:lnTo>
                  <a:pt x="74938" y="0"/>
                </a:lnTo>
              </a:path>
            </a:pathLst>
          </a:custGeom>
          <a:ln w="10328">
            <a:solidFill>
              <a:srgbClr val="00FFFF"/>
            </a:solidFill>
          </a:ln>
        </p:spPr>
        <p:txBody>
          <a:bodyPr wrap="square" lIns="0" tIns="0" rIns="0" bIns="0" rtlCol="0"/>
          <a:lstStyle/>
          <a:p/>
        </p:txBody>
      </p:sp>
      <p:sp>
        <p:nvSpPr>
          <p:cNvPr id="349" name="object 349"/>
          <p:cNvSpPr/>
          <p:nvPr/>
        </p:nvSpPr>
        <p:spPr>
          <a:xfrm>
            <a:off x="3980068" y="3628912"/>
            <a:ext cx="85725" cy="0"/>
          </a:xfrm>
          <a:custGeom>
            <a:avLst/>
            <a:gdLst/>
            <a:ahLst/>
            <a:cxnLst/>
            <a:rect l="l" t="t" r="r" b="b"/>
            <a:pathLst>
              <a:path w="85725">
                <a:moveTo>
                  <a:pt x="0" y="0"/>
                </a:moveTo>
                <a:lnTo>
                  <a:pt x="85293" y="0"/>
                </a:lnTo>
              </a:path>
            </a:pathLst>
          </a:custGeom>
          <a:ln w="10328">
            <a:solidFill>
              <a:srgbClr val="00FFFF"/>
            </a:solidFill>
          </a:ln>
        </p:spPr>
        <p:txBody>
          <a:bodyPr wrap="square" lIns="0" tIns="0" rIns="0" bIns="0" rtlCol="0"/>
          <a:lstStyle/>
          <a:p/>
        </p:txBody>
      </p:sp>
      <p:sp>
        <p:nvSpPr>
          <p:cNvPr id="350" name="object 350"/>
          <p:cNvSpPr/>
          <p:nvPr/>
        </p:nvSpPr>
        <p:spPr>
          <a:xfrm>
            <a:off x="4065361" y="3628912"/>
            <a:ext cx="0" cy="295910"/>
          </a:xfrm>
          <a:custGeom>
            <a:avLst/>
            <a:gdLst/>
            <a:ahLst/>
            <a:cxnLst/>
            <a:rect l="l" t="t" r="r" b="b"/>
            <a:pathLst>
              <a:path h="295910">
                <a:moveTo>
                  <a:pt x="0" y="0"/>
                </a:moveTo>
                <a:lnTo>
                  <a:pt x="0" y="295826"/>
                </a:lnTo>
              </a:path>
            </a:pathLst>
          </a:custGeom>
          <a:ln w="10332">
            <a:solidFill>
              <a:srgbClr val="00FFFF"/>
            </a:solidFill>
          </a:ln>
        </p:spPr>
        <p:txBody>
          <a:bodyPr wrap="square" lIns="0" tIns="0" rIns="0" bIns="0" rtlCol="0"/>
          <a:lstStyle/>
          <a:p/>
        </p:txBody>
      </p:sp>
      <p:sp>
        <p:nvSpPr>
          <p:cNvPr id="351" name="object 351"/>
          <p:cNvSpPr/>
          <p:nvPr/>
        </p:nvSpPr>
        <p:spPr>
          <a:xfrm>
            <a:off x="3980068" y="3628912"/>
            <a:ext cx="0" cy="295910"/>
          </a:xfrm>
          <a:custGeom>
            <a:avLst/>
            <a:gdLst/>
            <a:ahLst/>
            <a:cxnLst/>
            <a:rect l="l" t="t" r="r" b="b"/>
            <a:pathLst>
              <a:path h="295910">
                <a:moveTo>
                  <a:pt x="0" y="295826"/>
                </a:moveTo>
                <a:lnTo>
                  <a:pt x="0" y="0"/>
                </a:lnTo>
              </a:path>
            </a:pathLst>
          </a:custGeom>
          <a:ln w="10332">
            <a:solidFill>
              <a:srgbClr val="00FFFF"/>
            </a:solidFill>
          </a:ln>
        </p:spPr>
        <p:txBody>
          <a:bodyPr wrap="square" lIns="0" tIns="0" rIns="0" bIns="0" rtlCol="0"/>
          <a:lstStyle/>
          <a:p/>
        </p:txBody>
      </p:sp>
      <p:sp>
        <p:nvSpPr>
          <p:cNvPr id="352" name="object 352"/>
          <p:cNvSpPr txBox="1"/>
          <p:nvPr/>
        </p:nvSpPr>
        <p:spPr>
          <a:xfrm rot="18960000">
            <a:off x="1286913" y="4114186"/>
            <a:ext cx="444384" cy="142240"/>
          </a:xfrm>
          <a:prstGeom prst="rect">
            <a:avLst/>
          </a:prstGeom>
        </p:spPr>
        <p:txBody>
          <a:bodyPr vert="horz" wrap="square" lIns="0" tIns="0" rIns="0" bIns="0" rtlCol="0">
            <a:spAutoFit/>
          </a:bodyPr>
          <a:lstStyle/>
          <a:p>
            <a:pPr>
              <a:lnSpc>
                <a:spcPts val="1120"/>
              </a:lnSpc>
            </a:pPr>
            <a:r>
              <a:rPr sz="1100" spc="-25" dirty="0">
                <a:latin typeface="Arial" panose="020B0604020202020204"/>
                <a:cs typeface="Arial" panose="020B0604020202020204"/>
              </a:rPr>
              <a:t>Tw</a:t>
            </a:r>
            <a:r>
              <a:rPr sz="1650" spc="-37" baseline="3000" dirty="0">
                <a:latin typeface="Arial" panose="020B0604020202020204"/>
                <a:cs typeface="Arial" panose="020B0604020202020204"/>
              </a:rPr>
              <a:t>itter</a:t>
            </a:r>
            <a:endParaRPr sz="1650" baseline="3000">
              <a:latin typeface="Arial" panose="020B0604020202020204"/>
              <a:cs typeface="Arial" panose="020B0604020202020204"/>
            </a:endParaRPr>
          </a:p>
        </p:txBody>
      </p:sp>
      <p:sp>
        <p:nvSpPr>
          <p:cNvPr id="353" name="object 353"/>
          <p:cNvSpPr txBox="1"/>
          <p:nvPr/>
        </p:nvSpPr>
        <p:spPr>
          <a:xfrm rot="18960000">
            <a:off x="1676761" y="4188433"/>
            <a:ext cx="650735" cy="142240"/>
          </a:xfrm>
          <a:prstGeom prst="rect">
            <a:avLst/>
          </a:prstGeom>
        </p:spPr>
        <p:txBody>
          <a:bodyPr vert="horz" wrap="square" lIns="0" tIns="0" rIns="0" bIns="0" rtlCol="0">
            <a:spAutoFit/>
          </a:bodyPr>
          <a:lstStyle/>
          <a:p>
            <a:pPr>
              <a:lnSpc>
                <a:spcPts val="1120"/>
              </a:lnSpc>
            </a:pPr>
            <a:r>
              <a:rPr sz="1100" spc="-20" dirty="0">
                <a:latin typeface="Arial" panose="020B0604020202020204"/>
                <a:cs typeface="Arial" panose="020B0604020202020204"/>
              </a:rPr>
              <a:t>Frie</a:t>
            </a:r>
            <a:r>
              <a:rPr sz="1650" spc="-30" baseline="3000" dirty="0">
                <a:latin typeface="Arial" panose="020B0604020202020204"/>
                <a:cs typeface="Arial" panose="020B0604020202020204"/>
              </a:rPr>
              <a:t>ndste</a:t>
            </a:r>
            <a:r>
              <a:rPr sz="1650" spc="-30" baseline="5000" dirty="0">
                <a:latin typeface="Arial" panose="020B0604020202020204"/>
                <a:cs typeface="Arial" panose="020B0604020202020204"/>
              </a:rPr>
              <a:t>r</a:t>
            </a:r>
            <a:endParaRPr sz="1650" baseline="5000">
              <a:latin typeface="Arial" panose="020B0604020202020204"/>
              <a:cs typeface="Arial" panose="020B0604020202020204"/>
            </a:endParaRPr>
          </a:p>
        </p:txBody>
      </p:sp>
      <p:sp>
        <p:nvSpPr>
          <p:cNvPr id="354" name="object 354"/>
          <p:cNvSpPr txBox="1"/>
          <p:nvPr/>
        </p:nvSpPr>
        <p:spPr>
          <a:xfrm rot="18960000">
            <a:off x="2390004" y="4125507"/>
            <a:ext cx="487311" cy="142240"/>
          </a:xfrm>
          <a:prstGeom prst="rect">
            <a:avLst/>
          </a:prstGeom>
        </p:spPr>
        <p:txBody>
          <a:bodyPr vert="horz" wrap="square" lIns="0" tIns="0" rIns="0" bIns="0" rtlCol="0">
            <a:spAutoFit/>
          </a:bodyPr>
          <a:lstStyle/>
          <a:p>
            <a:pPr>
              <a:lnSpc>
                <a:spcPts val="1120"/>
              </a:lnSpc>
            </a:pPr>
            <a:r>
              <a:rPr sz="1100" spc="-20" dirty="0">
                <a:latin typeface="Arial" panose="020B0604020202020204"/>
                <a:cs typeface="Arial" panose="020B0604020202020204"/>
              </a:rPr>
              <a:t>uk2</a:t>
            </a:r>
            <a:r>
              <a:rPr sz="1650" spc="-30" baseline="3000" dirty="0">
                <a:latin typeface="Arial" panose="020B0604020202020204"/>
                <a:cs typeface="Arial" panose="020B0604020202020204"/>
              </a:rPr>
              <a:t>007</a:t>
            </a:r>
            <a:endParaRPr sz="1650" baseline="3000">
              <a:latin typeface="Arial" panose="020B0604020202020204"/>
              <a:cs typeface="Arial" panose="020B0604020202020204"/>
            </a:endParaRPr>
          </a:p>
        </p:txBody>
      </p:sp>
      <p:sp>
        <p:nvSpPr>
          <p:cNvPr id="355" name="object 355"/>
          <p:cNvSpPr txBox="1"/>
          <p:nvPr/>
        </p:nvSpPr>
        <p:spPr>
          <a:xfrm rot="18960000">
            <a:off x="2891899" y="4153990"/>
            <a:ext cx="560634" cy="142240"/>
          </a:xfrm>
          <a:prstGeom prst="rect">
            <a:avLst/>
          </a:prstGeom>
        </p:spPr>
        <p:txBody>
          <a:bodyPr vert="horz" wrap="square" lIns="0" tIns="0" rIns="0" bIns="0" rtlCol="0">
            <a:spAutoFit/>
          </a:bodyPr>
          <a:lstStyle/>
          <a:p>
            <a:pPr>
              <a:lnSpc>
                <a:spcPts val="1120"/>
              </a:lnSpc>
            </a:pPr>
            <a:r>
              <a:rPr sz="1100" spc="-15" dirty="0">
                <a:latin typeface="Arial" panose="020B0604020202020204"/>
                <a:cs typeface="Arial" panose="020B0604020202020204"/>
              </a:rPr>
              <a:t>uk-un</a:t>
            </a:r>
            <a:r>
              <a:rPr sz="1650" spc="-22" baseline="3000" dirty="0">
                <a:latin typeface="Arial" panose="020B0604020202020204"/>
                <a:cs typeface="Arial" panose="020B0604020202020204"/>
              </a:rPr>
              <a:t>ion</a:t>
            </a:r>
            <a:endParaRPr sz="1650" baseline="3000">
              <a:latin typeface="Arial" panose="020B0604020202020204"/>
              <a:cs typeface="Arial" panose="020B0604020202020204"/>
            </a:endParaRPr>
          </a:p>
        </p:txBody>
      </p:sp>
      <p:sp>
        <p:nvSpPr>
          <p:cNvPr id="356" name="object 356"/>
          <p:cNvSpPr txBox="1"/>
          <p:nvPr/>
        </p:nvSpPr>
        <p:spPr>
          <a:xfrm rot="18960000">
            <a:off x="3308993" y="4218532"/>
            <a:ext cx="732135" cy="142240"/>
          </a:xfrm>
          <a:prstGeom prst="rect">
            <a:avLst/>
          </a:prstGeom>
        </p:spPr>
        <p:txBody>
          <a:bodyPr vert="horz" wrap="square" lIns="0" tIns="0" rIns="0" bIns="0" rtlCol="0">
            <a:spAutoFit/>
          </a:bodyPr>
          <a:lstStyle/>
          <a:p>
            <a:pPr>
              <a:lnSpc>
                <a:spcPts val="1120"/>
              </a:lnSpc>
            </a:pPr>
            <a:r>
              <a:rPr sz="1100" spc="-25" dirty="0">
                <a:latin typeface="Arial" panose="020B0604020202020204"/>
                <a:cs typeface="Arial" panose="020B0604020202020204"/>
              </a:rPr>
              <a:t>hyp</a:t>
            </a:r>
            <a:r>
              <a:rPr sz="1650" spc="-37" baseline="3000" dirty="0">
                <a:latin typeface="Arial" panose="020B0604020202020204"/>
                <a:cs typeface="Arial" panose="020B0604020202020204"/>
              </a:rPr>
              <a:t>erlink</a:t>
            </a:r>
            <a:r>
              <a:rPr sz="1650" spc="-37" baseline="5000" dirty="0">
                <a:latin typeface="Arial" panose="020B0604020202020204"/>
                <a:cs typeface="Arial" panose="020B0604020202020204"/>
              </a:rPr>
              <a:t>14</a:t>
            </a:r>
            <a:endParaRPr sz="1650" baseline="5000">
              <a:latin typeface="Arial" panose="020B0604020202020204"/>
              <a:cs typeface="Arial" panose="020B0604020202020204"/>
            </a:endParaRPr>
          </a:p>
        </p:txBody>
      </p:sp>
      <p:sp>
        <p:nvSpPr>
          <p:cNvPr id="357" name="object 357"/>
          <p:cNvSpPr txBox="1"/>
          <p:nvPr/>
        </p:nvSpPr>
        <p:spPr>
          <a:xfrm>
            <a:off x="1062900" y="3810007"/>
            <a:ext cx="223520" cy="196215"/>
          </a:xfrm>
          <a:prstGeom prst="rect">
            <a:avLst/>
          </a:prstGeom>
        </p:spPr>
        <p:txBody>
          <a:bodyPr vert="horz" wrap="square" lIns="0" tIns="14604" rIns="0" bIns="0" rtlCol="0">
            <a:spAutoFit/>
          </a:bodyPr>
          <a:lstStyle/>
          <a:p>
            <a:pPr marL="12700">
              <a:lnSpc>
                <a:spcPct val="100000"/>
              </a:lnSpc>
              <a:spcBef>
                <a:spcPts val="115"/>
              </a:spcBef>
            </a:pPr>
            <a:r>
              <a:rPr sz="1100" dirty="0">
                <a:latin typeface="Arial" panose="020B0604020202020204"/>
                <a:cs typeface="Arial" panose="020B0604020202020204"/>
              </a:rPr>
              <a:t>0.0</a:t>
            </a:r>
            <a:endParaRPr sz="1100">
              <a:latin typeface="Arial" panose="020B0604020202020204"/>
              <a:cs typeface="Arial" panose="020B0604020202020204"/>
            </a:endParaRPr>
          </a:p>
        </p:txBody>
      </p:sp>
      <p:sp>
        <p:nvSpPr>
          <p:cNvPr id="358" name="object 358"/>
          <p:cNvSpPr txBox="1"/>
          <p:nvPr/>
        </p:nvSpPr>
        <p:spPr>
          <a:xfrm>
            <a:off x="1062900" y="3494777"/>
            <a:ext cx="223520" cy="196215"/>
          </a:xfrm>
          <a:prstGeom prst="rect">
            <a:avLst/>
          </a:prstGeom>
        </p:spPr>
        <p:txBody>
          <a:bodyPr vert="horz" wrap="square" lIns="0" tIns="14604" rIns="0" bIns="0" rtlCol="0">
            <a:spAutoFit/>
          </a:bodyPr>
          <a:lstStyle/>
          <a:p>
            <a:pPr marL="12700">
              <a:lnSpc>
                <a:spcPct val="100000"/>
              </a:lnSpc>
              <a:spcBef>
                <a:spcPts val="115"/>
              </a:spcBef>
            </a:pPr>
            <a:r>
              <a:rPr sz="1100" dirty="0">
                <a:latin typeface="Arial" panose="020B0604020202020204"/>
                <a:cs typeface="Arial" panose="020B0604020202020204"/>
              </a:rPr>
              <a:t>0.5</a:t>
            </a:r>
            <a:endParaRPr sz="1100">
              <a:latin typeface="Arial" panose="020B0604020202020204"/>
              <a:cs typeface="Arial" panose="020B0604020202020204"/>
            </a:endParaRPr>
          </a:p>
        </p:txBody>
      </p:sp>
      <p:sp>
        <p:nvSpPr>
          <p:cNvPr id="359" name="object 359"/>
          <p:cNvSpPr txBox="1"/>
          <p:nvPr/>
        </p:nvSpPr>
        <p:spPr>
          <a:xfrm>
            <a:off x="1062900" y="2865634"/>
            <a:ext cx="223520" cy="196215"/>
          </a:xfrm>
          <a:prstGeom prst="rect">
            <a:avLst/>
          </a:prstGeom>
        </p:spPr>
        <p:txBody>
          <a:bodyPr vert="horz" wrap="square" lIns="0" tIns="14604" rIns="0" bIns="0" rtlCol="0">
            <a:spAutoFit/>
          </a:bodyPr>
          <a:lstStyle/>
          <a:p>
            <a:pPr marL="12700">
              <a:lnSpc>
                <a:spcPct val="100000"/>
              </a:lnSpc>
              <a:spcBef>
                <a:spcPts val="115"/>
              </a:spcBef>
            </a:pPr>
            <a:r>
              <a:rPr sz="1100" dirty="0">
                <a:latin typeface="Arial" panose="020B0604020202020204"/>
                <a:cs typeface="Arial" panose="020B0604020202020204"/>
              </a:rPr>
              <a:t>1.5</a:t>
            </a:r>
            <a:endParaRPr sz="1100">
              <a:latin typeface="Arial" panose="020B0604020202020204"/>
              <a:cs typeface="Arial" panose="020B0604020202020204"/>
            </a:endParaRPr>
          </a:p>
        </p:txBody>
      </p:sp>
      <p:sp>
        <p:nvSpPr>
          <p:cNvPr id="360" name="object 360"/>
          <p:cNvSpPr txBox="1"/>
          <p:nvPr/>
        </p:nvSpPr>
        <p:spPr>
          <a:xfrm>
            <a:off x="1062900" y="2550404"/>
            <a:ext cx="223520" cy="196215"/>
          </a:xfrm>
          <a:prstGeom prst="rect">
            <a:avLst/>
          </a:prstGeom>
        </p:spPr>
        <p:txBody>
          <a:bodyPr vert="horz" wrap="square" lIns="0" tIns="14604" rIns="0" bIns="0" rtlCol="0">
            <a:spAutoFit/>
          </a:bodyPr>
          <a:lstStyle/>
          <a:p>
            <a:pPr marL="12700">
              <a:lnSpc>
                <a:spcPct val="100000"/>
              </a:lnSpc>
              <a:spcBef>
                <a:spcPts val="115"/>
              </a:spcBef>
            </a:pPr>
            <a:r>
              <a:rPr sz="1100" dirty="0">
                <a:latin typeface="Arial" panose="020B0604020202020204"/>
                <a:cs typeface="Arial" panose="020B0604020202020204"/>
              </a:rPr>
              <a:t>2.0</a:t>
            </a:r>
            <a:endParaRPr sz="1100">
              <a:latin typeface="Arial" panose="020B0604020202020204"/>
              <a:cs typeface="Arial" panose="020B0604020202020204"/>
            </a:endParaRPr>
          </a:p>
        </p:txBody>
      </p:sp>
      <p:sp>
        <p:nvSpPr>
          <p:cNvPr id="361" name="object 361"/>
          <p:cNvSpPr txBox="1"/>
          <p:nvPr/>
        </p:nvSpPr>
        <p:spPr>
          <a:xfrm>
            <a:off x="1062900" y="2235156"/>
            <a:ext cx="223520" cy="196215"/>
          </a:xfrm>
          <a:prstGeom prst="rect">
            <a:avLst/>
          </a:prstGeom>
        </p:spPr>
        <p:txBody>
          <a:bodyPr vert="horz" wrap="square" lIns="0" tIns="14604" rIns="0" bIns="0" rtlCol="0">
            <a:spAutoFit/>
          </a:bodyPr>
          <a:lstStyle/>
          <a:p>
            <a:pPr marL="12700">
              <a:lnSpc>
                <a:spcPct val="100000"/>
              </a:lnSpc>
              <a:spcBef>
                <a:spcPts val="115"/>
              </a:spcBef>
            </a:pPr>
            <a:r>
              <a:rPr sz="1100" dirty="0">
                <a:latin typeface="Arial" panose="020B0604020202020204"/>
                <a:cs typeface="Arial" panose="020B0604020202020204"/>
              </a:rPr>
              <a:t>2.5</a:t>
            </a:r>
            <a:endParaRPr sz="1100">
              <a:latin typeface="Arial" panose="020B0604020202020204"/>
              <a:cs typeface="Arial" panose="020B0604020202020204"/>
            </a:endParaRPr>
          </a:p>
        </p:txBody>
      </p:sp>
      <p:sp>
        <p:nvSpPr>
          <p:cNvPr id="362" name="object 362"/>
          <p:cNvSpPr/>
          <p:nvPr/>
        </p:nvSpPr>
        <p:spPr>
          <a:xfrm>
            <a:off x="1624722" y="3924738"/>
            <a:ext cx="0" cy="40640"/>
          </a:xfrm>
          <a:custGeom>
            <a:avLst/>
            <a:gdLst/>
            <a:ahLst/>
            <a:cxnLst/>
            <a:rect l="l" t="t" r="r" b="b"/>
            <a:pathLst>
              <a:path h="40639">
                <a:moveTo>
                  <a:pt x="0" y="40068"/>
                </a:moveTo>
                <a:lnTo>
                  <a:pt x="0" y="0"/>
                </a:lnTo>
              </a:path>
            </a:pathLst>
          </a:custGeom>
          <a:ln w="7749">
            <a:solidFill>
              <a:srgbClr val="000000"/>
            </a:solidFill>
          </a:ln>
        </p:spPr>
        <p:txBody>
          <a:bodyPr wrap="square" lIns="0" tIns="0" rIns="0" bIns="0" rtlCol="0"/>
          <a:lstStyle/>
          <a:p/>
        </p:txBody>
      </p:sp>
      <p:sp>
        <p:nvSpPr>
          <p:cNvPr id="363" name="object 363"/>
          <p:cNvSpPr/>
          <p:nvPr/>
        </p:nvSpPr>
        <p:spPr>
          <a:xfrm>
            <a:off x="2191919" y="3924738"/>
            <a:ext cx="0" cy="40640"/>
          </a:xfrm>
          <a:custGeom>
            <a:avLst/>
            <a:gdLst/>
            <a:ahLst/>
            <a:cxnLst/>
            <a:rect l="l" t="t" r="r" b="b"/>
            <a:pathLst>
              <a:path h="40639">
                <a:moveTo>
                  <a:pt x="0" y="40068"/>
                </a:moveTo>
                <a:lnTo>
                  <a:pt x="0" y="0"/>
                </a:lnTo>
              </a:path>
            </a:pathLst>
          </a:custGeom>
          <a:ln w="7749">
            <a:solidFill>
              <a:srgbClr val="000000"/>
            </a:solidFill>
          </a:ln>
        </p:spPr>
        <p:txBody>
          <a:bodyPr wrap="square" lIns="0" tIns="0" rIns="0" bIns="0" rtlCol="0"/>
          <a:lstStyle/>
          <a:p/>
        </p:txBody>
      </p:sp>
      <p:sp>
        <p:nvSpPr>
          <p:cNvPr id="364" name="object 364"/>
          <p:cNvSpPr/>
          <p:nvPr/>
        </p:nvSpPr>
        <p:spPr>
          <a:xfrm>
            <a:off x="2760416" y="3924738"/>
            <a:ext cx="0" cy="40640"/>
          </a:xfrm>
          <a:custGeom>
            <a:avLst/>
            <a:gdLst/>
            <a:ahLst/>
            <a:cxnLst/>
            <a:rect l="l" t="t" r="r" b="b"/>
            <a:pathLst>
              <a:path h="40639">
                <a:moveTo>
                  <a:pt x="0" y="40068"/>
                </a:moveTo>
                <a:lnTo>
                  <a:pt x="0" y="0"/>
                </a:lnTo>
              </a:path>
            </a:pathLst>
          </a:custGeom>
          <a:ln w="7749">
            <a:solidFill>
              <a:srgbClr val="000000"/>
            </a:solidFill>
          </a:ln>
        </p:spPr>
        <p:txBody>
          <a:bodyPr wrap="square" lIns="0" tIns="0" rIns="0" bIns="0" rtlCol="0"/>
          <a:lstStyle/>
          <a:p/>
        </p:txBody>
      </p:sp>
      <p:sp>
        <p:nvSpPr>
          <p:cNvPr id="365" name="object 365"/>
          <p:cNvSpPr/>
          <p:nvPr/>
        </p:nvSpPr>
        <p:spPr>
          <a:xfrm>
            <a:off x="3327577" y="3924738"/>
            <a:ext cx="0" cy="40640"/>
          </a:xfrm>
          <a:custGeom>
            <a:avLst/>
            <a:gdLst/>
            <a:ahLst/>
            <a:cxnLst/>
            <a:rect l="l" t="t" r="r" b="b"/>
            <a:pathLst>
              <a:path h="40639">
                <a:moveTo>
                  <a:pt x="0" y="40068"/>
                </a:moveTo>
                <a:lnTo>
                  <a:pt x="0" y="0"/>
                </a:lnTo>
              </a:path>
            </a:pathLst>
          </a:custGeom>
          <a:ln w="7749">
            <a:solidFill>
              <a:srgbClr val="000000"/>
            </a:solidFill>
          </a:ln>
        </p:spPr>
        <p:txBody>
          <a:bodyPr wrap="square" lIns="0" tIns="0" rIns="0" bIns="0" rtlCol="0"/>
          <a:lstStyle/>
          <a:p/>
        </p:txBody>
      </p:sp>
      <p:sp>
        <p:nvSpPr>
          <p:cNvPr id="366" name="object 366"/>
          <p:cNvSpPr/>
          <p:nvPr/>
        </p:nvSpPr>
        <p:spPr>
          <a:xfrm>
            <a:off x="3894793" y="3924738"/>
            <a:ext cx="0" cy="40640"/>
          </a:xfrm>
          <a:custGeom>
            <a:avLst/>
            <a:gdLst/>
            <a:ahLst/>
            <a:cxnLst/>
            <a:rect l="l" t="t" r="r" b="b"/>
            <a:pathLst>
              <a:path h="40639">
                <a:moveTo>
                  <a:pt x="0" y="40068"/>
                </a:moveTo>
                <a:lnTo>
                  <a:pt x="0" y="0"/>
                </a:lnTo>
              </a:path>
            </a:pathLst>
          </a:custGeom>
          <a:ln w="7749">
            <a:solidFill>
              <a:srgbClr val="000000"/>
            </a:solidFill>
          </a:ln>
        </p:spPr>
        <p:txBody>
          <a:bodyPr wrap="square" lIns="0" tIns="0" rIns="0" bIns="0" rtlCol="0"/>
          <a:lstStyle/>
          <a:p/>
        </p:txBody>
      </p:sp>
      <p:sp>
        <p:nvSpPr>
          <p:cNvPr id="367" name="object 367"/>
          <p:cNvSpPr/>
          <p:nvPr/>
        </p:nvSpPr>
        <p:spPr>
          <a:xfrm>
            <a:off x="1340446" y="3924738"/>
            <a:ext cx="2839085" cy="0"/>
          </a:xfrm>
          <a:custGeom>
            <a:avLst/>
            <a:gdLst/>
            <a:ahLst/>
            <a:cxnLst/>
            <a:rect l="l" t="t" r="r" b="b"/>
            <a:pathLst>
              <a:path w="2839085">
                <a:moveTo>
                  <a:pt x="0" y="0"/>
                </a:moveTo>
                <a:lnTo>
                  <a:pt x="2838603" y="0"/>
                </a:lnTo>
              </a:path>
            </a:pathLst>
          </a:custGeom>
          <a:ln w="7745">
            <a:solidFill>
              <a:srgbClr val="000000"/>
            </a:solidFill>
          </a:ln>
        </p:spPr>
        <p:txBody>
          <a:bodyPr wrap="square" lIns="0" tIns="0" rIns="0" bIns="0" rtlCol="0"/>
          <a:lstStyle/>
          <a:p/>
        </p:txBody>
      </p:sp>
      <p:sp>
        <p:nvSpPr>
          <p:cNvPr id="368" name="object 368"/>
          <p:cNvSpPr/>
          <p:nvPr/>
        </p:nvSpPr>
        <p:spPr>
          <a:xfrm>
            <a:off x="1300416" y="3924738"/>
            <a:ext cx="40640" cy="0"/>
          </a:xfrm>
          <a:custGeom>
            <a:avLst/>
            <a:gdLst/>
            <a:ahLst/>
            <a:cxnLst/>
            <a:rect l="l" t="t" r="r" b="b"/>
            <a:pathLst>
              <a:path w="40640">
                <a:moveTo>
                  <a:pt x="0" y="0"/>
                </a:moveTo>
                <a:lnTo>
                  <a:pt x="40030" y="0"/>
                </a:lnTo>
              </a:path>
            </a:pathLst>
          </a:custGeom>
          <a:ln w="7745">
            <a:solidFill>
              <a:srgbClr val="000000"/>
            </a:solidFill>
          </a:ln>
        </p:spPr>
        <p:txBody>
          <a:bodyPr wrap="square" lIns="0" tIns="0" rIns="0" bIns="0" rtlCol="0"/>
          <a:lstStyle/>
          <a:p/>
        </p:txBody>
      </p:sp>
      <p:sp>
        <p:nvSpPr>
          <p:cNvPr id="369" name="object 369"/>
          <p:cNvSpPr/>
          <p:nvPr/>
        </p:nvSpPr>
        <p:spPr>
          <a:xfrm>
            <a:off x="1300416" y="3609544"/>
            <a:ext cx="40640" cy="0"/>
          </a:xfrm>
          <a:custGeom>
            <a:avLst/>
            <a:gdLst/>
            <a:ahLst/>
            <a:cxnLst/>
            <a:rect l="l" t="t" r="r" b="b"/>
            <a:pathLst>
              <a:path w="40640">
                <a:moveTo>
                  <a:pt x="0" y="0"/>
                </a:moveTo>
                <a:lnTo>
                  <a:pt x="40030" y="0"/>
                </a:lnTo>
              </a:path>
            </a:pathLst>
          </a:custGeom>
          <a:ln w="7745">
            <a:solidFill>
              <a:srgbClr val="000000"/>
            </a:solidFill>
          </a:ln>
        </p:spPr>
        <p:txBody>
          <a:bodyPr wrap="square" lIns="0" tIns="0" rIns="0" bIns="0" rtlCol="0"/>
          <a:lstStyle/>
          <a:p/>
        </p:txBody>
      </p:sp>
      <p:sp>
        <p:nvSpPr>
          <p:cNvPr id="370" name="object 370"/>
          <p:cNvSpPr/>
          <p:nvPr/>
        </p:nvSpPr>
        <p:spPr>
          <a:xfrm>
            <a:off x="1300416" y="3294314"/>
            <a:ext cx="40640" cy="0"/>
          </a:xfrm>
          <a:custGeom>
            <a:avLst/>
            <a:gdLst/>
            <a:ahLst/>
            <a:cxnLst/>
            <a:rect l="l" t="t" r="r" b="b"/>
            <a:pathLst>
              <a:path w="40640">
                <a:moveTo>
                  <a:pt x="0" y="0"/>
                </a:moveTo>
                <a:lnTo>
                  <a:pt x="40030" y="0"/>
                </a:lnTo>
              </a:path>
            </a:pathLst>
          </a:custGeom>
          <a:ln w="7745">
            <a:solidFill>
              <a:srgbClr val="000000"/>
            </a:solidFill>
          </a:ln>
        </p:spPr>
        <p:txBody>
          <a:bodyPr wrap="square" lIns="0" tIns="0" rIns="0" bIns="0" rtlCol="0"/>
          <a:lstStyle/>
          <a:p/>
        </p:txBody>
      </p:sp>
      <p:sp>
        <p:nvSpPr>
          <p:cNvPr id="371" name="object 371"/>
          <p:cNvSpPr/>
          <p:nvPr/>
        </p:nvSpPr>
        <p:spPr>
          <a:xfrm>
            <a:off x="1300416" y="2980365"/>
            <a:ext cx="40640" cy="0"/>
          </a:xfrm>
          <a:custGeom>
            <a:avLst/>
            <a:gdLst/>
            <a:ahLst/>
            <a:cxnLst/>
            <a:rect l="l" t="t" r="r" b="b"/>
            <a:pathLst>
              <a:path w="40640">
                <a:moveTo>
                  <a:pt x="0" y="0"/>
                </a:moveTo>
                <a:lnTo>
                  <a:pt x="40030" y="0"/>
                </a:lnTo>
              </a:path>
            </a:pathLst>
          </a:custGeom>
          <a:ln w="7745">
            <a:solidFill>
              <a:srgbClr val="000000"/>
            </a:solidFill>
          </a:ln>
        </p:spPr>
        <p:txBody>
          <a:bodyPr wrap="square" lIns="0" tIns="0" rIns="0" bIns="0" rtlCol="0"/>
          <a:lstStyle/>
          <a:p/>
        </p:txBody>
      </p:sp>
      <p:sp>
        <p:nvSpPr>
          <p:cNvPr id="372" name="object 372"/>
          <p:cNvSpPr/>
          <p:nvPr/>
        </p:nvSpPr>
        <p:spPr>
          <a:xfrm>
            <a:off x="1300416" y="2665117"/>
            <a:ext cx="40640" cy="0"/>
          </a:xfrm>
          <a:custGeom>
            <a:avLst/>
            <a:gdLst/>
            <a:ahLst/>
            <a:cxnLst/>
            <a:rect l="l" t="t" r="r" b="b"/>
            <a:pathLst>
              <a:path w="40640">
                <a:moveTo>
                  <a:pt x="0" y="0"/>
                </a:moveTo>
                <a:lnTo>
                  <a:pt x="40030" y="0"/>
                </a:lnTo>
              </a:path>
            </a:pathLst>
          </a:custGeom>
          <a:ln w="7745">
            <a:solidFill>
              <a:srgbClr val="000000"/>
            </a:solidFill>
          </a:ln>
        </p:spPr>
        <p:txBody>
          <a:bodyPr wrap="square" lIns="0" tIns="0" rIns="0" bIns="0" rtlCol="0"/>
          <a:lstStyle/>
          <a:p/>
        </p:txBody>
      </p:sp>
      <p:sp>
        <p:nvSpPr>
          <p:cNvPr id="373" name="object 373"/>
          <p:cNvSpPr/>
          <p:nvPr/>
        </p:nvSpPr>
        <p:spPr>
          <a:xfrm>
            <a:off x="1300416" y="2349941"/>
            <a:ext cx="40640" cy="0"/>
          </a:xfrm>
          <a:custGeom>
            <a:avLst/>
            <a:gdLst/>
            <a:ahLst/>
            <a:cxnLst/>
            <a:rect l="l" t="t" r="r" b="b"/>
            <a:pathLst>
              <a:path w="40640">
                <a:moveTo>
                  <a:pt x="0" y="0"/>
                </a:moveTo>
                <a:lnTo>
                  <a:pt x="40030" y="0"/>
                </a:lnTo>
              </a:path>
            </a:pathLst>
          </a:custGeom>
          <a:ln w="7745">
            <a:solidFill>
              <a:srgbClr val="000000"/>
            </a:solidFill>
          </a:ln>
        </p:spPr>
        <p:txBody>
          <a:bodyPr wrap="square" lIns="0" tIns="0" rIns="0" bIns="0" rtlCol="0"/>
          <a:lstStyle/>
          <a:p/>
        </p:txBody>
      </p:sp>
      <p:sp>
        <p:nvSpPr>
          <p:cNvPr id="374" name="object 374"/>
          <p:cNvSpPr/>
          <p:nvPr/>
        </p:nvSpPr>
        <p:spPr>
          <a:xfrm>
            <a:off x="1340446" y="2349941"/>
            <a:ext cx="0" cy="1574800"/>
          </a:xfrm>
          <a:custGeom>
            <a:avLst/>
            <a:gdLst/>
            <a:ahLst/>
            <a:cxnLst/>
            <a:rect l="l" t="t" r="r" b="b"/>
            <a:pathLst>
              <a:path h="1574800">
                <a:moveTo>
                  <a:pt x="0" y="1574797"/>
                </a:moveTo>
                <a:lnTo>
                  <a:pt x="0" y="0"/>
                </a:lnTo>
              </a:path>
            </a:pathLst>
          </a:custGeom>
          <a:ln w="7749">
            <a:solidFill>
              <a:srgbClr val="000000"/>
            </a:solidFill>
          </a:ln>
        </p:spPr>
        <p:txBody>
          <a:bodyPr wrap="square" lIns="0" tIns="0" rIns="0" bIns="0" rtlCol="0"/>
          <a:lstStyle/>
          <a:p/>
        </p:txBody>
      </p:sp>
      <p:sp>
        <p:nvSpPr>
          <p:cNvPr id="375" name="object 375"/>
          <p:cNvSpPr/>
          <p:nvPr/>
        </p:nvSpPr>
        <p:spPr>
          <a:xfrm>
            <a:off x="1624722" y="2349941"/>
            <a:ext cx="0" cy="40640"/>
          </a:xfrm>
          <a:custGeom>
            <a:avLst/>
            <a:gdLst/>
            <a:ahLst/>
            <a:cxnLst/>
            <a:rect l="l" t="t" r="r" b="b"/>
            <a:pathLst>
              <a:path h="40639">
                <a:moveTo>
                  <a:pt x="0" y="0"/>
                </a:moveTo>
                <a:lnTo>
                  <a:pt x="0" y="40014"/>
                </a:lnTo>
              </a:path>
            </a:pathLst>
          </a:custGeom>
          <a:ln w="7749">
            <a:solidFill>
              <a:srgbClr val="000000"/>
            </a:solidFill>
          </a:ln>
        </p:spPr>
        <p:txBody>
          <a:bodyPr wrap="square" lIns="0" tIns="0" rIns="0" bIns="0" rtlCol="0"/>
          <a:lstStyle/>
          <a:p/>
        </p:txBody>
      </p:sp>
      <p:sp>
        <p:nvSpPr>
          <p:cNvPr id="376" name="object 376"/>
          <p:cNvSpPr/>
          <p:nvPr/>
        </p:nvSpPr>
        <p:spPr>
          <a:xfrm>
            <a:off x="2191919" y="2349941"/>
            <a:ext cx="0" cy="40640"/>
          </a:xfrm>
          <a:custGeom>
            <a:avLst/>
            <a:gdLst/>
            <a:ahLst/>
            <a:cxnLst/>
            <a:rect l="l" t="t" r="r" b="b"/>
            <a:pathLst>
              <a:path h="40639">
                <a:moveTo>
                  <a:pt x="0" y="0"/>
                </a:moveTo>
                <a:lnTo>
                  <a:pt x="0" y="40014"/>
                </a:lnTo>
              </a:path>
            </a:pathLst>
          </a:custGeom>
          <a:ln w="7749">
            <a:solidFill>
              <a:srgbClr val="000000"/>
            </a:solidFill>
          </a:ln>
        </p:spPr>
        <p:txBody>
          <a:bodyPr wrap="square" lIns="0" tIns="0" rIns="0" bIns="0" rtlCol="0"/>
          <a:lstStyle/>
          <a:p/>
        </p:txBody>
      </p:sp>
      <p:sp>
        <p:nvSpPr>
          <p:cNvPr id="377" name="object 377"/>
          <p:cNvSpPr/>
          <p:nvPr/>
        </p:nvSpPr>
        <p:spPr>
          <a:xfrm>
            <a:off x="2760416" y="2349941"/>
            <a:ext cx="0" cy="40640"/>
          </a:xfrm>
          <a:custGeom>
            <a:avLst/>
            <a:gdLst/>
            <a:ahLst/>
            <a:cxnLst/>
            <a:rect l="l" t="t" r="r" b="b"/>
            <a:pathLst>
              <a:path h="40639">
                <a:moveTo>
                  <a:pt x="0" y="0"/>
                </a:moveTo>
                <a:lnTo>
                  <a:pt x="0" y="40014"/>
                </a:lnTo>
              </a:path>
            </a:pathLst>
          </a:custGeom>
          <a:ln w="7749">
            <a:solidFill>
              <a:srgbClr val="000000"/>
            </a:solidFill>
          </a:ln>
        </p:spPr>
        <p:txBody>
          <a:bodyPr wrap="square" lIns="0" tIns="0" rIns="0" bIns="0" rtlCol="0"/>
          <a:lstStyle/>
          <a:p/>
        </p:txBody>
      </p:sp>
      <p:sp>
        <p:nvSpPr>
          <p:cNvPr id="378" name="object 378"/>
          <p:cNvSpPr/>
          <p:nvPr/>
        </p:nvSpPr>
        <p:spPr>
          <a:xfrm>
            <a:off x="3327577" y="2349941"/>
            <a:ext cx="0" cy="40640"/>
          </a:xfrm>
          <a:custGeom>
            <a:avLst/>
            <a:gdLst/>
            <a:ahLst/>
            <a:cxnLst/>
            <a:rect l="l" t="t" r="r" b="b"/>
            <a:pathLst>
              <a:path h="40639">
                <a:moveTo>
                  <a:pt x="0" y="0"/>
                </a:moveTo>
                <a:lnTo>
                  <a:pt x="0" y="40014"/>
                </a:lnTo>
              </a:path>
            </a:pathLst>
          </a:custGeom>
          <a:ln w="7749">
            <a:solidFill>
              <a:srgbClr val="000000"/>
            </a:solidFill>
          </a:ln>
        </p:spPr>
        <p:txBody>
          <a:bodyPr wrap="square" lIns="0" tIns="0" rIns="0" bIns="0" rtlCol="0"/>
          <a:lstStyle/>
          <a:p/>
        </p:txBody>
      </p:sp>
      <p:sp>
        <p:nvSpPr>
          <p:cNvPr id="379" name="object 379"/>
          <p:cNvSpPr/>
          <p:nvPr/>
        </p:nvSpPr>
        <p:spPr>
          <a:xfrm>
            <a:off x="3894793" y="2349941"/>
            <a:ext cx="0" cy="40640"/>
          </a:xfrm>
          <a:custGeom>
            <a:avLst/>
            <a:gdLst/>
            <a:ahLst/>
            <a:cxnLst/>
            <a:rect l="l" t="t" r="r" b="b"/>
            <a:pathLst>
              <a:path h="40639">
                <a:moveTo>
                  <a:pt x="0" y="0"/>
                </a:moveTo>
                <a:lnTo>
                  <a:pt x="0" y="40014"/>
                </a:lnTo>
              </a:path>
            </a:pathLst>
          </a:custGeom>
          <a:ln w="7749">
            <a:solidFill>
              <a:srgbClr val="000000"/>
            </a:solidFill>
          </a:ln>
        </p:spPr>
        <p:txBody>
          <a:bodyPr wrap="square" lIns="0" tIns="0" rIns="0" bIns="0" rtlCol="0"/>
          <a:lstStyle/>
          <a:p/>
        </p:txBody>
      </p:sp>
      <p:sp>
        <p:nvSpPr>
          <p:cNvPr id="380" name="object 380"/>
          <p:cNvSpPr/>
          <p:nvPr/>
        </p:nvSpPr>
        <p:spPr>
          <a:xfrm>
            <a:off x="1340446" y="2349941"/>
            <a:ext cx="2839085" cy="0"/>
          </a:xfrm>
          <a:custGeom>
            <a:avLst/>
            <a:gdLst/>
            <a:ahLst/>
            <a:cxnLst/>
            <a:rect l="l" t="t" r="r" b="b"/>
            <a:pathLst>
              <a:path w="2839085">
                <a:moveTo>
                  <a:pt x="0" y="0"/>
                </a:moveTo>
                <a:lnTo>
                  <a:pt x="2838603" y="0"/>
                </a:lnTo>
              </a:path>
            </a:pathLst>
          </a:custGeom>
          <a:ln w="7745">
            <a:solidFill>
              <a:srgbClr val="000000"/>
            </a:solidFill>
          </a:ln>
        </p:spPr>
        <p:txBody>
          <a:bodyPr wrap="square" lIns="0" tIns="0" rIns="0" bIns="0" rtlCol="0"/>
          <a:lstStyle/>
          <a:p/>
        </p:txBody>
      </p:sp>
      <p:sp>
        <p:nvSpPr>
          <p:cNvPr id="381" name="object 381"/>
          <p:cNvSpPr/>
          <p:nvPr/>
        </p:nvSpPr>
        <p:spPr>
          <a:xfrm>
            <a:off x="4138983" y="3924738"/>
            <a:ext cx="40640" cy="0"/>
          </a:xfrm>
          <a:custGeom>
            <a:avLst/>
            <a:gdLst/>
            <a:ahLst/>
            <a:cxnLst/>
            <a:rect l="l" t="t" r="r" b="b"/>
            <a:pathLst>
              <a:path w="40639">
                <a:moveTo>
                  <a:pt x="40066" y="0"/>
                </a:moveTo>
                <a:lnTo>
                  <a:pt x="0" y="0"/>
                </a:lnTo>
              </a:path>
            </a:pathLst>
          </a:custGeom>
          <a:ln w="7745">
            <a:solidFill>
              <a:srgbClr val="000000"/>
            </a:solidFill>
          </a:ln>
        </p:spPr>
        <p:txBody>
          <a:bodyPr wrap="square" lIns="0" tIns="0" rIns="0" bIns="0" rtlCol="0"/>
          <a:lstStyle/>
          <a:p/>
        </p:txBody>
      </p:sp>
      <p:sp>
        <p:nvSpPr>
          <p:cNvPr id="382" name="object 382"/>
          <p:cNvSpPr/>
          <p:nvPr/>
        </p:nvSpPr>
        <p:spPr>
          <a:xfrm>
            <a:off x="4138983" y="3609544"/>
            <a:ext cx="40640" cy="0"/>
          </a:xfrm>
          <a:custGeom>
            <a:avLst/>
            <a:gdLst/>
            <a:ahLst/>
            <a:cxnLst/>
            <a:rect l="l" t="t" r="r" b="b"/>
            <a:pathLst>
              <a:path w="40639">
                <a:moveTo>
                  <a:pt x="40066" y="0"/>
                </a:moveTo>
                <a:lnTo>
                  <a:pt x="0" y="0"/>
                </a:lnTo>
              </a:path>
            </a:pathLst>
          </a:custGeom>
          <a:ln w="7745">
            <a:solidFill>
              <a:srgbClr val="000000"/>
            </a:solidFill>
          </a:ln>
        </p:spPr>
        <p:txBody>
          <a:bodyPr wrap="square" lIns="0" tIns="0" rIns="0" bIns="0" rtlCol="0"/>
          <a:lstStyle/>
          <a:p/>
        </p:txBody>
      </p:sp>
      <p:sp>
        <p:nvSpPr>
          <p:cNvPr id="383" name="object 383"/>
          <p:cNvSpPr/>
          <p:nvPr/>
        </p:nvSpPr>
        <p:spPr>
          <a:xfrm>
            <a:off x="4138983" y="3294314"/>
            <a:ext cx="40640" cy="0"/>
          </a:xfrm>
          <a:custGeom>
            <a:avLst/>
            <a:gdLst/>
            <a:ahLst/>
            <a:cxnLst/>
            <a:rect l="l" t="t" r="r" b="b"/>
            <a:pathLst>
              <a:path w="40639">
                <a:moveTo>
                  <a:pt x="40066" y="0"/>
                </a:moveTo>
                <a:lnTo>
                  <a:pt x="0" y="0"/>
                </a:lnTo>
              </a:path>
            </a:pathLst>
          </a:custGeom>
          <a:ln w="7745">
            <a:solidFill>
              <a:srgbClr val="000000"/>
            </a:solidFill>
          </a:ln>
        </p:spPr>
        <p:txBody>
          <a:bodyPr wrap="square" lIns="0" tIns="0" rIns="0" bIns="0" rtlCol="0"/>
          <a:lstStyle/>
          <a:p/>
        </p:txBody>
      </p:sp>
      <p:sp>
        <p:nvSpPr>
          <p:cNvPr id="384" name="object 384"/>
          <p:cNvSpPr/>
          <p:nvPr/>
        </p:nvSpPr>
        <p:spPr>
          <a:xfrm>
            <a:off x="4138983" y="2980365"/>
            <a:ext cx="40640" cy="0"/>
          </a:xfrm>
          <a:custGeom>
            <a:avLst/>
            <a:gdLst/>
            <a:ahLst/>
            <a:cxnLst/>
            <a:rect l="l" t="t" r="r" b="b"/>
            <a:pathLst>
              <a:path w="40639">
                <a:moveTo>
                  <a:pt x="40066" y="0"/>
                </a:moveTo>
                <a:lnTo>
                  <a:pt x="0" y="0"/>
                </a:lnTo>
              </a:path>
            </a:pathLst>
          </a:custGeom>
          <a:ln w="7745">
            <a:solidFill>
              <a:srgbClr val="000000"/>
            </a:solidFill>
          </a:ln>
        </p:spPr>
        <p:txBody>
          <a:bodyPr wrap="square" lIns="0" tIns="0" rIns="0" bIns="0" rtlCol="0"/>
          <a:lstStyle/>
          <a:p/>
        </p:txBody>
      </p:sp>
      <p:sp>
        <p:nvSpPr>
          <p:cNvPr id="385" name="object 385"/>
          <p:cNvSpPr/>
          <p:nvPr/>
        </p:nvSpPr>
        <p:spPr>
          <a:xfrm>
            <a:off x="4138983" y="2665117"/>
            <a:ext cx="40640" cy="0"/>
          </a:xfrm>
          <a:custGeom>
            <a:avLst/>
            <a:gdLst/>
            <a:ahLst/>
            <a:cxnLst/>
            <a:rect l="l" t="t" r="r" b="b"/>
            <a:pathLst>
              <a:path w="40639">
                <a:moveTo>
                  <a:pt x="40066" y="0"/>
                </a:moveTo>
                <a:lnTo>
                  <a:pt x="0" y="0"/>
                </a:lnTo>
              </a:path>
            </a:pathLst>
          </a:custGeom>
          <a:ln w="7745">
            <a:solidFill>
              <a:srgbClr val="000000"/>
            </a:solidFill>
          </a:ln>
        </p:spPr>
        <p:txBody>
          <a:bodyPr wrap="square" lIns="0" tIns="0" rIns="0" bIns="0" rtlCol="0"/>
          <a:lstStyle/>
          <a:p/>
        </p:txBody>
      </p:sp>
      <p:sp>
        <p:nvSpPr>
          <p:cNvPr id="386" name="object 386"/>
          <p:cNvSpPr/>
          <p:nvPr/>
        </p:nvSpPr>
        <p:spPr>
          <a:xfrm>
            <a:off x="4138983" y="2349941"/>
            <a:ext cx="40640" cy="0"/>
          </a:xfrm>
          <a:custGeom>
            <a:avLst/>
            <a:gdLst/>
            <a:ahLst/>
            <a:cxnLst/>
            <a:rect l="l" t="t" r="r" b="b"/>
            <a:pathLst>
              <a:path w="40639">
                <a:moveTo>
                  <a:pt x="40066" y="0"/>
                </a:moveTo>
                <a:lnTo>
                  <a:pt x="0" y="0"/>
                </a:lnTo>
              </a:path>
            </a:pathLst>
          </a:custGeom>
          <a:ln w="7745">
            <a:solidFill>
              <a:srgbClr val="000000"/>
            </a:solidFill>
          </a:ln>
        </p:spPr>
        <p:txBody>
          <a:bodyPr wrap="square" lIns="0" tIns="0" rIns="0" bIns="0" rtlCol="0"/>
          <a:lstStyle/>
          <a:p/>
        </p:txBody>
      </p:sp>
      <p:sp>
        <p:nvSpPr>
          <p:cNvPr id="387" name="object 387"/>
          <p:cNvSpPr/>
          <p:nvPr/>
        </p:nvSpPr>
        <p:spPr>
          <a:xfrm>
            <a:off x="4179050" y="2349941"/>
            <a:ext cx="0" cy="1574800"/>
          </a:xfrm>
          <a:custGeom>
            <a:avLst/>
            <a:gdLst/>
            <a:ahLst/>
            <a:cxnLst/>
            <a:rect l="l" t="t" r="r" b="b"/>
            <a:pathLst>
              <a:path h="1574800">
                <a:moveTo>
                  <a:pt x="0" y="1574797"/>
                </a:moveTo>
                <a:lnTo>
                  <a:pt x="0" y="0"/>
                </a:lnTo>
              </a:path>
            </a:pathLst>
          </a:custGeom>
          <a:ln w="7749">
            <a:solidFill>
              <a:srgbClr val="000000"/>
            </a:solidFill>
          </a:ln>
        </p:spPr>
        <p:txBody>
          <a:bodyPr wrap="square" lIns="0" tIns="0" rIns="0" bIns="0" rtlCol="0"/>
          <a:lstStyle/>
          <a:p/>
        </p:txBody>
      </p:sp>
      <p:sp>
        <p:nvSpPr>
          <p:cNvPr id="388" name="object 388"/>
          <p:cNvSpPr txBox="1"/>
          <p:nvPr/>
        </p:nvSpPr>
        <p:spPr>
          <a:xfrm>
            <a:off x="1062900" y="3152426"/>
            <a:ext cx="3110230" cy="196215"/>
          </a:xfrm>
          <a:prstGeom prst="rect">
            <a:avLst/>
          </a:prstGeom>
        </p:spPr>
        <p:txBody>
          <a:bodyPr vert="horz" wrap="square" lIns="0" tIns="14604" rIns="0" bIns="0" rtlCol="0">
            <a:spAutoFit/>
          </a:bodyPr>
          <a:lstStyle/>
          <a:p>
            <a:pPr marL="12700">
              <a:lnSpc>
                <a:spcPct val="100000"/>
              </a:lnSpc>
              <a:spcBef>
                <a:spcPts val="115"/>
              </a:spcBef>
            </a:pPr>
            <a:r>
              <a:rPr sz="1650" spc="7" baseline="-10000" dirty="0">
                <a:latin typeface="Arial" panose="020B0604020202020204"/>
                <a:cs typeface="Arial" panose="020B0604020202020204"/>
              </a:rPr>
              <a:t>1.0 </a:t>
            </a:r>
            <a:r>
              <a:rPr sz="1100" spc="5" dirty="0">
                <a:latin typeface="Arial" panose="020B0604020202020204"/>
                <a:cs typeface="Arial" panose="020B0604020202020204"/>
              </a:rPr>
              <a:t>.......................................................................</a:t>
            </a:r>
            <a:endParaRPr sz="1100">
              <a:latin typeface="Arial" panose="020B0604020202020204"/>
              <a:cs typeface="Arial" panose="020B0604020202020204"/>
            </a:endParaRPr>
          </a:p>
        </p:txBody>
      </p:sp>
      <p:sp>
        <p:nvSpPr>
          <p:cNvPr id="389" name="object 389"/>
          <p:cNvSpPr txBox="1"/>
          <p:nvPr/>
        </p:nvSpPr>
        <p:spPr>
          <a:xfrm>
            <a:off x="861877" y="2536711"/>
            <a:ext cx="184785" cy="1264285"/>
          </a:xfrm>
          <a:prstGeom prst="rect">
            <a:avLst/>
          </a:prstGeom>
        </p:spPr>
        <p:txBody>
          <a:bodyPr vert="vert270" wrap="square" lIns="0" tIns="1270" rIns="0" bIns="0" rtlCol="0">
            <a:spAutoFit/>
          </a:bodyPr>
          <a:lstStyle/>
          <a:p>
            <a:pPr marL="12700">
              <a:lnSpc>
                <a:spcPct val="100000"/>
              </a:lnSpc>
              <a:spcBef>
                <a:spcPts val="10"/>
              </a:spcBef>
            </a:pPr>
            <a:r>
              <a:rPr sz="1100" spc="5" dirty="0">
                <a:latin typeface="Arial" panose="020B0604020202020204"/>
                <a:cs typeface="Arial" panose="020B0604020202020204"/>
              </a:rPr>
              <a:t>Normalized</a:t>
            </a:r>
            <a:r>
              <a:rPr sz="1100" spc="-50" dirty="0">
                <a:latin typeface="Arial" panose="020B0604020202020204"/>
                <a:cs typeface="Arial" panose="020B0604020202020204"/>
              </a:rPr>
              <a:t> </a:t>
            </a:r>
            <a:r>
              <a:rPr sz="1100" spc="5" dirty="0">
                <a:latin typeface="Arial" panose="020B0604020202020204"/>
                <a:cs typeface="Arial" panose="020B0604020202020204"/>
              </a:rPr>
              <a:t>Volume</a:t>
            </a:r>
            <a:endParaRPr sz="1100">
              <a:latin typeface="Arial" panose="020B0604020202020204"/>
              <a:cs typeface="Arial" panose="020B0604020202020204"/>
            </a:endParaRPr>
          </a:p>
        </p:txBody>
      </p:sp>
      <p:sp>
        <p:nvSpPr>
          <p:cNvPr id="390" name="object 390"/>
          <p:cNvSpPr/>
          <p:nvPr/>
        </p:nvSpPr>
        <p:spPr>
          <a:xfrm>
            <a:off x="1385691" y="2410621"/>
            <a:ext cx="1899285" cy="353060"/>
          </a:xfrm>
          <a:custGeom>
            <a:avLst/>
            <a:gdLst/>
            <a:ahLst/>
            <a:cxnLst/>
            <a:rect l="l" t="t" r="r" b="b"/>
            <a:pathLst>
              <a:path w="1899285" h="353060">
                <a:moveTo>
                  <a:pt x="0" y="352720"/>
                </a:moveTo>
                <a:lnTo>
                  <a:pt x="1899257" y="352720"/>
                </a:lnTo>
                <a:lnTo>
                  <a:pt x="1899257" y="0"/>
                </a:lnTo>
                <a:lnTo>
                  <a:pt x="0" y="0"/>
                </a:lnTo>
                <a:lnTo>
                  <a:pt x="0" y="352720"/>
                </a:lnTo>
                <a:close/>
              </a:path>
            </a:pathLst>
          </a:custGeom>
          <a:ln w="3175">
            <a:solidFill>
              <a:srgbClr val="000000"/>
            </a:solidFill>
          </a:ln>
        </p:spPr>
        <p:txBody>
          <a:bodyPr wrap="square" lIns="0" tIns="0" rIns="0" bIns="0" rtlCol="0"/>
          <a:lstStyle/>
          <a:p/>
        </p:txBody>
      </p:sp>
      <p:sp>
        <p:nvSpPr>
          <p:cNvPr id="391" name="object 391"/>
          <p:cNvSpPr/>
          <p:nvPr/>
        </p:nvSpPr>
        <p:spPr>
          <a:xfrm>
            <a:off x="1437358" y="2441661"/>
            <a:ext cx="310515" cy="120650"/>
          </a:xfrm>
          <a:custGeom>
            <a:avLst/>
            <a:gdLst/>
            <a:ahLst/>
            <a:cxnLst/>
            <a:rect l="l" t="t" r="r" b="b"/>
            <a:pathLst>
              <a:path w="310514" h="120650">
                <a:moveTo>
                  <a:pt x="0" y="120128"/>
                </a:moveTo>
                <a:lnTo>
                  <a:pt x="310108" y="120128"/>
                </a:lnTo>
                <a:lnTo>
                  <a:pt x="310108" y="0"/>
                </a:lnTo>
                <a:lnTo>
                  <a:pt x="0" y="0"/>
                </a:lnTo>
                <a:lnTo>
                  <a:pt x="0" y="120128"/>
                </a:lnTo>
                <a:close/>
              </a:path>
            </a:pathLst>
          </a:custGeom>
          <a:ln w="10328">
            <a:solidFill>
              <a:srgbClr val="FF00FF"/>
            </a:solidFill>
          </a:ln>
        </p:spPr>
        <p:txBody>
          <a:bodyPr wrap="square" lIns="0" tIns="0" rIns="0" bIns="0" rtlCol="0"/>
          <a:lstStyle/>
          <a:p/>
        </p:txBody>
      </p:sp>
      <p:sp>
        <p:nvSpPr>
          <p:cNvPr id="392" name="object 392"/>
          <p:cNvSpPr/>
          <p:nvPr/>
        </p:nvSpPr>
        <p:spPr>
          <a:xfrm>
            <a:off x="1437352" y="2441647"/>
            <a:ext cx="310101" cy="120131"/>
          </a:xfrm>
          <a:prstGeom prst="rect">
            <a:avLst/>
          </a:prstGeom>
          <a:blipFill>
            <a:blip r:embed="rId1" cstate="print"/>
            <a:stretch>
              <a:fillRect/>
            </a:stretch>
          </a:blipFill>
        </p:spPr>
        <p:txBody>
          <a:bodyPr wrap="square" lIns="0" tIns="0" rIns="0" bIns="0" rtlCol="0"/>
          <a:lstStyle/>
          <a:p/>
        </p:txBody>
      </p:sp>
      <p:sp>
        <p:nvSpPr>
          <p:cNvPr id="393" name="object 393"/>
          <p:cNvSpPr/>
          <p:nvPr/>
        </p:nvSpPr>
        <p:spPr>
          <a:xfrm>
            <a:off x="1437358" y="2441655"/>
            <a:ext cx="310515" cy="120650"/>
          </a:xfrm>
          <a:custGeom>
            <a:avLst/>
            <a:gdLst/>
            <a:ahLst/>
            <a:cxnLst/>
            <a:rect l="l" t="t" r="r" b="b"/>
            <a:pathLst>
              <a:path w="310514" h="120650">
                <a:moveTo>
                  <a:pt x="0" y="0"/>
                </a:moveTo>
                <a:lnTo>
                  <a:pt x="310108" y="0"/>
                </a:lnTo>
                <a:lnTo>
                  <a:pt x="310108" y="120134"/>
                </a:lnTo>
                <a:lnTo>
                  <a:pt x="0" y="120134"/>
                </a:lnTo>
                <a:lnTo>
                  <a:pt x="0" y="0"/>
                </a:lnTo>
              </a:path>
            </a:pathLst>
          </a:custGeom>
          <a:ln w="10328">
            <a:solidFill>
              <a:srgbClr val="FF00FF"/>
            </a:solidFill>
          </a:ln>
        </p:spPr>
        <p:txBody>
          <a:bodyPr wrap="square" lIns="0" tIns="0" rIns="0" bIns="0" rtlCol="0"/>
          <a:lstStyle/>
          <a:p/>
        </p:txBody>
      </p:sp>
      <p:sp>
        <p:nvSpPr>
          <p:cNvPr id="394" name="object 394"/>
          <p:cNvSpPr txBox="1"/>
          <p:nvPr/>
        </p:nvSpPr>
        <p:spPr>
          <a:xfrm>
            <a:off x="1778676" y="2395359"/>
            <a:ext cx="340995" cy="196215"/>
          </a:xfrm>
          <a:prstGeom prst="rect">
            <a:avLst/>
          </a:prstGeom>
        </p:spPr>
        <p:txBody>
          <a:bodyPr vert="horz" wrap="square" lIns="0" tIns="14604" rIns="0" bIns="0" rtlCol="0">
            <a:spAutoFit/>
          </a:bodyPr>
          <a:lstStyle/>
          <a:p>
            <a:pPr marL="12700">
              <a:lnSpc>
                <a:spcPct val="100000"/>
              </a:lnSpc>
              <a:spcBef>
                <a:spcPts val="115"/>
              </a:spcBef>
            </a:pPr>
            <a:r>
              <a:rPr sz="1100" spc="5" dirty="0">
                <a:latin typeface="Arial" panose="020B0604020202020204"/>
                <a:cs typeface="Arial" panose="020B0604020202020204"/>
              </a:rPr>
              <a:t>CLIP</a:t>
            </a:r>
            <a:endParaRPr sz="1100">
              <a:latin typeface="Arial" panose="020B0604020202020204"/>
              <a:cs typeface="Arial" panose="020B0604020202020204"/>
            </a:endParaRPr>
          </a:p>
        </p:txBody>
      </p:sp>
      <p:sp>
        <p:nvSpPr>
          <p:cNvPr id="395" name="object 395"/>
          <p:cNvSpPr/>
          <p:nvPr/>
        </p:nvSpPr>
        <p:spPr>
          <a:xfrm>
            <a:off x="2310785" y="2441661"/>
            <a:ext cx="310515" cy="120650"/>
          </a:xfrm>
          <a:custGeom>
            <a:avLst/>
            <a:gdLst/>
            <a:ahLst/>
            <a:cxnLst/>
            <a:rect l="l" t="t" r="r" b="b"/>
            <a:pathLst>
              <a:path w="310514" h="120650">
                <a:moveTo>
                  <a:pt x="0" y="120128"/>
                </a:moveTo>
                <a:lnTo>
                  <a:pt x="310054" y="120128"/>
                </a:lnTo>
                <a:lnTo>
                  <a:pt x="310054" y="0"/>
                </a:lnTo>
                <a:lnTo>
                  <a:pt x="0" y="0"/>
                </a:lnTo>
                <a:lnTo>
                  <a:pt x="0" y="120128"/>
                </a:lnTo>
                <a:close/>
              </a:path>
            </a:pathLst>
          </a:custGeom>
          <a:ln w="10328">
            <a:solidFill>
              <a:srgbClr val="00FF00"/>
            </a:solidFill>
          </a:ln>
        </p:spPr>
        <p:txBody>
          <a:bodyPr wrap="square" lIns="0" tIns="0" rIns="0" bIns="0" rtlCol="0"/>
          <a:lstStyle/>
          <a:p/>
        </p:txBody>
      </p:sp>
      <p:sp>
        <p:nvSpPr>
          <p:cNvPr id="396" name="object 396"/>
          <p:cNvSpPr/>
          <p:nvPr/>
        </p:nvSpPr>
        <p:spPr>
          <a:xfrm>
            <a:off x="2315963" y="2446813"/>
            <a:ext cx="299720" cy="0"/>
          </a:xfrm>
          <a:custGeom>
            <a:avLst/>
            <a:gdLst/>
            <a:ahLst/>
            <a:cxnLst/>
            <a:rect l="l" t="t" r="r" b="b"/>
            <a:pathLst>
              <a:path w="299719">
                <a:moveTo>
                  <a:pt x="0" y="0"/>
                </a:moveTo>
                <a:lnTo>
                  <a:pt x="299717" y="0"/>
                </a:lnTo>
              </a:path>
            </a:pathLst>
          </a:custGeom>
          <a:ln w="10328">
            <a:solidFill>
              <a:srgbClr val="00FF00"/>
            </a:solidFill>
          </a:ln>
        </p:spPr>
        <p:txBody>
          <a:bodyPr wrap="square" lIns="0" tIns="0" rIns="0" bIns="0" rtlCol="0"/>
          <a:lstStyle/>
          <a:p/>
        </p:txBody>
      </p:sp>
      <p:sp>
        <p:nvSpPr>
          <p:cNvPr id="397" name="object 397"/>
          <p:cNvSpPr/>
          <p:nvPr/>
        </p:nvSpPr>
        <p:spPr>
          <a:xfrm>
            <a:off x="2315963" y="2492020"/>
            <a:ext cx="299720" cy="0"/>
          </a:xfrm>
          <a:custGeom>
            <a:avLst/>
            <a:gdLst/>
            <a:ahLst/>
            <a:cxnLst/>
            <a:rect l="l" t="t" r="r" b="b"/>
            <a:pathLst>
              <a:path w="299719">
                <a:moveTo>
                  <a:pt x="0" y="0"/>
                </a:moveTo>
                <a:lnTo>
                  <a:pt x="299717" y="0"/>
                </a:lnTo>
              </a:path>
            </a:pathLst>
          </a:custGeom>
          <a:ln w="10328">
            <a:solidFill>
              <a:srgbClr val="00FF00"/>
            </a:solidFill>
          </a:ln>
        </p:spPr>
        <p:txBody>
          <a:bodyPr wrap="square" lIns="0" tIns="0" rIns="0" bIns="0" rtlCol="0"/>
          <a:lstStyle/>
          <a:p/>
        </p:txBody>
      </p:sp>
      <p:sp>
        <p:nvSpPr>
          <p:cNvPr id="398" name="object 398"/>
          <p:cNvSpPr/>
          <p:nvPr/>
        </p:nvSpPr>
        <p:spPr>
          <a:xfrm>
            <a:off x="2315963" y="2537247"/>
            <a:ext cx="299720" cy="0"/>
          </a:xfrm>
          <a:custGeom>
            <a:avLst/>
            <a:gdLst/>
            <a:ahLst/>
            <a:cxnLst/>
            <a:rect l="l" t="t" r="r" b="b"/>
            <a:pathLst>
              <a:path w="299719">
                <a:moveTo>
                  <a:pt x="0" y="0"/>
                </a:moveTo>
                <a:lnTo>
                  <a:pt x="299717" y="0"/>
                </a:lnTo>
              </a:path>
            </a:pathLst>
          </a:custGeom>
          <a:ln w="10328">
            <a:solidFill>
              <a:srgbClr val="00FF00"/>
            </a:solidFill>
          </a:ln>
        </p:spPr>
        <p:txBody>
          <a:bodyPr wrap="square" lIns="0" tIns="0" rIns="0" bIns="0" rtlCol="0"/>
          <a:lstStyle/>
          <a:p/>
        </p:txBody>
      </p:sp>
      <p:sp>
        <p:nvSpPr>
          <p:cNvPr id="399" name="object 399"/>
          <p:cNvSpPr/>
          <p:nvPr/>
        </p:nvSpPr>
        <p:spPr>
          <a:xfrm>
            <a:off x="2315963"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0" name="object 400"/>
          <p:cNvSpPr/>
          <p:nvPr/>
        </p:nvSpPr>
        <p:spPr>
          <a:xfrm>
            <a:off x="2361153"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1" name="object 401"/>
          <p:cNvSpPr/>
          <p:nvPr/>
        </p:nvSpPr>
        <p:spPr>
          <a:xfrm>
            <a:off x="2406416"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2" name="object 402"/>
          <p:cNvSpPr/>
          <p:nvPr/>
        </p:nvSpPr>
        <p:spPr>
          <a:xfrm>
            <a:off x="2451606"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3" name="object 403"/>
          <p:cNvSpPr/>
          <p:nvPr/>
        </p:nvSpPr>
        <p:spPr>
          <a:xfrm>
            <a:off x="2496814"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4" name="object 404"/>
          <p:cNvSpPr/>
          <p:nvPr/>
        </p:nvSpPr>
        <p:spPr>
          <a:xfrm>
            <a:off x="2542059"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5" name="object 405"/>
          <p:cNvSpPr/>
          <p:nvPr/>
        </p:nvSpPr>
        <p:spPr>
          <a:xfrm>
            <a:off x="2587267" y="2446813"/>
            <a:ext cx="0" cy="109855"/>
          </a:xfrm>
          <a:custGeom>
            <a:avLst/>
            <a:gdLst/>
            <a:ahLst/>
            <a:cxnLst/>
            <a:rect l="l" t="t" r="r" b="b"/>
            <a:pathLst>
              <a:path h="109855">
                <a:moveTo>
                  <a:pt x="0" y="0"/>
                </a:moveTo>
                <a:lnTo>
                  <a:pt x="0" y="109801"/>
                </a:lnTo>
              </a:path>
            </a:pathLst>
          </a:custGeom>
          <a:ln w="10332">
            <a:solidFill>
              <a:srgbClr val="00FF00"/>
            </a:solidFill>
          </a:ln>
        </p:spPr>
        <p:txBody>
          <a:bodyPr wrap="square" lIns="0" tIns="0" rIns="0" bIns="0" rtlCol="0"/>
          <a:lstStyle/>
          <a:p/>
        </p:txBody>
      </p:sp>
      <p:sp>
        <p:nvSpPr>
          <p:cNvPr id="406" name="object 406"/>
          <p:cNvSpPr/>
          <p:nvPr/>
        </p:nvSpPr>
        <p:spPr>
          <a:xfrm>
            <a:off x="2310785" y="2441655"/>
            <a:ext cx="310515" cy="120650"/>
          </a:xfrm>
          <a:custGeom>
            <a:avLst/>
            <a:gdLst/>
            <a:ahLst/>
            <a:cxnLst/>
            <a:rect l="l" t="t" r="r" b="b"/>
            <a:pathLst>
              <a:path w="310514" h="120650">
                <a:moveTo>
                  <a:pt x="0" y="0"/>
                </a:moveTo>
                <a:lnTo>
                  <a:pt x="310054" y="0"/>
                </a:lnTo>
                <a:lnTo>
                  <a:pt x="310054" y="120134"/>
                </a:lnTo>
                <a:lnTo>
                  <a:pt x="0" y="120134"/>
                </a:lnTo>
                <a:lnTo>
                  <a:pt x="0" y="0"/>
                </a:lnTo>
              </a:path>
            </a:pathLst>
          </a:custGeom>
          <a:ln w="10328">
            <a:solidFill>
              <a:srgbClr val="00FF00"/>
            </a:solidFill>
          </a:ln>
        </p:spPr>
        <p:txBody>
          <a:bodyPr wrap="square" lIns="0" tIns="0" rIns="0" bIns="0" rtlCol="0"/>
          <a:lstStyle/>
          <a:p/>
        </p:txBody>
      </p:sp>
      <p:sp>
        <p:nvSpPr>
          <p:cNvPr id="407" name="object 407"/>
          <p:cNvSpPr/>
          <p:nvPr/>
        </p:nvSpPr>
        <p:spPr>
          <a:xfrm>
            <a:off x="1437358" y="2616055"/>
            <a:ext cx="310515" cy="120650"/>
          </a:xfrm>
          <a:custGeom>
            <a:avLst/>
            <a:gdLst/>
            <a:ahLst/>
            <a:cxnLst/>
            <a:rect l="l" t="t" r="r" b="b"/>
            <a:pathLst>
              <a:path w="310514" h="120650">
                <a:moveTo>
                  <a:pt x="0" y="120128"/>
                </a:moveTo>
                <a:lnTo>
                  <a:pt x="310108" y="120128"/>
                </a:lnTo>
                <a:lnTo>
                  <a:pt x="310108" y="0"/>
                </a:lnTo>
                <a:lnTo>
                  <a:pt x="0" y="0"/>
                </a:lnTo>
                <a:lnTo>
                  <a:pt x="0" y="120128"/>
                </a:lnTo>
                <a:close/>
              </a:path>
            </a:pathLst>
          </a:custGeom>
          <a:ln w="10328">
            <a:solidFill>
              <a:srgbClr val="0000FF"/>
            </a:solidFill>
          </a:ln>
        </p:spPr>
        <p:txBody>
          <a:bodyPr wrap="square" lIns="0" tIns="0" rIns="0" bIns="0" rtlCol="0"/>
          <a:lstStyle/>
          <a:p/>
        </p:txBody>
      </p:sp>
      <p:sp>
        <p:nvSpPr>
          <p:cNvPr id="408" name="object 408"/>
          <p:cNvSpPr/>
          <p:nvPr/>
        </p:nvSpPr>
        <p:spPr>
          <a:xfrm>
            <a:off x="1437352" y="2616060"/>
            <a:ext cx="310101" cy="120131"/>
          </a:xfrm>
          <a:prstGeom prst="rect">
            <a:avLst/>
          </a:prstGeom>
          <a:blipFill>
            <a:blip r:embed="rId2" cstate="print"/>
            <a:stretch>
              <a:fillRect/>
            </a:stretch>
          </a:blipFill>
        </p:spPr>
        <p:txBody>
          <a:bodyPr wrap="square" lIns="0" tIns="0" rIns="0" bIns="0" rtlCol="0"/>
          <a:lstStyle/>
          <a:p/>
        </p:txBody>
      </p:sp>
      <p:sp>
        <p:nvSpPr>
          <p:cNvPr id="409" name="object 409"/>
          <p:cNvSpPr/>
          <p:nvPr/>
        </p:nvSpPr>
        <p:spPr>
          <a:xfrm>
            <a:off x="1437358" y="2616050"/>
            <a:ext cx="310515" cy="120650"/>
          </a:xfrm>
          <a:custGeom>
            <a:avLst/>
            <a:gdLst/>
            <a:ahLst/>
            <a:cxnLst/>
            <a:rect l="l" t="t" r="r" b="b"/>
            <a:pathLst>
              <a:path w="310514" h="120650">
                <a:moveTo>
                  <a:pt x="0" y="0"/>
                </a:moveTo>
                <a:lnTo>
                  <a:pt x="310108" y="0"/>
                </a:lnTo>
                <a:lnTo>
                  <a:pt x="310108" y="120134"/>
                </a:lnTo>
                <a:lnTo>
                  <a:pt x="0" y="120134"/>
                </a:lnTo>
                <a:lnTo>
                  <a:pt x="0" y="0"/>
                </a:lnTo>
              </a:path>
            </a:pathLst>
          </a:custGeom>
          <a:ln w="10328">
            <a:solidFill>
              <a:srgbClr val="0000FF"/>
            </a:solidFill>
          </a:ln>
        </p:spPr>
        <p:txBody>
          <a:bodyPr wrap="square" lIns="0" tIns="0" rIns="0" bIns="0" rtlCol="0"/>
          <a:lstStyle/>
          <a:p/>
        </p:txBody>
      </p:sp>
      <p:sp>
        <p:nvSpPr>
          <p:cNvPr id="410" name="object 410"/>
          <p:cNvSpPr txBox="1"/>
          <p:nvPr/>
        </p:nvSpPr>
        <p:spPr>
          <a:xfrm>
            <a:off x="1778676" y="2569771"/>
            <a:ext cx="483870" cy="196215"/>
          </a:xfrm>
          <a:prstGeom prst="rect">
            <a:avLst/>
          </a:prstGeom>
        </p:spPr>
        <p:txBody>
          <a:bodyPr vert="horz" wrap="square" lIns="0" tIns="14604" rIns="0" bIns="0" rtlCol="0">
            <a:spAutoFit/>
          </a:bodyPr>
          <a:lstStyle/>
          <a:p>
            <a:pPr marL="12700">
              <a:lnSpc>
                <a:spcPct val="100000"/>
              </a:lnSpc>
              <a:spcBef>
                <a:spcPts val="115"/>
              </a:spcBef>
            </a:pPr>
            <a:r>
              <a:rPr sz="1100" spc="5" dirty="0">
                <a:latin typeface="Arial" panose="020B0604020202020204"/>
                <a:cs typeface="Arial" panose="020B0604020202020204"/>
              </a:rPr>
              <a:t>Seraph</a:t>
            </a:r>
            <a:endParaRPr sz="1100">
              <a:latin typeface="Arial" panose="020B0604020202020204"/>
              <a:cs typeface="Arial" panose="020B0604020202020204"/>
            </a:endParaRPr>
          </a:p>
        </p:txBody>
      </p:sp>
      <p:sp>
        <p:nvSpPr>
          <p:cNvPr id="411" name="object 411"/>
          <p:cNvSpPr/>
          <p:nvPr/>
        </p:nvSpPr>
        <p:spPr>
          <a:xfrm>
            <a:off x="2292709" y="2616055"/>
            <a:ext cx="310515" cy="120650"/>
          </a:xfrm>
          <a:custGeom>
            <a:avLst/>
            <a:gdLst/>
            <a:ahLst/>
            <a:cxnLst/>
            <a:rect l="l" t="t" r="r" b="b"/>
            <a:pathLst>
              <a:path w="310514" h="120650">
                <a:moveTo>
                  <a:pt x="0" y="120128"/>
                </a:moveTo>
                <a:lnTo>
                  <a:pt x="310054" y="120128"/>
                </a:lnTo>
                <a:lnTo>
                  <a:pt x="310054" y="0"/>
                </a:lnTo>
                <a:lnTo>
                  <a:pt x="0" y="0"/>
                </a:lnTo>
                <a:lnTo>
                  <a:pt x="0" y="120128"/>
                </a:lnTo>
                <a:close/>
              </a:path>
            </a:pathLst>
          </a:custGeom>
          <a:ln w="10328">
            <a:solidFill>
              <a:srgbClr val="00FFFF"/>
            </a:solidFill>
          </a:ln>
        </p:spPr>
        <p:txBody>
          <a:bodyPr wrap="square" lIns="0" tIns="0" rIns="0" bIns="0" rtlCol="0"/>
          <a:lstStyle/>
          <a:p/>
        </p:txBody>
      </p:sp>
      <p:sp>
        <p:nvSpPr>
          <p:cNvPr id="412" name="object 412"/>
          <p:cNvSpPr/>
          <p:nvPr/>
        </p:nvSpPr>
        <p:spPr>
          <a:xfrm>
            <a:off x="2297869" y="2621225"/>
            <a:ext cx="300355" cy="0"/>
          </a:xfrm>
          <a:custGeom>
            <a:avLst/>
            <a:gdLst/>
            <a:ahLst/>
            <a:cxnLst/>
            <a:rect l="l" t="t" r="r" b="b"/>
            <a:pathLst>
              <a:path w="300355">
                <a:moveTo>
                  <a:pt x="0" y="0"/>
                </a:moveTo>
                <a:lnTo>
                  <a:pt x="299735" y="0"/>
                </a:lnTo>
              </a:path>
            </a:pathLst>
          </a:custGeom>
          <a:ln w="10328">
            <a:solidFill>
              <a:srgbClr val="00FFFF"/>
            </a:solidFill>
          </a:ln>
        </p:spPr>
        <p:txBody>
          <a:bodyPr wrap="square" lIns="0" tIns="0" rIns="0" bIns="0" rtlCol="0"/>
          <a:lstStyle/>
          <a:p/>
        </p:txBody>
      </p:sp>
      <p:sp>
        <p:nvSpPr>
          <p:cNvPr id="413" name="object 413"/>
          <p:cNvSpPr/>
          <p:nvPr/>
        </p:nvSpPr>
        <p:spPr>
          <a:xfrm>
            <a:off x="2297869" y="2666415"/>
            <a:ext cx="300355" cy="0"/>
          </a:xfrm>
          <a:custGeom>
            <a:avLst/>
            <a:gdLst/>
            <a:ahLst/>
            <a:cxnLst/>
            <a:rect l="l" t="t" r="r" b="b"/>
            <a:pathLst>
              <a:path w="300355">
                <a:moveTo>
                  <a:pt x="0" y="0"/>
                </a:moveTo>
                <a:lnTo>
                  <a:pt x="299735" y="0"/>
                </a:lnTo>
              </a:path>
            </a:pathLst>
          </a:custGeom>
          <a:ln w="10328">
            <a:solidFill>
              <a:srgbClr val="00FFFF"/>
            </a:solidFill>
          </a:ln>
        </p:spPr>
        <p:txBody>
          <a:bodyPr wrap="square" lIns="0" tIns="0" rIns="0" bIns="0" rtlCol="0"/>
          <a:lstStyle/>
          <a:p/>
        </p:txBody>
      </p:sp>
      <p:sp>
        <p:nvSpPr>
          <p:cNvPr id="414" name="object 414"/>
          <p:cNvSpPr/>
          <p:nvPr/>
        </p:nvSpPr>
        <p:spPr>
          <a:xfrm>
            <a:off x="2297869" y="2711659"/>
            <a:ext cx="300355" cy="0"/>
          </a:xfrm>
          <a:custGeom>
            <a:avLst/>
            <a:gdLst/>
            <a:ahLst/>
            <a:cxnLst/>
            <a:rect l="l" t="t" r="r" b="b"/>
            <a:pathLst>
              <a:path w="300355">
                <a:moveTo>
                  <a:pt x="0" y="0"/>
                </a:moveTo>
                <a:lnTo>
                  <a:pt x="299735" y="0"/>
                </a:lnTo>
              </a:path>
            </a:pathLst>
          </a:custGeom>
          <a:ln w="10328">
            <a:solidFill>
              <a:srgbClr val="00FFFF"/>
            </a:solidFill>
          </a:ln>
        </p:spPr>
        <p:txBody>
          <a:bodyPr wrap="square" lIns="0" tIns="0" rIns="0" bIns="0" rtlCol="0"/>
          <a:lstStyle/>
          <a:p/>
        </p:txBody>
      </p:sp>
      <p:sp>
        <p:nvSpPr>
          <p:cNvPr id="415" name="object 415"/>
          <p:cNvSpPr/>
          <p:nvPr/>
        </p:nvSpPr>
        <p:spPr>
          <a:xfrm>
            <a:off x="2292709" y="2616050"/>
            <a:ext cx="310515" cy="120650"/>
          </a:xfrm>
          <a:custGeom>
            <a:avLst/>
            <a:gdLst/>
            <a:ahLst/>
            <a:cxnLst/>
            <a:rect l="l" t="t" r="r" b="b"/>
            <a:pathLst>
              <a:path w="310514" h="120650">
                <a:moveTo>
                  <a:pt x="0" y="0"/>
                </a:moveTo>
                <a:lnTo>
                  <a:pt x="310054" y="0"/>
                </a:lnTo>
                <a:lnTo>
                  <a:pt x="310054" y="120134"/>
                </a:lnTo>
                <a:lnTo>
                  <a:pt x="0" y="120134"/>
                </a:lnTo>
                <a:lnTo>
                  <a:pt x="0" y="0"/>
                </a:lnTo>
              </a:path>
            </a:pathLst>
          </a:custGeom>
          <a:ln w="10328">
            <a:solidFill>
              <a:srgbClr val="00FFFF"/>
            </a:solidFill>
          </a:ln>
        </p:spPr>
        <p:txBody>
          <a:bodyPr wrap="square" lIns="0" tIns="0" rIns="0" bIns="0" rtlCol="0"/>
          <a:lstStyle/>
          <a:p/>
        </p:txBody>
      </p:sp>
      <p:sp>
        <p:nvSpPr>
          <p:cNvPr id="416" name="object 416"/>
          <p:cNvSpPr txBox="1"/>
          <p:nvPr/>
        </p:nvSpPr>
        <p:spPr>
          <a:xfrm>
            <a:off x="2634027" y="2395359"/>
            <a:ext cx="579120" cy="370840"/>
          </a:xfrm>
          <a:prstGeom prst="rect">
            <a:avLst/>
          </a:prstGeom>
        </p:spPr>
        <p:txBody>
          <a:bodyPr vert="horz" wrap="square" lIns="0" tIns="8255" rIns="0" bIns="0" rtlCol="0">
            <a:spAutoFit/>
          </a:bodyPr>
          <a:lstStyle/>
          <a:p>
            <a:pPr marL="12700" marR="5080" indent="17780">
              <a:lnSpc>
                <a:spcPct val="104000"/>
              </a:lnSpc>
              <a:spcBef>
                <a:spcPts val="65"/>
              </a:spcBef>
            </a:pPr>
            <a:r>
              <a:rPr sz="1100" spc="5" dirty="0">
                <a:latin typeface="Arial" panose="020B0604020202020204"/>
                <a:cs typeface="Arial" panose="020B0604020202020204"/>
              </a:rPr>
              <a:t>N</a:t>
            </a:r>
            <a:r>
              <a:rPr sz="1100" spc="-10" dirty="0">
                <a:latin typeface="Arial" panose="020B0604020202020204"/>
                <a:cs typeface="Arial" panose="020B0604020202020204"/>
              </a:rPr>
              <a:t>x</a:t>
            </a:r>
            <a:r>
              <a:rPr sz="1100" dirty="0">
                <a:latin typeface="Arial" panose="020B0604020202020204"/>
                <a:cs typeface="Arial" panose="020B0604020202020204"/>
              </a:rPr>
              <a:t>graph  </a:t>
            </a:r>
            <a:r>
              <a:rPr sz="1100" spc="5" dirty="0">
                <a:latin typeface="Arial" panose="020B0604020202020204"/>
                <a:cs typeface="Arial" panose="020B0604020202020204"/>
              </a:rPr>
              <a:t>CGraph</a:t>
            </a:r>
            <a:endParaRPr sz="1100">
              <a:latin typeface="Arial" panose="020B0604020202020204"/>
              <a:cs typeface="Arial" panose="020B0604020202020204"/>
            </a:endParaRPr>
          </a:p>
        </p:txBody>
      </p:sp>
      <p:sp>
        <p:nvSpPr>
          <p:cNvPr id="417" name="object 417"/>
          <p:cNvSpPr txBox="1"/>
          <p:nvPr/>
        </p:nvSpPr>
        <p:spPr>
          <a:xfrm>
            <a:off x="1437640" y="4361815"/>
            <a:ext cx="2541905" cy="549910"/>
          </a:xfrm>
          <a:prstGeom prst="rect">
            <a:avLst/>
          </a:prstGeom>
        </p:spPr>
        <p:txBody>
          <a:bodyPr vert="horz" wrap="square" lIns="0" tIns="74295" rIns="0" bIns="0" rtlCol="0">
            <a:spAutoFit/>
          </a:bodyPr>
          <a:lstStyle/>
          <a:p>
            <a:pPr marR="152400" algn="ctr">
              <a:lnSpc>
                <a:spcPct val="100000"/>
              </a:lnSpc>
              <a:spcBef>
                <a:spcPts val="585"/>
              </a:spcBef>
            </a:pPr>
            <a:r>
              <a:rPr sz="1200" spc="-10" dirty="0">
                <a:latin typeface="Arial" panose="020B0604020202020204"/>
                <a:cs typeface="Arial" panose="020B0604020202020204"/>
              </a:rPr>
              <a:t>Data sets</a:t>
            </a:r>
            <a:endParaRPr sz="1200">
              <a:latin typeface="Arial" panose="020B0604020202020204"/>
              <a:cs typeface="Arial" panose="020B0604020202020204"/>
            </a:endParaRPr>
          </a:p>
          <a:p>
            <a:pPr algn="ctr">
              <a:lnSpc>
                <a:spcPct val="100000"/>
              </a:lnSpc>
              <a:spcBef>
                <a:spcPts val="590"/>
              </a:spcBef>
            </a:pPr>
            <a:r>
              <a:rPr sz="1400" dirty="0">
                <a:solidFill>
                  <a:srgbClr val="0000FF"/>
                </a:solidFill>
                <a:latin typeface="Arial" panose="020B0604020202020204"/>
                <a:cs typeface="Arial" panose="020B0604020202020204"/>
              </a:rPr>
              <a:t>四个</a:t>
            </a:r>
            <a:r>
              <a:rPr lang="zh-CN" sz="1400" dirty="0">
                <a:solidFill>
                  <a:srgbClr val="0000FF"/>
                </a:solidFill>
                <a:latin typeface="Arial" panose="020B0604020202020204"/>
                <a:cs typeface="Arial" panose="020B0604020202020204"/>
              </a:rPr>
              <a:t>系统</a:t>
            </a:r>
            <a:r>
              <a:rPr sz="1400" dirty="0">
                <a:solidFill>
                  <a:srgbClr val="0000FF"/>
                </a:solidFill>
                <a:latin typeface="Arial" panose="020B0604020202020204"/>
                <a:cs typeface="Arial" panose="020B0604020202020204"/>
              </a:rPr>
              <a:t>交换到缓存中的数据量</a:t>
            </a:r>
            <a:endParaRPr sz="1400" dirty="0">
              <a:solidFill>
                <a:srgbClr val="0000FF"/>
              </a:solidFill>
              <a:latin typeface="Arial" panose="020B0604020202020204"/>
              <a:cs typeface="Arial" panose="020B0604020202020204"/>
            </a:endParaRPr>
          </a:p>
        </p:txBody>
      </p:sp>
      <p:sp>
        <p:nvSpPr>
          <p:cNvPr id="418" name="object 418"/>
          <p:cNvSpPr/>
          <p:nvPr/>
        </p:nvSpPr>
        <p:spPr>
          <a:xfrm>
            <a:off x="5276059" y="3283610"/>
            <a:ext cx="0" cy="0"/>
          </a:xfrm>
          <a:custGeom>
            <a:avLst/>
            <a:gdLst/>
            <a:ahLst/>
            <a:cxnLst/>
            <a:rect l="l" t="t" r="r" b="b"/>
            <a:pathLst>
              <a:path>
                <a:moveTo>
                  <a:pt x="0" y="0"/>
                </a:moveTo>
                <a:lnTo>
                  <a:pt x="0" y="0"/>
                </a:lnTo>
              </a:path>
            </a:pathLst>
          </a:custGeom>
          <a:ln w="10777">
            <a:solidFill>
              <a:srgbClr val="FF00FF"/>
            </a:solidFill>
          </a:ln>
        </p:spPr>
        <p:txBody>
          <a:bodyPr wrap="square" lIns="0" tIns="0" rIns="0" bIns="0" rtlCol="0"/>
          <a:lstStyle/>
          <a:p/>
        </p:txBody>
      </p:sp>
      <p:sp>
        <p:nvSpPr>
          <p:cNvPr id="419" name="object 419"/>
          <p:cNvSpPr/>
          <p:nvPr/>
        </p:nvSpPr>
        <p:spPr>
          <a:xfrm>
            <a:off x="5276059" y="3283610"/>
            <a:ext cx="66675" cy="66040"/>
          </a:xfrm>
          <a:custGeom>
            <a:avLst/>
            <a:gdLst/>
            <a:ahLst/>
            <a:cxnLst/>
            <a:rect l="l" t="t" r="r" b="b"/>
            <a:pathLst>
              <a:path w="66675" h="66039">
                <a:moveTo>
                  <a:pt x="0" y="66014"/>
                </a:moveTo>
                <a:lnTo>
                  <a:pt x="66087" y="0"/>
                </a:lnTo>
              </a:path>
            </a:pathLst>
          </a:custGeom>
          <a:ln w="10780">
            <a:solidFill>
              <a:srgbClr val="FF00FF"/>
            </a:solidFill>
          </a:ln>
        </p:spPr>
        <p:txBody>
          <a:bodyPr wrap="square" lIns="0" tIns="0" rIns="0" bIns="0" rtlCol="0"/>
          <a:lstStyle/>
          <a:p/>
        </p:txBody>
      </p:sp>
      <p:sp>
        <p:nvSpPr>
          <p:cNvPr id="420" name="object 420"/>
          <p:cNvSpPr/>
          <p:nvPr/>
        </p:nvSpPr>
        <p:spPr>
          <a:xfrm>
            <a:off x="5276059" y="3338860"/>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21" name="object 421"/>
          <p:cNvSpPr/>
          <p:nvPr/>
        </p:nvSpPr>
        <p:spPr>
          <a:xfrm>
            <a:off x="5276059" y="3404931"/>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22" name="object 422"/>
          <p:cNvSpPr/>
          <p:nvPr/>
        </p:nvSpPr>
        <p:spPr>
          <a:xfrm>
            <a:off x="5276059" y="3471002"/>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23" name="object 423"/>
          <p:cNvSpPr/>
          <p:nvPr/>
        </p:nvSpPr>
        <p:spPr>
          <a:xfrm>
            <a:off x="5276059" y="3537072"/>
            <a:ext cx="77470" cy="76835"/>
          </a:xfrm>
          <a:custGeom>
            <a:avLst/>
            <a:gdLst/>
            <a:ahLst/>
            <a:cxnLst/>
            <a:rect l="l" t="t" r="r" b="b"/>
            <a:pathLst>
              <a:path w="77470" h="76835">
                <a:moveTo>
                  <a:pt x="0" y="76796"/>
                </a:moveTo>
                <a:lnTo>
                  <a:pt x="76876" y="0"/>
                </a:lnTo>
              </a:path>
            </a:pathLst>
          </a:custGeom>
          <a:ln w="10780">
            <a:solidFill>
              <a:srgbClr val="FF00FF"/>
            </a:solidFill>
          </a:ln>
        </p:spPr>
        <p:txBody>
          <a:bodyPr wrap="square" lIns="0" tIns="0" rIns="0" bIns="0" rtlCol="0"/>
          <a:lstStyle/>
          <a:p/>
        </p:txBody>
      </p:sp>
      <p:sp>
        <p:nvSpPr>
          <p:cNvPr id="424" name="object 424"/>
          <p:cNvSpPr/>
          <p:nvPr/>
        </p:nvSpPr>
        <p:spPr>
          <a:xfrm>
            <a:off x="5276059" y="3603087"/>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25" name="object 425"/>
          <p:cNvSpPr/>
          <p:nvPr/>
        </p:nvSpPr>
        <p:spPr>
          <a:xfrm>
            <a:off x="5276059" y="3669176"/>
            <a:ext cx="77470" cy="76835"/>
          </a:xfrm>
          <a:custGeom>
            <a:avLst/>
            <a:gdLst/>
            <a:ahLst/>
            <a:cxnLst/>
            <a:rect l="l" t="t" r="r" b="b"/>
            <a:pathLst>
              <a:path w="77470" h="76835">
                <a:moveTo>
                  <a:pt x="0" y="76834"/>
                </a:moveTo>
                <a:lnTo>
                  <a:pt x="76876" y="0"/>
                </a:lnTo>
              </a:path>
            </a:pathLst>
          </a:custGeom>
          <a:ln w="10780">
            <a:solidFill>
              <a:srgbClr val="FF00FF"/>
            </a:solidFill>
          </a:ln>
        </p:spPr>
        <p:txBody>
          <a:bodyPr wrap="square" lIns="0" tIns="0" rIns="0" bIns="0" rtlCol="0"/>
          <a:lstStyle/>
          <a:p/>
        </p:txBody>
      </p:sp>
      <p:sp>
        <p:nvSpPr>
          <p:cNvPr id="426" name="object 426"/>
          <p:cNvSpPr/>
          <p:nvPr/>
        </p:nvSpPr>
        <p:spPr>
          <a:xfrm>
            <a:off x="5276059" y="3735247"/>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27" name="object 427"/>
          <p:cNvSpPr/>
          <p:nvPr/>
        </p:nvSpPr>
        <p:spPr>
          <a:xfrm>
            <a:off x="5276059" y="3801317"/>
            <a:ext cx="77470" cy="76835"/>
          </a:xfrm>
          <a:custGeom>
            <a:avLst/>
            <a:gdLst/>
            <a:ahLst/>
            <a:cxnLst/>
            <a:rect l="l" t="t" r="r" b="b"/>
            <a:pathLst>
              <a:path w="77470" h="76835">
                <a:moveTo>
                  <a:pt x="0" y="76796"/>
                </a:moveTo>
                <a:lnTo>
                  <a:pt x="76876" y="0"/>
                </a:lnTo>
              </a:path>
            </a:pathLst>
          </a:custGeom>
          <a:ln w="10780">
            <a:solidFill>
              <a:srgbClr val="FF00FF"/>
            </a:solidFill>
          </a:ln>
        </p:spPr>
        <p:txBody>
          <a:bodyPr wrap="square" lIns="0" tIns="0" rIns="0" bIns="0" rtlCol="0"/>
          <a:lstStyle/>
          <a:p/>
        </p:txBody>
      </p:sp>
      <p:sp>
        <p:nvSpPr>
          <p:cNvPr id="428" name="object 428"/>
          <p:cNvSpPr/>
          <p:nvPr/>
        </p:nvSpPr>
        <p:spPr>
          <a:xfrm>
            <a:off x="5276059" y="3867331"/>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29" name="object 429"/>
          <p:cNvSpPr/>
          <p:nvPr/>
        </p:nvSpPr>
        <p:spPr>
          <a:xfrm>
            <a:off x="5336761" y="3933402"/>
            <a:ext cx="16510" cy="16510"/>
          </a:xfrm>
          <a:custGeom>
            <a:avLst/>
            <a:gdLst/>
            <a:ahLst/>
            <a:cxnLst/>
            <a:rect l="l" t="t" r="r" b="b"/>
            <a:pathLst>
              <a:path w="16510" h="16510">
                <a:moveTo>
                  <a:pt x="0" y="16183"/>
                </a:moveTo>
                <a:lnTo>
                  <a:pt x="16173" y="0"/>
                </a:lnTo>
              </a:path>
            </a:pathLst>
          </a:custGeom>
          <a:ln w="10780">
            <a:solidFill>
              <a:srgbClr val="FF00FF"/>
            </a:solidFill>
          </a:ln>
        </p:spPr>
        <p:txBody>
          <a:bodyPr wrap="square" lIns="0" tIns="0" rIns="0" bIns="0" rtlCol="0"/>
          <a:lstStyle/>
          <a:p/>
        </p:txBody>
      </p:sp>
      <p:sp>
        <p:nvSpPr>
          <p:cNvPr id="430" name="object 430"/>
          <p:cNvSpPr/>
          <p:nvPr/>
        </p:nvSpPr>
        <p:spPr>
          <a:xfrm>
            <a:off x="5270655" y="3278209"/>
            <a:ext cx="88265" cy="0"/>
          </a:xfrm>
          <a:custGeom>
            <a:avLst/>
            <a:gdLst/>
            <a:ahLst/>
            <a:cxnLst/>
            <a:rect l="l" t="t" r="r" b="b"/>
            <a:pathLst>
              <a:path w="88264">
                <a:moveTo>
                  <a:pt x="0" y="0"/>
                </a:moveTo>
                <a:lnTo>
                  <a:pt x="87664" y="0"/>
                </a:lnTo>
              </a:path>
            </a:pathLst>
          </a:custGeom>
          <a:ln w="10777">
            <a:solidFill>
              <a:srgbClr val="FF00FF"/>
            </a:solidFill>
          </a:ln>
        </p:spPr>
        <p:txBody>
          <a:bodyPr wrap="square" lIns="0" tIns="0" rIns="0" bIns="0" rtlCol="0"/>
          <a:lstStyle/>
          <a:p/>
        </p:txBody>
      </p:sp>
      <p:sp>
        <p:nvSpPr>
          <p:cNvPr id="431" name="object 431"/>
          <p:cNvSpPr/>
          <p:nvPr/>
        </p:nvSpPr>
        <p:spPr>
          <a:xfrm>
            <a:off x="5358320" y="3278209"/>
            <a:ext cx="0" cy="676910"/>
          </a:xfrm>
          <a:custGeom>
            <a:avLst/>
            <a:gdLst/>
            <a:ahLst/>
            <a:cxnLst/>
            <a:rect l="l" t="t" r="r" b="b"/>
            <a:pathLst>
              <a:path h="676910">
                <a:moveTo>
                  <a:pt x="0" y="0"/>
                </a:moveTo>
                <a:lnTo>
                  <a:pt x="0" y="676758"/>
                </a:lnTo>
              </a:path>
            </a:pathLst>
          </a:custGeom>
          <a:ln w="10783">
            <a:solidFill>
              <a:srgbClr val="FF00FF"/>
            </a:solidFill>
          </a:ln>
        </p:spPr>
        <p:txBody>
          <a:bodyPr wrap="square" lIns="0" tIns="0" rIns="0" bIns="0" rtlCol="0"/>
          <a:lstStyle/>
          <a:p/>
        </p:txBody>
      </p:sp>
      <p:sp>
        <p:nvSpPr>
          <p:cNvPr id="432" name="object 432"/>
          <p:cNvSpPr/>
          <p:nvPr/>
        </p:nvSpPr>
        <p:spPr>
          <a:xfrm>
            <a:off x="5270655" y="3278209"/>
            <a:ext cx="0" cy="676910"/>
          </a:xfrm>
          <a:custGeom>
            <a:avLst/>
            <a:gdLst/>
            <a:ahLst/>
            <a:cxnLst/>
            <a:rect l="l" t="t" r="r" b="b"/>
            <a:pathLst>
              <a:path h="676910">
                <a:moveTo>
                  <a:pt x="0" y="676758"/>
                </a:moveTo>
                <a:lnTo>
                  <a:pt x="0" y="0"/>
                </a:lnTo>
              </a:path>
            </a:pathLst>
          </a:custGeom>
          <a:ln w="10783">
            <a:solidFill>
              <a:srgbClr val="FF00FF"/>
            </a:solidFill>
          </a:ln>
        </p:spPr>
        <p:txBody>
          <a:bodyPr wrap="square" lIns="0" tIns="0" rIns="0" bIns="0" rtlCol="0"/>
          <a:lstStyle/>
          <a:p/>
        </p:txBody>
      </p:sp>
      <p:sp>
        <p:nvSpPr>
          <p:cNvPr id="433" name="object 433"/>
          <p:cNvSpPr/>
          <p:nvPr/>
        </p:nvSpPr>
        <p:spPr>
          <a:xfrm>
            <a:off x="5862656" y="3283610"/>
            <a:ext cx="0" cy="0"/>
          </a:xfrm>
          <a:custGeom>
            <a:avLst/>
            <a:gdLst/>
            <a:ahLst/>
            <a:cxnLst/>
            <a:rect l="l" t="t" r="r" b="b"/>
            <a:pathLst>
              <a:path>
                <a:moveTo>
                  <a:pt x="0" y="0"/>
                </a:moveTo>
                <a:lnTo>
                  <a:pt x="0" y="0"/>
                </a:lnTo>
              </a:path>
            </a:pathLst>
          </a:custGeom>
          <a:ln w="10777">
            <a:solidFill>
              <a:srgbClr val="FF00FF"/>
            </a:solidFill>
          </a:ln>
        </p:spPr>
        <p:txBody>
          <a:bodyPr wrap="square" lIns="0" tIns="0" rIns="0" bIns="0" rtlCol="0"/>
          <a:lstStyle/>
          <a:p/>
        </p:txBody>
      </p:sp>
      <p:sp>
        <p:nvSpPr>
          <p:cNvPr id="434" name="object 434"/>
          <p:cNvSpPr/>
          <p:nvPr/>
        </p:nvSpPr>
        <p:spPr>
          <a:xfrm>
            <a:off x="5862656" y="3283610"/>
            <a:ext cx="66675" cy="66040"/>
          </a:xfrm>
          <a:custGeom>
            <a:avLst/>
            <a:gdLst/>
            <a:ahLst/>
            <a:cxnLst/>
            <a:rect l="l" t="t" r="r" b="b"/>
            <a:pathLst>
              <a:path w="66675" h="66039">
                <a:moveTo>
                  <a:pt x="0" y="66014"/>
                </a:moveTo>
                <a:lnTo>
                  <a:pt x="66087" y="0"/>
                </a:lnTo>
              </a:path>
            </a:pathLst>
          </a:custGeom>
          <a:ln w="10780">
            <a:solidFill>
              <a:srgbClr val="FF00FF"/>
            </a:solidFill>
          </a:ln>
        </p:spPr>
        <p:txBody>
          <a:bodyPr wrap="square" lIns="0" tIns="0" rIns="0" bIns="0" rtlCol="0"/>
          <a:lstStyle/>
          <a:p/>
        </p:txBody>
      </p:sp>
      <p:sp>
        <p:nvSpPr>
          <p:cNvPr id="435" name="object 435"/>
          <p:cNvSpPr/>
          <p:nvPr/>
        </p:nvSpPr>
        <p:spPr>
          <a:xfrm>
            <a:off x="5862656" y="3338860"/>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36" name="object 436"/>
          <p:cNvSpPr/>
          <p:nvPr/>
        </p:nvSpPr>
        <p:spPr>
          <a:xfrm>
            <a:off x="5862656" y="3404931"/>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37" name="object 437"/>
          <p:cNvSpPr/>
          <p:nvPr/>
        </p:nvSpPr>
        <p:spPr>
          <a:xfrm>
            <a:off x="5862656" y="3471002"/>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38" name="object 438"/>
          <p:cNvSpPr/>
          <p:nvPr/>
        </p:nvSpPr>
        <p:spPr>
          <a:xfrm>
            <a:off x="5862656" y="3537072"/>
            <a:ext cx="77470" cy="76835"/>
          </a:xfrm>
          <a:custGeom>
            <a:avLst/>
            <a:gdLst/>
            <a:ahLst/>
            <a:cxnLst/>
            <a:rect l="l" t="t" r="r" b="b"/>
            <a:pathLst>
              <a:path w="77470" h="76835">
                <a:moveTo>
                  <a:pt x="0" y="76796"/>
                </a:moveTo>
                <a:lnTo>
                  <a:pt x="76876" y="0"/>
                </a:lnTo>
              </a:path>
            </a:pathLst>
          </a:custGeom>
          <a:ln w="10780">
            <a:solidFill>
              <a:srgbClr val="FF00FF"/>
            </a:solidFill>
          </a:ln>
        </p:spPr>
        <p:txBody>
          <a:bodyPr wrap="square" lIns="0" tIns="0" rIns="0" bIns="0" rtlCol="0"/>
          <a:lstStyle/>
          <a:p/>
        </p:txBody>
      </p:sp>
      <p:sp>
        <p:nvSpPr>
          <p:cNvPr id="439" name="object 439"/>
          <p:cNvSpPr/>
          <p:nvPr/>
        </p:nvSpPr>
        <p:spPr>
          <a:xfrm>
            <a:off x="5862656" y="3603087"/>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40" name="object 440"/>
          <p:cNvSpPr/>
          <p:nvPr/>
        </p:nvSpPr>
        <p:spPr>
          <a:xfrm>
            <a:off x="5862656" y="3669176"/>
            <a:ext cx="77470" cy="76835"/>
          </a:xfrm>
          <a:custGeom>
            <a:avLst/>
            <a:gdLst/>
            <a:ahLst/>
            <a:cxnLst/>
            <a:rect l="l" t="t" r="r" b="b"/>
            <a:pathLst>
              <a:path w="77470" h="76835">
                <a:moveTo>
                  <a:pt x="0" y="76834"/>
                </a:moveTo>
                <a:lnTo>
                  <a:pt x="76876" y="0"/>
                </a:lnTo>
              </a:path>
            </a:pathLst>
          </a:custGeom>
          <a:ln w="10780">
            <a:solidFill>
              <a:srgbClr val="FF00FF"/>
            </a:solidFill>
          </a:ln>
        </p:spPr>
        <p:txBody>
          <a:bodyPr wrap="square" lIns="0" tIns="0" rIns="0" bIns="0" rtlCol="0"/>
          <a:lstStyle/>
          <a:p/>
        </p:txBody>
      </p:sp>
      <p:sp>
        <p:nvSpPr>
          <p:cNvPr id="441" name="object 441"/>
          <p:cNvSpPr/>
          <p:nvPr/>
        </p:nvSpPr>
        <p:spPr>
          <a:xfrm>
            <a:off x="5862656" y="3735247"/>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42" name="object 442"/>
          <p:cNvSpPr/>
          <p:nvPr/>
        </p:nvSpPr>
        <p:spPr>
          <a:xfrm>
            <a:off x="5862656" y="3801317"/>
            <a:ext cx="77470" cy="76835"/>
          </a:xfrm>
          <a:custGeom>
            <a:avLst/>
            <a:gdLst/>
            <a:ahLst/>
            <a:cxnLst/>
            <a:rect l="l" t="t" r="r" b="b"/>
            <a:pathLst>
              <a:path w="77470" h="76835">
                <a:moveTo>
                  <a:pt x="0" y="76796"/>
                </a:moveTo>
                <a:lnTo>
                  <a:pt x="76876" y="0"/>
                </a:lnTo>
              </a:path>
            </a:pathLst>
          </a:custGeom>
          <a:ln w="10780">
            <a:solidFill>
              <a:srgbClr val="FF00FF"/>
            </a:solidFill>
          </a:ln>
        </p:spPr>
        <p:txBody>
          <a:bodyPr wrap="square" lIns="0" tIns="0" rIns="0" bIns="0" rtlCol="0"/>
          <a:lstStyle/>
          <a:p/>
        </p:txBody>
      </p:sp>
      <p:sp>
        <p:nvSpPr>
          <p:cNvPr id="443" name="object 443"/>
          <p:cNvSpPr/>
          <p:nvPr/>
        </p:nvSpPr>
        <p:spPr>
          <a:xfrm>
            <a:off x="5862656" y="3867331"/>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44" name="object 444"/>
          <p:cNvSpPr/>
          <p:nvPr/>
        </p:nvSpPr>
        <p:spPr>
          <a:xfrm>
            <a:off x="5923358" y="3933402"/>
            <a:ext cx="16510" cy="16510"/>
          </a:xfrm>
          <a:custGeom>
            <a:avLst/>
            <a:gdLst/>
            <a:ahLst/>
            <a:cxnLst/>
            <a:rect l="l" t="t" r="r" b="b"/>
            <a:pathLst>
              <a:path w="16510" h="16510">
                <a:moveTo>
                  <a:pt x="0" y="16183"/>
                </a:moveTo>
                <a:lnTo>
                  <a:pt x="16173" y="0"/>
                </a:lnTo>
              </a:path>
            </a:pathLst>
          </a:custGeom>
          <a:ln w="10780">
            <a:solidFill>
              <a:srgbClr val="FF00FF"/>
            </a:solidFill>
          </a:ln>
        </p:spPr>
        <p:txBody>
          <a:bodyPr wrap="square" lIns="0" tIns="0" rIns="0" bIns="0" rtlCol="0"/>
          <a:lstStyle/>
          <a:p/>
        </p:txBody>
      </p:sp>
      <p:sp>
        <p:nvSpPr>
          <p:cNvPr id="445" name="object 445"/>
          <p:cNvSpPr/>
          <p:nvPr/>
        </p:nvSpPr>
        <p:spPr>
          <a:xfrm>
            <a:off x="5857252" y="3278209"/>
            <a:ext cx="88265" cy="0"/>
          </a:xfrm>
          <a:custGeom>
            <a:avLst/>
            <a:gdLst/>
            <a:ahLst/>
            <a:cxnLst/>
            <a:rect l="l" t="t" r="r" b="b"/>
            <a:pathLst>
              <a:path w="88264">
                <a:moveTo>
                  <a:pt x="0" y="0"/>
                </a:moveTo>
                <a:lnTo>
                  <a:pt x="87664" y="0"/>
                </a:lnTo>
              </a:path>
            </a:pathLst>
          </a:custGeom>
          <a:ln w="10777">
            <a:solidFill>
              <a:srgbClr val="FF00FF"/>
            </a:solidFill>
          </a:ln>
        </p:spPr>
        <p:txBody>
          <a:bodyPr wrap="square" lIns="0" tIns="0" rIns="0" bIns="0" rtlCol="0"/>
          <a:lstStyle/>
          <a:p/>
        </p:txBody>
      </p:sp>
      <p:sp>
        <p:nvSpPr>
          <p:cNvPr id="446" name="object 446"/>
          <p:cNvSpPr/>
          <p:nvPr/>
        </p:nvSpPr>
        <p:spPr>
          <a:xfrm>
            <a:off x="5944917" y="3278209"/>
            <a:ext cx="0" cy="676910"/>
          </a:xfrm>
          <a:custGeom>
            <a:avLst/>
            <a:gdLst/>
            <a:ahLst/>
            <a:cxnLst/>
            <a:rect l="l" t="t" r="r" b="b"/>
            <a:pathLst>
              <a:path h="676910">
                <a:moveTo>
                  <a:pt x="0" y="0"/>
                </a:moveTo>
                <a:lnTo>
                  <a:pt x="0" y="676758"/>
                </a:lnTo>
              </a:path>
            </a:pathLst>
          </a:custGeom>
          <a:ln w="10783">
            <a:solidFill>
              <a:srgbClr val="FF00FF"/>
            </a:solidFill>
          </a:ln>
        </p:spPr>
        <p:txBody>
          <a:bodyPr wrap="square" lIns="0" tIns="0" rIns="0" bIns="0" rtlCol="0"/>
          <a:lstStyle/>
          <a:p/>
        </p:txBody>
      </p:sp>
      <p:sp>
        <p:nvSpPr>
          <p:cNvPr id="447" name="object 447"/>
          <p:cNvSpPr/>
          <p:nvPr/>
        </p:nvSpPr>
        <p:spPr>
          <a:xfrm>
            <a:off x="5857252" y="3278209"/>
            <a:ext cx="0" cy="676910"/>
          </a:xfrm>
          <a:custGeom>
            <a:avLst/>
            <a:gdLst/>
            <a:ahLst/>
            <a:cxnLst/>
            <a:rect l="l" t="t" r="r" b="b"/>
            <a:pathLst>
              <a:path h="676910">
                <a:moveTo>
                  <a:pt x="0" y="676758"/>
                </a:moveTo>
                <a:lnTo>
                  <a:pt x="0" y="0"/>
                </a:lnTo>
              </a:path>
            </a:pathLst>
          </a:custGeom>
          <a:ln w="10783">
            <a:solidFill>
              <a:srgbClr val="FF00FF"/>
            </a:solidFill>
          </a:ln>
        </p:spPr>
        <p:txBody>
          <a:bodyPr wrap="square" lIns="0" tIns="0" rIns="0" bIns="0" rtlCol="0"/>
          <a:lstStyle/>
          <a:p/>
        </p:txBody>
      </p:sp>
      <p:sp>
        <p:nvSpPr>
          <p:cNvPr id="448" name="object 448"/>
          <p:cNvSpPr/>
          <p:nvPr/>
        </p:nvSpPr>
        <p:spPr>
          <a:xfrm>
            <a:off x="6449252" y="3283610"/>
            <a:ext cx="0" cy="0"/>
          </a:xfrm>
          <a:custGeom>
            <a:avLst/>
            <a:gdLst/>
            <a:ahLst/>
            <a:cxnLst/>
            <a:rect l="l" t="t" r="r" b="b"/>
            <a:pathLst>
              <a:path>
                <a:moveTo>
                  <a:pt x="0" y="0"/>
                </a:moveTo>
                <a:lnTo>
                  <a:pt x="0" y="0"/>
                </a:lnTo>
              </a:path>
            </a:pathLst>
          </a:custGeom>
          <a:ln w="10777">
            <a:solidFill>
              <a:srgbClr val="FF00FF"/>
            </a:solidFill>
          </a:ln>
        </p:spPr>
        <p:txBody>
          <a:bodyPr wrap="square" lIns="0" tIns="0" rIns="0" bIns="0" rtlCol="0"/>
          <a:lstStyle/>
          <a:p/>
        </p:txBody>
      </p:sp>
      <p:sp>
        <p:nvSpPr>
          <p:cNvPr id="449" name="object 449"/>
          <p:cNvSpPr/>
          <p:nvPr/>
        </p:nvSpPr>
        <p:spPr>
          <a:xfrm>
            <a:off x="6449252" y="3283610"/>
            <a:ext cx="66675" cy="66040"/>
          </a:xfrm>
          <a:custGeom>
            <a:avLst/>
            <a:gdLst/>
            <a:ahLst/>
            <a:cxnLst/>
            <a:rect l="l" t="t" r="r" b="b"/>
            <a:pathLst>
              <a:path w="66675" h="66039">
                <a:moveTo>
                  <a:pt x="0" y="66014"/>
                </a:moveTo>
                <a:lnTo>
                  <a:pt x="66087" y="0"/>
                </a:lnTo>
              </a:path>
            </a:pathLst>
          </a:custGeom>
          <a:ln w="10780">
            <a:solidFill>
              <a:srgbClr val="FF00FF"/>
            </a:solidFill>
          </a:ln>
        </p:spPr>
        <p:txBody>
          <a:bodyPr wrap="square" lIns="0" tIns="0" rIns="0" bIns="0" rtlCol="0"/>
          <a:lstStyle/>
          <a:p/>
        </p:txBody>
      </p:sp>
      <p:sp>
        <p:nvSpPr>
          <p:cNvPr id="450" name="object 450"/>
          <p:cNvSpPr/>
          <p:nvPr/>
        </p:nvSpPr>
        <p:spPr>
          <a:xfrm>
            <a:off x="6449252" y="3338860"/>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51" name="object 451"/>
          <p:cNvSpPr/>
          <p:nvPr/>
        </p:nvSpPr>
        <p:spPr>
          <a:xfrm>
            <a:off x="6449252" y="3404931"/>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52" name="object 452"/>
          <p:cNvSpPr/>
          <p:nvPr/>
        </p:nvSpPr>
        <p:spPr>
          <a:xfrm>
            <a:off x="6449252" y="3471002"/>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53" name="object 453"/>
          <p:cNvSpPr/>
          <p:nvPr/>
        </p:nvSpPr>
        <p:spPr>
          <a:xfrm>
            <a:off x="6449252" y="3537072"/>
            <a:ext cx="77470" cy="76835"/>
          </a:xfrm>
          <a:custGeom>
            <a:avLst/>
            <a:gdLst/>
            <a:ahLst/>
            <a:cxnLst/>
            <a:rect l="l" t="t" r="r" b="b"/>
            <a:pathLst>
              <a:path w="77470" h="76835">
                <a:moveTo>
                  <a:pt x="0" y="76796"/>
                </a:moveTo>
                <a:lnTo>
                  <a:pt x="76876" y="0"/>
                </a:lnTo>
              </a:path>
            </a:pathLst>
          </a:custGeom>
          <a:ln w="10780">
            <a:solidFill>
              <a:srgbClr val="FF00FF"/>
            </a:solidFill>
          </a:ln>
        </p:spPr>
        <p:txBody>
          <a:bodyPr wrap="square" lIns="0" tIns="0" rIns="0" bIns="0" rtlCol="0"/>
          <a:lstStyle/>
          <a:p/>
        </p:txBody>
      </p:sp>
      <p:sp>
        <p:nvSpPr>
          <p:cNvPr id="454" name="object 454"/>
          <p:cNvSpPr/>
          <p:nvPr/>
        </p:nvSpPr>
        <p:spPr>
          <a:xfrm>
            <a:off x="6449252" y="3603087"/>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55" name="object 455"/>
          <p:cNvSpPr/>
          <p:nvPr/>
        </p:nvSpPr>
        <p:spPr>
          <a:xfrm>
            <a:off x="6449252" y="3669176"/>
            <a:ext cx="77470" cy="76835"/>
          </a:xfrm>
          <a:custGeom>
            <a:avLst/>
            <a:gdLst/>
            <a:ahLst/>
            <a:cxnLst/>
            <a:rect l="l" t="t" r="r" b="b"/>
            <a:pathLst>
              <a:path w="77470" h="76835">
                <a:moveTo>
                  <a:pt x="0" y="76834"/>
                </a:moveTo>
                <a:lnTo>
                  <a:pt x="76876" y="0"/>
                </a:lnTo>
              </a:path>
            </a:pathLst>
          </a:custGeom>
          <a:ln w="10780">
            <a:solidFill>
              <a:srgbClr val="FF00FF"/>
            </a:solidFill>
          </a:ln>
        </p:spPr>
        <p:txBody>
          <a:bodyPr wrap="square" lIns="0" tIns="0" rIns="0" bIns="0" rtlCol="0"/>
          <a:lstStyle/>
          <a:p/>
        </p:txBody>
      </p:sp>
      <p:sp>
        <p:nvSpPr>
          <p:cNvPr id="456" name="object 456"/>
          <p:cNvSpPr/>
          <p:nvPr/>
        </p:nvSpPr>
        <p:spPr>
          <a:xfrm>
            <a:off x="6449252" y="3735247"/>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57" name="object 457"/>
          <p:cNvSpPr/>
          <p:nvPr/>
        </p:nvSpPr>
        <p:spPr>
          <a:xfrm>
            <a:off x="6449252" y="3801317"/>
            <a:ext cx="77470" cy="76835"/>
          </a:xfrm>
          <a:custGeom>
            <a:avLst/>
            <a:gdLst/>
            <a:ahLst/>
            <a:cxnLst/>
            <a:rect l="l" t="t" r="r" b="b"/>
            <a:pathLst>
              <a:path w="77470" h="76835">
                <a:moveTo>
                  <a:pt x="0" y="76796"/>
                </a:moveTo>
                <a:lnTo>
                  <a:pt x="76876" y="0"/>
                </a:lnTo>
              </a:path>
            </a:pathLst>
          </a:custGeom>
          <a:ln w="10780">
            <a:solidFill>
              <a:srgbClr val="FF00FF"/>
            </a:solidFill>
          </a:ln>
        </p:spPr>
        <p:txBody>
          <a:bodyPr wrap="square" lIns="0" tIns="0" rIns="0" bIns="0" rtlCol="0"/>
          <a:lstStyle/>
          <a:p/>
        </p:txBody>
      </p:sp>
      <p:sp>
        <p:nvSpPr>
          <p:cNvPr id="458" name="object 458"/>
          <p:cNvSpPr/>
          <p:nvPr/>
        </p:nvSpPr>
        <p:spPr>
          <a:xfrm>
            <a:off x="6449252" y="3867331"/>
            <a:ext cx="77470" cy="77470"/>
          </a:xfrm>
          <a:custGeom>
            <a:avLst/>
            <a:gdLst/>
            <a:ahLst/>
            <a:cxnLst/>
            <a:rect l="l" t="t" r="r" b="b"/>
            <a:pathLst>
              <a:path w="77470" h="77470">
                <a:moveTo>
                  <a:pt x="0" y="76853"/>
                </a:moveTo>
                <a:lnTo>
                  <a:pt x="76876" y="0"/>
                </a:lnTo>
              </a:path>
            </a:pathLst>
          </a:custGeom>
          <a:ln w="10780">
            <a:solidFill>
              <a:srgbClr val="FF00FF"/>
            </a:solidFill>
          </a:ln>
        </p:spPr>
        <p:txBody>
          <a:bodyPr wrap="square" lIns="0" tIns="0" rIns="0" bIns="0" rtlCol="0"/>
          <a:lstStyle/>
          <a:p/>
        </p:txBody>
      </p:sp>
      <p:sp>
        <p:nvSpPr>
          <p:cNvPr id="459" name="object 459"/>
          <p:cNvSpPr/>
          <p:nvPr/>
        </p:nvSpPr>
        <p:spPr>
          <a:xfrm>
            <a:off x="6509955" y="3933402"/>
            <a:ext cx="16510" cy="16510"/>
          </a:xfrm>
          <a:custGeom>
            <a:avLst/>
            <a:gdLst/>
            <a:ahLst/>
            <a:cxnLst/>
            <a:rect l="l" t="t" r="r" b="b"/>
            <a:pathLst>
              <a:path w="16509" h="16510">
                <a:moveTo>
                  <a:pt x="0" y="16183"/>
                </a:moveTo>
                <a:lnTo>
                  <a:pt x="16173" y="0"/>
                </a:lnTo>
              </a:path>
            </a:pathLst>
          </a:custGeom>
          <a:ln w="10780">
            <a:solidFill>
              <a:srgbClr val="FF00FF"/>
            </a:solidFill>
          </a:ln>
        </p:spPr>
        <p:txBody>
          <a:bodyPr wrap="square" lIns="0" tIns="0" rIns="0" bIns="0" rtlCol="0"/>
          <a:lstStyle/>
          <a:p/>
        </p:txBody>
      </p:sp>
      <p:sp>
        <p:nvSpPr>
          <p:cNvPr id="460" name="object 460"/>
          <p:cNvSpPr/>
          <p:nvPr/>
        </p:nvSpPr>
        <p:spPr>
          <a:xfrm>
            <a:off x="6443849" y="3278209"/>
            <a:ext cx="88265" cy="0"/>
          </a:xfrm>
          <a:custGeom>
            <a:avLst/>
            <a:gdLst/>
            <a:ahLst/>
            <a:cxnLst/>
            <a:rect l="l" t="t" r="r" b="b"/>
            <a:pathLst>
              <a:path w="88265">
                <a:moveTo>
                  <a:pt x="0" y="0"/>
                </a:moveTo>
                <a:lnTo>
                  <a:pt x="87664" y="0"/>
                </a:lnTo>
              </a:path>
            </a:pathLst>
          </a:custGeom>
          <a:ln w="10777">
            <a:solidFill>
              <a:srgbClr val="FF00FF"/>
            </a:solidFill>
          </a:ln>
        </p:spPr>
        <p:txBody>
          <a:bodyPr wrap="square" lIns="0" tIns="0" rIns="0" bIns="0" rtlCol="0"/>
          <a:lstStyle/>
          <a:p/>
        </p:txBody>
      </p:sp>
      <p:sp>
        <p:nvSpPr>
          <p:cNvPr id="461" name="object 461"/>
          <p:cNvSpPr/>
          <p:nvPr/>
        </p:nvSpPr>
        <p:spPr>
          <a:xfrm>
            <a:off x="6531513" y="3278209"/>
            <a:ext cx="0" cy="676910"/>
          </a:xfrm>
          <a:custGeom>
            <a:avLst/>
            <a:gdLst/>
            <a:ahLst/>
            <a:cxnLst/>
            <a:rect l="l" t="t" r="r" b="b"/>
            <a:pathLst>
              <a:path h="676910">
                <a:moveTo>
                  <a:pt x="0" y="0"/>
                </a:moveTo>
                <a:lnTo>
                  <a:pt x="0" y="676758"/>
                </a:lnTo>
              </a:path>
            </a:pathLst>
          </a:custGeom>
          <a:ln w="10783">
            <a:solidFill>
              <a:srgbClr val="FF00FF"/>
            </a:solidFill>
          </a:ln>
        </p:spPr>
        <p:txBody>
          <a:bodyPr wrap="square" lIns="0" tIns="0" rIns="0" bIns="0" rtlCol="0"/>
          <a:lstStyle/>
          <a:p/>
        </p:txBody>
      </p:sp>
      <p:sp>
        <p:nvSpPr>
          <p:cNvPr id="462" name="object 462"/>
          <p:cNvSpPr/>
          <p:nvPr/>
        </p:nvSpPr>
        <p:spPr>
          <a:xfrm>
            <a:off x="6443849" y="3278209"/>
            <a:ext cx="0" cy="676910"/>
          </a:xfrm>
          <a:custGeom>
            <a:avLst/>
            <a:gdLst/>
            <a:ahLst/>
            <a:cxnLst/>
            <a:rect l="l" t="t" r="r" b="b"/>
            <a:pathLst>
              <a:path h="676910">
                <a:moveTo>
                  <a:pt x="0" y="676758"/>
                </a:moveTo>
                <a:lnTo>
                  <a:pt x="0" y="0"/>
                </a:lnTo>
              </a:path>
            </a:pathLst>
          </a:custGeom>
          <a:ln w="10783">
            <a:solidFill>
              <a:srgbClr val="FF00FF"/>
            </a:solidFill>
          </a:ln>
        </p:spPr>
        <p:txBody>
          <a:bodyPr wrap="square" lIns="0" tIns="0" rIns="0" bIns="0" rtlCol="0"/>
          <a:lstStyle/>
          <a:p/>
        </p:txBody>
      </p:sp>
      <p:sp>
        <p:nvSpPr>
          <p:cNvPr id="463" name="object 463"/>
          <p:cNvSpPr/>
          <p:nvPr/>
        </p:nvSpPr>
        <p:spPr>
          <a:xfrm>
            <a:off x="7034493" y="3283610"/>
            <a:ext cx="0" cy="0"/>
          </a:xfrm>
          <a:custGeom>
            <a:avLst/>
            <a:gdLst/>
            <a:ahLst/>
            <a:cxnLst/>
            <a:rect l="l" t="t" r="r" b="b"/>
            <a:pathLst>
              <a:path>
                <a:moveTo>
                  <a:pt x="0" y="0"/>
                </a:moveTo>
                <a:lnTo>
                  <a:pt x="0" y="0"/>
                </a:lnTo>
              </a:path>
            </a:pathLst>
          </a:custGeom>
          <a:ln w="10777">
            <a:solidFill>
              <a:srgbClr val="FF00FF"/>
            </a:solidFill>
          </a:ln>
        </p:spPr>
        <p:txBody>
          <a:bodyPr wrap="square" lIns="0" tIns="0" rIns="0" bIns="0" rtlCol="0"/>
          <a:lstStyle/>
          <a:p/>
        </p:txBody>
      </p:sp>
      <p:sp>
        <p:nvSpPr>
          <p:cNvPr id="464" name="object 464"/>
          <p:cNvSpPr/>
          <p:nvPr/>
        </p:nvSpPr>
        <p:spPr>
          <a:xfrm>
            <a:off x="7034493" y="3283610"/>
            <a:ext cx="66675" cy="66040"/>
          </a:xfrm>
          <a:custGeom>
            <a:avLst/>
            <a:gdLst/>
            <a:ahLst/>
            <a:cxnLst/>
            <a:rect l="l" t="t" r="r" b="b"/>
            <a:pathLst>
              <a:path w="66675" h="66039">
                <a:moveTo>
                  <a:pt x="0" y="66014"/>
                </a:moveTo>
                <a:lnTo>
                  <a:pt x="66049" y="0"/>
                </a:lnTo>
              </a:path>
            </a:pathLst>
          </a:custGeom>
          <a:ln w="10780">
            <a:solidFill>
              <a:srgbClr val="FF00FF"/>
            </a:solidFill>
          </a:ln>
        </p:spPr>
        <p:txBody>
          <a:bodyPr wrap="square" lIns="0" tIns="0" rIns="0" bIns="0" rtlCol="0"/>
          <a:lstStyle/>
          <a:p/>
        </p:txBody>
      </p:sp>
      <p:sp>
        <p:nvSpPr>
          <p:cNvPr id="465" name="object 465"/>
          <p:cNvSpPr/>
          <p:nvPr/>
        </p:nvSpPr>
        <p:spPr>
          <a:xfrm>
            <a:off x="7034493" y="3337505"/>
            <a:ext cx="78740" cy="78740"/>
          </a:xfrm>
          <a:custGeom>
            <a:avLst/>
            <a:gdLst/>
            <a:ahLst/>
            <a:cxnLst/>
            <a:rect l="l" t="t" r="r" b="b"/>
            <a:pathLst>
              <a:path w="78740" h="78739">
                <a:moveTo>
                  <a:pt x="0" y="78208"/>
                </a:moveTo>
                <a:lnTo>
                  <a:pt x="78231" y="0"/>
                </a:lnTo>
              </a:path>
            </a:pathLst>
          </a:custGeom>
          <a:ln w="10780">
            <a:solidFill>
              <a:srgbClr val="FF00FF"/>
            </a:solidFill>
          </a:ln>
        </p:spPr>
        <p:txBody>
          <a:bodyPr wrap="square" lIns="0" tIns="0" rIns="0" bIns="0" rtlCol="0"/>
          <a:lstStyle/>
          <a:p/>
        </p:txBody>
      </p:sp>
      <p:sp>
        <p:nvSpPr>
          <p:cNvPr id="466" name="object 466"/>
          <p:cNvSpPr/>
          <p:nvPr/>
        </p:nvSpPr>
        <p:spPr>
          <a:xfrm>
            <a:off x="7034493" y="3403576"/>
            <a:ext cx="78740" cy="78740"/>
          </a:xfrm>
          <a:custGeom>
            <a:avLst/>
            <a:gdLst/>
            <a:ahLst/>
            <a:cxnLst/>
            <a:rect l="l" t="t" r="r" b="b"/>
            <a:pathLst>
              <a:path w="78740" h="78739">
                <a:moveTo>
                  <a:pt x="0" y="78208"/>
                </a:moveTo>
                <a:lnTo>
                  <a:pt x="78231" y="0"/>
                </a:lnTo>
              </a:path>
            </a:pathLst>
          </a:custGeom>
          <a:ln w="10780">
            <a:solidFill>
              <a:srgbClr val="FF00FF"/>
            </a:solidFill>
          </a:ln>
        </p:spPr>
        <p:txBody>
          <a:bodyPr wrap="square" lIns="0" tIns="0" rIns="0" bIns="0" rtlCol="0"/>
          <a:lstStyle/>
          <a:p/>
        </p:txBody>
      </p:sp>
      <p:sp>
        <p:nvSpPr>
          <p:cNvPr id="467" name="object 467"/>
          <p:cNvSpPr/>
          <p:nvPr/>
        </p:nvSpPr>
        <p:spPr>
          <a:xfrm>
            <a:off x="7034493" y="3469647"/>
            <a:ext cx="78740" cy="78740"/>
          </a:xfrm>
          <a:custGeom>
            <a:avLst/>
            <a:gdLst/>
            <a:ahLst/>
            <a:cxnLst/>
            <a:rect l="l" t="t" r="r" b="b"/>
            <a:pathLst>
              <a:path w="78740" h="78739">
                <a:moveTo>
                  <a:pt x="0" y="78208"/>
                </a:moveTo>
                <a:lnTo>
                  <a:pt x="78231" y="0"/>
                </a:lnTo>
              </a:path>
            </a:pathLst>
          </a:custGeom>
          <a:ln w="10780">
            <a:solidFill>
              <a:srgbClr val="FF00FF"/>
            </a:solidFill>
          </a:ln>
        </p:spPr>
        <p:txBody>
          <a:bodyPr wrap="square" lIns="0" tIns="0" rIns="0" bIns="0" rtlCol="0"/>
          <a:lstStyle/>
          <a:p/>
        </p:txBody>
      </p:sp>
      <p:sp>
        <p:nvSpPr>
          <p:cNvPr id="468" name="object 468"/>
          <p:cNvSpPr/>
          <p:nvPr/>
        </p:nvSpPr>
        <p:spPr>
          <a:xfrm>
            <a:off x="7034493" y="3535717"/>
            <a:ext cx="78740" cy="78740"/>
          </a:xfrm>
          <a:custGeom>
            <a:avLst/>
            <a:gdLst/>
            <a:ahLst/>
            <a:cxnLst/>
            <a:rect l="l" t="t" r="r" b="b"/>
            <a:pathLst>
              <a:path w="78740" h="78739">
                <a:moveTo>
                  <a:pt x="0" y="78151"/>
                </a:moveTo>
                <a:lnTo>
                  <a:pt x="78231" y="0"/>
                </a:lnTo>
              </a:path>
            </a:pathLst>
          </a:custGeom>
          <a:ln w="10780">
            <a:solidFill>
              <a:srgbClr val="FF00FF"/>
            </a:solidFill>
          </a:ln>
        </p:spPr>
        <p:txBody>
          <a:bodyPr wrap="square" lIns="0" tIns="0" rIns="0" bIns="0" rtlCol="0"/>
          <a:lstStyle/>
          <a:p/>
        </p:txBody>
      </p:sp>
      <p:sp>
        <p:nvSpPr>
          <p:cNvPr id="469" name="object 469"/>
          <p:cNvSpPr/>
          <p:nvPr/>
        </p:nvSpPr>
        <p:spPr>
          <a:xfrm>
            <a:off x="7034493" y="3601750"/>
            <a:ext cx="78740" cy="78740"/>
          </a:xfrm>
          <a:custGeom>
            <a:avLst/>
            <a:gdLst/>
            <a:ahLst/>
            <a:cxnLst/>
            <a:rect l="l" t="t" r="r" b="b"/>
            <a:pathLst>
              <a:path w="78740" h="78739">
                <a:moveTo>
                  <a:pt x="0" y="78189"/>
                </a:moveTo>
                <a:lnTo>
                  <a:pt x="78231" y="0"/>
                </a:lnTo>
              </a:path>
            </a:pathLst>
          </a:custGeom>
          <a:ln w="10780">
            <a:solidFill>
              <a:srgbClr val="FF00FF"/>
            </a:solidFill>
          </a:ln>
        </p:spPr>
        <p:txBody>
          <a:bodyPr wrap="square" lIns="0" tIns="0" rIns="0" bIns="0" rtlCol="0"/>
          <a:lstStyle/>
          <a:p/>
        </p:txBody>
      </p:sp>
      <p:sp>
        <p:nvSpPr>
          <p:cNvPr id="470" name="object 470"/>
          <p:cNvSpPr/>
          <p:nvPr/>
        </p:nvSpPr>
        <p:spPr>
          <a:xfrm>
            <a:off x="7034493" y="3667821"/>
            <a:ext cx="78740" cy="78740"/>
          </a:xfrm>
          <a:custGeom>
            <a:avLst/>
            <a:gdLst/>
            <a:ahLst/>
            <a:cxnLst/>
            <a:rect l="l" t="t" r="r" b="b"/>
            <a:pathLst>
              <a:path w="78740" h="78739">
                <a:moveTo>
                  <a:pt x="0" y="78189"/>
                </a:moveTo>
                <a:lnTo>
                  <a:pt x="78231" y="0"/>
                </a:lnTo>
              </a:path>
            </a:pathLst>
          </a:custGeom>
          <a:ln w="10780">
            <a:solidFill>
              <a:srgbClr val="FF00FF"/>
            </a:solidFill>
          </a:ln>
        </p:spPr>
        <p:txBody>
          <a:bodyPr wrap="square" lIns="0" tIns="0" rIns="0" bIns="0" rtlCol="0"/>
          <a:lstStyle/>
          <a:p/>
        </p:txBody>
      </p:sp>
      <p:sp>
        <p:nvSpPr>
          <p:cNvPr id="471" name="object 471"/>
          <p:cNvSpPr/>
          <p:nvPr/>
        </p:nvSpPr>
        <p:spPr>
          <a:xfrm>
            <a:off x="7034493" y="3733892"/>
            <a:ext cx="78740" cy="78740"/>
          </a:xfrm>
          <a:custGeom>
            <a:avLst/>
            <a:gdLst/>
            <a:ahLst/>
            <a:cxnLst/>
            <a:rect l="l" t="t" r="r" b="b"/>
            <a:pathLst>
              <a:path w="78740" h="78739">
                <a:moveTo>
                  <a:pt x="0" y="78208"/>
                </a:moveTo>
                <a:lnTo>
                  <a:pt x="78231" y="0"/>
                </a:lnTo>
              </a:path>
            </a:pathLst>
          </a:custGeom>
          <a:ln w="10780">
            <a:solidFill>
              <a:srgbClr val="FF00FF"/>
            </a:solidFill>
          </a:ln>
        </p:spPr>
        <p:txBody>
          <a:bodyPr wrap="square" lIns="0" tIns="0" rIns="0" bIns="0" rtlCol="0"/>
          <a:lstStyle/>
          <a:p/>
        </p:txBody>
      </p:sp>
      <p:sp>
        <p:nvSpPr>
          <p:cNvPr id="472" name="object 472"/>
          <p:cNvSpPr/>
          <p:nvPr/>
        </p:nvSpPr>
        <p:spPr>
          <a:xfrm>
            <a:off x="7034493" y="3799962"/>
            <a:ext cx="78740" cy="78740"/>
          </a:xfrm>
          <a:custGeom>
            <a:avLst/>
            <a:gdLst/>
            <a:ahLst/>
            <a:cxnLst/>
            <a:rect l="l" t="t" r="r" b="b"/>
            <a:pathLst>
              <a:path w="78740" h="78739">
                <a:moveTo>
                  <a:pt x="0" y="78151"/>
                </a:moveTo>
                <a:lnTo>
                  <a:pt x="78231" y="0"/>
                </a:lnTo>
              </a:path>
            </a:pathLst>
          </a:custGeom>
          <a:ln w="10780">
            <a:solidFill>
              <a:srgbClr val="FF00FF"/>
            </a:solidFill>
          </a:ln>
        </p:spPr>
        <p:txBody>
          <a:bodyPr wrap="square" lIns="0" tIns="0" rIns="0" bIns="0" rtlCol="0"/>
          <a:lstStyle/>
          <a:p/>
        </p:txBody>
      </p:sp>
      <p:sp>
        <p:nvSpPr>
          <p:cNvPr id="473" name="object 473"/>
          <p:cNvSpPr/>
          <p:nvPr/>
        </p:nvSpPr>
        <p:spPr>
          <a:xfrm>
            <a:off x="7034493" y="3865995"/>
            <a:ext cx="78740" cy="78740"/>
          </a:xfrm>
          <a:custGeom>
            <a:avLst/>
            <a:gdLst/>
            <a:ahLst/>
            <a:cxnLst/>
            <a:rect l="l" t="t" r="r" b="b"/>
            <a:pathLst>
              <a:path w="78740" h="78739">
                <a:moveTo>
                  <a:pt x="0" y="78189"/>
                </a:moveTo>
                <a:lnTo>
                  <a:pt x="78231" y="0"/>
                </a:lnTo>
              </a:path>
            </a:pathLst>
          </a:custGeom>
          <a:ln w="10780">
            <a:solidFill>
              <a:srgbClr val="FF00FF"/>
            </a:solidFill>
          </a:ln>
        </p:spPr>
        <p:txBody>
          <a:bodyPr wrap="square" lIns="0" tIns="0" rIns="0" bIns="0" rtlCol="0"/>
          <a:lstStyle/>
          <a:p/>
        </p:txBody>
      </p:sp>
      <p:sp>
        <p:nvSpPr>
          <p:cNvPr id="474" name="object 474"/>
          <p:cNvSpPr/>
          <p:nvPr/>
        </p:nvSpPr>
        <p:spPr>
          <a:xfrm>
            <a:off x="7095159" y="3932066"/>
            <a:ext cx="17780" cy="17780"/>
          </a:xfrm>
          <a:custGeom>
            <a:avLst/>
            <a:gdLst/>
            <a:ahLst/>
            <a:cxnLst/>
            <a:rect l="l" t="t" r="r" b="b"/>
            <a:pathLst>
              <a:path w="17779" h="17779">
                <a:moveTo>
                  <a:pt x="0" y="17519"/>
                </a:moveTo>
                <a:lnTo>
                  <a:pt x="17566" y="0"/>
                </a:lnTo>
              </a:path>
            </a:pathLst>
          </a:custGeom>
          <a:ln w="10780">
            <a:solidFill>
              <a:srgbClr val="FF00FF"/>
            </a:solidFill>
          </a:ln>
        </p:spPr>
        <p:txBody>
          <a:bodyPr wrap="square" lIns="0" tIns="0" rIns="0" bIns="0" rtlCol="0"/>
          <a:lstStyle/>
          <a:p/>
        </p:txBody>
      </p:sp>
      <p:sp>
        <p:nvSpPr>
          <p:cNvPr id="475" name="object 475"/>
          <p:cNvSpPr/>
          <p:nvPr/>
        </p:nvSpPr>
        <p:spPr>
          <a:xfrm>
            <a:off x="7029108" y="3278209"/>
            <a:ext cx="89535" cy="0"/>
          </a:xfrm>
          <a:custGeom>
            <a:avLst/>
            <a:gdLst/>
            <a:ahLst/>
            <a:cxnLst/>
            <a:rect l="l" t="t" r="r" b="b"/>
            <a:pathLst>
              <a:path w="89534">
                <a:moveTo>
                  <a:pt x="0" y="0"/>
                </a:moveTo>
                <a:lnTo>
                  <a:pt x="89001" y="0"/>
                </a:lnTo>
              </a:path>
            </a:pathLst>
          </a:custGeom>
          <a:ln w="10777">
            <a:solidFill>
              <a:srgbClr val="FF00FF"/>
            </a:solidFill>
          </a:ln>
        </p:spPr>
        <p:txBody>
          <a:bodyPr wrap="square" lIns="0" tIns="0" rIns="0" bIns="0" rtlCol="0"/>
          <a:lstStyle/>
          <a:p/>
        </p:txBody>
      </p:sp>
      <p:sp>
        <p:nvSpPr>
          <p:cNvPr id="476" name="object 476"/>
          <p:cNvSpPr/>
          <p:nvPr/>
        </p:nvSpPr>
        <p:spPr>
          <a:xfrm>
            <a:off x="7118110" y="3278209"/>
            <a:ext cx="0" cy="676910"/>
          </a:xfrm>
          <a:custGeom>
            <a:avLst/>
            <a:gdLst/>
            <a:ahLst/>
            <a:cxnLst/>
            <a:rect l="l" t="t" r="r" b="b"/>
            <a:pathLst>
              <a:path h="676910">
                <a:moveTo>
                  <a:pt x="0" y="0"/>
                </a:moveTo>
                <a:lnTo>
                  <a:pt x="0" y="676758"/>
                </a:lnTo>
              </a:path>
            </a:pathLst>
          </a:custGeom>
          <a:ln w="10783">
            <a:solidFill>
              <a:srgbClr val="FF00FF"/>
            </a:solidFill>
          </a:ln>
        </p:spPr>
        <p:txBody>
          <a:bodyPr wrap="square" lIns="0" tIns="0" rIns="0" bIns="0" rtlCol="0"/>
          <a:lstStyle/>
          <a:p/>
        </p:txBody>
      </p:sp>
      <p:sp>
        <p:nvSpPr>
          <p:cNvPr id="477" name="object 477"/>
          <p:cNvSpPr/>
          <p:nvPr/>
        </p:nvSpPr>
        <p:spPr>
          <a:xfrm>
            <a:off x="7029108" y="3278209"/>
            <a:ext cx="0" cy="676910"/>
          </a:xfrm>
          <a:custGeom>
            <a:avLst/>
            <a:gdLst/>
            <a:ahLst/>
            <a:cxnLst/>
            <a:rect l="l" t="t" r="r" b="b"/>
            <a:pathLst>
              <a:path h="676910">
                <a:moveTo>
                  <a:pt x="0" y="676758"/>
                </a:moveTo>
                <a:lnTo>
                  <a:pt x="0" y="0"/>
                </a:lnTo>
              </a:path>
            </a:pathLst>
          </a:custGeom>
          <a:ln w="10783">
            <a:solidFill>
              <a:srgbClr val="FF00FF"/>
            </a:solidFill>
          </a:ln>
        </p:spPr>
        <p:txBody>
          <a:bodyPr wrap="square" lIns="0" tIns="0" rIns="0" bIns="0" rtlCol="0"/>
          <a:lstStyle/>
          <a:p/>
        </p:txBody>
      </p:sp>
      <p:sp>
        <p:nvSpPr>
          <p:cNvPr id="478" name="object 478"/>
          <p:cNvSpPr/>
          <p:nvPr/>
        </p:nvSpPr>
        <p:spPr>
          <a:xfrm>
            <a:off x="7621090" y="3283610"/>
            <a:ext cx="0" cy="0"/>
          </a:xfrm>
          <a:custGeom>
            <a:avLst/>
            <a:gdLst/>
            <a:ahLst/>
            <a:cxnLst/>
            <a:rect l="l" t="t" r="r" b="b"/>
            <a:pathLst>
              <a:path>
                <a:moveTo>
                  <a:pt x="0" y="0"/>
                </a:moveTo>
                <a:lnTo>
                  <a:pt x="0" y="0"/>
                </a:lnTo>
              </a:path>
            </a:pathLst>
          </a:custGeom>
          <a:ln w="10777">
            <a:solidFill>
              <a:srgbClr val="FF00FF"/>
            </a:solidFill>
          </a:ln>
        </p:spPr>
        <p:txBody>
          <a:bodyPr wrap="square" lIns="0" tIns="0" rIns="0" bIns="0" rtlCol="0"/>
          <a:lstStyle/>
          <a:p/>
        </p:txBody>
      </p:sp>
      <p:sp>
        <p:nvSpPr>
          <p:cNvPr id="479" name="object 479"/>
          <p:cNvSpPr/>
          <p:nvPr/>
        </p:nvSpPr>
        <p:spPr>
          <a:xfrm>
            <a:off x="7621090" y="3283610"/>
            <a:ext cx="66675" cy="66040"/>
          </a:xfrm>
          <a:custGeom>
            <a:avLst/>
            <a:gdLst/>
            <a:ahLst/>
            <a:cxnLst/>
            <a:rect l="l" t="t" r="r" b="b"/>
            <a:pathLst>
              <a:path w="66675" h="66039">
                <a:moveTo>
                  <a:pt x="0" y="66014"/>
                </a:moveTo>
                <a:lnTo>
                  <a:pt x="66049" y="0"/>
                </a:lnTo>
              </a:path>
            </a:pathLst>
          </a:custGeom>
          <a:ln w="10780">
            <a:solidFill>
              <a:srgbClr val="FF00FF"/>
            </a:solidFill>
          </a:ln>
        </p:spPr>
        <p:txBody>
          <a:bodyPr wrap="square" lIns="0" tIns="0" rIns="0" bIns="0" rtlCol="0"/>
          <a:lstStyle/>
          <a:p/>
        </p:txBody>
      </p:sp>
      <p:sp>
        <p:nvSpPr>
          <p:cNvPr id="480" name="object 480"/>
          <p:cNvSpPr/>
          <p:nvPr/>
        </p:nvSpPr>
        <p:spPr>
          <a:xfrm>
            <a:off x="7621090" y="3338860"/>
            <a:ext cx="76835" cy="77470"/>
          </a:xfrm>
          <a:custGeom>
            <a:avLst/>
            <a:gdLst/>
            <a:ahLst/>
            <a:cxnLst/>
            <a:rect l="l" t="t" r="r" b="b"/>
            <a:pathLst>
              <a:path w="76834" h="77470">
                <a:moveTo>
                  <a:pt x="0" y="76853"/>
                </a:moveTo>
                <a:lnTo>
                  <a:pt x="76838" y="0"/>
                </a:lnTo>
              </a:path>
            </a:pathLst>
          </a:custGeom>
          <a:ln w="10780">
            <a:solidFill>
              <a:srgbClr val="FF00FF"/>
            </a:solidFill>
          </a:ln>
        </p:spPr>
        <p:txBody>
          <a:bodyPr wrap="square" lIns="0" tIns="0" rIns="0" bIns="0" rtlCol="0"/>
          <a:lstStyle/>
          <a:p/>
        </p:txBody>
      </p:sp>
      <p:sp>
        <p:nvSpPr>
          <p:cNvPr id="481" name="object 481"/>
          <p:cNvSpPr/>
          <p:nvPr/>
        </p:nvSpPr>
        <p:spPr>
          <a:xfrm>
            <a:off x="7621090" y="3404931"/>
            <a:ext cx="76835" cy="77470"/>
          </a:xfrm>
          <a:custGeom>
            <a:avLst/>
            <a:gdLst/>
            <a:ahLst/>
            <a:cxnLst/>
            <a:rect l="l" t="t" r="r" b="b"/>
            <a:pathLst>
              <a:path w="76834" h="77470">
                <a:moveTo>
                  <a:pt x="0" y="76853"/>
                </a:moveTo>
                <a:lnTo>
                  <a:pt x="76838" y="0"/>
                </a:lnTo>
              </a:path>
            </a:pathLst>
          </a:custGeom>
          <a:ln w="10780">
            <a:solidFill>
              <a:srgbClr val="FF00FF"/>
            </a:solidFill>
          </a:ln>
        </p:spPr>
        <p:txBody>
          <a:bodyPr wrap="square" lIns="0" tIns="0" rIns="0" bIns="0" rtlCol="0"/>
          <a:lstStyle/>
          <a:p/>
        </p:txBody>
      </p:sp>
      <p:sp>
        <p:nvSpPr>
          <p:cNvPr id="482" name="object 482"/>
          <p:cNvSpPr/>
          <p:nvPr/>
        </p:nvSpPr>
        <p:spPr>
          <a:xfrm>
            <a:off x="7621090" y="3471002"/>
            <a:ext cx="76835" cy="77470"/>
          </a:xfrm>
          <a:custGeom>
            <a:avLst/>
            <a:gdLst/>
            <a:ahLst/>
            <a:cxnLst/>
            <a:rect l="l" t="t" r="r" b="b"/>
            <a:pathLst>
              <a:path w="76834" h="77470">
                <a:moveTo>
                  <a:pt x="0" y="76853"/>
                </a:moveTo>
                <a:lnTo>
                  <a:pt x="76838" y="0"/>
                </a:lnTo>
              </a:path>
            </a:pathLst>
          </a:custGeom>
          <a:ln w="10780">
            <a:solidFill>
              <a:srgbClr val="FF00FF"/>
            </a:solidFill>
          </a:ln>
        </p:spPr>
        <p:txBody>
          <a:bodyPr wrap="square" lIns="0" tIns="0" rIns="0" bIns="0" rtlCol="0"/>
          <a:lstStyle/>
          <a:p/>
        </p:txBody>
      </p:sp>
      <p:sp>
        <p:nvSpPr>
          <p:cNvPr id="483" name="object 483"/>
          <p:cNvSpPr/>
          <p:nvPr/>
        </p:nvSpPr>
        <p:spPr>
          <a:xfrm>
            <a:off x="7621090" y="3537072"/>
            <a:ext cx="76835" cy="76835"/>
          </a:xfrm>
          <a:custGeom>
            <a:avLst/>
            <a:gdLst/>
            <a:ahLst/>
            <a:cxnLst/>
            <a:rect l="l" t="t" r="r" b="b"/>
            <a:pathLst>
              <a:path w="76834" h="76835">
                <a:moveTo>
                  <a:pt x="0" y="76796"/>
                </a:moveTo>
                <a:lnTo>
                  <a:pt x="76838" y="0"/>
                </a:lnTo>
              </a:path>
            </a:pathLst>
          </a:custGeom>
          <a:ln w="10780">
            <a:solidFill>
              <a:srgbClr val="FF00FF"/>
            </a:solidFill>
          </a:ln>
        </p:spPr>
        <p:txBody>
          <a:bodyPr wrap="square" lIns="0" tIns="0" rIns="0" bIns="0" rtlCol="0"/>
          <a:lstStyle/>
          <a:p/>
        </p:txBody>
      </p:sp>
      <p:sp>
        <p:nvSpPr>
          <p:cNvPr id="484" name="object 484"/>
          <p:cNvSpPr/>
          <p:nvPr/>
        </p:nvSpPr>
        <p:spPr>
          <a:xfrm>
            <a:off x="7621090" y="3603087"/>
            <a:ext cx="76835" cy="77470"/>
          </a:xfrm>
          <a:custGeom>
            <a:avLst/>
            <a:gdLst/>
            <a:ahLst/>
            <a:cxnLst/>
            <a:rect l="l" t="t" r="r" b="b"/>
            <a:pathLst>
              <a:path w="76834" h="77470">
                <a:moveTo>
                  <a:pt x="0" y="76853"/>
                </a:moveTo>
                <a:lnTo>
                  <a:pt x="76838" y="0"/>
                </a:lnTo>
              </a:path>
            </a:pathLst>
          </a:custGeom>
          <a:ln w="10780">
            <a:solidFill>
              <a:srgbClr val="FF00FF"/>
            </a:solidFill>
          </a:ln>
        </p:spPr>
        <p:txBody>
          <a:bodyPr wrap="square" lIns="0" tIns="0" rIns="0" bIns="0" rtlCol="0"/>
          <a:lstStyle/>
          <a:p/>
        </p:txBody>
      </p:sp>
      <p:sp>
        <p:nvSpPr>
          <p:cNvPr id="485" name="object 485"/>
          <p:cNvSpPr/>
          <p:nvPr/>
        </p:nvSpPr>
        <p:spPr>
          <a:xfrm>
            <a:off x="7621090" y="3669176"/>
            <a:ext cx="76835" cy="76835"/>
          </a:xfrm>
          <a:custGeom>
            <a:avLst/>
            <a:gdLst/>
            <a:ahLst/>
            <a:cxnLst/>
            <a:rect l="l" t="t" r="r" b="b"/>
            <a:pathLst>
              <a:path w="76834" h="76835">
                <a:moveTo>
                  <a:pt x="0" y="76834"/>
                </a:moveTo>
                <a:lnTo>
                  <a:pt x="76838" y="0"/>
                </a:lnTo>
              </a:path>
            </a:pathLst>
          </a:custGeom>
          <a:ln w="10780">
            <a:solidFill>
              <a:srgbClr val="FF00FF"/>
            </a:solidFill>
          </a:ln>
        </p:spPr>
        <p:txBody>
          <a:bodyPr wrap="square" lIns="0" tIns="0" rIns="0" bIns="0" rtlCol="0"/>
          <a:lstStyle/>
          <a:p/>
        </p:txBody>
      </p:sp>
      <p:sp>
        <p:nvSpPr>
          <p:cNvPr id="486" name="object 486"/>
          <p:cNvSpPr/>
          <p:nvPr/>
        </p:nvSpPr>
        <p:spPr>
          <a:xfrm>
            <a:off x="7621090" y="3735247"/>
            <a:ext cx="76835" cy="77470"/>
          </a:xfrm>
          <a:custGeom>
            <a:avLst/>
            <a:gdLst/>
            <a:ahLst/>
            <a:cxnLst/>
            <a:rect l="l" t="t" r="r" b="b"/>
            <a:pathLst>
              <a:path w="76834" h="77470">
                <a:moveTo>
                  <a:pt x="0" y="76853"/>
                </a:moveTo>
                <a:lnTo>
                  <a:pt x="76838" y="0"/>
                </a:lnTo>
              </a:path>
            </a:pathLst>
          </a:custGeom>
          <a:ln w="10780">
            <a:solidFill>
              <a:srgbClr val="FF00FF"/>
            </a:solidFill>
          </a:ln>
        </p:spPr>
        <p:txBody>
          <a:bodyPr wrap="square" lIns="0" tIns="0" rIns="0" bIns="0" rtlCol="0"/>
          <a:lstStyle/>
          <a:p/>
        </p:txBody>
      </p:sp>
      <p:sp>
        <p:nvSpPr>
          <p:cNvPr id="487" name="object 487"/>
          <p:cNvSpPr/>
          <p:nvPr/>
        </p:nvSpPr>
        <p:spPr>
          <a:xfrm>
            <a:off x="7621090" y="3801317"/>
            <a:ext cx="76835" cy="76835"/>
          </a:xfrm>
          <a:custGeom>
            <a:avLst/>
            <a:gdLst/>
            <a:ahLst/>
            <a:cxnLst/>
            <a:rect l="l" t="t" r="r" b="b"/>
            <a:pathLst>
              <a:path w="76834" h="76835">
                <a:moveTo>
                  <a:pt x="0" y="76796"/>
                </a:moveTo>
                <a:lnTo>
                  <a:pt x="76838" y="0"/>
                </a:lnTo>
              </a:path>
            </a:pathLst>
          </a:custGeom>
          <a:ln w="10780">
            <a:solidFill>
              <a:srgbClr val="FF00FF"/>
            </a:solidFill>
          </a:ln>
        </p:spPr>
        <p:txBody>
          <a:bodyPr wrap="square" lIns="0" tIns="0" rIns="0" bIns="0" rtlCol="0"/>
          <a:lstStyle/>
          <a:p/>
        </p:txBody>
      </p:sp>
      <p:sp>
        <p:nvSpPr>
          <p:cNvPr id="488" name="object 488"/>
          <p:cNvSpPr/>
          <p:nvPr/>
        </p:nvSpPr>
        <p:spPr>
          <a:xfrm>
            <a:off x="7621090" y="3867331"/>
            <a:ext cx="76835" cy="77470"/>
          </a:xfrm>
          <a:custGeom>
            <a:avLst/>
            <a:gdLst/>
            <a:ahLst/>
            <a:cxnLst/>
            <a:rect l="l" t="t" r="r" b="b"/>
            <a:pathLst>
              <a:path w="76834" h="77470">
                <a:moveTo>
                  <a:pt x="0" y="76853"/>
                </a:moveTo>
                <a:lnTo>
                  <a:pt x="76838" y="0"/>
                </a:lnTo>
              </a:path>
            </a:pathLst>
          </a:custGeom>
          <a:ln w="10780">
            <a:solidFill>
              <a:srgbClr val="FF00FF"/>
            </a:solidFill>
          </a:ln>
        </p:spPr>
        <p:txBody>
          <a:bodyPr wrap="square" lIns="0" tIns="0" rIns="0" bIns="0" rtlCol="0"/>
          <a:lstStyle/>
          <a:p/>
        </p:txBody>
      </p:sp>
      <p:sp>
        <p:nvSpPr>
          <p:cNvPr id="489" name="object 489"/>
          <p:cNvSpPr/>
          <p:nvPr/>
        </p:nvSpPr>
        <p:spPr>
          <a:xfrm>
            <a:off x="7681755" y="3933402"/>
            <a:ext cx="16510" cy="16510"/>
          </a:xfrm>
          <a:custGeom>
            <a:avLst/>
            <a:gdLst/>
            <a:ahLst/>
            <a:cxnLst/>
            <a:rect l="l" t="t" r="r" b="b"/>
            <a:pathLst>
              <a:path w="16509" h="16510">
                <a:moveTo>
                  <a:pt x="0" y="16183"/>
                </a:moveTo>
                <a:lnTo>
                  <a:pt x="16173" y="0"/>
                </a:lnTo>
              </a:path>
            </a:pathLst>
          </a:custGeom>
          <a:ln w="10780">
            <a:solidFill>
              <a:srgbClr val="FF00FF"/>
            </a:solidFill>
          </a:ln>
        </p:spPr>
        <p:txBody>
          <a:bodyPr wrap="square" lIns="0" tIns="0" rIns="0" bIns="0" rtlCol="0"/>
          <a:lstStyle/>
          <a:p/>
        </p:txBody>
      </p:sp>
      <p:sp>
        <p:nvSpPr>
          <p:cNvPr id="490" name="object 490"/>
          <p:cNvSpPr/>
          <p:nvPr/>
        </p:nvSpPr>
        <p:spPr>
          <a:xfrm>
            <a:off x="7615706" y="3278209"/>
            <a:ext cx="87630" cy="0"/>
          </a:xfrm>
          <a:custGeom>
            <a:avLst/>
            <a:gdLst/>
            <a:ahLst/>
            <a:cxnLst/>
            <a:rect l="l" t="t" r="r" b="b"/>
            <a:pathLst>
              <a:path w="87629">
                <a:moveTo>
                  <a:pt x="0" y="0"/>
                </a:moveTo>
                <a:lnTo>
                  <a:pt x="87608" y="0"/>
                </a:lnTo>
              </a:path>
            </a:pathLst>
          </a:custGeom>
          <a:ln w="10777">
            <a:solidFill>
              <a:srgbClr val="FF00FF"/>
            </a:solidFill>
          </a:ln>
        </p:spPr>
        <p:txBody>
          <a:bodyPr wrap="square" lIns="0" tIns="0" rIns="0" bIns="0" rtlCol="0"/>
          <a:lstStyle/>
          <a:p/>
        </p:txBody>
      </p:sp>
      <p:sp>
        <p:nvSpPr>
          <p:cNvPr id="491" name="object 491"/>
          <p:cNvSpPr/>
          <p:nvPr/>
        </p:nvSpPr>
        <p:spPr>
          <a:xfrm>
            <a:off x="7703314" y="3278209"/>
            <a:ext cx="0" cy="676910"/>
          </a:xfrm>
          <a:custGeom>
            <a:avLst/>
            <a:gdLst/>
            <a:ahLst/>
            <a:cxnLst/>
            <a:rect l="l" t="t" r="r" b="b"/>
            <a:pathLst>
              <a:path h="676910">
                <a:moveTo>
                  <a:pt x="0" y="0"/>
                </a:moveTo>
                <a:lnTo>
                  <a:pt x="0" y="676758"/>
                </a:lnTo>
              </a:path>
            </a:pathLst>
          </a:custGeom>
          <a:ln w="10783">
            <a:solidFill>
              <a:srgbClr val="FF00FF"/>
            </a:solidFill>
          </a:ln>
        </p:spPr>
        <p:txBody>
          <a:bodyPr wrap="square" lIns="0" tIns="0" rIns="0" bIns="0" rtlCol="0"/>
          <a:lstStyle/>
          <a:p/>
        </p:txBody>
      </p:sp>
      <p:sp>
        <p:nvSpPr>
          <p:cNvPr id="492" name="object 492"/>
          <p:cNvSpPr/>
          <p:nvPr/>
        </p:nvSpPr>
        <p:spPr>
          <a:xfrm>
            <a:off x="7615706" y="3278209"/>
            <a:ext cx="0" cy="676910"/>
          </a:xfrm>
          <a:custGeom>
            <a:avLst/>
            <a:gdLst/>
            <a:ahLst/>
            <a:cxnLst/>
            <a:rect l="l" t="t" r="r" b="b"/>
            <a:pathLst>
              <a:path h="676910">
                <a:moveTo>
                  <a:pt x="0" y="676758"/>
                </a:moveTo>
                <a:lnTo>
                  <a:pt x="0" y="0"/>
                </a:lnTo>
              </a:path>
            </a:pathLst>
          </a:custGeom>
          <a:ln w="10783">
            <a:solidFill>
              <a:srgbClr val="FF00FF"/>
            </a:solidFill>
          </a:ln>
        </p:spPr>
        <p:txBody>
          <a:bodyPr wrap="square" lIns="0" tIns="0" rIns="0" bIns="0" rtlCol="0"/>
          <a:lstStyle/>
          <a:p/>
        </p:txBody>
      </p:sp>
      <p:sp>
        <p:nvSpPr>
          <p:cNvPr id="493" name="object 493"/>
          <p:cNvSpPr/>
          <p:nvPr/>
        </p:nvSpPr>
        <p:spPr>
          <a:xfrm>
            <a:off x="5363724" y="3123166"/>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494" name="object 494"/>
          <p:cNvSpPr/>
          <p:nvPr/>
        </p:nvSpPr>
        <p:spPr>
          <a:xfrm>
            <a:off x="5363724" y="3170325"/>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495" name="object 495"/>
          <p:cNvSpPr/>
          <p:nvPr/>
        </p:nvSpPr>
        <p:spPr>
          <a:xfrm>
            <a:off x="5363724" y="3217540"/>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496" name="object 496"/>
          <p:cNvSpPr/>
          <p:nvPr/>
        </p:nvSpPr>
        <p:spPr>
          <a:xfrm>
            <a:off x="5363724" y="3264698"/>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497" name="object 497"/>
          <p:cNvSpPr/>
          <p:nvPr/>
        </p:nvSpPr>
        <p:spPr>
          <a:xfrm>
            <a:off x="5363724" y="3311913"/>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498" name="object 498"/>
          <p:cNvSpPr/>
          <p:nvPr/>
        </p:nvSpPr>
        <p:spPr>
          <a:xfrm>
            <a:off x="5363724" y="3359109"/>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499" name="object 499"/>
          <p:cNvSpPr/>
          <p:nvPr/>
        </p:nvSpPr>
        <p:spPr>
          <a:xfrm>
            <a:off x="5363724" y="3406267"/>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0" name="object 500"/>
          <p:cNvSpPr/>
          <p:nvPr/>
        </p:nvSpPr>
        <p:spPr>
          <a:xfrm>
            <a:off x="5363724" y="3453482"/>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1" name="object 501"/>
          <p:cNvSpPr/>
          <p:nvPr/>
        </p:nvSpPr>
        <p:spPr>
          <a:xfrm>
            <a:off x="5363724" y="3500640"/>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2" name="object 502"/>
          <p:cNvSpPr/>
          <p:nvPr/>
        </p:nvSpPr>
        <p:spPr>
          <a:xfrm>
            <a:off x="5363724" y="3547855"/>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3" name="object 503"/>
          <p:cNvSpPr/>
          <p:nvPr/>
        </p:nvSpPr>
        <p:spPr>
          <a:xfrm>
            <a:off x="5363724" y="3595013"/>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4" name="object 504"/>
          <p:cNvSpPr/>
          <p:nvPr/>
        </p:nvSpPr>
        <p:spPr>
          <a:xfrm>
            <a:off x="5363724" y="3642209"/>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5" name="object 505"/>
          <p:cNvSpPr/>
          <p:nvPr/>
        </p:nvSpPr>
        <p:spPr>
          <a:xfrm>
            <a:off x="5363724" y="3689387"/>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6" name="object 506"/>
          <p:cNvSpPr/>
          <p:nvPr/>
        </p:nvSpPr>
        <p:spPr>
          <a:xfrm>
            <a:off x="5363724" y="3736583"/>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7" name="object 507"/>
          <p:cNvSpPr/>
          <p:nvPr/>
        </p:nvSpPr>
        <p:spPr>
          <a:xfrm>
            <a:off x="5363724" y="3783741"/>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8" name="object 508"/>
          <p:cNvSpPr/>
          <p:nvPr/>
        </p:nvSpPr>
        <p:spPr>
          <a:xfrm>
            <a:off x="5363724" y="3830956"/>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09" name="object 509"/>
          <p:cNvSpPr/>
          <p:nvPr/>
        </p:nvSpPr>
        <p:spPr>
          <a:xfrm>
            <a:off x="5363724" y="3878114"/>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10" name="object 510"/>
          <p:cNvSpPr/>
          <p:nvPr/>
        </p:nvSpPr>
        <p:spPr>
          <a:xfrm>
            <a:off x="5363724" y="3925329"/>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11" name="object 511"/>
          <p:cNvSpPr/>
          <p:nvPr/>
        </p:nvSpPr>
        <p:spPr>
          <a:xfrm>
            <a:off x="5363724" y="3123166"/>
            <a:ext cx="0" cy="826769"/>
          </a:xfrm>
          <a:custGeom>
            <a:avLst/>
            <a:gdLst/>
            <a:ahLst/>
            <a:cxnLst/>
            <a:rect l="l" t="t" r="r" b="b"/>
            <a:pathLst>
              <a:path h="826770">
                <a:moveTo>
                  <a:pt x="0" y="0"/>
                </a:moveTo>
                <a:lnTo>
                  <a:pt x="0" y="826419"/>
                </a:lnTo>
              </a:path>
            </a:pathLst>
          </a:custGeom>
          <a:ln w="10783">
            <a:solidFill>
              <a:srgbClr val="00FF00"/>
            </a:solidFill>
          </a:ln>
        </p:spPr>
        <p:txBody>
          <a:bodyPr wrap="square" lIns="0" tIns="0" rIns="0" bIns="0" rtlCol="0"/>
          <a:lstStyle/>
          <a:p/>
        </p:txBody>
      </p:sp>
      <p:sp>
        <p:nvSpPr>
          <p:cNvPr id="512" name="object 512"/>
          <p:cNvSpPr/>
          <p:nvPr/>
        </p:nvSpPr>
        <p:spPr>
          <a:xfrm>
            <a:off x="5410945" y="3123166"/>
            <a:ext cx="0" cy="826769"/>
          </a:xfrm>
          <a:custGeom>
            <a:avLst/>
            <a:gdLst/>
            <a:ahLst/>
            <a:cxnLst/>
            <a:rect l="l" t="t" r="r" b="b"/>
            <a:pathLst>
              <a:path h="826770">
                <a:moveTo>
                  <a:pt x="0" y="0"/>
                </a:moveTo>
                <a:lnTo>
                  <a:pt x="0" y="826419"/>
                </a:lnTo>
              </a:path>
            </a:pathLst>
          </a:custGeom>
          <a:ln w="10783">
            <a:solidFill>
              <a:srgbClr val="00FF00"/>
            </a:solidFill>
          </a:ln>
        </p:spPr>
        <p:txBody>
          <a:bodyPr wrap="square" lIns="0" tIns="0" rIns="0" bIns="0" rtlCol="0"/>
          <a:lstStyle/>
          <a:p/>
        </p:txBody>
      </p:sp>
      <p:sp>
        <p:nvSpPr>
          <p:cNvPr id="513" name="object 513"/>
          <p:cNvSpPr/>
          <p:nvPr/>
        </p:nvSpPr>
        <p:spPr>
          <a:xfrm>
            <a:off x="5358320" y="3117785"/>
            <a:ext cx="88265" cy="0"/>
          </a:xfrm>
          <a:custGeom>
            <a:avLst/>
            <a:gdLst/>
            <a:ahLst/>
            <a:cxnLst/>
            <a:rect l="l" t="t" r="r" b="b"/>
            <a:pathLst>
              <a:path w="88264">
                <a:moveTo>
                  <a:pt x="0" y="0"/>
                </a:moveTo>
                <a:lnTo>
                  <a:pt x="87664" y="0"/>
                </a:lnTo>
              </a:path>
            </a:pathLst>
          </a:custGeom>
          <a:ln w="10777">
            <a:solidFill>
              <a:srgbClr val="00FF00"/>
            </a:solidFill>
          </a:ln>
        </p:spPr>
        <p:txBody>
          <a:bodyPr wrap="square" lIns="0" tIns="0" rIns="0" bIns="0" rtlCol="0"/>
          <a:lstStyle/>
          <a:p/>
        </p:txBody>
      </p:sp>
      <p:sp>
        <p:nvSpPr>
          <p:cNvPr id="514" name="object 514"/>
          <p:cNvSpPr/>
          <p:nvPr/>
        </p:nvSpPr>
        <p:spPr>
          <a:xfrm>
            <a:off x="5445985" y="3117785"/>
            <a:ext cx="0" cy="837565"/>
          </a:xfrm>
          <a:custGeom>
            <a:avLst/>
            <a:gdLst/>
            <a:ahLst/>
            <a:cxnLst/>
            <a:rect l="l" t="t" r="r" b="b"/>
            <a:pathLst>
              <a:path h="837564">
                <a:moveTo>
                  <a:pt x="0" y="0"/>
                </a:moveTo>
                <a:lnTo>
                  <a:pt x="0" y="837183"/>
                </a:lnTo>
              </a:path>
            </a:pathLst>
          </a:custGeom>
          <a:ln w="10783">
            <a:solidFill>
              <a:srgbClr val="00FF00"/>
            </a:solidFill>
          </a:ln>
        </p:spPr>
        <p:txBody>
          <a:bodyPr wrap="square" lIns="0" tIns="0" rIns="0" bIns="0" rtlCol="0"/>
          <a:lstStyle/>
          <a:p/>
        </p:txBody>
      </p:sp>
      <p:sp>
        <p:nvSpPr>
          <p:cNvPr id="515" name="object 515"/>
          <p:cNvSpPr/>
          <p:nvPr/>
        </p:nvSpPr>
        <p:spPr>
          <a:xfrm>
            <a:off x="5358320" y="3117785"/>
            <a:ext cx="0" cy="837565"/>
          </a:xfrm>
          <a:custGeom>
            <a:avLst/>
            <a:gdLst/>
            <a:ahLst/>
            <a:cxnLst/>
            <a:rect l="l" t="t" r="r" b="b"/>
            <a:pathLst>
              <a:path h="837564">
                <a:moveTo>
                  <a:pt x="0" y="837183"/>
                </a:moveTo>
                <a:lnTo>
                  <a:pt x="0" y="0"/>
                </a:lnTo>
              </a:path>
            </a:pathLst>
          </a:custGeom>
          <a:ln w="10783">
            <a:solidFill>
              <a:srgbClr val="00FF00"/>
            </a:solidFill>
          </a:ln>
        </p:spPr>
        <p:txBody>
          <a:bodyPr wrap="square" lIns="0" tIns="0" rIns="0" bIns="0" rtlCol="0"/>
          <a:lstStyle/>
          <a:p/>
        </p:txBody>
      </p:sp>
      <p:sp>
        <p:nvSpPr>
          <p:cNvPr id="516" name="object 516"/>
          <p:cNvSpPr/>
          <p:nvPr/>
        </p:nvSpPr>
        <p:spPr>
          <a:xfrm>
            <a:off x="5950320" y="3104311"/>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17" name="object 517"/>
          <p:cNvSpPr/>
          <p:nvPr/>
        </p:nvSpPr>
        <p:spPr>
          <a:xfrm>
            <a:off x="5950320" y="3151469"/>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18" name="object 518"/>
          <p:cNvSpPr/>
          <p:nvPr/>
        </p:nvSpPr>
        <p:spPr>
          <a:xfrm>
            <a:off x="5950320" y="3198665"/>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19" name="object 519"/>
          <p:cNvSpPr/>
          <p:nvPr/>
        </p:nvSpPr>
        <p:spPr>
          <a:xfrm>
            <a:off x="5950320" y="3245823"/>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0" name="object 520"/>
          <p:cNvSpPr/>
          <p:nvPr/>
        </p:nvSpPr>
        <p:spPr>
          <a:xfrm>
            <a:off x="5950320" y="3293038"/>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1" name="object 521"/>
          <p:cNvSpPr/>
          <p:nvPr/>
        </p:nvSpPr>
        <p:spPr>
          <a:xfrm>
            <a:off x="5950320" y="3340196"/>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2" name="object 522"/>
          <p:cNvSpPr/>
          <p:nvPr/>
        </p:nvSpPr>
        <p:spPr>
          <a:xfrm>
            <a:off x="5950320" y="3387411"/>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3" name="object 523"/>
          <p:cNvSpPr/>
          <p:nvPr/>
        </p:nvSpPr>
        <p:spPr>
          <a:xfrm>
            <a:off x="5950320" y="3434570"/>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4" name="object 524"/>
          <p:cNvSpPr/>
          <p:nvPr/>
        </p:nvSpPr>
        <p:spPr>
          <a:xfrm>
            <a:off x="5950320" y="3481785"/>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5" name="object 525"/>
          <p:cNvSpPr/>
          <p:nvPr/>
        </p:nvSpPr>
        <p:spPr>
          <a:xfrm>
            <a:off x="5950320" y="3528943"/>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6" name="object 526"/>
          <p:cNvSpPr/>
          <p:nvPr/>
        </p:nvSpPr>
        <p:spPr>
          <a:xfrm>
            <a:off x="5950320" y="3576139"/>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7" name="object 527"/>
          <p:cNvSpPr/>
          <p:nvPr/>
        </p:nvSpPr>
        <p:spPr>
          <a:xfrm>
            <a:off x="5950320" y="3623354"/>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8" name="object 528"/>
          <p:cNvSpPr/>
          <p:nvPr/>
        </p:nvSpPr>
        <p:spPr>
          <a:xfrm>
            <a:off x="5950320" y="3670512"/>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29" name="object 529"/>
          <p:cNvSpPr/>
          <p:nvPr/>
        </p:nvSpPr>
        <p:spPr>
          <a:xfrm>
            <a:off x="5950320" y="3717727"/>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30" name="object 530"/>
          <p:cNvSpPr/>
          <p:nvPr/>
        </p:nvSpPr>
        <p:spPr>
          <a:xfrm>
            <a:off x="5950320" y="3764885"/>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31" name="object 531"/>
          <p:cNvSpPr/>
          <p:nvPr/>
        </p:nvSpPr>
        <p:spPr>
          <a:xfrm>
            <a:off x="5950320" y="3812100"/>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32" name="object 532"/>
          <p:cNvSpPr/>
          <p:nvPr/>
        </p:nvSpPr>
        <p:spPr>
          <a:xfrm>
            <a:off x="5950320" y="3859259"/>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33" name="object 533"/>
          <p:cNvSpPr/>
          <p:nvPr/>
        </p:nvSpPr>
        <p:spPr>
          <a:xfrm>
            <a:off x="5950320" y="3906454"/>
            <a:ext cx="77470" cy="0"/>
          </a:xfrm>
          <a:custGeom>
            <a:avLst/>
            <a:gdLst/>
            <a:ahLst/>
            <a:cxnLst/>
            <a:rect l="l" t="t" r="r" b="b"/>
            <a:pathLst>
              <a:path w="77470">
                <a:moveTo>
                  <a:pt x="0" y="0"/>
                </a:moveTo>
                <a:lnTo>
                  <a:pt x="76876" y="0"/>
                </a:lnTo>
              </a:path>
            </a:pathLst>
          </a:custGeom>
          <a:ln w="10777">
            <a:solidFill>
              <a:srgbClr val="00FF00"/>
            </a:solidFill>
          </a:ln>
        </p:spPr>
        <p:txBody>
          <a:bodyPr wrap="square" lIns="0" tIns="0" rIns="0" bIns="0" rtlCol="0"/>
          <a:lstStyle/>
          <a:p/>
        </p:txBody>
      </p:sp>
      <p:sp>
        <p:nvSpPr>
          <p:cNvPr id="534" name="object 534"/>
          <p:cNvSpPr/>
          <p:nvPr/>
        </p:nvSpPr>
        <p:spPr>
          <a:xfrm>
            <a:off x="5950320" y="3104311"/>
            <a:ext cx="0" cy="845819"/>
          </a:xfrm>
          <a:custGeom>
            <a:avLst/>
            <a:gdLst/>
            <a:ahLst/>
            <a:cxnLst/>
            <a:rect l="l" t="t" r="r" b="b"/>
            <a:pathLst>
              <a:path h="845820">
                <a:moveTo>
                  <a:pt x="0" y="0"/>
                </a:moveTo>
                <a:lnTo>
                  <a:pt x="0" y="845274"/>
                </a:lnTo>
              </a:path>
            </a:pathLst>
          </a:custGeom>
          <a:ln w="10783">
            <a:solidFill>
              <a:srgbClr val="00FF00"/>
            </a:solidFill>
          </a:ln>
        </p:spPr>
        <p:txBody>
          <a:bodyPr wrap="square" lIns="0" tIns="0" rIns="0" bIns="0" rtlCol="0"/>
          <a:lstStyle/>
          <a:p/>
        </p:txBody>
      </p:sp>
      <p:sp>
        <p:nvSpPr>
          <p:cNvPr id="535" name="object 535"/>
          <p:cNvSpPr/>
          <p:nvPr/>
        </p:nvSpPr>
        <p:spPr>
          <a:xfrm>
            <a:off x="5997485" y="3104311"/>
            <a:ext cx="0" cy="845819"/>
          </a:xfrm>
          <a:custGeom>
            <a:avLst/>
            <a:gdLst/>
            <a:ahLst/>
            <a:cxnLst/>
            <a:rect l="l" t="t" r="r" b="b"/>
            <a:pathLst>
              <a:path h="845820">
                <a:moveTo>
                  <a:pt x="0" y="0"/>
                </a:moveTo>
                <a:lnTo>
                  <a:pt x="0" y="845274"/>
                </a:lnTo>
              </a:path>
            </a:pathLst>
          </a:custGeom>
          <a:ln w="10783">
            <a:solidFill>
              <a:srgbClr val="00FF00"/>
            </a:solidFill>
          </a:ln>
        </p:spPr>
        <p:txBody>
          <a:bodyPr wrap="square" lIns="0" tIns="0" rIns="0" bIns="0" rtlCol="0"/>
          <a:lstStyle/>
          <a:p/>
        </p:txBody>
      </p:sp>
      <p:sp>
        <p:nvSpPr>
          <p:cNvPr id="536" name="object 536"/>
          <p:cNvSpPr/>
          <p:nvPr/>
        </p:nvSpPr>
        <p:spPr>
          <a:xfrm>
            <a:off x="5944917" y="3098910"/>
            <a:ext cx="88265" cy="0"/>
          </a:xfrm>
          <a:custGeom>
            <a:avLst/>
            <a:gdLst/>
            <a:ahLst/>
            <a:cxnLst/>
            <a:rect l="l" t="t" r="r" b="b"/>
            <a:pathLst>
              <a:path w="88264">
                <a:moveTo>
                  <a:pt x="0" y="0"/>
                </a:moveTo>
                <a:lnTo>
                  <a:pt x="87664" y="0"/>
                </a:lnTo>
              </a:path>
            </a:pathLst>
          </a:custGeom>
          <a:ln w="10777">
            <a:solidFill>
              <a:srgbClr val="00FF00"/>
            </a:solidFill>
          </a:ln>
        </p:spPr>
        <p:txBody>
          <a:bodyPr wrap="square" lIns="0" tIns="0" rIns="0" bIns="0" rtlCol="0"/>
          <a:lstStyle/>
          <a:p/>
        </p:txBody>
      </p:sp>
      <p:sp>
        <p:nvSpPr>
          <p:cNvPr id="537" name="object 537"/>
          <p:cNvSpPr/>
          <p:nvPr/>
        </p:nvSpPr>
        <p:spPr>
          <a:xfrm>
            <a:off x="6032581" y="3098910"/>
            <a:ext cx="0" cy="856615"/>
          </a:xfrm>
          <a:custGeom>
            <a:avLst/>
            <a:gdLst/>
            <a:ahLst/>
            <a:cxnLst/>
            <a:rect l="l" t="t" r="r" b="b"/>
            <a:pathLst>
              <a:path h="856614">
                <a:moveTo>
                  <a:pt x="0" y="0"/>
                </a:moveTo>
                <a:lnTo>
                  <a:pt x="0" y="856057"/>
                </a:lnTo>
              </a:path>
            </a:pathLst>
          </a:custGeom>
          <a:ln w="10783">
            <a:solidFill>
              <a:srgbClr val="00FF00"/>
            </a:solidFill>
          </a:ln>
        </p:spPr>
        <p:txBody>
          <a:bodyPr wrap="square" lIns="0" tIns="0" rIns="0" bIns="0" rtlCol="0"/>
          <a:lstStyle/>
          <a:p/>
        </p:txBody>
      </p:sp>
      <p:sp>
        <p:nvSpPr>
          <p:cNvPr id="538" name="object 538"/>
          <p:cNvSpPr/>
          <p:nvPr/>
        </p:nvSpPr>
        <p:spPr>
          <a:xfrm>
            <a:off x="5944917" y="3098910"/>
            <a:ext cx="0" cy="856615"/>
          </a:xfrm>
          <a:custGeom>
            <a:avLst/>
            <a:gdLst/>
            <a:ahLst/>
            <a:cxnLst/>
            <a:rect l="l" t="t" r="r" b="b"/>
            <a:pathLst>
              <a:path h="856614">
                <a:moveTo>
                  <a:pt x="0" y="856057"/>
                </a:moveTo>
                <a:lnTo>
                  <a:pt x="0" y="0"/>
                </a:lnTo>
              </a:path>
            </a:pathLst>
          </a:custGeom>
          <a:ln w="10783">
            <a:solidFill>
              <a:srgbClr val="00FF00"/>
            </a:solidFill>
          </a:ln>
        </p:spPr>
        <p:txBody>
          <a:bodyPr wrap="square" lIns="0" tIns="0" rIns="0" bIns="0" rtlCol="0"/>
          <a:lstStyle/>
          <a:p/>
        </p:txBody>
      </p:sp>
      <p:sp>
        <p:nvSpPr>
          <p:cNvPr id="539" name="object 539"/>
          <p:cNvSpPr/>
          <p:nvPr/>
        </p:nvSpPr>
        <p:spPr>
          <a:xfrm>
            <a:off x="6536918" y="3032839"/>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0" name="object 540"/>
          <p:cNvSpPr/>
          <p:nvPr/>
        </p:nvSpPr>
        <p:spPr>
          <a:xfrm>
            <a:off x="6536918" y="3079998"/>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1" name="object 541"/>
          <p:cNvSpPr/>
          <p:nvPr/>
        </p:nvSpPr>
        <p:spPr>
          <a:xfrm>
            <a:off x="6536918" y="3127212"/>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2" name="object 542"/>
          <p:cNvSpPr/>
          <p:nvPr/>
        </p:nvSpPr>
        <p:spPr>
          <a:xfrm>
            <a:off x="6536918" y="3174371"/>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3" name="object 543"/>
          <p:cNvSpPr/>
          <p:nvPr/>
        </p:nvSpPr>
        <p:spPr>
          <a:xfrm>
            <a:off x="6536918" y="3221586"/>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4" name="object 544"/>
          <p:cNvSpPr/>
          <p:nvPr/>
        </p:nvSpPr>
        <p:spPr>
          <a:xfrm>
            <a:off x="6536918" y="3268781"/>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5" name="object 545"/>
          <p:cNvSpPr/>
          <p:nvPr/>
        </p:nvSpPr>
        <p:spPr>
          <a:xfrm>
            <a:off x="6536918" y="3315940"/>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6" name="object 546"/>
          <p:cNvSpPr/>
          <p:nvPr/>
        </p:nvSpPr>
        <p:spPr>
          <a:xfrm>
            <a:off x="6536918" y="3363155"/>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7" name="object 547"/>
          <p:cNvSpPr/>
          <p:nvPr/>
        </p:nvSpPr>
        <p:spPr>
          <a:xfrm>
            <a:off x="6536918" y="3410313"/>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8" name="object 548"/>
          <p:cNvSpPr/>
          <p:nvPr/>
        </p:nvSpPr>
        <p:spPr>
          <a:xfrm>
            <a:off x="6536918" y="3457528"/>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49" name="object 549"/>
          <p:cNvSpPr/>
          <p:nvPr/>
        </p:nvSpPr>
        <p:spPr>
          <a:xfrm>
            <a:off x="6536918" y="3504686"/>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0" name="object 550"/>
          <p:cNvSpPr/>
          <p:nvPr/>
        </p:nvSpPr>
        <p:spPr>
          <a:xfrm>
            <a:off x="6536918" y="3551882"/>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1" name="object 551"/>
          <p:cNvSpPr/>
          <p:nvPr/>
        </p:nvSpPr>
        <p:spPr>
          <a:xfrm>
            <a:off x="6536918" y="3599059"/>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2" name="object 552"/>
          <p:cNvSpPr/>
          <p:nvPr/>
        </p:nvSpPr>
        <p:spPr>
          <a:xfrm>
            <a:off x="6536918" y="3646255"/>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3" name="object 553"/>
          <p:cNvSpPr/>
          <p:nvPr/>
        </p:nvSpPr>
        <p:spPr>
          <a:xfrm>
            <a:off x="6536918" y="3693414"/>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4" name="object 554"/>
          <p:cNvSpPr/>
          <p:nvPr/>
        </p:nvSpPr>
        <p:spPr>
          <a:xfrm>
            <a:off x="6536918" y="3740629"/>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5" name="object 555"/>
          <p:cNvSpPr/>
          <p:nvPr/>
        </p:nvSpPr>
        <p:spPr>
          <a:xfrm>
            <a:off x="6536918" y="3787787"/>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6" name="object 556"/>
          <p:cNvSpPr/>
          <p:nvPr/>
        </p:nvSpPr>
        <p:spPr>
          <a:xfrm>
            <a:off x="6536918" y="3835002"/>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7" name="object 557"/>
          <p:cNvSpPr/>
          <p:nvPr/>
        </p:nvSpPr>
        <p:spPr>
          <a:xfrm>
            <a:off x="6536918" y="3882198"/>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8" name="object 558"/>
          <p:cNvSpPr/>
          <p:nvPr/>
        </p:nvSpPr>
        <p:spPr>
          <a:xfrm>
            <a:off x="6536918" y="3929375"/>
            <a:ext cx="76835" cy="0"/>
          </a:xfrm>
          <a:custGeom>
            <a:avLst/>
            <a:gdLst/>
            <a:ahLst/>
            <a:cxnLst/>
            <a:rect l="l" t="t" r="r" b="b"/>
            <a:pathLst>
              <a:path w="76834">
                <a:moveTo>
                  <a:pt x="0" y="0"/>
                </a:moveTo>
                <a:lnTo>
                  <a:pt x="76819" y="0"/>
                </a:lnTo>
              </a:path>
            </a:pathLst>
          </a:custGeom>
          <a:ln w="10777">
            <a:solidFill>
              <a:srgbClr val="00FF00"/>
            </a:solidFill>
          </a:ln>
        </p:spPr>
        <p:txBody>
          <a:bodyPr wrap="square" lIns="0" tIns="0" rIns="0" bIns="0" rtlCol="0"/>
          <a:lstStyle/>
          <a:p/>
        </p:txBody>
      </p:sp>
      <p:sp>
        <p:nvSpPr>
          <p:cNvPr id="559" name="object 559"/>
          <p:cNvSpPr/>
          <p:nvPr/>
        </p:nvSpPr>
        <p:spPr>
          <a:xfrm>
            <a:off x="6536918" y="3032839"/>
            <a:ext cx="0" cy="916940"/>
          </a:xfrm>
          <a:custGeom>
            <a:avLst/>
            <a:gdLst/>
            <a:ahLst/>
            <a:cxnLst/>
            <a:rect l="l" t="t" r="r" b="b"/>
            <a:pathLst>
              <a:path h="916939">
                <a:moveTo>
                  <a:pt x="0" y="0"/>
                </a:moveTo>
                <a:lnTo>
                  <a:pt x="0" y="916746"/>
                </a:lnTo>
              </a:path>
            </a:pathLst>
          </a:custGeom>
          <a:ln w="10783">
            <a:solidFill>
              <a:srgbClr val="00FF00"/>
            </a:solidFill>
          </a:ln>
        </p:spPr>
        <p:txBody>
          <a:bodyPr wrap="square" lIns="0" tIns="0" rIns="0" bIns="0" rtlCol="0"/>
          <a:lstStyle/>
          <a:p/>
        </p:txBody>
      </p:sp>
      <p:sp>
        <p:nvSpPr>
          <p:cNvPr id="560" name="object 560"/>
          <p:cNvSpPr/>
          <p:nvPr/>
        </p:nvSpPr>
        <p:spPr>
          <a:xfrm>
            <a:off x="6584082" y="3032839"/>
            <a:ext cx="0" cy="916940"/>
          </a:xfrm>
          <a:custGeom>
            <a:avLst/>
            <a:gdLst/>
            <a:ahLst/>
            <a:cxnLst/>
            <a:rect l="l" t="t" r="r" b="b"/>
            <a:pathLst>
              <a:path h="916939">
                <a:moveTo>
                  <a:pt x="0" y="0"/>
                </a:moveTo>
                <a:lnTo>
                  <a:pt x="0" y="916746"/>
                </a:lnTo>
              </a:path>
            </a:pathLst>
          </a:custGeom>
          <a:ln w="10783">
            <a:solidFill>
              <a:srgbClr val="00FF00"/>
            </a:solidFill>
          </a:ln>
        </p:spPr>
        <p:txBody>
          <a:bodyPr wrap="square" lIns="0" tIns="0" rIns="0" bIns="0" rtlCol="0"/>
          <a:lstStyle/>
          <a:p/>
        </p:txBody>
      </p:sp>
      <p:sp>
        <p:nvSpPr>
          <p:cNvPr id="561" name="object 561"/>
          <p:cNvSpPr/>
          <p:nvPr/>
        </p:nvSpPr>
        <p:spPr>
          <a:xfrm>
            <a:off x="6531513" y="3027457"/>
            <a:ext cx="88265" cy="0"/>
          </a:xfrm>
          <a:custGeom>
            <a:avLst/>
            <a:gdLst/>
            <a:ahLst/>
            <a:cxnLst/>
            <a:rect l="l" t="t" r="r" b="b"/>
            <a:pathLst>
              <a:path w="88265">
                <a:moveTo>
                  <a:pt x="0" y="0"/>
                </a:moveTo>
                <a:lnTo>
                  <a:pt x="87664" y="0"/>
                </a:lnTo>
              </a:path>
            </a:pathLst>
          </a:custGeom>
          <a:ln w="10777">
            <a:solidFill>
              <a:srgbClr val="00FF00"/>
            </a:solidFill>
          </a:ln>
        </p:spPr>
        <p:txBody>
          <a:bodyPr wrap="square" lIns="0" tIns="0" rIns="0" bIns="0" rtlCol="0"/>
          <a:lstStyle/>
          <a:p/>
        </p:txBody>
      </p:sp>
      <p:sp>
        <p:nvSpPr>
          <p:cNvPr id="562" name="object 562"/>
          <p:cNvSpPr/>
          <p:nvPr/>
        </p:nvSpPr>
        <p:spPr>
          <a:xfrm>
            <a:off x="6619178" y="3027457"/>
            <a:ext cx="0" cy="927735"/>
          </a:xfrm>
          <a:custGeom>
            <a:avLst/>
            <a:gdLst/>
            <a:ahLst/>
            <a:cxnLst/>
            <a:rect l="l" t="t" r="r" b="b"/>
            <a:pathLst>
              <a:path h="927735">
                <a:moveTo>
                  <a:pt x="0" y="0"/>
                </a:moveTo>
                <a:lnTo>
                  <a:pt x="0" y="927510"/>
                </a:lnTo>
              </a:path>
            </a:pathLst>
          </a:custGeom>
          <a:ln w="10783">
            <a:solidFill>
              <a:srgbClr val="00FF00"/>
            </a:solidFill>
          </a:ln>
        </p:spPr>
        <p:txBody>
          <a:bodyPr wrap="square" lIns="0" tIns="0" rIns="0" bIns="0" rtlCol="0"/>
          <a:lstStyle/>
          <a:p/>
        </p:txBody>
      </p:sp>
      <p:sp>
        <p:nvSpPr>
          <p:cNvPr id="563" name="object 563"/>
          <p:cNvSpPr/>
          <p:nvPr/>
        </p:nvSpPr>
        <p:spPr>
          <a:xfrm>
            <a:off x="6531513" y="3027457"/>
            <a:ext cx="0" cy="927735"/>
          </a:xfrm>
          <a:custGeom>
            <a:avLst/>
            <a:gdLst/>
            <a:ahLst/>
            <a:cxnLst/>
            <a:rect l="l" t="t" r="r" b="b"/>
            <a:pathLst>
              <a:path h="927735">
                <a:moveTo>
                  <a:pt x="0" y="927510"/>
                </a:moveTo>
                <a:lnTo>
                  <a:pt x="0" y="0"/>
                </a:lnTo>
              </a:path>
            </a:pathLst>
          </a:custGeom>
          <a:ln w="10783">
            <a:solidFill>
              <a:srgbClr val="00FF00"/>
            </a:solidFill>
          </a:ln>
        </p:spPr>
        <p:txBody>
          <a:bodyPr wrap="square" lIns="0" tIns="0" rIns="0" bIns="0" rtlCol="0"/>
          <a:lstStyle/>
          <a:p/>
        </p:txBody>
      </p:sp>
      <p:sp>
        <p:nvSpPr>
          <p:cNvPr id="564" name="object 564"/>
          <p:cNvSpPr/>
          <p:nvPr/>
        </p:nvSpPr>
        <p:spPr>
          <a:xfrm>
            <a:off x="7123514" y="3026102"/>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65" name="object 565"/>
          <p:cNvSpPr/>
          <p:nvPr/>
        </p:nvSpPr>
        <p:spPr>
          <a:xfrm>
            <a:off x="7123514" y="3073261"/>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66" name="object 566"/>
          <p:cNvSpPr/>
          <p:nvPr/>
        </p:nvSpPr>
        <p:spPr>
          <a:xfrm>
            <a:off x="7123514" y="3120476"/>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67" name="object 567"/>
          <p:cNvSpPr/>
          <p:nvPr/>
        </p:nvSpPr>
        <p:spPr>
          <a:xfrm>
            <a:off x="7123514" y="3167634"/>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68" name="object 568"/>
          <p:cNvSpPr/>
          <p:nvPr/>
        </p:nvSpPr>
        <p:spPr>
          <a:xfrm>
            <a:off x="7123514" y="3214849"/>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69" name="object 569"/>
          <p:cNvSpPr/>
          <p:nvPr/>
        </p:nvSpPr>
        <p:spPr>
          <a:xfrm>
            <a:off x="7123514" y="3262007"/>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0" name="object 570"/>
          <p:cNvSpPr/>
          <p:nvPr/>
        </p:nvSpPr>
        <p:spPr>
          <a:xfrm>
            <a:off x="7123514" y="3309203"/>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1" name="object 571"/>
          <p:cNvSpPr/>
          <p:nvPr/>
        </p:nvSpPr>
        <p:spPr>
          <a:xfrm>
            <a:off x="7123514" y="3356418"/>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2" name="object 572"/>
          <p:cNvSpPr/>
          <p:nvPr/>
        </p:nvSpPr>
        <p:spPr>
          <a:xfrm>
            <a:off x="7123514" y="3403576"/>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3" name="object 573"/>
          <p:cNvSpPr/>
          <p:nvPr/>
        </p:nvSpPr>
        <p:spPr>
          <a:xfrm>
            <a:off x="7123514" y="3450791"/>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4" name="object 574"/>
          <p:cNvSpPr/>
          <p:nvPr/>
        </p:nvSpPr>
        <p:spPr>
          <a:xfrm>
            <a:off x="7123514" y="3497949"/>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5" name="object 575"/>
          <p:cNvSpPr/>
          <p:nvPr/>
        </p:nvSpPr>
        <p:spPr>
          <a:xfrm>
            <a:off x="7123514" y="3545145"/>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6" name="object 576"/>
          <p:cNvSpPr/>
          <p:nvPr/>
        </p:nvSpPr>
        <p:spPr>
          <a:xfrm>
            <a:off x="7123514" y="3592322"/>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7" name="object 577"/>
          <p:cNvSpPr/>
          <p:nvPr/>
        </p:nvSpPr>
        <p:spPr>
          <a:xfrm>
            <a:off x="7123514" y="3639518"/>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8" name="object 578"/>
          <p:cNvSpPr/>
          <p:nvPr/>
        </p:nvSpPr>
        <p:spPr>
          <a:xfrm>
            <a:off x="7123514" y="3686677"/>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79" name="object 579"/>
          <p:cNvSpPr/>
          <p:nvPr/>
        </p:nvSpPr>
        <p:spPr>
          <a:xfrm>
            <a:off x="7123514" y="3733892"/>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80" name="object 580"/>
          <p:cNvSpPr/>
          <p:nvPr/>
        </p:nvSpPr>
        <p:spPr>
          <a:xfrm>
            <a:off x="7123514" y="3781050"/>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81" name="object 581"/>
          <p:cNvSpPr/>
          <p:nvPr/>
        </p:nvSpPr>
        <p:spPr>
          <a:xfrm>
            <a:off x="7123514" y="3828265"/>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82" name="object 582"/>
          <p:cNvSpPr/>
          <p:nvPr/>
        </p:nvSpPr>
        <p:spPr>
          <a:xfrm>
            <a:off x="7123514" y="3875423"/>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83" name="object 583"/>
          <p:cNvSpPr/>
          <p:nvPr/>
        </p:nvSpPr>
        <p:spPr>
          <a:xfrm>
            <a:off x="7123514" y="3922638"/>
            <a:ext cx="76835" cy="0"/>
          </a:xfrm>
          <a:custGeom>
            <a:avLst/>
            <a:gdLst/>
            <a:ahLst/>
            <a:cxnLst/>
            <a:rect l="l" t="t" r="r" b="b"/>
            <a:pathLst>
              <a:path w="76834">
                <a:moveTo>
                  <a:pt x="0" y="0"/>
                </a:moveTo>
                <a:lnTo>
                  <a:pt x="76838" y="0"/>
                </a:lnTo>
              </a:path>
            </a:pathLst>
          </a:custGeom>
          <a:ln w="10777">
            <a:solidFill>
              <a:srgbClr val="00FF00"/>
            </a:solidFill>
          </a:ln>
        </p:spPr>
        <p:txBody>
          <a:bodyPr wrap="square" lIns="0" tIns="0" rIns="0" bIns="0" rtlCol="0"/>
          <a:lstStyle/>
          <a:p/>
        </p:txBody>
      </p:sp>
      <p:sp>
        <p:nvSpPr>
          <p:cNvPr id="584" name="object 584"/>
          <p:cNvSpPr/>
          <p:nvPr/>
        </p:nvSpPr>
        <p:spPr>
          <a:xfrm>
            <a:off x="7123514" y="3026102"/>
            <a:ext cx="0" cy="923925"/>
          </a:xfrm>
          <a:custGeom>
            <a:avLst/>
            <a:gdLst/>
            <a:ahLst/>
            <a:cxnLst/>
            <a:rect l="l" t="t" r="r" b="b"/>
            <a:pathLst>
              <a:path h="923925">
                <a:moveTo>
                  <a:pt x="0" y="0"/>
                </a:moveTo>
                <a:lnTo>
                  <a:pt x="0" y="923483"/>
                </a:lnTo>
              </a:path>
            </a:pathLst>
          </a:custGeom>
          <a:ln w="10783">
            <a:solidFill>
              <a:srgbClr val="00FF00"/>
            </a:solidFill>
          </a:ln>
        </p:spPr>
        <p:txBody>
          <a:bodyPr wrap="square" lIns="0" tIns="0" rIns="0" bIns="0" rtlCol="0"/>
          <a:lstStyle/>
          <a:p/>
        </p:txBody>
      </p:sp>
      <p:sp>
        <p:nvSpPr>
          <p:cNvPr id="585" name="object 585"/>
          <p:cNvSpPr/>
          <p:nvPr/>
        </p:nvSpPr>
        <p:spPr>
          <a:xfrm>
            <a:off x="7170679" y="3026102"/>
            <a:ext cx="0" cy="923925"/>
          </a:xfrm>
          <a:custGeom>
            <a:avLst/>
            <a:gdLst/>
            <a:ahLst/>
            <a:cxnLst/>
            <a:rect l="l" t="t" r="r" b="b"/>
            <a:pathLst>
              <a:path h="923925">
                <a:moveTo>
                  <a:pt x="0" y="0"/>
                </a:moveTo>
                <a:lnTo>
                  <a:pt x="0" y="923483"/>
                </a:lnTo>
              </a:path>
            </a:pathLst>
          </a:custGeom>
          <a:ln w="10783">
            <a:solidFill>
              <a:srgbClr val="00FF00"/>
            </a:solidFill>
          </a:ln>
        </p:spPr>
        <p:txBody>
          <a:bodyPr wrap="square" lIns="0" tIns="0" rIns="0" bIns="0" rtlCol="0"/>
          <a:lstStyle/>
          <a:p/>
        </p:txBody>
      </p:sp>
      <p:sp>
        <p:nvSpPr>
          <p:cNvPr id="586" name="object 586"/>
          <p:cNvSpPr/>
          <p:nvPr/>
        </p:nvSpPr>
        <p:spPr>
          <a:xfrm>
            <a:off x="7118110" y="3020720"/>
            <a:ext cx="87630" cy="0"/>
          </a:xfrm>
          <a:custGeom>
            <a:avLst/>
            <a:gdLst/>
            <a:ahLst/>
            <a:cxnLst/>
            <a:rect l="l" t="t" r="r" b="b"/>
            <a:pathLst>
              <a:path w="87629">
                <a:moveTo>
                  <a:pt x="0" y="0"/>
                </a:moveTo>
                <a:lnTo>
                  <a:pt x="87627" y="0"/>
                </a:lnTo>
              </a:path>
            </a:pathLst>
          </a:custGeom>
          <a:ln w="10777">
            <a:solidFill>
              <a:srgbClr val="00FF00"/>
            </a:solidFill>
          </a:ln>
        </p:spPr>
        <p:txBody>
          <a:bodyPr wrap="square" lIns="0" tIns="0" rIns="0" bIns="0" rtlCol="0"/>
          <a:lstStyle/>
          <a:p/>
        </p:txBody>
      </p:sp>
      <p:sp>
        <p:nvSpPr>
          <p:cNvPr id="587" name="object 587"/>
          <p:cNvSpPr/>
          <p:nvPr/>
        </p:nvSpPr>
        <p:spPr>
          <a:xfrm>
            <a:off x="7205737" y="3020720"/>
            <a:ext cx="0" cy="934719"/>
          </a:xfrm>
          <a:custGeom>
            <a:avLst/>
            <a:gdLst/>
            <a:ahLst/>
            <a:cxnLst/>
            <a:rect l="l" t="t" r="r" b="b"/>
            <a:pathLst>
              <a:path h="934720">
                <a:moveTo>
                  <a:pt x="0" y="0"/>
                </a:moveTo>
                <a:lnTo>
                  <a:pt x="0" y="934247"/>
                </a:lnTo>
              </a:path>
            </a:pathLst>
          </a:custGeom>
          <a:ln w="10783">
            <a:solidFill>
              <a:srgbClr val="00FF00"/>
            </a:solidFill>
          </a:ln>
        </p:spPr>
        <p:txBody>
          <a:bodyPr wrap="square" lIns="0" tIns="0" rIns="0" bIns="0" rtlCol="0"/>
          <a:lstStyle/>
          <a:p/>
        </p:txBody>
      </p:sp>
      <p:sp>
        <p:nvSpPr>
          <p:cNvPr id="588" name="object 588"/>
          <p:cNvSpPr/>
          <p:nvPr/>
        </p:nvSpPr>
        <p:spPr>
          <a:xfrm>
            <a:off x="7118110" y="3020720"/>
            <a:ext cx="0" cy="934719"/>
          </a:xfrm>
          <a:custGeom>
            <a:avLst/>
            <a:gdLst/>
            <a:ahLst/>
            <a:cxnLst/>
            <a:rect l="l" t="t" r="r" b="b"/>
            <a:pathLst>
              <a:path h="934720">
                <a:moveTo>
                  <a:pt x="0" y="934247"/>
                </a:moveTo>
                <a:lnTo>
                  <a:pt x="0" y="0"/>
                </a:lnTo>
              </a:path>
            </a:pathLst>
          </a:custGeom>
          <a:ln w="10783">
            <a:solidFill>
              <a:srgbClr val="00FF00"/>
            </a:solidFill>
          </a:ln>
        </p:spPr>
        <p:txBody>
          <a:bodyPr wrap="square" lIns="0" tIns="0" rIns="0" bIns="0" rtlCol="0"/>
          <a:lstStyle/>
          <a:p/>
        </p:txBody>
      </p:sp>
      <p:sp>
        <p:nvSpPr>
          <p:cNvPr id="589" name="object 589"/>
          <p:cNvSpPr/>
          <p:nvPr/>
        </p:nvSpPr>
        <p:spPr>
          <a:xfrm>
            <a:off x="7708717" y="2916919"/>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0" name="object 590"/>
          <p:cNvSpPr/>
          <p:nvPr/>
        </p:nvSpPr>
        <p:spPr>
          <a:xfrm>
            <a:off x="7708717" y="2964078"/>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1" name="object 591"/>
          <p:cNvSpPr/>
          <p:nvPr/>
        </p:nvSpPr>
        <p:spPr>
          <a:xfrm>
            <a:off x="7708717" y="3011274"/>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2" name="object 592"/>
          <p:cNvSpPr/>
          <p:nvPr/>
        </p:nvSpPr>
        <p:spPr>
          <a:xfrm>
            <a:off x="7708717" y="3058432"/>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3" name="object 593"/>
          <p:cNvSpPr/>
          <p:nvPr/>
        </p:nvSpPr>
        <p:spPr>
          <a:xfrm>
            <a:off x="7708717" y="3105647"/>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4" name="object 594"/>
          <p:cNvSpPr/>
          <p:nvPr/>
        </p:nvSpPr>
        <p:spPr>
          <a:xfrm>
            <a:off x="7708717" y="3152805"/>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5" name="object 595"/>
          <p:cNvSpPr/>
          <p:nvPr/>
        </p:nvSpPr>
        <p:spPr>
          <a:xfrm>
            <a:off x="7708717" y="3200020"/>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6" name="object 596"/>
          <p:cNvSpPr/>
          <p:nvPr/>
        </p:nvSpPr>
        <p:spPr>
          <a:xfrm>
            <a:off x="7708717" y="3247178"/>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7" name="object 597"/>
          <p:cNvSpPr/>
          <p:nvPr/>
        </p:nvSpPr>
        <p:spPr>
          <a:xfrm>
            <a:off x="7708717" y="3294393"/>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8" name="object 598"/>
          <p:cNvSpPr/>
          <p:nvPr/>
        </p:nvSpPr>
        <p:spPr>
          <a:xfrm>
            <a:off x="7708717" y="3341551"/>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599" name="object 599"/>
          <p:cNvSpPr/>
          <p:nvPr/>
        </p:nvSpPr>
        <p:spPr>
          <a:xfrm>
            <a:off x="7708717" y="3388747"/>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0" name="object 600"/>
          <p:cNvSpPr/>
          <p:nvPr/>
        </p:nvSpPr>
        <p:spPr>
          <a:xfrm>
            <a:off x="7708717" y="3435925"/>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1" name="object 601"/>
          <p:cNvSpPr/>
          <p:nvPr/>
        </p:nvSpPr>
        <p:spPr>
          <a:xfrm>
            <a:off x="7708717" y="3483121"/>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2" name="object 602"/>
          <p:cNvSpPr/>
          <p:nvPr/>
        </p:nvSpPr>
        <p:spPr>
          <a:xfrm>
            <a:off x="7708717" y="3530336"/>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3" name="object 603"/>
          <p:cNvSpPr/>
          <p:nvPr/>
        </p:nvSpPr>
        <p:spPr>
          <a:xfrm>
            <a:off x="7708717" y="3577494"/>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4" name="object 604"/>
          <p:cNvSpPr/>
          <p:nvPr/>
        </p:nvSpPr>
        <p:spPr>
          <a:xfrm>
            <a:off x="7708717" y="3624708"/>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5" name="object 605"/>
          <p:cNvSpPr/>
          <p:nvPr/>
        </p:nvSpPr>
        <p:spPr>
          <a:xfrm>
            <a:off x="7708717" y="3671867"/>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6" name="object 606"/>
          <p:cNvSpPr/>
          <p:nvPr/>
        </p:nvSpPr>
        <p:spPr>
          <a:xfrm>
            <a:off x="7708717" y="3719063"/>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7" name="object 607"/>
          <p:cNvSpPr/>
          <p:nvPr/>
        </p:nvSpPr>
        <p:spPr>
          <a:xfrm>
            <a:off x="7708717" y="3766240"/>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8" name="object 608"/>
          <p:cNvSpPr/>
          <p:nvPr/>
        </p:nvSpPr>
        <p:spPr>
          <a:xfrm>
            <a:off x="7708717" y="3813436"/>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09" name="object 609"/>
          <p:cNvSpPr/>
          <p:nvPr/>
        </p:nvSpPr>
        <p:spPr>
          <a:xfrm>
            <a:off x="7708717" y="3860594"/>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10" name="object 610"/>
          <p:cNvSpPr/>
          <p:nvPr/>
        </p:nvSpPr>
        <p:spPr>
          <a:xfrm>
            <a:off x="7708717" y="3907809"/>
            <a:ext cx="78740" cy="0"/>
          </a:xfrm>
          <a:custGeom>
            <a:avLst/>
            <a:gdLst/>
            <a:ahLst/>
            <a:cxnLst/>
            <a:rect l="l" t="t" r="r" b="b"/>
            <a:pathLst>
              <a:path w="78740">
                <a:moveTo>
                  <a:pt x="0" y="0"/>
                </a:moveTo>
                <a:lnTo>
                  <a:pt x="78231" y="0"/>
                </a:lnTo>
              </a:path>
            </a:pathLst>
          </a:custGeom>
          <a:ln w="10777">
            <a:solidFill>
              <a:srgbClr val="00FF00"/>
            </a:solidFill>
          </a:ln>
        </p:spPr>
        <p:txBody>
          <a:bodyPr wrap="square" lIns="0" tIns="0" rIns="0" bIns="0" rtlCol="0"/>
          <a:lstStyle/>
          <a:p/>
        </p:txBody>
      </p:sp>
      <p:sp>
        <p:nvSpPr>
          <p:cNvPr id="611" name="object 611"/>
          <p:cNvSpPr/>
          <p:nvPr/>
        </p:nvSpPr>
        <p:spPr>
          <a:xfrm>
            <a:off x="7708717" y="2916919"/>
            <a:ext cx="0" cy="1033144"/>
          </a:xfrm>
          <a:custGeom>
            <a:avLst/>
            <a:gdLst/>
            <a:ahLst/>
            <a:cxnLst/>
            <a:rect l="l" t="t" r="r" b="b"/>
            <a:pathLst>
              <a:path h="1033145">
                <a:moveTo>
                  <a:pt x="0" y="0"/>
                </a:moveTo>
                <a:lnTo>
                  <a:pt x="0" y="1032666"/>
                </a:lnTo>
              </a:path>
            </a:pathLst>
          </a:custGeom>
          <a:ln w="10783">
            <a:solidFill>
              <a:srgbClr val="00FF00"/>
            </a:solidFill>
          </a:ln>
        </p:spPr>
        <p:txBody>
          <a:bodyPr wrap="square" lIns="0" tIns="0" rIns="0" bIns="0" rtlCol="0"/>
          <a:lstStyle/>
          <a:p/>
        </p:txBody>
      </p:sp>
      <p:sp>
        <p:nvSpPr>
          <p:cNvPr id="612" name="object 612"/>
          <p:cNvSpPr/>
          <p:nvPr/>
        </p:nvSpPr>
        <p:spPr>
          <a:xfrm>
            <a:off x="7755939" y="2916919"/>
            <a:ext cx="0" cy="1033144"/>
          </a:xfrm>
          <a:custGeom>
            <a:avLst/>
            <a:gdLst/>
            <a:ahLst/>
            <a:cxnLst/>
            <a:rect l="l" t="t" r="r" b="b"/>
            <a:pathLst>
              <a:path h="1033145">
                <a:moveTo>
                  <a:pt x="0" y="0"/>
                </a:moveTo>
                <a:lnTo>
                  <a:pt x="0" y="1032666"/>
                </a:lnTo>
              </a:path>
            </a:pathLst>
          </a:custGeom>
          <a:ln w="10783">
            <a:solidFill>
              <a:srgbClr val="00FF00"/>
            </a:solidFill>
          </a:ln>
        </p:spPr>
        <p:txBody>
          <a:bodyPr wrap="square" lIns="0" tIns="0" rIns="0" bIns="0" rtlCol="0"/>
          <a:lstStyle/>
          <a:p/>
        </p:txBody>
      </p:sp>
      <p:sp>
        <p:nvSpPr>
          <p:cNvPr id="613" name="object 613"/>
          <p:cNvSpPr/>
          <p:nvPr/>
        </p:nvSpPr>
        <p:spPr>
          <a:xfrm>
            <a:off x="7703314" y="2911481"/>
            <a:ext cx="89535" cy="0"/>
          </a:xfrm>
          <a:custGeom>
            <a:avLst/>
            <a:gdLst/>
            <a:ahLst/>
            <a:cxnLst/>
            <a:rect l="l" t="t" r="r" b="b"/>
            <a:pathLst>
              <a:path w="89534">
                <a:moveTo>
                  <a:pt x="0" y="0"/>
                </a:moveTo>
                <a:lnTo>
                  <a:pt x="89020" y="0"/>
                </a:lnTo>
              </a:path>
            </a:pathLst>
          </a:custGeom>
          <a:ln w="10777">
            <a:solidFill>
              <a:srgbClr val="00FF00"/>
            </a:solidFill>
          </a:ln>
        </p:spPr>
        <p:txBody>
          <a:bodyPr wrap="square" lIns="0" tIns="0" rIns="0" bIns="0" rtlCol="0"/>
          <a:lstStyle/>
          <a:p/>
        </p:txBody>
      </p:sp>
      <p:sp>
        <p:nvSpPr>
          <p:cNvPr id="614" name="object 614"/>
          <p:cNvSpPr/>
          <p:nvPr/>
        </p:nvSpPr>
        <p:spPr>
          <a:xfrm>
            <a:off x="7792334" y="2911481"/>
            <a:ext cx="0" cy="1043940"/>
          </a:xfrm>
          <a:custGeom>
            <a:avLst/>
            <a:gdLst/>
            <a:ahLst/>
            <a:cxnLst/>
            <a:rect l="l" t="t" r="r" b="b"/>
            <a:pathLst>
              <a:path h="1043939">
                <a:moveTo>
                  <a:pt x="0" y="0"/>
                </a:moveTo>
                <a:lnTo>
                  <a:pt x="0" y="1043486"/>
                </a:lnTo>
              </a:path>
            </a:pathLst>
          </a:custGeom>
          <a:ln w="10783">
            <a:solidFill>
              <a:srgbClr val="00FF00"/>
            </a:solidFill>
          </a:ln>
        </p:spPr>
        <p:txBody>
          <a:bodyPr wrap="square" lIns="0" tIns="0" rIns="0" bIns="0" rtlCol="0"/>
          <a:lstStyle/>
          <a:p/>
        </p:txBody>
      </p:sp>
      <p:sp>
        <p:nvSpPr>
          <p:cNvPr id="615" name="object 615"/>
          <p:cNvSpPr/>
          <p:nvPr/>
        </p:nvSpPr>
        <p:spPr>
          <a:xfrm>
            <a:off x="7703314" y="2911481"/>
            <a:ext cx="0" cy="1043940"/>
          </a:xfrm>
          <a:custGeom>
            <a:avLst/>
            <a:gdLst/>
            <a:ahLst/>
            <a:cxnLst/>
            <a:rect l="l" t="t" r="r" b="b"/>
            <a:pathLst>
              <a:path h="1043939">
                <a:moveTo>
                  <a:pt x="0" y="1043486"/>
                </a:moveTo>
                <a:lnTo>
                  <a:pt x="0" y="0"/>
                </a:lnTo>
              </a:path>
            </a:pathLst>
          </a:custGeom>
          <a:ln w="10783">
            <a:solidFill>
              <a:srgbClr val="00FF00"/>
            </a:solidFill>
          </a:ln>
        </p:spPr>
        <p:txBody>
          <a:bodyPr wrap="square" lIns="0" tIns="0" rIns="0" bIns="0" rtlCol="0"/>
          <a:lstStyle/>
          <a:p/>
        </p:txBody>
      </p:sp>
      <p:sp>
        <p:nvSpPr>
          <p:cNvPr id="616" name="object 616"/>
          <p:cNvSpPr/>
          <p:nvPr/>
        </p:nvSpPr>
        <p:spPr>
          <a:xfrm>
            <a:off x="5451388" y="3902427"/>
            <a:ext cx="47625" cy="47625"/>
          </a:xfrm>
          <a:custGeom>
            <a:avLst/>
            <a:gdLst/>
            <a:ahLst/>
            <a:cxnLst/>
            <a:rect l="l" t="t" r="r" b="b"/>
            <a:pathLst>
              <a:path w="47625" h="47625">
                <a:moveTo>
                  <a:pt x="0" y="0"/>
                </a:moveTo>
                <a:lnTo>
                  <a:pt x="47164" y="47158"/>
                </a:lnTo>
              </a:path>
            </a:pathLst>
          </a:custGeom>
          <a:ln w="10780">
            <a:solidFill>
              <a:srgbClr val="0000FF"/>
            </a:solidFill>
          </a:ln>
        </p:spPr>
        <p:txBody>
          <a:bodyPr wrap="square" lIns="0" tIns="0" rIns="0" bIns="0" rtlCol="0"/>
          <a:lstStyle/>
          <a:p/>
        </p:txBody>
      </p:sp>
      <p:sp>
        <p:nvSpPr>
          <p:cNvPr id="617" name="object 617"/>
          <p:cNvSpPr/>
          <p:nvPr/>
        </p:nvSpPr>
        <p:spPr>
          <a:xfrm>
            <a:off x="5451388" y="3902427"/>
            <a:ext cx="47625" cy="47625"/>
          </a:xfrm>
          <a:custGeom>
            <a:avLst/>
            <a:gdLst/>
            <a:ahLst/>
            <a:cxnLst/>
            <a:rect l="l" t="t" r="r" b="b"/>
            <a:pathLst>
              <a:path w="47625" h="47625">
                <a:moveTo>
                  <a:pt x="0" y="0"/>
                </a:moveTo>
                <a:lnTo>
                  <a:pt x="47164" y="47158"/>
                </a:lnTo>
              </a:path>
            </a:pathLst>
          </a:custGeom>
          <a:ln w="10780">
            <a:solidFill>
              <a:srgbClr val="0000FF"/>
            </a:solidFill>
          </a:ln>
        </p:spPr>
        <p:txBody>
          <a:bodyPr wrap="square" lIns="0" tIns="0" rIns="0" bIns="0" rtlCol="0"/>
          <a:lstStyle/>
          <a:p/>
        </p:txBody>
      </p:sp>
      <p:sp>
        <p:nvSpPr>
          <p:cNvPr id="618" name="object 618"/>
          <p:cNvSpPr/>
          <p:nvPr/>
        </p:nvSpPr>
        <p:spPr>
          <a:xfrm>
            <a:off x="5517438" y="3902427"/>
            <a:ext cx="12700" cy="12700"/>
          </a:xfrm>
          <a:custGeom>
            <a:avLst/>
            <a:gdLst/>
            <a:ahLst/>
            <a:cxnLst/>
            <a:rect l="l" t="t" r="r" b="b"/>
            <a:pathLst>
              <a:path w="12700" h="12700">
                <a:moveTo>
                  <a:pt x="0" y="0"/>
                </a:moveTo>
                <a:lnTo>
                  <a:pt x="12163" y="12118"/>
                </a:lnTo>
              </a:path>
            </a:pathLst>
          </a:custGeom>
          <a:ln w="10780">
            <a:solidFill>
              <a:srgbClr val="0000FF"/>
            </a:solidFill>
          </a:ln>
        </p:spPr>
        <p:txBody>
          <a:bodyPr wrap="square" lIns="0" tIns="0" rIns="0" bIns="0" rtlCol="0"/>
          <a:lstStyle/>
          <a:p/>
        </p:txBody>
      </p:sp>
      <p:sp>
        <p:nvSpPr>
          <p:cNvPr id="619" name="object 619"/>
          <p:cNvSpPr/>
          <p:nvPr/>
        </p:nvSpPr>
        <p:spPr>
          <a:xfrm>
            <a:off x="5445985" y="3897026"/>
            <a:ext cx="89535" cy="0"/>
          </a:xfrm>
          <a:custGeom>
            <a:avLst/>
            <a:gdLst/>
            <a:ahLst/>
            <a:cxnLst/>
            <a:rect l="l" t="t" r="r" b="b"/>
            <a:pathLst>
              <a:path w="89535">
                <a:moveTo>
                  <a:pt x="0" y="0"/>
                </a:moveTo>
                <a:lnTo>
                  <a:pt x="89020" y="0"/>
                </a:lnTo>
              </a:path>
            </a:pathLst>
          </a:custGeom>
          <a:ln w="10777">
            <a:solidFill>
              <a:srgbClr val="0000FF"/>
            </a:solidFill>
          </a:ln>
        </p:spPr>
        <p:txBody>
          <a:bodyPr wrap="square" lIns="0" tIns="0" rIns="0" bIns="0" rtlCol="0"/>
          <a:lstStyle/>
          <a:p/>
        </p:txBody>
      </p:sp>
      <p:sp>
        <p:nvSpPr>
          <p:cNvPr id="620" name="object 620"/>
          <p:cNvSpPr/>
          <p:nvPr/>
        </p:nvSpPr>
        <p:spPr>
          <a:xfrm>
            <a:off x="5535005" y="3897026"/>
            <a:ext cx="0" cy="58419"/>
          </a:xfrm>
          <a:custGeom>
            <a:avLst/>
            <a:gdLst/>
            <a:ahLst/>
            <a:cxnLst/>
            <a:rect l="l" t="t" r="r" b="b"/>
            <a:pathLst>
              <a:path h="58420">
                <a:moveTo>
                  <a:pt x="0" y="0"/>
                </a:moveTo>
                <a:lnTo>
                  <a:pt x="0" y="57941"/>
                </a:lnTo>
              </a:path>
            </a:pathLst>
          </a:custGeom>
          <a:ln w="10783">
            <a:solidFill>
              <a:srgbClr val="0000FF"/>
            </a:solidFill>
          </a:ln>
        </p:spPr>
        <p:txBody>
          <a:bodyPr wrap="square" lIns="0" tIns="0" rIns="0" bIns="0" rtlCol="0"/>
          <a:lstStyle/>
          <a:p/>
        </p:txBody>
      </p:sp>
      <p:sp>
        <p:nvSpPr>
          <p:cNvPr id="621" name="object 621"/>
          <p:cNvSpPr/>
          <p:nvPr/>
        </p:nvSpPr>
        <p:spPr>
          <a:xfrm>
            <a:off x="5445985" y="3897026"/>
            <a:ext cx="0" cy="58419"/>
          </a:xfrm>
          <a:custGeom>
            <a:avLst/>
            <a:gdLst/>
            <a:ahLst/>
            <a:cxnLst/>
            <a:rect l="l" t="t" r="r" b="b"/>
            <a:pathLst>
              <a:path h="58420">
                <a:moveTo>
                  <a:pt x="0" y="57941"/>
                </a:moveTo>
                <a:lnTo>
                  <a:pt x="0" y="0"/>
                </a:lnTo>
              </a:path>
            </a:pathLst>
          </a:custGeom>
          <a:ln w="10783">
            <a:solidFill>
              <a:srgbClr val="0000FF"/>
            </a:solidFill>
          </a:ln>
        </p:spPr>
        <p:txBody>
          <a:bodyPr wrap="square" lIns="0" tIns="0" rIns="0" bIns="0" rtlCol="0"/>
          <a:lstStyle/>
          <a:p/>
        </p:txBody>
      </p:sp>
      <p:sp>
        <p:nvSpPr>
          <p:cNvPr id="622" name="object 622"/>
          <p:cNvSpPr/>
          <p:nvPr/>
        </p:nvSpPr>
        <p:spPr>
          <a:xfrm>
            <a:off x="6032581" y="3932735"/>
            <a:ext cx="87630" cy="0"/>
          </a:xfrm>
          <a:custGeom>
            <a:avLst/>
            <a:gdLst/>
            <a:ahLst/>
            <a:cxnLst/>
            <a:rect l="l" t="t" r="r" b="b"/>
            <a:pathLst>
              <a:path w="87629">
                <a:moveTo>
                  <a:pt x="0" y="0"/>
                </a:moveTo>
                <a:lnTo>
                  <a:pt x="87617" y="0"/>
                </a:lnTo>
              </a:path>
            </a:pathLst>
          </a:custGeom>
          <a:ln w="44465">
            <a:solidFill>
              <a:srgbClr val="FFFFFF"/>
            </a:solidFill>
          </a:ln>
        </p:spPr>
        <p:txBody>
          <a:bodyPr wrap="square" lIns="0" tIns="0" rIns="0" bIns="0" rtlCol="0"/>
          <a:lstStyle/>
          <a:p/>
        </p:txBody>
      </p:sp>
      <p:sp>
        <p:nvSpPr>
          <p:cNvPr id="623" name="object 623"/>
          <p:cNvSpPr/>
          <p:nvPr/>
        </p:nvSpPr>
        <p:spPr>
          <a:xfrm>
            <a:off x="6037985" y="3915901"/>
            <a:ext cx="34290" cy="34290"/>
          </a:xfrm>
          <a:custGeom>
            <a:avLst/>
            <a:gdLst/>
            <a:ahLst/>
            <a:cxnLst/>
            <a:rect l="l" t="t" r="r" b="b"/>
            <a:pathLst>
              <a:path w="34289" h="34289">
                <a:moveTo>
                  <a:pt x="0" y="0"/>
                </a:moveTo>
                <a:lnTo>
                  <a:pt x="33683" y="33684"/>
                </a:lnTo>
              </a:path>
            </a:pathLst>
          </a:custGeom>
          <a:ln w="10780">
            <a:solidFill>
              <a:srgbClr val="0000FF"/>
            </a:solidFill>
          </a:ln>
        </p:spPr>
        <p:txBody>
          <a:bodyPr wrap="square" lIns="0" tIns="0" rIns="0" bIns="0" rtlCol="0"/>
          <a:lstStyle/>
          <a:p/>
        </p:txBody>
      </p:sp>
      <p:sp>
        <p:nvSpPr>
          <p:cNvPr id="624" name="object 624"/>
          <p:cNvSpPr/>
          <p:nvPr/>
        </p:nvSpPr>
        <p:spPr>
          <a:xfrm>
            <a:off x="6037985" y="3915901"/>
            <a:ext cx="34290" cy="34290"/>
          </a:xfrm>
          <a:custGeom>
            <a:avLst/>
            <a:gdLst/>
            <a:ahLst/>
            <a:cxnLst/>
            <a:rect l="l" t="t" r="r" b="b"/>
            <a:pathLst>
              <a:path w="34289" h="34289">
                <a:moveTo>
                  <a:pt x="0" y="0"/>
                </a:moveTo>
                <a:lnTo>
                  <a:pt x="33683" y="33684"/>
                </a:lnTo>
              </a:path>
            </a:pathLst>
          </a:custGeom>
          <a:ln w="10780">
            <a:solidFill>
              <a:srgbClr val="0000FF"/>
            </a:solidFill>
          </a:ln>
        </p:spPr>
        <p:txBody>
          <a:bodyPr wrap="square" lIns="0" tIns="0" rIns="0" bIns="0" rtlCol="0"/>
          <a:lstStyle/>
          <a:p/>
        </p:txBody>
      </p:sp>
      <p:sp>
        <p:nvSpPr>
          <p:cNvPr id="625" name="object 625"/>
          <p:cNvSpPr/>
          <p:nvPr/>
        </p:nvSpPr>
        <p:spPr>
          <a:xfrm>
            <a:off x="6104035" y="3915901"/>
            <a:ext cx="10795" cy="10795"/>
          </a:xfrm>
          <a:custGeom>
            <a:avLst/>
            <a:gdLst/>
            <a:ahLst/>
            <a:cxnLst/>
            <a:rect l="l" t="t" r="r" b="b"/>
            <a:pathLst>
              <a:path w="10795" h="10795">
                <a:moveTo>
                  <a:pt x="0" y="0"/>
                </a:moveTo>
                <a:lnTo>
                  <a:pt x="10769" y="10763"/>
                </a:lnTo>
              </a:path>
            </a:pathLst>
          </a:custGeom>
          <a:ln w="10780">
            <a:solidFill>
              <a:srgbClr val="0000FF"/>
            </a:solidFill>
          </a:ln>
        </p:spPr>
        <p:txBody>
          <a:bodyPr wrap="square" lIns="0" tIns="0" rIns="0" bIns="0" rtlCol="0"/>
          <a:lstStyle/>
          <a:p/>
        </p:txBody>
      </p:sp>
      <p:sp>
        <p:nvSpPr>
          <p:cNvPr id="626" name="object 626"/>
          <p:cNvSpPr/>
          <p:nvPr/>
        </p:nvSpPr>
        <p:spPr>
          <a:xfrm>
            <a:off x="6032581" y="3910500"/>
            <a:ext cx="87630" cy="0"/>
          </a:xfrm>
          <a:custGeom>
            <a:avLst/>
            <a:gdLst/>
            <a:ahLst/>
            <a:cxnLst/>
            <a:rect l="l" t="t" r="r" b="b"/>
            <a:pathLst>
              <a:path w="87629">
                <a:moveTo>
                  <a:pt x="0" y="0"/>
                </a:moveTo>
                <a:lnTo>
                  <a:pt x="87627" y="0"/>
                </a:lnTo>
              </a:path>
            </a:pathLst>
          </a:custGeom>
          <a:ln w="10777">
            <a:solidFill>
              <a:srgbClr val="0000FF"/>
            </a:solidFill>
          </a:ln>
        </p:spPr>
        <p:txBody>
          <a:bodyPr wrap="square" lIns="0" tIns="0" rIns="0" bIns="0" rtlCol="0"/>
          <a:lstStyle/>
          <a:p/>
        </p:txBody>
      </p:sp>
      <p:sp>
        <p:nvSpPr>
          <p:cNvPr id="627" name="object 627"/>
          <p:cNvSpPr/>
          <p:nvPr/>
        </p:nvSpPr>
        <p:spPr>
          <a:xfrm>
            <a:off x="6117513" y="3910500"/>
            <a:ext cx="0" cy="45085"/>
          </a:xfrm>
          <a:custGeom>
            <a:avLst/>
            <a:gdLst/>
            <a:ahLst/>
            <a:cxnLst/>
            <a:rect l="l" t="t" r="r" b="b"/>
            <a:pathLst>
              <a:path h="45085">
                <a:moveTo>
                  <a:pt x="0" y="0"/>
                </a:moveTo>
                <a:lnTo>
                  <a:pt x="0" y="44467"/>
                </a:lnTo>
              </a:path>
            </a:pathLst>
          </a:custGeom>
          <a:ln w="5391">
            <a:solidFill>
              <a:srgbClr val="0000FF"/>
            </a:solidFill>
          </a:ln>
        </p:spPr>
        <p:txBody>
          <a:bodyPr wrap="square" lIns="0" tIns="0" rIns="0" bIns="0" rtlCol="0"/>
          <a:lstStyle/>
          <a:p/>
        </p:txBody>
      </p:sp>
      <p:sp>
        <p:nvSpPr>
          <p:cNvPr id="628" name="object 628"/>
          <p:cNvSpPr/>
          <p:nvPr/>
        </p:nvSpPr>
        <p:spPr>
          <a:xfrm>
            <a:off x="6032581" y="3910500"/>
            <a:ext cx="0" cy="45085"/>
          </a:xfrm>
          <a:custGeom>
            <a:avLst/>
            <a:gdLst/>
            <a:ahLst/>
            <a:cxnLst/>
            <a:rect l="l" t="t" r="r" b="b"/>
            <a:pathLst>
              <a:path h="45085">
                <a:moveTo>
                  <a:pt x="0" y="44467"/>
                </a:moveTo>
                <a:lnTo>
                  <a:pt x="0" y="0"/>
                </a:lnTo>
              </a:path>
            </a:pathLst>
          </a:custGeom>
          <a:ln w="10783">
            <a:solidFill>
              <a:srgbClr val="0000FF"/>
            </a:solidFill>
          </a:ln>
        </p:spPr>
        <p:txBody>
          <a:bodyPr wrap="square" lIns="0" tIns="0" rIns="0" bIns="0" rtlCol="0"/>
          <a:lstStyle/>
          <a:p/>
        </p:txBody>
      </p:sp>
      <p:sp>
        <p:nvSpPr>
          <p:cNvPr id="629" name="object 629"/>
          <p:cNvSpPr/>
          <p:nvPr/>
        </p:nvSpPr>
        <p:spPr>
          <a:xfrm>
            <a:off x="6619178" y="3935429"/>
            <a:ext cx="87630" cy="0"/>
          </a:xfrm>
          <a:custGeom>
            <a:avLst/>
            <a:gdLst/>
            <a:ahLst/>
            <a:cxnLst/>
            <a:rect l="l" t="t" r="r" b="b"/>
            <a:pathLst>
              <a:path w="87629">
                <a:moveTo>
                  <a:pt x="0" y="0"/>
                </a:moveTo>
                <a:lnTo>
                  <a:pt x="87617" y="0"/>
                </a:lnTo>
              </a:path>
            </a:pathLst>
          </a:custGeom>
          <a:ln w="39075">
            <a:solidFill>
              <a:srgbClr val="FFFFFF"/>
            </a:solidFill>
          </a:ln>
        </p:spPr>
        <p:txBody>
          <a:bodyPr wrap="square" lIns="0" tIns="0" rIns="0" bIns="0" rtlCol="0"/>
          <a:lstStyle/>
          <a:p/>
        </p:txBody>
      </p:sp>
      <p:sp>
        <p:nvSpPr>
          <p:cNvPr id="630" name="object 630"/>
          <p:cNvSpPr/>
          <p:nvPr/>
        </p:nvSpPr>
        <p:spPr>
          <a:xfrm>
            <a:off x="6624582" y="3921283"/>
            <a:ext cx="28575" cy="28575"/>
          </a:xfrm>
          <a:custGeom>
            <a:avLst/>
            <a:gdLst/>
            <a:ahLst/>
            <a:cxnLst/>
            <a:rect l="l" t="t" r="r" b="b"/>
            <a:pathLst>
              <a:path w="28575" h="28575">
                <a:moveTo>
                  <a:pt x="0" y="0"/>
                </a:moveTo>
                <a:lnTo>
                  <a:pt x="28298" y="28302"/>
                </a:lnTo>
              </a:path>
            </a:pathLst>
          </a:custGeom>
          <a:ln w="10780">
            <a:solidFill>
              <a:srgbClr val="0000FF"/>
            </a:solidFill>
          </a:ln>
        </p:spPr>
        <p:txBody>
          <a:bodyPr wrap="square" lIns="0" tIns="0" rIns="0" bIns="0" rtlCol="0"/>
          <a:lstStyle/>
          <a:p/>
        </p:txBody>
      </p:sp>
      <p:sp>
        <p:nvSpPr>
          <p:cNvPr id="631" name="object 631"/>
          <p:cNvSpPr/>
          <p:nvPr/>
        </p:nvSpPr>
        <p:spPr>
          <a:xfrm>
            <a:off x="6624582" y="3921283"/>
            <a:ext cx="28575" cy="28575"/>
          </a:xfrm>
          <a:custGeom>
            <a:avLst/>
            <a:gdLst/>
            <a:ahLst/>
            <a:cxnLst/>
            <a:rect l="l" t="t" r="r" b="b"/>
            <a:pathLst>
              <a:path w="28575" h="28575">
                <a:moveTo>
                  <a:pt x="0" y="0"/>
                </a:moveTo>
                <a:lnTo>
                  <a:pt x="28298" y="28302"/>
                </a:lnTo>
              </a:path>
            </a:pathLst>
          </a:custGeom>
          <a:ln w="10780">
            <a:solidFill>
              <a:srgbClr val="0000FF"/>
            </a:solidFill>
          </a:ln>
        </p:spPr>
        <p:txBody>
          <a:bodyPr wrap="square" lIns="0" tIns="0" rIns="0" bIns="0" rtlCol="0"/>
          <a:lstStyle/>
          <a:p/>
        </p:txBody>
      </p:sp>
      <p:sp>
        <p:nvSpPr>
          <p:cNvPr id="632" name="object 632"/>
          <p:cNvSpPr/>
          <p:nvPr/>
        </p:nvSpPr>
        <p:spPr>
          <a:xfrm>
            <a:off x="6690631" y="3921283"/>
            <a:ext cx="10795" cy="10795"/>
          </a:xfrm>
          <a:custGeom>
            <a:avLst/>
            <a:gdLst/>
            <a:ahLst/>
            <a:cxnLst/>
            <a:rect l="l" t="t" r="r" b="b"/>
            <a:pathLst>
              <a:path w="10795" h="10795">
                <a:moveTo>
                  <a:pt x="0" y="0"/>
                </a:moveTo>
                <a:lnTo>
                  <a:pt x="10769" y="10782"/>
                </a:lnTo>
              </a:path>
            </a:pathLst>
          </a:custGeom>
          <a:ln w="10780">
            <a:solidFill>
              <a:srgbClr val="0000FF"/>
            </a:solidFill>
          </a:ln>
        </p:spPr>
        <p:txBody>
          <a:bodyPr wrap="square" lIns="0" tIns="0" rIns="0" bIns="0" rtlCol="0"/>
          <a:lstStyle/>
          <a:p/>
        </p:txBody>
      </p:sp>
      <p:sp>
        <p:nvSpPr>
          <p:cNvPr id="633" name="object 633"/>
          <p:cNvSpPr/>
          <p:nvPr/>
        </p:nvSpPr>
        <p:spPr>
          <a:xfrm>
            <a:off x="6619178" y="3915901"/>
            <a:ext cx="87630" cy="0"/>
          </a:xfrm>
          <a:custGeom>
            <a:avLst/>
            <a:gdLst/>
            <a:ahLst/>
            <a:cxnLst/>
            <a:rect l="l" t="t" r="r" b="b"/>
            <a:pathLst>
              <a:path w="87629">
                <a:moveTo>
                  <a:pt x="0" y="0"/>
                </a:moveTo>
                <a:lnTo>
                  <a:pt x="87627" y="0"/>
                </a:lnTo>
              </a:path>
            </a:pathLst>
          </a:custGeom>
          <a:ln w="10777">
            <a:solidFill>
              <a:srgbClr val="0000FF"/>
            </a:solidFill>
          </a:ln>
        </p:spPr>
        <p:txBody>
          <a:bodyPr wrap="square" lIns="0" tIns="0" rIns="0" bIns="0" rtlCol="0"/>
          <a:lstStyle/>
          <a:p/>
        </p:txBody>
      </p:sp>
      <p:sp>
        <p:nvSpPr>
          <p:cNvPr id="634" name="object 634"/>
          <p:cNvSpPr/>
          <p:nvPr/>
        </p:nvSpPr>
        <p:spPr>
          <a:xfrm>
            <a:off x="6704110" y="3915901"/>
            <a:ext cx="0" cy="39370"/>
          </a:xfrm>
          <a:custGeom>
            <a:avLst/>
            <a:gdLst/>
            <a:ahLst/>
            <a:cxnLst/>
            <a:rect l="l" t="t" r="r" b="b"/>
            <a:pathLst>
              <a:path h="39370">
                <a:moveTo>
                  <a:pt x="0" y="0"/>
                </a:moveTo>
                <a:lnTo>
                  <a:pt x="0" y="39066"/>
                </a:lnTo>
              </a:path>
            </a:pathLst>
          </a:custGeom>
          <a:ln w="5391">
            <a:solidFill>
              <a:srgbClr val="0000FF"/>
            </a:solidFill>
          </a:ln>
        </p:spPr>
        <p:txBody>
          <a:bodyPr wrap="square" lIns="0" tIns="0" rIns="0" bIns="0" rtlCol="0"/>
          <a:lstStyle/>
          <a:p/>
        </p:txBody>
      </p:sp>
      <p:sp>
        <p:nvSpPr>
          <p:cNvPr id="635" name="object 635"/>
          <p:cNvSpPr/>
          <p:nvPr/>
        </p:nvSpPr>
        <p:spPr>
          <a:xfrm>
            <a:off x="6619178" y="3915901"/>
            <a:ext cx="0" cy="39370"/>
          </a:xfrm>
          <a:custGeom>
            <a:avLst/>
            <a:gdLst/>
            <a:ahLst/>
            <a:cxnLst/>
            <a:rect l="l" t="t" r="r" b="b"/>
            <a:pathLst>
              <a:path h="39370">
                <a:moveTo>
                  <a:pt x="0" y="39066"/>
                </a:moveTo>
                <a:lnTo>
                  <a:pt x="0" y="0"/>
                </a:lnTo>
              </a:path>
            </a:pathLst>
          </a:custGeom>
          <a:ln w="10783">
            <a:solidFill>
              <a:srgbClr val="0000FF"/>
            </a:solidFill>
          </a:ln>
        </p:spPr>
        <p:txBody>
          <a:bodyPr wrap="square" lIns="0" tIns="0" rIns="0" bIns="0" rtlCol="0"/>
          <a:lstStyle/>
          <a:p/>
        </p:txBody>
      </p:sp>
      <p:sp>
        <p:nvSpPr>
          <p:cNvPr id="636" name="object 636"/>
          <p:cNvSpPr/>
          <p:nvPr/>
        </p:nvSpPr>
        <p:spPr>
          <a:xfrm>
            <a:off x="7200345" y="3852514"/>
            <a:ext cx="98448" cy="102461"/>
          </a:xfrm>
          <a:prstGeom prst="rect">
            <a:avLst/>
          </a:prstGeom>
          <a:blipFill>
            <a:blip r:embed="rId3" cstate="print"/>
            <a:stretch>
              <a:fillRect/>
            </a:stretch>
          </a:blipFill>
        </p:spPr>
        <p:txBody>
          <a:bodyPr wrap="square" lIns="0" tIns="0" rIns="0" bIns="0" rtlCol="0"/>
          <a:lstStyle/>
          <a:p/>
        </p:txBody>
      </p:sp>
      <p:sp>
        <p:nvSpPr>
          <p:cNvPr id="637" name="object 637"/>
          <p:cNvSpPr/>
          <p:nvPr/>
        </p:nvSpPr>
        <p:spPr>
          <a:xfrm>
            <a:off x="7792329" y="3692071"/>
            <a:ext cx="87675" cy="262905"/>
          </a:xfrm>
          <a:prstGeom prst="rect">
            <a:avLst/>
          </a:prstGeom>
          <a:blipFill>
            <a:blip r:embed="rId4" cstate="print"/>
            <a:stretch>
              <a:fillRect/>
            </a:stretch>
          </a:blipFill>
        </p:spPr>
        <p:txBody>
          <a:bodyPr wrap="square" lIns="0" tIns="0" rIns="0" bIns="0" rtlCol="0"/>
          <a:lstStyle/>
          <a:p/>
        </p:txBody>
      </p:sp>
      <p:sp>
        <p:nvSpPr>
          <p:cNvPr id="638" name="object 638"/>
          <p:cNvSpPr/>
          <p:nvPr/>
        </p:nvSpPr>
        <p:spPr>
          <a:xfrm>
            <a:off x="7879999" y="3697459"/>
            <a:ext cx="0" cy="257810"/>
          </a:xfrm>
          <a:custGeom>
            <a:avLst/>
            <a:gdLst/>
            <a:ahLst/>
            <a:cxnLst/>
            <a:rect l="l" t="t" r="r" b="b"/>
            <a:pathLst>
              <a:path h="257810">
                <a:moveTo>
                  <a:pt x="0" y="0"/>
                </a:moveTo>
                <a:lnTo>
                  <a:pt x="0" y="257507"/>
                </a:lnTo>
              </a:path>
            </a:pathLst>
          </a:custGeom>
          <a:ln w="10783">
            <a:solidFill>
              <a:srgbClr val="0000FF"/>
            </a:solidFill>
          </a:ln>
        </p:spPr>
        <p:txBody>
          <a:bodyPr wrap="square" lIns="0" tIns="0" rIns="0" bIns="0" rtlCol="0"/>
          <a:lstStyle/>
          <a:p/>
        </p:txBody>
      </p:sp>
      <p:sp>
        <p:nvSpPr>
          <p:cNvPr id="639" name="object 639"/>
          <p:cNvSpPr/>
          <p:nvPr/>
        </p:nvSpPr>
        <p:spPr>
          <a:xfrm>
            <a:off x="7792334" y="3697459"/>
            <a:ext cx="0" cy="257810"/>
          </a:xfrm>
          <a:custGeom>
            <a:avLst/>
            <a:gdLst/>
            <a:ahLst/>
            <a:cxnLst/>
            <a:rect l="l" t="t" r="r" b="b"/>
            <a:pathLst>
              <a:path h="257810">
                <a:moveTo>
                  <a:pt x="0" y="257507"/>
                </a:moveTo>
                <a:lnTo>
                  <a:pt x="0" y="0"/>
                </a:lnTo>
              </a:path>
            </a:pathLst>
          </a:custGeom>
          <a:ln w="10783">
            <a:solidFill>
              <a:srgbClr val="0000FF"/>
            </a:solidFill>
          </a:ln>
        </p:spPr>
        <p:txBody>
          <a:bodyPr wrap="square" lIns="0" tIns="0" rIns="0" bIns="0" rtlCol="0"/>
          <a:lstStyle/>
          <a:p/>
        </p:txBody>
      </p:sp>
      <p:sp>
        <p:nvSpPr>
          <p:cNvPr id="640" name="object 640"/>
          <p:cNvSpPr/>
          <p:nvPr/>
        </p:nvSpPr>
        <p:spPr>
          <a:xfrm>
            <a:off x="5540390" y="3902427"/>
            <a:ext cx="76835" cy="0"/>
          </a:xfrm>
          <a:custGeom>
            <a:avLst/>
            <a:gdLst/>
            <a:ahLst/>
            <a:cxnLst/>
            <a:rect l="l" t="t" r="r" b="b"/>
            <a:pathLst>
              <a:path w="76835">
                <a:moveTo>
                  <a:pt x="0" y="0"/>
                </a:moveTo>
                <a:lnTo>
                  <a:pt x="76838" y="0"/>
                </a:lnTo>
              </a:path>
            </a:pathLst>
          </a:custGeom>
          <a:ln w="10777">
            <a:solidFill>
              <a:srgbClr val="00FFFF"/>
            </a:solidFill>
          </a:ln>
        </p:spPr>
        <p:txBody>
          <a:bodyPr wrap="square" lIns="0" tIns="0" rIns="0" bIns="0" rtlCol="0"/>
          <a:lstStyle/>
          <a:p/>
        </p:txBody>
      </p:sp>
      <p:sp>
        <p:nvSpPr>
          <p:cNvPr id="641" name="object 641"/>
          <p:cNvSpPr/>
          <p:nvPr/>
        </p:nvSpPr>
        <p:spPr>
          <a:xfrm>
            <a:off x="5535005" y="3897026"/>
            <a:ext cx="87630" cy="0"/>
          </a:xfrm>
          <a:custGeom>
            <a:avLst/>
            <a:gdLst/>
            <a:ahLst/>
            <a:cxnLst/>
            <a:rect l="l" t="t" r="r" b="b"/>
            <a:pathLst>
              <a:path w="87629">
                <a:moveTo>
                  <a:pt x="0" y="0"/>
                </a:moveTo>
                <a:lnTo>
                  <a:pt x="87608" y="0"/>
                </a:lnTo>
              </a:path>
            </a:pathLst>
          </a:custGeom>
          <a:ln w="10777">
            <a:solidFill>
              <a:srgbClr val="00FFFF"/>
            </a:solidFill>
          </a:ln>
        </p:spPr>
        <p:txBody>
          <a:bodyPr wrap="square" lIns="0" tIns="0" rIns="0" bIns="0" rtlCol="0"/>
          <a:lstStyle/>
          <a:p/>
        </p:txBody>
      </p:sp>
      <p:sp>
        <p:nvSpPr>
          <p:cNvPr id="642" name="object 642"/>
          <p:cNvSpPr/>
          <p:nvPr/>
        </p:nvSpPr>
        <p:spPr>
          <a:xfrm>
            <a:off x="5622613" y="3897026"/>
            <a:ext cx="0" cy="58419"/>
          </a:xfrm>
          <a:custGeom>
            <a:avLst/>
            <a:gdLst/>
            <a:ahLst/>
            <a:cxnLst/>
            <a:rect l="l" t="t" r="r" b="b"/>
            <a:pathLst>
              <a:path h="58420">
                <a:moveTo>
                  <a:pt x="0" y="0"/>
                </a:moveTo>
                <a:lnTo>
                  <a:pt x="0" y="57941"/>
                </a:lnTo>
              </a:path>
            </a:pathLst>
          </a:custGeom>
          <a:ln w="10783">
            <a:solidFill>
              <a:srgbClr val="00FFFF"/>
            </a:solidFill>
          </a:ln>
        </p:spPr>
        <p:txBody>
          <a:bodyPr wrap="square" lIns="0" tIns="0" rIns="0" bIns="0" rtlCol="0"/>
          <a:lstStyle/>
          <a:p/>
        </p:txBody>
      </p:sp>
      <p:sp>
        <p:nvSpPr>
          <p:cNvPr id="643" name="object 643"/>
          <p:cNvSpPr/>
          <p:nvPr/>
        </p:nvSpPr>
        <p:spPr>
          <a:xfrm>
            <a:off x="5535005" y="3897026"/>
            <a:ext cx="0" cy="58419"/>
          </a:xfrm>
          <a:custGeom>
            <a:avLst/>
            <a:gdLst/>
            <a:ahLst/>
            <a:cxnLst/>
            <a:rect l="l" t="t" r="r" b="b"/>
            <a:pathLst>
              <a:path h="58420">
                <a:moveTo>
                  <a:pt x="0" y="57941"/>
                </a:moveTo>
                <a:lnTo>
                  <a:pt x="0" y="0"/>
                </a:lnTo>
              </a:path>
            </a:pathLst>
          </a:custGeom>
          <a:ln w="10783">
            <a:solidFill>
              <a:srgbClr val="00FFFF"/>
            </a:solidFill>
          </a:ln>
        </p:spPr>
        <p:txBody>
          <a:bodyPr wrap="square" lIns="0" tIns="0" rIns="0" bIns="0" rtlCol="0"/>
          <a:lstStyle/>
          <a:p/>
        </p:txBody>
      </p:sp>
      <p:sp>
        <p:nvSpPr>
          <p:cNvPr id="644" name="object 644"/>
          <p:cNvSpPr/>
          <p:nvPr/>
        </p:nvSpPr>
        <p:spPr>
          <a:xfrm>
            <a:off x="6125593" y="3915901"/>
            <a:ext cx="78740" cy="0"/>
          </a:xfrm>
          <a:custGeom>
            <a:avLst/>
            <a:gdLst/>
            <a:ahLst/>
            <a:cxnLst/>
            <a:rect l="l" t="t" r="r" b="b"/>
            <a:pathLst>
              <a:path w="78739">
                <a:moveTo>
                  <a:pt x="0" y="0"/>
                </a:moveTo>
                <a:lnTo>
                  <a:pt x="78231" y="0"/>
                </a:lnTo>
              </a:path>
            </a:pathLst>
          </a:custGeom>
          <a:ln w="10777">
            <a:solidFill>
              <a:srgbClr val="00FFFF"/>
            </a:solidFill>
          </a:ln>
        </p:spPr>
        <p:txBody>
          <a:bodyPr wrap="square" lIns="0" tIns="0" rIns="0" bIns="0" rtlCol="0"/>
          <a:lstStyle/>
          <a:p/>
        </p:txBody>
      </p:sp>
      <p:sp>
        <p:nvSpPr>
          <p:cNvPr id="645" name="object 645"/>
          <p:cNvSpPr/>
          <p:nvPr/>
        </p:nvSpPr>
        <p:spPr>
          <a:xfrm>
            <a:off x="6120208" y="3910500"/>
            <a:ext cx="89535" cy="0"/>
          </a:xfrm>
          <a:custGeom>
            <a:avLst/>
            <a:gdLst/>
            <a:ahLst/>
            <a:cxnLst/>
            <a:rect l="l" t="t" r="r" b="b"/>
            <a:pathLst>
              <a:path w="89535">
                <a:moveTo>
                  <a:pt x="0" y="0"/>
                </a:moveTo>
                <a:lnTo>
                  <a:pt x="89001" y="0"/>
                </a:lnTo>
              </a:path>
            </a:pathLst>
          </a:custGeom>
          <a:ln w="10777">
            <a:solidFill>
              <a:srgbClr val="00FFFF"/>
            </a:solidFill>
          </a:ln>
        </p:spPr>
        <p:txBody>
          <a:bodyPr wrap="square" lIns="0" tIns="0" rIns="0" bIns="0" rtlCol="0"/>
          <a:lstStyle/>
          <a:p/>
        </p:txBody>
      </p:sp>
      <p:sp>
        <p:nvSpPr>
          <p:cNvPr id="646" name="object 646"/>
          <p:cNvSpPr/>
          <p:nvPr/>
        </p:nvSpPr>
        <p:spPr>
          <a:xfrm>
            <a:off x="6209210" y="3910500"/>
            <a:ext cx="0" cy="45085"/>
          </a:xfrm>
          <a:custGeom>
            <a:avLst/>
            <a:gdLst/>
            <a:ahLst/>
            <a:cxnLst/>
            <a:rect l="l" t="t" r="r" b="b"/>
            <a:pathLst>
              <a:path h="45085">
                <a:moveTo>
                  <a:pt x="0" y="0"/>
                </a:moveTo>
                <a:lnTo>
                  <a:pt x="0" y="44467"/>
                </a:lnTo>
              </a:path>
            </a:pathLst>
          </a:custGeom>
          <a:ln w="10783">
            <a:solidFill>
              <a:srgbClr val="00FFFF"/>
            </a:solidFill>
          </a:ln>
        </p:spPr>
        <p:txBody>
          <a:bodyPr wrap="square" lIns="0" tIns="0" rIns="0" bIns="0" rtlCol="0"/>
          <a:lstStyle/>
          <a:p/>
        </p:txBody>
      </p:sp>
      <p:sp>
        <p:nvSpPr>
          <p:cNvPr id="647" name="object 647"/>
          <p:cNvSpPr/>
          <p:nvPr/>
        </p:nvSpPr>
        <p:spPr>
          <a:xfrm>
            <a:off x="6120208" y="3910500"/>
            <a:ext cx="0" cy="45085"/>
          </a:xfrm>
          <a:custGeom>
            <a:avLst/>
            <a:gdLst/>
            <a:ahLst/>
            <a:cxnLst/>
            <a:rect l="l" t="t" r="r" b="b"/>
            <a:pathLst>
              <a:path h="45085">
                <a:moveTo>
                  <a:pt x="0" y="44467"/>
                </a:moveTo>
                <a:lnTo>
                  <a:pt x="0" y="0"/>
                </a:lnTo>
              </a:path>
            </a:pathLst>
          </a:custGeom>
          <a:ln w="10783">
            <a:solidFill>
              <a:srgbClr val="00FFFF"/>
            </a:solidFill>
          </a:ln>
        </p:spPr>
        <p:txBody>
          <a:bodyPr wrap="square" lIns="0" tIns="0" rIns="0" bIns="0" rtlCol="0"/>
          <a:lstStyle/>
          <a:p/>
        </p:txBody>
      </p:sp>
      <p:sp>
        <p:nvSpPr>
          <p:cNvPr id="648" name="object 648"/>
          <p:cNvSpPr/>
          <p:nvPr/>
        </p:nvSpPr>
        <p:spPr>
          <a:xfrm>
            <a:off x="6712191" y="3921283"/>
            <a:ext cx="77470" cy="0"/>
          </a:xfrm>
          <a:custGeom>
            <a:avLst/>
            <a:gdLst/>
            <a:ahLst/>
            <a:cxnLst/>
            <a:rect l="l" t="t" r="r" b="b"/>
            <a:pathLst>
              <a:path w="77470">
                <a:moveTo>
                  <a:pt x="0" y="0"/>
                </a:moveTo>
                <a:lnTo>
                  <a:pt x="76876" y="0"/>
                </a:lnTo>
              </a:path>
            </a:pathLst>
          </a:custGeom>
          <a:ln w="10777">
            <a:solidFill>
              <a:srgbClr val="00FFFF"/>
            </a:solidFill>
          </a:ln>
        </p:spPr>
        <p:txBody>
          <a:bodyPr wrap="square" lIns="0" tIns="0" rIns="0" bIns="0" rtlCol="0"/>
          <a:lstStyle/>
          <a:p/>
        </p:txBody>
      </p:sp>
      <p:sp>
        <p:nvSpPr>
          <p:cNvPr id="649" name="object 649"/>
          <p:cNvSpPr/>
          <p:nvPr/>
        </p:nvSpPr>
        <p:spPr>
          <a:xfrm>
            <a:off x="6706806" y="3915901"/>
            <a:ext cx="88265" cy="0"/>
          </a:xfrm>
          <a:custGeom>
            <a:avLst/>
            <a:gdLst/>
            <a:ahLst/>
            <a:cxnLst/>
            <a:rect l="l" t="t" r="r" b="b"/>
            <a:pathLst>
              <a:path w="88265">
                <a:moveTo>
                  <a:pt x="0" y="0"/>
                </a:moveTo>
                <a:lnTo>
                  <a:pt x="87664" y="0"/>
                </a:lnTo>
              </a:path>
            </a:pathLst>
          </a:custGeom>
          <a:ln w="10777">
            <a:solidFill>
              <a:srgbClr val="00FFFF"/>
            </a:solidFill>
          </a:ln>
        </p:spPr>
        <p:txBody>
          <a:bodyPr wrap="square" lIns="0" tIns="0" rIns="0" bIns="0" rtlCol="0"/>
          <a:lstStyle/>
          <a:p/>
        </p:txBody>
      </p:sp>
      <p:sp>
        <p:nvSpPr>
          <p:cNvPr id="650" name="object 650"/>
          <p:cNvSpPr/>
          <p:nvPr/>
        </p:nvSpPr>
        <p:spPr>
          <a:xfrm>
            <a:off x="6794470" y="3915901"/>
            <a:ext cx="0" cy="39370"/>
          </a:xfrm>
          <a:custGeom>
            <a:avLst/>
            <a:gdLst/>
            <a:ahLst/>
            <a:cxnLst/>
            <a:rect l="l" t="t" r="r" b="b"/>
            <a:pathLst>
              <a:path h="39370">
                <a:moveTo>
                  <a:pt x="0" y="0"/>
                </a:moveTo>
                <a:lnTo>
                  <a:pt x="0" y="39066"/>
                </a:lnTo>
              </a:path>
            </a:pathLst>
          </a:custGeom>
          <a:ln w="10783">
            <a:solidFill>
              <a:srgbClr val="00FFFF"/>
            </a:solidFill>
          </a:ln>
        </p:spPr>
        <p:txBody>
          <a:bodyPr wrap="square" lIns="0" tIns="0" rIns="0" bIns="0" rtlCol="0"/>
          <a:lstStyle/>
          <a:p/>
        </p:txBody>
      </p:sp>
      <p:sp>
        <p:nvSpPr>
          <p:cNvPr id="651" name="object 651"/>
          <p:cNvSpPr/>
          <p:nvPr/>
        </p:nvSpPr>
        <p:spPr>
          <a:xfrm>
            <a:off x="6706806" y="3915901"/>
            <a:ext cx="0" cy="39370"/>
          </a:xfrm>
          <a:custGeom>
            <a:avLst/>
            <a:gdLst/>
            <a:ahLst/>
            <a:cxnLst/>
            <a:rect l="l" t="t" r="r" b="b"/>
            <a:pathLst>
              <a:path h="39370">
                <a:moveTo>
                  <a:pt x="0" y="39066"/>
                </a:moveTo>
                <a:lnTo>
                  <a:pt x="0" y="0"/>
                </a:lnTo>
              </a:path>
            </a:pathLst>
          </a:custGeom>
          <a:ln w="10783">
            <a:solidFill>
              <a:srgbClr val="00FFFF"/>
            </a:solidFill>
          </a:ln>
        </p:spPr>
        <p:txBody>
          <a:bodyPr wrap="square" lIns="0" tIns="0" rIns="0" bIns="0" rtlCol="0"/>
          <a:lstStyle/>
          <a:p/>
        </p:txBody>
      </p:sp>
      <p:sp>
        <p:nvSpPr>
          <p:cNvPr id="652" name="object 652"/>
          <p:cNvSpPr/>
          <p:nvPr/>
        </p:nvSpPr>
        <p:spPr>
          <a:xfrm>
            <a:off x="7298787" y="3888935"/>
            <a:ext cx="77470" cy="0"/>
          </a:xfrm>
          <a:custGeom>
            <a:avLst/>
            <a:gdLst/>
            <a:ahLst/>
            <a:cxnLst/>
            <a:rect l="l" t="t" r="r" b="b"/>
            <a:pathLst>
              <a:path w="77470">
                <a:moveTo>
                  <a:pt x="0" y="0"/>
                </a:moveTo>
                <a:lnTo>
                  <a:pt x="76876" y="0"/>
                </a:lnTo>
              </a:path>
            </a:pathLst>
          </a:custGeom>
          <a:ln w="10777">
            <a:solidFill>
              <a:srgbClr val="00FFFF"/>
            </a:solidFill>
          </a:ln>
        </p:spPr>
        <p:txBody>
          <a:bodyPr wrap="square" lIns="0" tIns="0" rIns="0" bIns="0" rtlCol="0"/>
          <a:lstStyle/>
          <a:p/>
        </p:txBody>
      </p:sp>
      <p:sp>
        <p:nvSpPr>
          <p:cNvPr id="653" name="object 653"/>
          <p:cNvSpPr/>
          <p:nvPr/>
        </p:nvSpPr>
        <p:spPr>
          <a:xfrm>
            <a:off x="7298787" y="3936112"/>
            <a:ext cx="77470" cy="0"/>
          </a:xfrm>
          <a:custGeom>
            <a:avLst/>
            <a:gdLst/>
            <a:ahLst/>
            <a:cxnLst/>
            <a:rect l="l" t="t" r="r" b="b"/>
            <a:pathLst>
              <a:path w="77470">
                <a:moveTo>
                  <a:pt x="0" y="0"/>
                </a:moveTo>
                <a:lnTo>
                  <a:pt x="76876" y="0"/>
                </a:lnTo>
              </a:path>
            </a:pathLst>
          </a:custGeom>
          <a:ln w="10777">
            <a:solidFill>
              <a:srgbClr val="00FFFF"/>
            </a:solidFill>
          </a:ln>
        </p:spPr>
        <p:txBody>
          <a:bodyPr wrap="square" lIns="0" tIns="0" rIns="0" bIns="0" rtlCol="0"/>
          <a:lstStyle/>
          <a:p/>
        </p:txBody>
      </p:sp>
      <p:sp>
        <p:nvSpPr>
          <p:cNvPr id="654" name="object 654"/>
          <p:cNvSpPr/>
          <p:nvPr/>
        </p:nvSpPr>
        <p:spPr>
          <a:xfrm>
            <a:off x="7293402" y="3883553"/>
            <a:ext cx="88265" cy="0"/>
          </a:xfrm>
          <a:custGeom>
            <a:avLst/>
            <a:gdLst/>
            <a:ahLst/>
            <a:cxnLst/>
            <a:rect l="l" t="t" r="r" b="b"/>
            <a:pathLst>
              <a:path w="88265">
                <a:moveTo>
                  <a:pt x="0" y="0"/>
                </a:moveTo>
                <a:lnTo>
                  <a:pt x="87664" y="0"/>
                </a:lnTo>
              </a:path>
            </a:pathLst>
          </a:custGeom>
          <a:ln w="10777">
            <a:solidFill>
              <a:srgbClr val="00FFFF"/>
            </a:solidFill>
          </a:ln>
        </p:spPr>
        <p:txBody>
          <a:bodyPr wrap="square" lIns="0" tIns="0" rIns="0" bIns="0" rtlCol="0"/>
          <a:lstStyle/>
          <a:p/>
        </p:txBody>
      </p:sp>
      <p:sp>
        <p:nvSpPr>
          <p:cNvPr id="655" name="object 655"/>
          <p:cNvSpPr/>
          <p:nvPr/>
        </p:nvSpPr>
        <p:spPr>
          <a:xfrm>
            <a:off x="7381067" y="3883553"/>
            <a:ext cx="0" cy="71755"/>
          </a:xfrm>
          <a:custGeom>
            <a:avLst/>
            <a:gdLst/>
            <a:ahLst/>
            <a:cxnLst/>
            <a:rect l="l" t="t" r="r" b="b"/>
            <a:pathLst>
              <a:path h="71754">
                <a:moveTo>
                  <a:pt x="0" y="0"/>
                </a:moveTo>
                <a:lnTo>
                  <a:pt x="0" y="71414"/>
                </a:lnTo>
              </a:path>
            </a:pathLst>
          </a:custGeom>
          <a:ln w="10783">
            <a:solidFill>
              <a:srgbClr val="00FFFF"/>
            </a:solidFill>
          </a:ln>
        </p:spPr>
        <p:txBody>
          <a:bodyPr wrap="square" lIns="0" tIns="0" rIns="0" bIns="0" rtlCol="0"/>
          <a:lstStyle/>
          <a:p/>
        </p:txBody>
      </p:sp>
      <p:sp>
        <p:nvSpPr>
          <p:cNvPr id="656" name="object 656"/>
          <p:cNvSpPr/>
          <p:nvPr/>
        </p:nvSpPr>
        <p:spPr>
          <a:xfrm>
            <a:off x="7293402" y="3883553"/>
            <a:ext cx="0" cy="71755"/>
          </a:xfrm>
          <a:custGeom>
            <a:avLst/>
            <a:gdLst/>
            <a:ahLst/>
            <a:cxnLst/>
            <a:rect l="l" t="t" r="r" b="b"/>
            <a:pathLst>
              <a:path h="71754">
                <a:moveTo>
                  <a:pt x="0" y="71414"/>
                </a:moveTo>
                <a:lnTo>
                  <a:pt x="0" y="0"/>
                </a:lnTo>
              </a:path>
            </a:pathLst>
          </a:custGeom>
          <a:ln w="10783">
            <a:solidFill>
              <a:srgbClr val="00FFFF"/>
            </a:solidFill>
          </a:ln>
        </p:spPr>
        <p:txBody>
          <a:bodyPr wrap="square" lIns="0" tIns="0" rIns="0" bIns="0" rtlCol="0"/>
          <a:lstStyle/>
          <a:p/>
        </p:txBody>
      </p:sp>
      <p:sp>
        <p:nvSpPr>
          <p:cNvPr id="657" name="object 657"/>
          <p:cNvSpPr/>
          <p:nvPr/>
        </p:nvSpPr>
        <p:spPr>
          <a:xfrm>
            <a:off x="7885384" y="3818837"/>
            <a:ext cx="77470" cy="0"/>
          </a:xfrm>
          <a:custGeom>
            <a:avLst/>
            <a:gdLst/>
            <a:ahLst/>
            <a:cxnLst/>
            <a:rect l="l" t="t" r="r" b="b"/>
            <a:pathLst>
              <a:path w="77470">
                <a:moveTo>
                  <a:pt x="0" y="0"/>
                </a:moveTo>
                <a:lnTo>
                  <a:pt x="76894" y="0"/>
                </a:lnTo>
              </a:path>
            </a:pathLst>
          </a:custGeom>
          <a:ln w="10777">
            <a:solidFill>
              <a:srgbClr val="00FFFF"/>
            </a:solidFill>
          </a:ln>
        </p:spPr>
        <p:txBody>
          <a:bodyPr wrap="square" lIns="0" tIns="0" rIns="0" bIns="0" rtlCol="0"/>
          <a:lstStyle/>
          <a:p/>
        </p:txBody>
      </p:sp>
      <p:sp>
        <p:nvSpPr>
          <p:cNvPr id="658" name="object 658"/>
          <p:cNvSpPr/>
          <p:nvPr/>
        </p:nvSpPr>
        <p:spPr>
          <a:xfrm>
            <a:off x="7885384" y="3865995"/>
            <a:ext cx="77470" cy="0"/>
          </a:xfrm>
          <a:custGeom>
            <a:avLst/>
            <a:gdLst/>
            <a:ahLst/>
            <a:cxnLst/>
            <a:rect l="l" t="t" r="r" b="b"/>
            <a:pathLst>
              <a:path w="77470">
                <a:moveTo>
                  <a:pt x="0" y="0"/>
                </a:moveTo>
                <a:lnTo>
                  <a:pt x="76894" y="0"/>
                </a:lnTo>
              </a:path>
            </a:pathLst>
          </a:custGeom>
          <a:ln w="10777">
            <a:solidFill>
              <a:srgbClr val="00FFFF"/>
            </a:solidFill>
          </a:ln>
        </p:spPr>
        <p:txBody>
          <a:bodyPr wrap="square" lIns="0" tIns="0" rIns="0" bIns="0" rtlCol="0"/>
          <a:lstStyle/>
          <a:p/>
        </p:txBody>
      </p:sp>
      <p:sp>
        <p:nvSpPr>
          <p:cNvPr id="659" name="object 659"/>
          <p:cNvSpPr/>
          <p:nvPr/>
        </p:nvSpPr>
        <p:spPr>
          <a:xfrm>
            <a:off x="7885384" y="3913191"/>
            <a:ext cx="77470" cy="0"/>
          </a:xfrm>
          <a:custGeom>
            <a:avLst/>
            <a:gdLst/>
            <a:ahLst/>
            <a:cxnLst/>
            <a:rect l="l" t="t" r="r" b="b"/>
            <a:pathLst>
              <a:path w="77470">
                <a:moveTo>
                  <a:pt x="0" y="0"/>
                </a:moveTo>
                <a:lnTo>
                  <a:pt x="76894" y="0"/>
                </a:lnTo>
              </a:path>
            </a:pathLst>
          </a:custGeom>
          <a:ln w="10777">
            <a:solidFill>
              <a:srgbClr val="00FFFF"/>
            </a:solidFill>
          </a:ln>
        </p:spPr>
        <p:txBody>
          <a:bodyPr wrap="square" lIns="0" tIns="0" rIns="0" bIns="0" rtlCol="0"/>
          <a:lstStyle/>
          <a:p/>
        </p:txBody>
      </p:sp>
      <p:sp>
        <p:nvSpPr>
          <p:cNvPr id="660" name="object 660"/>
          <p:cNvSpPr/>
          <p:nvPr/>
        </p:nvSpPr>
        <p:spPr>
          <a:xfrm>
            <a:off x="7879999" y="3813436"/>
            <a:ext cx="88265" cy="0"/>
          </a:xfrm>
          <a:custGeom>
            <a:avLst/>
            <a:gdLst/>
            <a:ahLst/>
            <a:cxnLst/>
            <a:rect l="l" t="t" r="r" b="b"/>
            <a:pathLst>
              <a:path w="88265">
                <a:moveTo>
                  <a:pt x="0" y="0"/>
                </a:moveTo>
                <a:lnTo>
                  <a:pt x="87664" y="0"/>
                </a:lnTo>
              </a:path>
            </a:pathLst>
          </a:custGeom>
          <a:ln w="10777">
            <a:solidFill>
              <a:srgbClr val="00FFFF"/>
            </a:solidFill>
          </a:ln>
        </p:spPr>
        <p:txBody>
          <a:bodyPr wrap="square" lIns="0" tIns="0" rIns="0" bIns="0" rtlCol="0"/>
          <a:lstStyle/>
          <a:p/>
        </p:txBody>
      </p:sp>
      <p:sp>
        <p:nvSpPr>
          <p:cNvPr id="661" name="object 661"/>
          <p:cNvSpPr/>
          <p:nvPr/>
        </p:nvSpPr>
        <p:spPr>
          <a:xfrm>
            <a:off x="7967664" y="3813436"/>
            <a:ext cx="0" cy="141605"/>
          </a:xfrm>
          <a:custGeom>
            <a:avLst/>
            <a:gdLst/>
            <a:ahLst/>
            <a:cxnLst/>
            <a:rect l="l" t="t" r="r" b="b"/>
            <a:pathLst>
              <a:path h="141604">
                <a:moveTo>
                  <a:pt x="0" y="0"/>
                </a:moveTo>
                <a:lnTo>
                  <a:pt x="0" y="141531"/>
                </a:lnTo>
              </a:path>
            </a:pathLst>
          </a:custGeom>
          <a:ln w="10783">
            <a:solidFill>
              <a:srgbClr val="00FFFF"/>
            </a:solidFill>
          </a:ln>
        </p:spPr>
        <p:txBody>
          <a:bodyPr wrap="square" lIns="0" tIns="0" rIns="0" bIns="0" rtlCol="0"/>
          <a:lstStyle/>
          <a:p/>
        </p:txBody>
      </p:sp>
      <p:sp>
        <p:nvSpPr>
          <p:cNvPr id="662" name="object 662"/>
          <p:cNvSpPr/>
          <p:nvPr/>
        </p:nvSpPr>
        <p:spPr>
          <a:xfrm>
            <a:off x="7879999" y="3813436"/>
            <a:ext cx="0" cy="141605"/>
          </a:xfrm>
          <a:custGeom>
            <a:avLst/>
            <a:gdLst/>
            <a:ahLst/>
            <a:cxnLst/>
            <a:rect l="l" t="t" r="r" b="b"/>
            <a:pathLst>
              <a:path h="141604">
                <a:moveTo>
                  <a:pt x="0" y="141531"/>
                </a:moveTo>
                <a:lnTo>
                  <a:pt x="0" y="0"/>
                </a:lnTo>
              </a:path>
            </a:pathLst>
          </a:custGeom>
          <a:ln w="10783">
            <a:solidFill>
              <a:srgbClr val="00FFFF"/>
            </a:solidFill>
          </a:ln>
        </p:spPr>
        <p:txBody>
          <a:bodyPr wrap="square" lIns="0" tIns="0" rIns="0" bIns="0" rtlCol="0"/>
          <a:lstStyle/>
          <a:p/>
        </p:txBody>
      </p:sp>
      <p:sp>
        <p:nvSpPr>
          <p:cNvPr id="663" name="object 663"/>
          <p:cNvSpPr txBox="1"/>
          <p:nvPr/>
        </p:nvSpPr>
        <p:spPr>
          <a:xfrm rot="18960000">
            <a:off x="5093403" y="4152663"/>
            <a:ext cx="463863" cy="148590"/>
          </a:xfrm>
          <a:prstGeom prst="rect">
            <a:avLst/>
          </a:prstGeom>
        </p:spPr>
        <p:txBody>
          <a:bodyPr vert="horz" wrap="square" lIns="0" tIns="0" rIns="0" bIns="0" rtlCol="0">
            <a:spAutoFit/>
          </a:bodyPr>
          <a:lstStyle/>
          <a:p>
            <a:pPr>
              <a:lnSpc>
                <a:spcPts val="1170"/>
              </a:lnSpc>
            </a:pPr>
            <a:r>
              <a:rPr sz="1150" spc="-25" dirty="0">
                <a:latin typeface="Arial" panose="020B0604020202020204"/>
                <a:cs typeface="Arial" panose="020B0604020202020204"/>
              </a:rPr>
              <a:t>Tw</a:t>
            </a:r>
            <a:r>
              <a:rPr sz="1725" spc="-37" baseline="2000" dirty="0">
                <a:latin typeface="Arial" panose="020B0604020202020204"/>
                <a:cs typeface="Arial" panose="020B0604020202020204"/>
              </a:rPr>
              <a:t>itter</a:t>
            </a:r>
            <a:endParaRPr sz="1725" baseline="2000">
              <a:latin typeface="Arial" panose="020B0604020202020204"/>
              <a:cs typeface="Arial" panose="020B0604020202020204"/>
            </a:endParaRPr>
          </a:p>
        </p:txBody>
      </p:sp>
      <p:sp>
        <p:nvSpPr>
          <p:cNvPr id="664" name="object 664"/>
          <p:cNvSpPr txBox="1"/>
          <p:nvPr/>
        </p:nvSpPr>
        <p:spPr>
          <a:xfrm rot="18960000">
            <a:off x="5494916" y="4230162"/>
            <a:ext cx="679388" cy="148590"/>
          </a:xfrm>
          <a:prstGeom prst="rect">
            <a:avLst/>
          </a:prstGeom>
        </p:spPr>
        <p:txBody>
          <a:bodyPr vert="horz" wrap="square" lIns="0" tIns="0" rIns="0" bIns="0" rtlCol="0">
            <a:spAutoFit/>
          </a:bodyPr>
          <a:lstStyle/>
          <a:p>
            <a:pPr>
              <a:lnSpc>
                <a:spcPts val="1170"/>
              </a:lnSpc>
            </a:pPr>
            <a:r>
              <a:rPr sz="1150" spc="-20" dirty="0">
                <a:latin typeface="Arial" panose="020B0604020202020204"/>
                <a:cs typeface="Arial" panose="020B0604020202020204"/>
              </a:rPr>
              <a:t>Frie</a:t>
            </a:r>
            <a:r>
              <a:rPr sz="1725" spc="-30" baseline="2000" dirty="0">
                <a:latin typeface="Arial" panose="020B0604020202020204"/>
                <a:cs typeface="Arial" panose="020B0604020202020204"/>
              </a:rPr>
              <a:t>ndste</a:t>
            </a:r>
            <a:r>
              <a:rPr sz="1725" spc="-30" baseline="5000" dirty="0">
                <a:latin typeface="Arial" panose="020B0604020202020204"/>
                <a:cs typeface="Arial" panose="020B0604020202020204"/>
              </a:rPr>
              <a:t>r</a:t>
            </a:r>
            <a:endParaRPr sz="1725" baseline="5000">
              <a:latin typeface="Arial" panose="020B0604020202020204"/>
              <a:cs typeface="Arial" panose="020B0604020202020204"/>
            </a:endParaRPr>
          </a:p>
        </p:txBody>
      </p:sp>
      <p:sp>
        <p:nvSpPr>
          <p:cNvPr id="665" name="object 665"/>
          <p:cNvSpPr txBox="1"/>
          <p:nvPr/>
        </p:nvSpPr>
        <p:spPr>
          <a:xfrm rot="18960000">
            <a:off x="6232570" y="4164495"/>
            <a:ext cx="508599" cy="148590"/>
          </a:xfrm>
          <a:prstGeom prst="rect">
            <a:avLst/>
          </a:prstGeom>
        </p:spPr>
        <p:txBody>
          <a:bodyPr vert="horz" wrap="square" lIns="0" tIns="0" rIns="0" bIns="0" rtlCol="0">
            <a:spAutoFit/>
          </a:bodyPr>
          <a:lstStyle/>
          <a:p>
            <a:pPr>
              <a:lnSpc>
                <a:spcPts val="1170"/>
              </a:lnSpc>
            </a:pPr>
            <a:r>
              <a:rPr sz="1150" spc="-20" dirty="0">
                <a:latin typeface="Arial" panose="020B0604020202020204"/>
                <a:cs typeface="Arial" panose="020B0604020202020204"/>
              </a:rPr>
              <a:t>uk2</a:t>
            </a:r>
            <a:r>
              <a:rPr sz="1725" spc="-30" baseline="2000" dirty="0">
                <a:latin typeface="Arial" panose="020B0604020202020204"/>
                <a:cs typeface="Arial" panose="020B0604020202020204"/>
              </a:rPr>
              <a:t>007</a:t>
            </a:r>
            <a:endParaRPr sz="1725" baseline="2000">
              <a:latin typeface="Arial" panose="020B0604020202020204"/>
              <a:cs typeface="Arial" panose="020B0604020202020204"/>
            </a:endParaRPr>
          </a:p>
        </p:txBody>
      </p:sp>
      <p:sp>
        <p:nvSpPr>
          <p:cNvPr id="666" name="object 666"/>
          <p:cNvSpPr txBox="1"/>
          <p:nvPr/>
        </p:nvSpPr>
        <p:spPr>
          <a:xfrm rot="18960000">
            <a:off x="6751006" y="4194200"/>
            <a:ext cx="585585" cy="148590"/>
          </a:xfrm>
          <a:prstGeom prst="rect">
            <a:avLst/>
          </a:prstGeom>
        </p:spPr>
        <p:txBody>
          <a:bodyPr vert="horz" wrap="square" lIns="0" tIns="0" rIns="0" bIns="0" rtlCol="0">
            <a:spAutoFit/>
          </a:bodyPr>
          <a:lstStyle/>
          <a:p>
            <a:pPr>
              <a:lnSpc>
                <a:spcPts val="1170"/>
              </a:lnSpc>
            </a:pPr>
            <a:r>
              <a:rPr sz="1150" spc="-15" dirty="0">
                <a:latin typeface="Arial" panose="020B0604020202020204"/>
                <a:cs typeface="Arial" panose="020B0604020202020204"/>
              </a:rPr>
              <a:t>uk-un</a:t>
            </a:r>
            <a:r>
              <a:rPr sz="1725" spc="-22" baseline="2000" dirty="0">
                <a:latin typeface="Arial" panose="020B0604020202020204"/>
                <a:cs typeface="Arial" panose="020B0604020202020204"/>
              </a:rPr>
              <a:t>ion</a:t>
            </a:r>
            <a:endParaRPr sz="1725" baseline="2000">
              <a:latin typeface="Arial" panose="020B0604020202020204"/>
              <a:cs typeface="Arial" panose="020B0604020202020204"/>
            </a:endParaRPr>
          </a:p>
        </p:txBody>
      </p:sp>
      <p:sp>
        <p:nvSpPr>
          <p:cNvPr id="667" name="object 667"/>
          <p:cNvSpPr txBox="1"/>
          <p:nvPr/>
        </p:nvSpPr>
        <p:spPr>
          <a:xfrm rot="18960000">
            <a:off x="7180903" y="4261561"/>
            <a:ext cx="763891" cy="148590"/>
          </a:xfrm>
          <a:prstGeom prst="rect">
            <a:avLst/>
          </a:prstGeom>
        </p:spPr>
        <p:txBody>
          <a:bodyPr vert="horz" wrap="square" lIns="0" tIns="0" rIns="0" bIns="0" rtlCol="0">
            <a:spAutoFit/>
          </a:bodyPr>
          <a:lstStyle/>
          <a:p>
            <a:pPr>
              <a:lnSpc>
                <a:spcPts val="1170"/>
              </a:lnSpc>
            </a:pPr>
            <a:r>
              <a:rPr sz="1150" spc="-25" dirty="0">
                <a:latin typeface="Arial" panose="020B0604020202020204"/>
                <a:cs typeface="Arial" panose="020B0604020202020204"/>
              </a:rPr>
              <a:t>hyp</a:t>
            </a:r>
            <a:r>
              <a:rPr sz="1725" spc="-37" baseline="2000" dirty="0">
                <a:latin typeface="Arial" panose="020B0604020202020204"/>
                <a:cs typeface="Arial" panose="020B0604020202020204"/>
              </a:rPr>
              <a:t>erlink</a:t>
            </a:r>
            <a:r>
              <a:rPr sz="1725" spc="-37" baseline="5000" dirty="0">
                <a:latin typeface="Arial" panose="020B0604020202020204"/>
                <a:cs typeface="Arial" panose="020B0604020202020204"/>
              </a:rPr>
              <a:t>14</a:t>
            </a:r>
            <a:endParaRPr sz="1725" baseline="5000">
              <a:latin typeface="Arial" panose="020B0604020202020204"/>
              <a:cs typeface="Arial" panose="020B0604020202020204"/>
            </a:endParaRPr>
          </a:p>
        </p:txBody>
      </p:sp>
      <p:sp>
        <p:nvSpPr>
          <p:cNvPr id="668" name="object 668"/>
          <p:cNvSpPr txBox="1"/>
          <p:nvPr/>
        </p:nvSpPr>
        <p:spPr>
          <a:xfrm>
            <a:off x="4864217" y="3803406"/>
            <a:ext cx="231775" cy="203835"/>
          </a:xfrm>
          <a:prstGeom prst="rect">
            <a:avLst/>
          </a:prstGeom>
        </p:spPr>
        <p:txBody>
          <a:bodyPr vert="horz" wrap="square" lIns="0" tIns="14604" rIns="0" bIns="0" rtlCol="0">
            <a:spAutoFit/>
          </a:bodyPr>
          <a:lstStyle/>
          <a:p>
            <a:pPr marL="12700">
              <a:lnSpc>
                <a:spcPct val="100000"/>
              </a:lnSpc>
              <a:spcBef>
                <a:spcPts val="115"/>
              </a:spcBef>
            </a:pPr>
            <a:r>
              <a:rPr sz="1150" dirty="0">
                <a:latin typeface="Arial" panose="020B0604020202020204"/>
                <a:cs typeface="Arial" panose="020B0604020202020204"/>
              </a:rPr>
              <a:t>0.0</a:t>
            </a:r>
            <a:endParaRPr sz="1150">
              <a:latin typeface="Arial" panose="020B0604020202020204"/>
              <a:cs typeface="Arial" panose="020B0604020202020204"/>
            </a:endParaRPr>
          </a:p>
        </p:txBody>
      </p:sp>
      <p:sp>
        <p:nvSpPr>
          <p:cNvPr id="669" name="object 669"/>
          <p:cNvSpPr txBox="1"/>
          <p:nvPr/>
        </p:nvSpPr>
        <p:spPr>
          <a:xfrm>
            <a:off x="4864217" y="3481220"/>
            <a:ext cx="231775" cy="203835"/>
          </a:xfrm>
          <a:prstGeom prst="rect">
            <a:avLst/>
          </a:prstGeom>
        </p:spPr>
        <p:txBody>
          <a:bodyPr vert="horz" wrap="square" lIns="0" tIns="14604" rIns="0" bIns="0" rtlCol="0">
            <a:spAutoFit/>
          </a:bodyPr>
          <a:lstStyle/>
          <a:p>
            <a:pPr marL="12700">
              <a:lnSpc>
                <a:spcPct val="100000"/>
              </a:lnSpc>
              <a:spcBef>
                <a:spcPts val="115"/>
              </a:spcBef>
            </a:pPr>
            <a:r>
              <a:rPr sz="1150" dirty="0">
                <a:latin typeface="Arial" panose="020B0604020202020204"/>
                <a:cs typeface="Arial" panose="020B0604020202020204"/>
              </a:rPr>
              <a:t>0.5</a:t>
            </a:r>
            <a:endParaRPr sz="1150">
              <a:latin typeface="Arial" panose="020B0604020202020204"/>
              <a:cs typeface="Arial" panose="020B0604020202020204"/>
            </a:endParaRPr>
          </a:p>
        </p:txBody>
      </p:sp>
      <p:sp>
        <p:nvSpPr>
          <p:cNvPr id="670" name="object 670"/>
          <p:cNvSpPr txBox="1"/>
          <p:nvPr/>
        </p:nvSpPr>
        <p:spPr>
          <a:xfrm>
            <a:off x="4864217" y="2838109"/>
            <a:ext cx="231775" cy="203835"/>
          </a:xfrm>
          <a:prstGeom prst="rect">
            <a:avLst/>
          </a:prstGeom>
        </p:spPr>
        <p:txBody>
          <a:bodyPr vert="horz" wrap="square" lIns="0" tIns="14604" rIns="0" bIns="0" rtlCol="0">
            <a:spAutoFit/>
          </a:bodyPr>
          <a:lstStyle/>
          <a:p>
            <a:pPr marL="12700">
              <a:lnSpc>
                <a:spcPct val="100000"/>
              </a:lnSpc>
              <a:spcBef>
                <a:spcPts val="115"/>
              </a:spcBef>
            </a:pPr>
            <a:r>
              <a:rPr sz="1150" dirty="0">
                <a:latin typeface="Arial" panose="020B0604020202020204"/>
                <a:cs typeface="Arial" panose="020B0604020202020204"/>
              </a:rPr>
              <a:t>1.5</a:t>
            </a:r>
            <a:endParaRPr sz="1150">
              <a:latin typeface="Arial" panose="020B0604020202020204"/>
              <a:cs typeface="Arial" panose="020B0604020202020204"/>
            </a:endParaRPr>
          </a:p>
        </p:txBody>
      </p:sp>
      <p:sp>
        <p:nvSpPr>
          <p:cNvPr id="671" name="object 671"/>
          <p:cNvSpPr txBox="1"/>
          <p:nvPr/>
        </p:nvSpPr>
        <p:spPr>
          <a:xfrm>
            <a:off x="4864217" y="2515942"/>
            <a:ext cx="231775" cy="203835"/>
          </a:xfrm>
          <a:prstGeom prst="rect">
            <a:avLst/>
          </a:prstGeom>
        </p:spPr>
        <p:txBody>
          <a:bodyPr vert="horz" wrap="square" lIns="0" tIns="14604" rIns="0" bIns="0" rtlCol="0">
            <a:spAutoFit/>
          </a:bodyPr>
          <a:lstStyle/>
          <a:p>
            <a:pPr marL="12700">
              <a:lnSpc>
                <a:spcPct val="100000"/>
              </a:lnSpc>
              <a:spcBef>
                <a:spcPts val="115"/>
              </a:spcBef>
            </a:pPr>
            <a:r>
              <a:rPr sz="1150" dirty="0">
                <a:latin typeface="Arial" panose="020B0604020202020204"/>
                <a:cs typeface="Arial" panose="020B0604020202020204"/>
              </a:rPr>
              <a:t>2.0</a:t>
            </a:r>
            <a:endParaRPr sz="1150">
              <a:latin typeface="Arial" panose="020B0604020202020204"/>
              <a:cs typeface="Arial" panose="020B0604020202020204"/>
            </a:endParaRPr>
          </a:p>
        </p:txBody>
      </p:sp>
      <p:sp>
        <p:nvSpPr>
          <p:cNvPr id="672" name="object 672"/>
          <p:cNvSpPr txBox="1"/>
          <p:nvPr/>
        </p:nvSpPr>
        <p:spPr>
          <a:xfrm>
            <a:off x="4864217" y="2193700"/>
            <a:ext cx="231775" cy="203835"/>
          </a:xfrm>
          <a:prstGeom prst="rect">
            <a:avLst/>
          </a:prstGeom>
        </p:spPr>
        <p:txBody>
          <a:bodyPr vert="horz" wrap="square" lIns="0" tIns="14604" rIns="0" bIns="0" rtlCol="0">
            <a:spAutoFit/>
          </a:bodyPr>
          <a:lstStyle/>
          <a:p>
            <a:pPr marL="12700">
              <a:lnSpc>
                <a:spcPct val="100000"/>
              </a:lnSpc>
              <a:spcBef>
                <a:spcPts val="115"/>
              </a:spcBef>
            </a:pPr>
            <a:r>
              <a:rPr sz="1150" dirty="0">
                <a:latin typeface="Arial" panose="020B0604020202020204"/>
                <a:cs typeface="Arial" panose="020B0604020202020204"/>
              </a:rPr>
              <a:t>2.5</a:t>
            </a:r>
            <a:endParaRPr sz="1150">
              <a:latin typeface="Arial" panose="020B0604020202020204"/>
              <a:cs typeface="Arial" panose="020B0604020202020204"/>
            </a:endParaRPr>
          </a:p>
        </p:txBody>
      </p:sp>
      <p:sp>
        <p:nvSpPr>
          <p:cNvPr id="673" name="object 673"/>
          <p:cNvSpPr/>
          <p:nvPr/>
        </p:nvSpPr>
        <p:spPr>
          <a:xfrm>
            <a:off x="5445985" y="3954967"/>
            <a:ext cx="0" cy="41910"/>
          </a:xfrm>
          <a:custGeom>
            <a:avLst/>
            <a:gdLst/>
            <a:ahLst/>
            <a:cxnLst/>
            <a:rect l="l" t="t" r="r" b="b"/>
            <a:pathLst>
              <a:path h="41910">
                <a:moveTo>
                  <a:pt x="0" y="41813"/>
                </a:moveTo>
                <a:lnTo>
                  <a:pt x="0" y="0"/>
                </a:lnTo>
              </a:path>
            </a:pathLst>
          </a:custGeom>
          <a:ln w="8087">
            <a:solidFill>
              <a:srgbClr val="000000"/>
            </a:solidFill>
          </a:ln>
        </p:spPr>
        <p:txBody>
          <a:bodyPr wrap="square" lIns="0" tIns="0" rIns="0" bIns="0" rtlCol="0"/>
          <a:lstStyle/>
          <a:p/>
        </p:txBody>
      </p:sp>
      <p:sp>
        <p:nvSpPr>
          <p:cNvPr id="674" name="object 674"/>
          <p:cNvSpPr/>
          <p:nvPr/>
        </p:nvSpPr>
        <p:spPr>
          <a:xfrm>
            <a:off x="6032581" y="3954967"/>
            <a:ext cx="0" cy="41910"/>
          </a:xfrm>
          <a:custGeom>
            <a:avLst/>
            <a:gdLst/>
            <a:ahLst/>
            <a:cxnLst/>
            <a:rect l="l" t="t" r="r" b="b"/>
            <a:pathLst>
              <a:path h="41910">
                <a:moveTo>
                  <a:pt x="0" y="41813"/>
                </a:moveTo>
                <a:lnTo>
                  <a:pt x="0" y="0"/>
                </a:lnTo>
              </a:path>
            </a:pathLst>
          </a:custGeom>
          <a:ln w="8087">
            <a:solidFill>
              <a:srgbClr val="000000"/>
            </a:solidFill>
          </a:ln>
        </p:spPr>
        <p:txBody>
          <a:bodyPr wrap="square" lIns="0" tIns="0" rIns="0" bIns="0" rtlCol="0"/>
          <a:lstStyle/>
          <a:p/>
        </p:txBody>
      </p:sp>
      <p:sp>
        <p:nvSpPr>
          <p:cNvPr id="675" name="object 675"/>
          <p:cNvSpPr/>
          <p:nvPr/>
        </p:nvSpPr>
        <p:spPr>
          <a:xfrm>
            <a:off x="6619178" y="3954967"/>
            <a:ext cx="0" cy="41910"/>
          </a:xfrm>
          <a:custGeom>
            <a:avLst/>
            <a:gdLst/>
            <a:ahLst/>
            <a:cxnLst/>
            <a:rect l="l" t="t" r="r" b="b"/>
            <a:pathLst>
              <a:path h="41910">
                <a:moveTo>
                  <a:pt x="0" y="41813"/>
                </a:moveTo>
                <a:lnTo>
                  <a:pt x="0" y="0"/>
                </a:lnTo>
              </a:path>
            </a:pathLst>
          </a:custGeom>
          <a:ln w="8087">
            <a:solidFill>
              <a:srgbClr val="000000"/>
            </a:solidFill>
          </a:ln>
        </p:spPr>
        <p:txBody>
          <a:bodyPr wrap="square" lIns="0" tIns="0" rIns="0" bIns="0" rtlCol="0"/>
          <a:lstStyle/>
          <a:p/>
        </p:txBody>
      </p:sp>
      <p:sp>
        <p:nvSpPr>
          <p:cNvPr id="676" name="object 676"/>
          <p:cNvSpPr/>
          <p:nvPr/>
        </p:nvSpPr>
        <p:spPr>
          <a:xfrm>
            <a:off x="7205737" y="3954967"/>
            <a:ext cx="0" cy="41910"/>
          </a:xfrm>
          <a:custGeom>
            <a:avLst/>
            <a:gdLst/>
            <a:ahLst/>
            <a:cxnLst/>
            <a:rect l="l" t="t" r="r" b="b"/>
            <a:pathLst>
              <a:path h="41910">
                <a:moveTo>
                  <a:pt x="0" y="41813"/>
                </a:moveTo>
                <a:lnTo>
                  <a:pt x="0" y="0"/>
                </a:lnTo>
              </a:path>
            </a:pathLst>
          </a:custGeom>
          <a:ln w="8087">
            <a:solidFill>
              <a:srgbClr val="000000"/>
            </a:solidFill>
          </a:ln>
        </p:spPr>
        <p:txBody>
          <a:bodyPr wrap="square" lIns="0" tIns="0" rIns="0" bIns="0" rtlCol="0"/>
          <a:lstStyle/>
          <a:p/>
        </p:txBody>
      </p:sp>
      <p:sp>
        <p:nvSpPr>
          <p:cNvPr id="677" name="object 677"/>
          <p:cNvSpPr/>
          <p:nvPr/>
        </p:nvSpPr>
        <p:spPr>
          <a:xfrm>
            <a:off x="7792334" y="3954967"/>
            <a:ext cx="0" cy="41910"/>
          </a:xfrm>
          <a:custGeom>
            <a:avLst/>
            <a:gdLst/>
            <a:ahLst/>
            <a:cxnLst/>
            <a:rect l="l" t="t" r="r" b="b"/>
            <a:pathLst>
              <a:path h="41910">
                <a:moveTo>
                  <a:pt x="0" y="41813"/>
                </a:moveTo>
                <a:lnTo>
                  <a:pt x="0" y="0"/>
                </a:lnTo>
              </a:path>
            </a:pathLst>
          </a:custGeom>
          <a:ln w="8087">
            <a:solidFill>
              <a:srgbClr val="000000"/>
            </a:solidFill>
          </a:ln>
        </p:spPr>
        <p:txBody>
          <a:bodyPr wrap="square" lIns="0" tIns="0" rIns="0" bIns="0" rtlCol="0"/>
          <a:lstStyle/>
          <a:p/>
        </p:txBody>
      </p:sp>
      <p:sp>
        <p:nvSpPr>
          <p:cNvPr id="678" name="object 678"/>
          <p:cNvSpPr/>
          <p:nvPr/>
        </p:nvSpPr>
        <p:spPr>
          <a:xfrm>
            <a:off x="5153336" y="3954967"/>
            <a:ext cx="2931795" cy="0"/>
          </a:xfrm>
          <a:custGeom>
            <a:avLst/>
            <a:gdLst/>
            <a:ahLst/>
            <a:cxnLst/>
            <a:rect l="l" t="t" r="r" b="b"/>
            <a:pathLst>
              <a:path w="2931795">
                <a:moveTo>
                  <a:pt x="0" y="0"/>
                </a:moveTo>
                <a:lnTo>
                  <a:pt x="2931647" y="0"/>
                </a:lnTo>
              </a:path>
            </a:pathLst>
          </a:custGeom>
          <a:ln w="8083">
            <a:solidFill>
              <a:srgbClr val="000000"/>
            </a:solidFill>
          </a:ln>
        </p:spPr>
        <p:txBody>
          <a:bodyPr wrap="square" lIns="0" tIns="0" rIns="0" bIns="0" rtlCol="0"/>
          <a:lstStyle/>
          <a:p/>
        </p:txBody>
      </p:sp>
      <p:sp>
        <p:nvSpPr>
          <p:cNvPr id="679" name="object 679"/>
          <p:cNvSpPr/>
          <p:nvPr/>
        </p:nvSpPr>
        <p:spPr>
          <a:xfrm>
            <a:off x="5111556" y="3922638"/>
            <a:ext cx="41910" cy="0"/>
          </a:xfrm>
          <a:custGeom>
            <a:avLst/>
            <a:gdLst/>
            <a:ahLst/>
            <a:cxnLst/>
            <a:rect l="l" t="t" r="r" b="b"/>
            <a:pathLst>
              <a:path w="41910">
                <a:moveTo>
                  <a:pt x="0" y="0"/>
                </a:moveTo>
                <a:lnTo>
                  <a:pt x="41780" y="0"/>
                </a:lnTo>
              </a:path>
            </a:pathLst>
          </a:custGeom>
          <a:ln w="8083">
            <a:solidFill>
              <a:srgbClr val="000000"/>
            </a:solidFill>
          </a:ln>
        </p:spPr>
        <p:txBody>
          <a:bodyPr wrap="square" lIns="0" tIns="0" rIns="0" bIns="0" rtlCol="0"/>
          <a:lstStyle/>
          <a:p/>
        </p:txBody>
      </p:sp>
      <p:sp>
        <p:nvSpPr>
          <p:cNvPr id="680" name="object 680"/>
          <p:cNvSpPr/>
          <p:nvPr/>
        </p:nvSpPr>
        <p:spPr>
          <a:xfrm>
            <a:off x="5111556" y="3600396"/>
            <a:ext cx="41910" cy="0"/>
          </a:xfrm>
          <a:custGeom>
            <a:avLst/>
            <a:gdLst/>
            <a:ahLst/>
            <a:cxnLst/>
            <a:rect l="l" t="t" r="r" b="b"/>
            <a:pathLst>
              <a:path w="41910">
                <a:moveTo>
                  <a:pt x="0" y="0"/>
                </a:moveTo>
                <a:lnTo>
                  <a:pt x="41780" y="0"/>
                </a:lnTo>
              </a:path>
            </a:pathLst>
          </a:custGeom>
          <a:ln w="8083">
            <a:solidFill>
              <a:srgbClr val="000000"/>
            </a:solidFill>
          </a:ln>
        </p:spPr>
        <p:txBody>
          <a:bodyPr wrap="square" lIns="0" tIns="0" rIns="0" bIns="0" rtlCol="0"/>
          <a:lstStyle/>
          <a:p/>
        </p:txBody>
      </p:sp>
      <p:sp>
        <p:nvSpPr>
          <p:cNvPr id="681" name="object 681"/>
          <p:cNvSpPr/>
          <p:nvPr/>
        </p:nvSpPr>
        <p:spPr>
          <a:xfrm>
            <a:off x="5111556" y="3278209"/>
            <a:ext cx="41910" cy="0"/>
          </a:xfrm>
          <a:custGeom>
            <a:avLst/>
            <a:gdLst/>
            <a:ahLst/>
            <a:cxnLst/>
            <a:rect l="l" t="t" r="r" b="b"/>
            <a:pathLst>
              <a:path w="41910">
                <a:moveTo>
                  <a:pt x="0" y="0"/>
                </a:moveTo>
                <a:lnTo>
                  <a:pt x="41780" y="0"/>
                </a:lnTo>
              </a:path>
            </a:pathLst>
          </a:custGeom>
          <a:ln w="8083">
            <a:solidFill>
              <a:srgbClr val="000000"/>
            </a:solidFill>
          </a:ln>
        </p:spPr>
        <p:txBody>
          <a:bodyPr wrap="square" lIns="0" tIns="0" rIns="0" bIns="0" rtlCol="0"/>
          <a:lstStyle/>
          <a:p/>
        </p:txBody>
      </p:sp>
      <p:sp>
        <p:nvSpPr>
          <p:cNvPr id="682" name="object 682"/>
          <p:cNvSpPr/>
          <p:nvPr/>
        </p:nvSpPr>
        <p:spPr>
          <a:xfrm>
            <a:off x="5111556" y="2957341"/>
            <a:ext cx="41910" cy="0"/>
          </a:xfrm>
          <a:custGeom>
            <a:avLst/>
            <a:gdLst/>
            <a:ahLst/>
            <a:cxnLst/>
            <a:rect l="l" t="t" r="r" b="b"/>
            <a:pathLst>
              <a:path w="41910">
                <a:moveTo>
                  <a:pt x="0" y="0"/>
                </a:moveTo>
                <a:lnTo>
                  <a:pt x="41780" y="0"/>
                </a:lnTo>
              </a:path>
            </a:pathLst>
          </a:custGeom>
          <a:ln w="8083">
            <a:solidFill>
              <a:srgbClr val="000000"/>
            </a:solidFill>
          </a:ln>
        </p:spPr>
        <p:txBody>
          <a:bodyPr wrap="square" lIns="0" tIns="0" rIns="0" bIns="0" rtlCol="0"/>
          <a:lstStyle/>
          <a:p/>
        </p:txBody>
      </p:sp>
      <p:sp>
        <p:nvSpPr>
          <p:cNvPr id="683" name="object 683"/>
          <p:cNvSpPr/>
          <p:nvPr/>
        </p:nvSpPr>
        <p:spPr>
          <a:xfrm>
            <a:off x="5111556" y="2635098"/>
            <a:ext cx="41910" cy="0"/>
          </a:xfrm>
          <a:custGeom>
            <a:avLst/>
            <a:gdLst/>
            <a:ahLst/>
            <a:cxnLst/>
            <a:rect l="l" t="t" r="r" b="b"/>
            <a:pathLst>
              <a:path w="41910">
                <a:moveTo>
                  <a:pt x="0" y="0"/>
                </a:moveTo>
                <a:lnTo>
                  <a:pt x="41780" y="0"/>
                </a:lnTo>
              </a:path>
            </a:pathLst>
          </a:custGeom>
          <a:ln w="8083">
            <a:solidFill>
              <a:srgbClr val="000000"/>
            </a:solidFill>
          </a:ln>
        </p:spPr>
        <p:txBody>
          <a:bodyPr wrap="square" lIns="0" tIns="0" rIns="0" bIns="0" rtlCol="0"/>
          <a:lstStyle/>
          <a:p/>
        </p:txBody>
      </p:sp>
      <p:sp>
        <p:nvSpPr>
          <p:cNvPr id="684" name="object 684"/>
          <p:cNvSpPr/>
          <p:nvPr/>
        </p:nvSpPr>
        <p:spPr>
          <a:xfrm>
            <a:off x="5111556" y="2312931"/>
            <a:ext cx="41910" cy="0"/>
          </a:xfrm>
          <a:custGeom>
            <a:avLst/>
            <a:gdLst/>
            <a:ahLst/>
            <a:cxnLst/>
            <a:rect l="l" t="t" r="r" b="b"/>
            <a:pathLst>
              <a:path w="41910">
                <a:moveTo>
                  <a:pt x="0" y="0"/>
                </a:moveTo>
                <a:lnTo>
                  <a:pt x="41780" y="0"/>
                </a:lnTo>
              </a:path>
            </a:pathLst>
          </a:custGeom>
          <a:ln w="8083">
            <a:solidFill>
              <a:srgbClr val="000000"/>
            </a:solidFill>
          </a:ln>
        </p:spPr>
        <p:txBody>
          <a:bodyPr wrap="square" lIns="0" tIns="0" rIns="0" bIns="0" rtlCol="0"/>
          <a:lstStyle/>
          <a:p/>
        </p:txBody>
      </p:sp>
      <p:sp>
        <p:nvSpPr>
          <p:cNvPr id="685" name="object 685"/>
          <p:cNvSpPr/>
          <p:nvPr/>
        </p:nvSpPr>
        <p:spPr>
          <a:xfrm>
            <a:off x="5153336" y="2312931"/>
            <a:ext cx="0" cy="1642110"/>
          </a:xfrm>
          <a:custGeom>
            <a:avLst/>
            <a:gdLst/>
            <a:ahLst/>
            <a:cxnLst/>
            <a:rect l="l" t="t" r="r" b="b"/>
            <a:pathLst>
              <a:path h="1642110">
                <a:moveTo>
                  <a:pt x="0" y="1642036"/>
                </a:moveTo>
                <a:lnTo>
                  <a:pt x="0" y="0"/>
                </a:lnTo>
              </a:path>
            </a:pathLst>
          </a:custGeom>
          <a:ln w="8087">
            <a:solidFill>
              <a:srgbClr val="000000"/>
            </a:solidFill>
          </a:ln>
        </p:spPr>
        <p:txBody>
          <a:bodyPr wrap="square" lIns="0" tIns="0" rIns="0" bIns="0" rtlCol="0"/>
          <a:lstStyle/>
          <a:p/>
        </p:txBody>
      </p:sp>
      <p:sp>
        <p:nvSpPr>
          <p:cNvPr id="686" name="object 686"/>
          <p:cNvSpPr/>
          <p:nvPr/>
        </p:nvSpPr>
        <p:spPr>
          <a:xfrm>
            <a:off x="5445985" y="2312931"/>
            <a:ext cx="0" cy="41910"/>
          </a:xfrm>
          <a:custGeom>
            <a:avLst/>
            <a:gdLst/>
            <a:ahLst/>
            <a:cxnLst/>
            <a:rect l="l" t="t" r="r" b="b"/>
            <a:pathLst>
              <a:path h="41910">
                <a:moveTo>
                  <a:pt x="0" y="0"/>
                </a:moveTo>
                <a:lnTo>
                  <a:pt x="0" y="41757"/>
                </a:lnTo>
              </a:path>
            </a:pathLst>
          </a:custGeom>
          <a:ln w="8087">
            <a:solidFill>
              <a:srgbClr val="000000"/>
            </a:solidFill>
          </a:ln>
        </p:spPr>
        <p:txBody>
          <a:bodyPr wrap="square" lIns="0" tIns="0" rIns="0" bIns="0" rtlCol="0"/>
          <a:lstStyle/>
          <a:p/>
        </p:txBody>
      </p:sp>
      <p:sp>
        <p:nvSpPr>
          <p:cNvPr id="687" name="object 687"/>
          <p:cNvSpPr/>
          <p:nvPr/>
        </p:nvSpPr>
        <p:spPr>
          <a:xfrm>
            <a:off x="6032581" y="2312931"/>
            <a:ext cx="0" cy="41910"/>
          </a:xfrm>
          <a:custGeom>
            <a:avLst/>
            <a:gdLst/>
            <a:ahLst/>
            <a:cxnLst/>
            <a:rect l="l" t="t" r="r" b="b"/>
            <a:pathLst>
              <a:path h="41910">
                <a:moveTo>
                  <a:pt x="0" y="0"/>
                </a:moveTo>
                <a:lnTo>
                  <a:pt x="0" y="41757"/>
                </a:lnTo>
              </a:path>
            </a:pathLst>
          </a:custGeom>
          <a:ln w="8087">
            <a:solidFill>
              <a:srgbClr val="000000"/>
            </a:solidFill>
          </a:ln>
        </p:spPr>
        <p:txBody>
          <a:bodyPr wrap="square" lIns="0" tIns="0" rIns="0" bIns="0" rtlCol="0"/>
          <a:lstStyle/>
          <a:p/>
        </p:txBody>
      </p:sp>
      <p:sp>
        <p:nvSpPr>
          <p:cNvPr id="688" name="object 688"/>
          <p:cNvSpPr/>
          <p:nvPr/>
        </p:nvSpPr>
        <p:spPr>
          <a:xfrm>
            <a:off x="6619178" y="2312931"/>
            <a:ext cx="0" cy="41910"/>
          </a:xfrm>
          <a:custGeom>
            <a:avLst/>
            <a:gdLst/>
            <a:ahLst/>
            <a:cxnLst/>
            <a:rect l="l" t="t" r="r" b="b"/>
            <a:pathLst>
              <a:path h="41910">
                <a:moveTo>
                  <a:pt x="0" y="0"/>
                </a:moveTo>
                <a:lnTo>
                  <a:pt x="0" y="41757"/>
                </a:lnTo>
              </a:path>
            </a:pathLst>
          </a:custGeom>
          <a:ln w="8087">
            <a:solidFill>
              <a:srgbClr val="000000"/>
            </a:solidFill>
          </a:ln>
        </p:spPr>
        <p:txBody>
          <a:bodyPr wrap="square" lIns="0" tIns="0" rIns="0" bIns="0" rtlCol="0"/>
          <a:lstStyle/>
          <a:p/>
        </p:txBody>
      </p:sp>
      <p:sp>
        <p:nvSpPr>
          <p:cNvPr id="689" name="object 689"/>
          <p:cNvSpPr/>
          <p:nvPr/>
        </p:nvSpPr>
        <p:spPr>
          <a:xfrm>
            <a:off x="7205737" y="2312931"/>
            <a:ext cx="0" cy="41910"/>
          </a:xfrm>
          <a:custGeom>
            <a:avLst/>
            <a:gdLst/>
            <a:ahLst/>
            <a:cxnLst/>
            <a:rect l="l" t="t" r="r" b="b"/>
            <a:pathLst>
              <a:path h="41910">
                <a:moveTo>
                  <a:pt x="0" y="0"/>
                </a:moveTo>
                <a:lnTo>
                  <a:pt x="0" y="41757"/>
                </a:lnTo>
              </a:path>
            </a:pathLst>
          </a:custGeom>
          <a:ln w="8087">
            <a:solidFill>
              <a:srgbClr val="000000"/>
            </a:solidFill>
          </a:ln>
        </p:spPr>
        <p:txBody>
          <a:bodyPr wrap="square" lIns="0" tIns="0" rIns="0" bIns="0" rtlCol="0"/>
          <a:lstStyle/>
          <a:p/>
        </p:txBody>
      </p:sp>
      <p:sp>
        <p:nvSpPr>
          <p:cNvPr id="690" name="object 690"/>
          <p:cNvSpPr/>
          <p:nvPr/>
        </p:nvSpPr>
        <p:spPr>
          <a:xfrm>
            <a:off x="7792334" y="2312931"/>
            <a:ext cx="0" cy="41910"/>
          </a:xfrm>
          <a:custGeom>
            <a:avLst/>
            <a:gdLst/>
            <a:ahLst/>
            <a:cxnLst/>
            <a:rect l="l" t="t" r="r" b="b"/>
            <a:pathLst>
              <a:path h="41910">
                <a:moveTo>
                  <a:pt x="0" y="0"/>
                </a:moveTo>
                <a:lnTo>
                  <a:pt x="0" y="41757"/>
                </a:lnTo>
              </a:path>
            </a:pathLst>
          </a:custGeom>
          <a:ln w="8087">
            <a:solidFill>
              <a:srgbClr val="000000"/>
            </a:solidFill>
          </a:ln>
        </p:spPr>
        <p:txBody>
          <a:bodyPr wrap="square" lIns="0" tIns="0" rIns="0" bIns="0" rtlCol="0"/>
          <a:lstStyle/>
          <a:p/>
        </p:txBody>
      </p:sp>
      <p:sp>
        <p:nvSpPr>
          <p:cNvPr id="691" name="object 691"/>
          <p:cNvSpPr/>
          <p:nvPr/>
        </p:nvSpPr>
        <p:spPr>
          <a:xfrm>
            <a:off x="5153336" y="2312931"/>
            <a:ext cx="2931795" cy="0"/>
          </a:xfrm>
          <a:custGeom>
            <a:avLst/>
            <a:gdLst/>
            <a:ahLst/>
            <a:cxnLst/>
            <a:rect l="l" t="t" r="r" b="b"/>
            <a:pathLst>
              <a:path w="2931795">
                <a:moveTo>
                  <a:pt x="0" y="0"/>
                </a:moveTo>
                <a:lnTo>
                  <a:pt x="2931647" y="0"/>
                </a:lnTo>
              </a:path>
            </a:pathLst>
          </a:custGeom>
          <a:ln w="8083">
            <a:solidFill>
              <a:srgbClr val="000000"/>
            </a:solidFill>
          </a:ln>
        </p:spPr>
        <p:txBody>
          <a:bodyPr wrap="square" lIns="0" tIns="0" rIns="0" bIns="0" rtlCol="0"/>
          <a:lstStyle/>
          <a:p/>
        </p:txBody>
      </p:sp>
      <p:sp>
        <p:nvSpPr>
          <p:cNvPr id="692" name="object 692"/>
          <p:cNvSpPr/>
          <p:nvPr/>
        </p:nvSpPr>
        <p:spPr>
          <a:xfrm>
            <a:off x="8043147" y="3922638"/>
            <a:ext cx="41910" cy="0"/>
          </a:xfrm>
          <a:custGeom>
            <a:avLst/>
            <a:gdLst/>
            <a:ahLst/>
            <a:cxnLst/>
            <a:rect l="l" t="t" r="r" b="b"/>
            <a:pathLst>
              <a:path w="41909">
                <a:moveTo>
                  <a:pt x="41836" y="0"/>
                </a:moveTo>
                <a:lnTo>
                  <a:pt x="0" y="0"/>
                </a:lnTo>
              </a:path>
            </a:pathLst>
          </a:custGeom>
          <a:ln w="8083">
            <a:solidFill>
              <a:srgbClr val="000000"/>
            </a:solidFill>
          </a:ln>
        </p:spPr>
        <p:txBody>
          <a:bodyPr wrap="square" lIns="0" tIns="0" rIns="0" bIns="0" rtlCol="0"/>
          <a:lstStyle/>
          <a:p/>
        </p:txBody>
      </p:sp>
      <p:sp>
        <p:nvSpPr>
          <p:cNvPr id="693" name="object 693"/>
          <p:cNvSpPr/>
          <p:nvPr/>
        </p:nvSpPr>
        <p:spPr>
          <a:xfrm>
            <a:off x="8043147" y="3600396"/>
            <a:ext cx="41910" cy="0"/>
          </a:xfrm>
          <a:custGeom>
            <a:avLst/>
            <a:gdLst/>
            <a:ahLst/>
            <a:cxnLst/>
            <a:rect l="l" t="t" r="r" b="b"/>
            <a:pathLst>
              <a:path w="41909">
                <a:moveTo>
                  <a:pt x="41836" y="0"/>
                </a:moveTo>
                <a:lnTo>
                  <a:pt x="0" y="0"/>
                </a:lnTo>
              </a:path>
            </a:pathLst>
          </a:custGeom>
          <a:ln w="8083">
            <a:solidFill>
              <a:srgbClr val="000000"/>
            </a:solidFill>
          </a:ln>
        </p:spPr>
        <p:txBody>
          <a:bodyPr wrap="square" lIns="0" tIns="0" rIns="0" bIns="0" rtlCol="0"/>
          <a:lstStyle/>
          <a:p/>
        </p:txBody>
      </p:sp>
      <p:sp>
        <p:nvSpPr>
          <p:cNvPr id="694" name="object 694"/>
          <p:cNvSpPr/>
          <p:nvPr/>
        </p:nvSpPr>
        <p:spPr>
          <a:xfrm>
            <a:off x="8043147" y="3278209"/>
            <a:ext cx="41910" cy="0"/>
          </a:xfrm>
          <a:custGeom>
            <a:avLst/>
            <a:gdLst/>
            <a:ahLst/>
            <a:cxnLst/>
            <a:rect l="l" t="t" r="r" b="b"/>
            <a:pathLst>
              <a:path w="41909">
                <a:moveTo>
                  <a:pt x="41836" y="0"/>
                </a:moveTo>
                <a:lnTo>
                  <a:pt x="0" y="0"/>
                </a:lnTo>
              </a:path>
            </a:pathLst>
          </a:custGeom>
          <a:ln w="8083">
            <a:solidFill>
              <a:srgbClr val="000000"/>
            </a:solidFill>
          </a:ln>
        </p:spPr>
        <p:txBody>
          <a:bodyPr wrap="square" lIns="0" tIns="0" rIns="0" bIns="0" rtlCol="0"/>
          <a:lstStyle/>
          <a:p/>
        </p:txBody>
      </p:sp>
      <p:sp>
        <p:nvSpPr>
          <p:cNvPr id="695" name="object 695"/>
          <p:cNvSpPr/>
          <p:nvPr/>
        </p:nvSpPr>
        <p:spPr>
          <a:xfrm>
            <a:off x="8043147" y="2957341"/>
            <a:ext cx="41910" cy="0"/>
          </a:xfrm>
          <a:custGeom>
            <a:avLst/>
            <a:gdLst/>
            <a:ahLst/>
            <a:cxnLst/>
            <a:rect l="l" t="t" r="r" b="b"/>
            <a:pathLst>
              <a:path w="41909">
                <a:moveTo>
                  <a:pt x="41836" y="0"/>
                </a:moveTo>
                <a:lnTo>
                  <a:pt x="0" y="0"/>
                </a:lnTo>
              </a:path>
            </a:pathLst>
          </a:custGeom>
          <a:ln w="8083">
            <a:solidFill>
              <a:srgbClr val="000000"/>
            </a:solidFill>
          </a:ln>
        </p:spPr>
        <p:txBody>
          <a:bodyPr wrap="square" lIns="0" tIns="0" rIns="0" bIns="0" rtlCol="0"/>
          <a:lstStyle/>
          <a:p/>
        </p:txBody>
      </p:sp>
      <p:sp>
        <p:nvSpPr>
          <p:cNvPr id="696" name="object 696"/>
          <p:cNvSpPr/>
          <p:nvPr/>
        </p:nvSpPr>
        <p:spPr>
          <a:xfrm>
            <a:off x="8043147" y="2635098"/>
            <a:ext cx="41910" cy="0"/>
          </a:xfrm>
          <a:custGeom>
            <a:avLst/>
            <a:gdLst/>
            <a:ahLst/>
            <a:cxnLst/>
            <a:rect l="l" t="t" r="r" b="b"/>
            <a:pathLst>
              <a:path w="41909">
                <a:moveTo>
                  <a:pt x="41836" y="0"/>
                </a:moveTo>
                <a:lnTo>
                  <a:pt x="0" y="0"/>
                </a:lnTo>
              </a:path>
            </a:pathLst>
          </a:custGeom>
          <a:ln w="8083">
            <a:solidFill>
              <a:srgbClr val="000000"/>
            </a:solidFill>
          </a:ln>
        </p:spPr>
        <p:txBody>
          <a:bodyPr wrap="square" lIns="0" tIns="0" rIns="0" bIns="0" rtlCol="0"/>
          <a:lstStyle/>
          <a:p/>
        </p:txBody>
      </p:sp>
      <p:sp>
        <p:nvSpPr>
          <p:cNvPr id="697" name="object 697"/>
          <p:cNvSpPr/>
          <p:nvPr/>
        </p:nvSpPr>
        <p:spPr>
          <a:xfrm>
            <a:off x="8043147" y="2312931"/>
            <a:ext cx="41910" cy="0"/>
          </a:xfrm>
          <a:custGeom>
            <a:avLst/>
            <a:gdLst/>
            <a:ahLst/>
            <a:cxnLst/>
            <a:rect l="l" t="t" r="r" b="b"/>
            <a:pathLst>
              <a:path w="41909">
                <a:moveTo>
                  <a:pt x="41836" y="0"/>
                </a:moveTo>
                <a:lnTo>
                  <a:pt x="0" y="0"/>
                </a:lnTo>
              </a:path>
            </a:pathLst>
          </a:custGeom>
          <a:ln w="8083">
            <a:solidFill>
              <a:srgbClr val="000000"/>
            </a:solidFill>
          </a:ln>
        </p:spPr>
        <p:txBody>
          <a:bodyPr wrap="square" lIns="0" tIns="0" rIns="0" bIns="0" rtlCol="0"/>
          <a:lstStyle/>
          <a:p/>
        </p:txBody>
      </p:sp>
      <p:sp>
        <p:nvSpPr>
          <p:cNvPr id="698" name="object 698"/>
          <p:cNvSpPr/>
          <p:nvPr/>
        </p:nvSpPr>
        <p:spPr>
          <a:xfrm>
            <a:off x="8084983" y="2312931"/>
            <a:ext cx="0" cy="1642110"/>
          </a:xfrm>
          <a:custGeom>
            <a:avLst/>
            <a:gdLst/>
            <a:ahLst/>
            <a:cxnLst/>
            <a:rect l="l" t="t" r="r" b="b"/>
            <a:pathLst>
              <a:path h="1642110">
                <a:moveTo>
                  <a:pt x="0" y="1642036"/>
                </a:moveTo>
                <a:lnTo>
                  <a:pt x="0" y="0"/>
                </a:lnTo>
              </a:path>
            </a:pathLst>
          </a:custGeom>
          <a:ln w="8087">
            <a:solidFill>
              <a:srgbClr val="000000"/>
            </a:solidFill>
          </a:ln>
        </p:spPr>
        <p:txBody>
          <a:bodyPr wrap="square" lIns="0" tIns="0" rIns="0" bIns="0" rtlCol="0"/>
          <a:lstStyle/>
          <a:p/>
        </p:txBody>
      </p:sp>
      <p:sp>
        <p:nvSpPr>
          <p:cNvPr id="699" name="object 699"/>
          <p:cNvSpPr txBox="1"/>
          <p:nvPr/>
        </p:nvSpPr>
        <p:spPr>
          <a:xfrm>
            <a:off x="4864217" y="3191345"/>
            <a:ext cx="3215005" cy="203835"/>
          </a:xfrm>
          <a:prstGeom prst="rect">
            <a:avLst/>
          </a:prstGeom>
        </p:spPr>
        <p:txBody>
          <a:bodyPr vert="horz" wrap="square" lIns="0" tIns="14604" rIns="0" bIns="0" rtlCol="0">
            <a:spAutoFit/>
          </a:bodyPr>
          <a:lstStyle/>
          <a:p>
            <a:pPr marL="12700">
              <a:lnSpc>
                <a:spcPct val="100000"/>
              </a:lnSpc>
              <a:spcBef>
                <a:spcPts val="115"/>
              </a:spcBef>
            </a:pPr>
            <a:r>
              <a:rPr sz="1725" spc="7" baseline="12000" dirty="0">
                <a:latin typeface="Arial" panose="020B0604020202020204"/>
                <a:cs typeface="Arial" panose="020B0604020202020204"/>
              </a:rPr>
              <a:t>1.0</a:t>
            </a:r>
            <a:r>
              <a:rPr sz="1725" spc="127" baseline="12000" dirty="0">
                <a:latin typeface="Arial" panose="020B0604020202020204"/>
                <a:cs typeface="Arial" panose="020B0604020202020204"/>
              </a:rPr>
              <a:t> </a:t>
            </a:r>
            <a:r>
              <a:rPr sz="1150" spc="5" dirty="0">
                <a:latin typeface="Arial" panose="020B0604020202020204"/>
                <a:cs typeface="Arial" panose="020B0604020202020204"/>
              </a:rPr>
              <a:t>......................................................................</a:t>
            </a:r>
            <a:endParaRPr sz="1150">
              <a:latin typeface="Arial" panose="020B0604020202020204"/>
              <a:cs typeface="Arial" panose="020B0604020202020204"/>
            </a:endParaRPr>
          </a:p>
        </p:txBody>
      </p:sp>
      <p:sp>
        <p:nvSpPr>
          <p:cNvPr id="700" name="object 700"/>
          <p:cNvSpPr txBox="1"/>
          <p:nvPr/>
        </p:nvSpPr>
        <p:spPr>
          <a:xfrm>
            <a:off x="4681382" y="2313280"/>
            <a:ext cx="191770" cy="1675130"/>
          </a:xfrm>
          <a:prstGeom prst="rect">
            <a:avLst/>
          </a:prstGeom>
        </p:spPr>
        <p:txBody>
          <a:bodyPr vert="vert270" wrap="square" lIns="0" tIns="635" rIns="0" bIns="0" rtlCol="0">
            <a:spAutoFit/>
          </a:bodyPr>
          <a:lstStyle/>
          <a:p>
            <a:pPr marL="12700">
              <a:lnSpc>
                <a:spcPct val="100000"/>
              </a:lnSpc>
              <a:spcBef>
                <a:spcPts val="5"/>
              </a:spcBef>
            </a:pPr>
            <a:r>
              <a:rPr sz="1150" spc="5" dirty="0">
                <a:latin typeface="Arial" panose="020B0604020202020204"/>
                <a:cs typeface="Arial" panose="020B0604020202020204"/>
              </a:rPr>
              <a:t>Normalized I/O</a:t>
            </a:r>
            <a:r>
              <a:rPr sz="1150" spc="-25" dirty="0">
                <a:latin typeface="Arial" panose="020B0604020202020204"/>
                <a:cs typeface="Arial" panose="020B0604020202020204"/>
              </a:rPr>
              <a:t> </a:t>
            </a:r>
            <a:r>
              <a:rPr sz="1150" dirty="0">
                <a:latin typeface="Arial" panose="020B0604020202020204"/>
                <a:cs typeface="Arial" panose="020B0604020202020204"/>
              </a:rPr>
              <a:t>overhead</a:t>
            </a:r>
            <a:endParaRPr sz="1150">
              <a:latin typeface="Arial" panose="020B0604020202020204"/>
              <a:cs typeface="Arial" panose="020B0604020202020204"/>
            </a:endParaRPr>
          </a:p>
        </p:txBody>
      </p:sp>
      <p:sp>
        <p:nvSpPr>
          <p:cNvPr id="701" name="object 701"/>
          <p:cNvSpPr/>
          <p:nvPr/>
        </p:nvSpPr>
        <p:spPr>
          <a:xfrm>
            <a:off x="5185739" y="2361426"/>
            <a:ext cx="1982470" cy="368300"/>
          </a:xfrm>
          <a:custGeom>
            <a:avLst/>
            <a:gdLst/>
            <a:ahLst/>
            <a:cxnLst/>
            <a:rect l="l" t="t" r="r" b="b"/>
            <a:pathLst>
              <a:path w="1982470" h="368300">
                <a:moveTo>
                  <a:pt x="0" y="368045"/>
                </a:moveTo>
                <a:lnTo>
                  <a:pt x="1982247" y="368045"/>
                </a:lnTo>
                <a:lnTo>
                  <a:pt x="1982247" y="0"/>
                </a:lnTo>
                <a:lnTo>
                  <a:pt x="0" y="0"/>
                </a:lnTo>
                <a:lnTo>
                  <a:pt x="0" y="368045"/>
                </a:lnTo>
                <a:close/>
              </a:path>
            </a:pathLst>
          </a:custGeom>
          <a:ln w="3175">
            <a:solidFill>
              <a:srgbClr val="000000"/>
            </a:solidFill>
          </a:ln>
        </p:spPr>
        <p:txBody>
          <a:bodyPr wrap="square" lIns="0" tIns="0" rIns="0" bIns="0" rtlCol="0"/>
          <a:lstStyle/>
          <a:p/>
        </p:txBody>
      </p:sp>
      <p:sp>
        <p:nvSpPr>
          <p:cNvPr id="702" name="object 702"/>
          <p:cNvSpPr/>
          <p:nvPr/>
        </p:nvSpPr>
        <p:spPr>
          <a:xfrm>
            <a:off x="5239664" y="2393817"/>
            <a:ext cx="323850" cy="125730"/>
          </a:xfrm>
          <a:custGeom>
            <a:avLst/>
            <a:gdLst/>
            <a:ahLst/>
            <a:cxnLst/>
            <a:rect l="l" t="t" r="r" b="b"/>
            <a:pathLst>
              <a:path w="323850" h="125730">
                <a:moveTo>
                  <a:pt x="0" y="125361"/>
                </a:moveTo>
                <a:lnTo>
                  <a:pt x="323659" y="125361"/>
                </a:lnTo>
                <a:lnTo>
                  <a:pt x="323659" y="0"/>
                </a:lnTo>
                <a:lnTo>
                  <a:pt x="0" y="0"/>
                </a:lnTo>
                <a:lnTo>
                  <a:pt x="0" y="125361"/>
                </a:lnTo>
                <a:close/>
              </a:path>
            </a:pathLst>
          </a:custGeom>
          <a:ln w="10778">
            <a:solidFill>
              <a:srgbClr val="FF00FF"/>
            </a:solidFill>
          </a:ln>
        </p:spPr>
        <p:txBody>
          <a:bodyPr wrap="square" lIns="0" tIns="0" rIns="0" bIns="0" rtlCol="0"/>
          <a:lstStyle/>
          <a:p/>
        </p:txBody>
      </p:sp>
      <p:sp>
        <p:nvSpPr>
          <p:cNvPr id="703" name="object 703"/>
          <p:cNvSpPr/>
          <p:nvPr/>
        </p:nvSpPr>
        <p:spPr>
          <a:xfrm>
            <a:off x="5239658" y="2393822"/>
            <a:ext cx="323651" cy="125364"/>
          </a:xfrm>
          <a:prstGeom prst="rect">
            <a:avLst/>
          </a:prstGeom>
          <a:blipFill>
            <a:blip r:embed="rId5" cstate="print"/>
            <a:stretch>
              <a:fillRect/>
            </a:stretch>
          </a:blipFill>
        </p:spPr>
        <p:txBody>
          <a:bodyPr wrap="square" lIns="0" tIns="0" rIns="0" bIns="0" rtlCol="0"/>
          <a:lstStyle/>
          <a:p/>
        </p:txBody>
      </p:sp>
      <p:sp>
        <p:nvSpPr>
          <p:cNvPr id="704" name="object 704"/>
          <p:cNvSpPr/>
          <p:nvPr/>
        </p:nvSpPr>
        <p:spPr>
          <a:xfrm>
            <a:off x="5239664" y="2393812"/>
            <a:ext cx="323850" cy="125730"/>
          </a:xfrm>
          <a:custGeom>
            <a:avLst/>
            <a:gdLst/>
            <a:ahLst/>
            <a:cxnLst/>
            <a:rect l="l" t="t" r="r" b="b"/>
            <a:pathLst>
              <a:path w="323850" h="125730">
                <a:moveTo>
                  <a:pt x="0" y="0"/>
                </a:moveTo>
                <a:lnTo>
                  <a:pt x="323640" y="0"/>
                </a:lnTo>
                <a:lnTo>
                  <a:pt x="323640" y="125366"/>
                </a:lnTo>
                <a:lnTo>
                  <a:pt x="0" y="125366"/>
                </a:lnTo>
                <a:lnTo>
                  <a:pt x="0" y="0"/>
                </a:lnTo>
              </a:path>
            </a:pathLst>
          </a:custGeom>
          <a:ln w="10778">
            <a:solidFill>
              <a:srgbClr val="FF00FF"/>
            </a:solidFill>
          </a:ln>
        </p:spPr>
        <p:txBody>
          <a:bodyPr wrap="square" lIns="0" tIns="0" rIns="0" bIns="0" rtlCol="0"/>
          <a:lstStyle/>
          <a:p/>
        </p:txBody>
      </p:sp>
      <p:sp>
        <p:nvSpPr>
          <p:cNvPr id="705" name="object 705"/>
          <p:cNvSpPr/>
          <p:nvPr/>
        </p:nvSpPr>
        <p:spPr>
          <a:xfrm>
            <a:off x="6151257" y="2393817"/>
            <a:ext cx="323850" cy="125730"/>
          </a:xfrm>
          <a:custGeom>
            <a:avLst/>
            <a:gdLst/>
            <a:ahLst/>
            <a:cxnLst/>
            <a:rect l="l" t="t" r="r" b="b"/>
            <a:pathLst>
              <a:path w="323850" h="125730">
                <a:moveTo>
                  <a:pt x="0" y="125361"/>
                </a:moveTo>
                <a:lnTo>
                  <a:pt x="323602" y="125361"/>
                </a:lnTo>
                <a:lnTo>
                  <a:pt x="323602" y="0"/>
                </a:lnTo>
                <a:lnTo>
                  <a:pt x="0" y="0"/>
                </a:lnTo>
                <a:lnTo>
                  <a:pt x="0" y="125361"/>
                </a:lnTo>
                <a:close/>
              </a:path>
            </a:pathLst>
          </a:custGeom>
          <a:ln w="10778">
            <a:solidFill>
              <a:srgbClr val="00FF00"/>
            </a:solidFill>
          </a:ln>
        </p:spPr>
        <p:txBody>
          <a:bodyPr wrap="square" lIns="0" tIns="0" rIns="0" bIns="0" rtlCol="0"/>
          <a:lstStyle/>
          <a:p/>
        </p:txBody>
      </p:sp>
      <p:sp>
        <p:nvSpPr>
          <p:cNvPr id="706" name="object 706"/>
          <p:cNvSpPr/>
          <p:nvPr/>
        </p:nvSpPr>
        <p:spPr>
          <a:xfrm>
            <a:off x="6156641" y="2399212"/>
            <a:ext cx="313055" cy="0"/>
          </a:xfrm>
          <a:custGeom>
            <a:avLst/>
            <a:gdLst/>
            <a:ahLst/>
            <a:cxnLst/>
            <a:rect l="l" t="t" r="r" b="b"/>
            <a:pathLst>
              <a:path w="313054">
                <a:moveTo>
                  <a:pt x="0" y="0"/>
                </a:moveTo>
                <a:lnTo>
                  <a:pt x="312832" y="0"/>
                </a:lnTo>
              </a:path>
            </a:pathLst>
          </a:custGeom>
          <a:ln w="10777">
            <a:solidFill>
              <a:srgbClr val="00FF00"/>
            </a:solidFill>
          </a:ln>
        </p:spPr>
        <p:txBody>
          <a:bodyPr wrap="square" lIns="0" tIns="0" rIns="0" bIns="0" rtlCol="0"/>
          <a:lstStyle/>
          <a:p/>
        </p:txBody>
      </p:sp>
      <p:sp>
        <p:nvSpPr>
          <p:cNvPr id="707" name="object 707"/>
          <p:cNvSpPr/>
          <p:nvPr/>
        </p:nvSpPr>
        <p:spPr>
          <a:xfrm>
            <a:off x="6156641" y="2446371"/>
            <a:ext cx="313055" cy="0"/>
          </a:xfrm>
          <a:custGeom>
            <a:avLst/>
            <a:gdLst/>
            <a:ahLst/>
            <a:cxnLst/>
            <a:rect l="l" t="t" r="r" b="b"/>
            <a:pathLst>
              <a:path w="313054">
                <a:moveTo>
                  <a:pt x="0" y="0"/>
                </a:moveTo>
                <a:lnTo>
                  <a:pt x="312832" y="0"/>
                </a:lnTo>
              </a:path>
            </a:pathLst>
          </a:custGeom>
          <a:ln w="10777">
            <a:solidFill>
              <a:srgbClr val="00FF00"/>
            </a:solidFill>
          </a:ln>
        </p:spPr>
        <p:txBody>
          <a:bodyPr wrap="square" lIns="0" tIns="0" rIns="0" bIns="0" rtlCol="0"/>
          <a:lstStyle/>
          <a:p/>
        </p:txBody>
      </p:sp>
      <p:sp>
        <p:nvSpPr>
          <p:cNvPr id="708" name="object 708"/>
          <p:cNvSpPr/>
          <p:nvPr/>
        </p:nvSpPr>
        <p:spPr>
          <a:xfrm>
            <a:off x="6156641" y="2493567"/>
            <a:ext cx="313055" cy="0"/>
          </a:xfrm>
          <a:custGeom>
            <a:avLst/>
            <a:gdLst/>
            <a:ahLst/>
            <a:cxnLst/>
            <a:rect l="l" t="t" r="r" b="b"/>
            <a:pathLst>
              <a:path w="313054">
                <a:moveTo>
                  <a:pt x="0" y="0"/>
                </a:moveTo>
                <a:lnTo>
                  <a:pt x="312832" y="0"/>
                </a:lnTo>
              </a:path>
            </a:pathLst>
          </a:custGeom>
          <a:ln w="10777">
            <a:solidFill>
              <a:srgbClr val="00FF00"/>
            </a:solidFill>
          </a:ln>
        </p:spPr>
        <p:txBody>
          <a:bodyPr wrap="square" lIns="0" tIns="0" rIns="0" bIns="0" rtlCol="0"/>
          <a:lstStyle/>
          <a:p/>
        </p:txBody>
      </p:sp>
      <p:sp>
        <p:nvSpPr>
          <p:cNvPr id="709" name="object 709"/>
          <p:cNvSpPr/>
          <p:nvPr/>
        </p:nvSpPr>
        <p:spPr>
          <a:xfrm>
            <a:off x="6156641"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0" name="object 710"/>
          <p:cNvSpPr/>
          <p:nvPr/>
        </p:nvSpPr>
        <p:spPr>
          <a:xfrm>
            <a:off x="6203825"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1" name="object 711"/>
          <p:cNvSpPr/>
          <p:nvPr/>
        </p:nvSpPr>
        <p:spPr>
          <a:xfrm>
            <a:off x="6251009"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2" name="object 712"/>
          <p:cNvSpPr/>
          <p:nvPr/>
        </p:nvSpPr>
        <p:spPr>
          <a:xfrm>
            <a:off x="6298231"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3" name="object 713"/>
          <p:cNvSpPr/>
          <p:nvPr/>
        </p:nvSpPr>
        <p:spPr>
          <a:xfrm>
            <a:off x="6345414"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4" name="object 714"/>
          <p:cNvSpPr/>
          <p:nvPr/>
        </p:nvSpPr>
        <p:spPr>
          <a:xfrm>
            <a:off x="6392636"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5" name="object 715"/>
          <p:cNvSpPr/>
          <p:nvPr/>
        </p:nvSpPr>
        <p:spPr>
          <a:xfrm>
            <a:off x="6439820" y="2399212"/>
            <a:ext cx="0" cy="114935"/>
          </a:xfrm>
          <a:custGeom>
            <a:avLst/>
            <a:gdLst/>
            <a:ahLst/>
            <a:cxnLst/>
            <a:rect l="l" t="t" r="r" b="b"/>
            <a:pathLst>
              <a:path h="114935">
                <a:moveTo>
                  <a:pt x="0" y="0"/>
                </a:moveTo>
                <a:lnTo>
                  <a:pt x="0" y="114583"/>
                </a:lnTo>
              </a:path>
            </a:pathLst>
          </a:custGeom>
          <a:ln w="10783">
            <a:solidFill>
              <a:srgbClr val="00FF00"/>
            </a:solidFill>
          </a:ln>
        </p:spPr>
        <p:txBody>
          <a:bodyPr wrap="square" lIns="0" tIns="0" rIns="0" bIns="0" rtlCol="0"/>
          <a:lstStyle/>
          <a:p/>
        </p:txBody>
      </p:sp>
      <p:sp>
        <p:nvSpPr>
          <p:cNvPr id="716" name="object 716"/>
          <p:cNvSpPr/>
          <p:nvPr/>
        </p:nvSpPr>
        <p:spPr>
          <a:xfrm>
            <a:off x="6151257" y="2393812"/>
            <a:ext cx="323850" cy="125730"/>
          </a:xfrm>
          <a:custGeom>
            <a:avLst/>
            <a:gdLst/>
            <a:ahLst/>
            <a:cxnLst/>
            <a:rect l="l" t="t" r="r" b="b"/>
            <a:pathLst>
              <a:path w="323850" h="125730">
                <a:moveTo>
                  <a:pt x="0" y="0"/>
                </a:moveTo>
                <a:lnTo>
                  <a:pt x="323602" y="0"/>
                </a:lnTo>
                <a:lnTo>
                  <a:pt x="323602" y="125366"/>
                </a:lnTo>
                <a:lnTo>
                  <a:pt x="0" y="125366"/>
                </a:lnTo>
                <a:lnTo>
                  <a:pt x="0" y="0"/>
                </a:lnTo>
              </a:path>
            </a:pathLst>
          </a:custGeom>
          <a:ln w="10778">
            <a:solidFill>
              <a:srgbClr val="00FF00"/>
            </a:solidFill>
          </a:ln>
        </p:spPr>
        <p:txBody>
          <a:bodyPr wrap="square" lIns="0" tIns="0" rIns="0" bIns="0" rtlCol="0"/>
          <a:lstStyle/>
          <a:p/>
        </p:txBody>
      </p:sp>
      <p:sp>
        <p:nvSpPr>
          <p:cNvPr id="717" name="object 717"/>
          <p:cNvSpPr/>
          <p:nvPr/>
        </p:nvSpPr>
        <p:spPr>
          <a:xfrm>
            <a:off x="5239664" y="2575808"/>
            <a:ext cx="323850" cy="125730"/>
          </a:xfrm>
          <a:custGeom>
            <a:avLst/>
            <a:gdLst/>
            <a:ahLst/>
            <a:cxnLst/>
            <a:rect l="l" t="t" r="r" b="b"/>
            <a:pathLst>
              <a:path w="323850" h="125730">
                <a:moveTo>
                  <a:pt x="0" y="125361"/>
                </a:moveTo>
                <a:lnTo>
                  <a:pt x="323659" y="125361"/>
                </a:lnTo>
                <a:lnTo>
                  <a:pt x="323659" y="0"/>
                </a:lnTo>
                <a:lnTo>
                  <a:pt x="0" y="0"/>
                </a:lnTo>
                <a:lnTo>
                  <a:pt x="0" y="125361"/>
                </a:lnTo>
                <a:close/>
              </a:path>
            </a:pathLst>
          </a:custGeom>
          <a:ln w="10778">
            <a:solidFill>
              <a:srgbClr val="0000FF"/>
            </a:solidFill>
          </a:ln>
        </p:spPr>
        <p:txBody>
          <a:bodyPr wrap="square" lIns="0" tIns="0" rIns="0" bIns="0" rtlCol="0"/>
          <a:lstStyle/>
          <a:p/>
        </p:txBody>
      </p:sp>
      <p:sp>
        <p:nvSpPr>
          <p:cNvPr id="718" name="object 718"/>
          <p:cNvSpPr/>
          <p:nvPr/>
        </p:nvSpPr>
        <p:spPr>
          <a:xfrm>
            <a:off x="5239658" y="2575813"/>
            <a:ext cx="323651" cy="125364"/>
          </a:xfrm>
          <a:prstGeom prst="rect">
            <a:avLst/>
          </a:prstGeom>
          <a:blipFill>
            <a:blip r:embed="rId6" cstate="print"/>
            <a:stretch>
              <a:fillRect/>
            </a:stretch>
          </a:blipFill>
        </p:spPr>
        <p:txBody>
          <a:bodyPr wrap="square" lIns="0" tIns="0" rIns="0" bIns="0" rtlCol="0"/>
          <a:lstStyle/>
          <a:p/>
        </p:txBody>
      </p:sp>
      <p:sp>
        <p:nvSpPr>
          <p:cNvPr id="719" name="object 719"/>
          <p:cNvSpPr/>
          <p:nvPr/>
        </p:nvSpPr>
        <p:spPr>
          <a:xfrm>
            <a:off x="5239664" y="2575821"/>
            <a:ext cx="323850" cy="125730"/>
          </a:xfrm>
          <a:custGeom>
            <a:avLst/>
            <a:gdLst/>
            <a:ahLst/>
            <a:cxnLst/>
            <a:rect l="l" t="t" r="r" b="b"/>
            <a:pathLst>
              <a:path w="323850" h="125730">
                <a:moveTo>
                  <a:pt x="0" y="0"/>
                </a:moveTo>
                <a:lnTo>
                  <a:pt x="323640" y="0"/>
                </a:lnTo>
                <a:lnTo>
                  <a:pt x="323640" y="125347"/>
                </a:lnTo>
                <a:lnTo>
                  <a:pt x="0" y="125347"/>
                </a:lnTo>
                <a:lnTo>
                  <a:pt x="0" y="0"/>
                </a:lnTo>
              </a:path>
            </a:pathLst>
          </a:custGeom>
          <a:ln w="10778">
            <a:solidFill>
              <a:srgbClr val="0000FF"/>
            </a:solidFill>
          </a:ln>
        </p:spPr>
        <p:txBody>
          <a:bodyPr wrap="square" lIns="0" tIns="0" rIns="0" bIns="0" rtlCol="0"/>
          <a:lstStyle/>
          <a:p/>
        </p:txBody>
      </p:sp>
      <p:sp>
        <p:nvSpPr>
          <p:cNvPr id="720" name="object 720"/>
          <p:cNvSpPr txBox="1"/>
          <p:nvPr/>
        </p:nvSpPr>
        <p:spPr>
          <a:xfrm>
            <a:off x="5596432" y="2346070"/>
            <a:ext cx="503555" cy="385445"/>
          </a:xfrm>
          <a:prstGeom prst="rect">
            <a:avLst/>
          </a:prstGeom>
        </p:spPr>
        <p:txBody>
          <a:bodyPr vert="horz" wrap="square" lIns="0" tIns="14604" rIns="0" bIns="0" rtlCol="0">
            <a:spAutoFit/>
          </a:bodyPr>
          <a:lstStyle/>
          <a:p>
            <a:pPr marL="12700">
              <a:lnSpc>
                <a:spcPct val="100000"/>
              </a:lnSpc>
              <a:spcBef>
                <a:spcPts val="115"/>
              </a:spcBef>
            </a:pPr>
            <a:r>
              <a:rPr sz="1150" spc="5" dirty="0">
                <a:latin typeface="Arial" panose="020B0604020202020204"/>
                <a:cs typeface="Arial" panose="020B0604020202020204"/>
              </a:rPr>
              <a:t>CLIP</a:t>
            </a:r>
            <a:endParaRPr sz="1150">
              <a:latin typeface="Arial" panose="020B0604020202020204"/>
              <a:cs typeface="Arial" panose="020B0604020202020204"/>
            </a:endParaRPr>
          </a:p>
          <a:p>
            <a:pPr marL="12700">
              <a:lnSpc>
                <a:spcPct val="100000"/>
              </a:lnSpc>
              <a:spcBef>
                <a:spcPts val="55"/>
              </a:spcBef>
            </a:pPr>
            <a:r>
              <a:rPr sz="1150" dirty="0">
                <a:latin typeface="Arial" panose="020B0604020202020204"/>
                <a:cs typeface="Arial" panose="020B0604020202020204"/>
              </a:rPr>
              <a:t>Seraph</a:t>
            </a:r>
            <a:endParaRPr sz="1150">
              <a:latin typeface="Arial" panose="020B0604020202020204"/>
              <a:cs typeface="Arial" panose="020B0604020202020204"/>
            </a:endParaRPr>
          </a:p>
        </p:txBody>
      </p:sp>
      <p:sp>
        <p:nvSpPr>
          <p:cNvPr id="721" name="object 721"/>
          <p:cNvSpPr/>
          <p:nvPr/>
        </p:nvSpPr>
        <p:spPr>
          <a:xfrm>
            <a:off x="6132390" y="2575808"/>
            <a:ext cx="323850" cy="125730"/>
          </a:xfrm>
          <a:custGeom>
            <a:avLst/>
            <a:gdLst/>
            <a:ahLst/>
            <a:cxnLst/>
            <a:rect l="l" t="t" r="r" b="b"/>
            <a:pathLst>
              <a:path w="323850" h="125730">
                <a:moveTo>
                  <a:pt x="0" y="125361"/>
                </a:moveTo>
                <a:lnTo>
                  <a:pt x="323602" y="125361"/>
                </a:lnTo>
                <a:lnTo>
                  <a:pt x="323602" y="0"/>
                </a:lnTo>
                <a:lnTo>
                  <a:pt x="0" y="0"/>
                </a:lnTo>
                <a:lnTo>
                  <a:pt x="0" y="125361"/>
                </a:lnTo>
                <a:close/>
              </a:path>
            </a:pathLst>
          </a:custGeom>
          <a:ln w="10778">
            <a:solidFill>
              <a:srgbClr val="00FFFF"/>
            </a:solidFill>
          </a:ln>
        </p:spPr>
        <p:txBody>
          <a:bodyPr wrap="square" lIns="0" tIns="0" rIns="0" bIns="0" rtlCol="0"/>
          <a:lstStyle/>
          <a:p/>
        </p:txBody>
      </p:sp>
      <p:sp>
        <p:nvSpPr>
          <p:cNvPr id="722" name="object 722"/>
          <p:cNvSpPr/>
          <p:nvPr/>
        </p:nvSpPr>
        <p:spPr>
          <a:xfrm>
            <a:off x="6137775" y="2581203"/>
            <a:ext cx="313055" cy="0"/>
          </a:xfrm>
          <a:custGeom>
            <a:avLst/>
            <a:gdLst/>
            <a:ahLst/>
            <a:cxnLst/>
            <a:rect l="l" t="t" r="r" b="b"/>
            <a:pathLst>
              <a:path w="313054">
                <a:moveTo>
                  <a:pt x="0" y="0"/>
                </a:moveTo>
                <a:lnTo>
                  <a:pt x="312813" y="0"/>
                </a:lnTo>
              </a:path>
            </a:pathLst>
          </a:custGeom>
          <a:ln w="10777">
            <a:solidFill>
              <a:srgbClr val="00FFFF"/>
            </a:solidFill>
          </a:ln>
        </p:spPr>
        <p:txBody>
          <a:bodyPr wrap="square" lIns="0" tIns="0" rIns="0" bIns="0" rtlCol="0"/>
          <a:lstStyle/>
          <a:p/>
        </p:txBody>
      </p:sp>
      <p:sp>
        <p:nvSpPr>
          <p:cNvPr id="723" name="object 723"/>
          <p:cNvSpPr/>
          <p:nvPr/>
        </p:nvSpPr>
        <p:spPr>
          <a:xfrm>
            <a:off x="6137775" y="2628361"/>
            <a:ext cx="313055" cy="0"/>
          </a:xfrm>
          <a:custGeom>
            <a:avLst/>
            <a:gdLst/>
            <a:ahLst/>
            <a:cxnLst/>
            <a:rect l="l" t="t" r="r" b="b"/>
            <a:pathLst>
              <a:path w="313054">
                <a:moveTo>
                  <a:pt x="0" y="0"/>
                </a:moveTo>
                <a:lnTo>
                  <a:pt x="312813" y="0"/>
                </a:lnTo>
              </a:path>
            </a:pathLst>
          </a:custGeom>
          <a:ln w="10777">
            <a:solidFill>
              <a:srgbClr val="00FFFF"/>
            </a:solidFill>
          </a:ln>
        </p:spPr>
        <p:txBody>
          <a:bodyPr wrap="square" lIns="0" tIns="0" rIns="0" bIns="0" rtlCol="0"/>
          <a:lstStyle/>
          <a:p/>
        </p:txBody>
      </p:sp>
      <p:sp>
        <p:nvSpPr>
          <p:cNvPr id="724" name="object 724"/>
          <p:cNvSpPr/>
          <p:nvPr/>
        </p:nvSpPr>
        <p:spPr>
          <a:xfrm>
            <a:off x="6137775" y="2675576"/>
            <a:ext cx="313055" cy="0"/>
          </a:xfrm>
          <a:custGeom>
            <a:avLst/>
            <a:gdLst/>
            <a:ahLst/>
            <a:cxnLst/>
            <a:rect l="l" t="t" r="r" b="b"/>
            <a:pathLst>
              <a:path w="313054">
                <a:moveTo>
                  <a:pt x="0" y="0"/>
                </a:moveTo>
                <a:lnTo>
                  <a:pt x="312813" y="0"/>
                </a:lnTo>
              </a:path>
            </a:pathLst>
          </a:custGeom>
          <a:ln w="10777">
            <a:solidFill>
              <a:srgbClr val="00FFFF"/>
            </a:solidFill>
          </a:ln>
        </p:spPr>
        <p:txBody>
          <a:bodyPr wrap="square" lIns="0" tIns="0" rIns="0" bIns="0" rtlCol="0"/>
          <a:lstStyle/>
          <a:p/>
        </p:txBody>
      </p:sp>
      <p:sp>
        <p:nvSpPr>
          <p:cNvPr id="725" name="object 725"/>
          <p:cNvSpPr/>
          <p:nvPr/>
        </p:nvSpPr>
        <p:spPr>
          <a:xfrm>
            <a:off x="6132390" y="2575821"/>
            <a:ext cx="323850" cy="125730"/>
          </a:xfrm>
          <a:custGeom>
            <a:avLst/>
            <a:gdLst/>
            <a:ahLst/>
            <a:cxnLst/>
            <a:rect l="l" t="t" r="r" b="b"/>
            <a:pathLst>
              <a:path w="323850" h="125730">
                <a:moveTo>
                  <a:pt x="0" y="0"/>
                </a:moveTo>
                <a:lnTo>
                  <a:pt x="323602" y="0"/>
                </a:lnTo>
                <a:lnTo>
                  <a:pt x="323602" y="125347"/>
                </a:lnTo>
                <a:lnTo>
                  <a:pt x="0" y="125347"/>
                </a:lnTo>
                <a:lnTo>
                  <a:pt x="0" y="0"/>
                </a:lnTo>
              </a:path>
            </a:pathLst>
          </a:custGeom>
          <a:ln w="10778">
            <a:solidFill>
              <a:srgbClr val="00FFFF"/>
            </a:solidFill>
          </a:ln>
        </p:spPr>
        <p:txBody>
          <a:bodyPr wrap="square" lIns="0" tIns="0" rIns="0" bIns="0" rtlCol="0"/>
          <a:lstStyle/>
          <a:p/>
        </p:txBody>
      </p:sp>
      <p:sp>
        <p:nvSpPr>
          <p:cNvPr id="726" name="object 726"/>
          <p:cNvSpPr txBox="1"/>
          <p:nvPr/>
        </p:nvSpPr>
        <p:spPr>
          <a:xfrm>
            <a:off x="6489159" y="2346070"/>
            <a:ext cx="603250" cy="385445"/>
          </a:xfrm>
          <a:prstGeom prst="rect">
            <a:avLst/>
          </a:prstGeom>
        </p:spPr>
        <p:txBody>
          <a:bodyPr vert="horz" wrap="square" lIns="0" tIns="8255" rIns="0" bIns="0" rtlCol="0">
            <a:spAutoFit/>
          </a:bodyPr>
          <a:lstStyle/>
          <a:p>
            <a:pPr marL="12700" marR="5080" indent="18415">
              <a:lnSpc>
                <a:spcPct val="104000"/>
              </a:lnSpc>
              <a:spcBef>
                <a:spcPts val="65"/>
              </a:spcBef>
            </a:pPr>
            <a:r>
              <a:rPr sz="1150" spc="5" dirty="0">
                <a:latin typeface="Arial" panose="020B0604020202020204"/>
                <a:cs typeface="Arial" panose="020B0604020202020204"/>
              </a:rPr>
              <a:t>N</a:t>
            </a:r>
            <a:r>
              <a:rPr sz="1150" spc="-10" dirty="0">
                <a:latin typeface="Arial" panose="020B0604020202020204"/>
                <a:cs typeface="Arial" panose="020B0604020202020204"/>
              </a:rPr>
              <a:t>x</a:t>
            </a:r>
            <a:r>
              <a:rPr sz="1150" dirty="0">
                <a:latin typeface="Arial" panose="020B0604020202020204"/>
                <a:cs typeface="Arial" panose="020B0604020202020204"/>
              </a:rPr>
              <a:t>graph  </a:t>
            </a:r>
            <a:r>
              <a:rPr sz="1150" spc="5" dirty="0">
                <a:latin typeface="Arial" panose="020B0604020202020204"/>
                <a:cs typeface="Arial" panose="020B0604020202020204"/>
              </a:rPr>
              <a:t>CGraph</a:t>
            </a:r>
            <a:endParaRPr sz="1150">
              <a:latin typeface="Arial" panose="020B0604020202020204"/>
              <a:cs typeface="Arial" panose="020B0604020202020204"/>
            </a:endParaRPr>
          </a:p>
        </p:txBody>
      </p:sp>
      <p:sp>
        <p:nvSpPr>
          <p:cNvPr id="727" name="object 727"/>
          <p:cNvSpPr txBox="1"/>
          <p:nvPr/>
        </p:nvSpPr>
        <p:spPr>
          <a:xfrm>
            <a:off x="5112385" y="4539615"/>
            <a:ext cx="3221990" cy="425450"/>
          </a:xfrm>
          <a:prstGeom prst="rect">
            <a:avLst/>
          </a:prstGeom>
        </p:spPr>
        <p:txBody>
          <a:bodyPr vert="horz" wrap="square" lIns="0" tIns="11430" rIns="0" bIns="0" rtlCol="0">
            <a:spAutoFit/>
          </a:bodyPr>
          <a:lstStyle/>
          <a:p>
            <a:pPr marL="865505">
              <a:lnSpc>
                <a:spcPct val="100000"/>
              </a:lnSpc>
              <a:spcBef>
                <a:spcPts val="90"/>
              </a:spcBef>
            </a:pPr>
            <a:r>
              <a:rPr sz="1250" spc="-10" dirty="0">
                <a:latin typeface="Arial" panose="020B0604020202020204"/>
                <a:cs typeface="Arial" panose="020B0604020202020204"/>
              </a:rPr>
              <a:t>Data</a:t>
            </a:r>
            <a:r>
              <a:rPr sz="1250" spc="-5" dirty="0">
                <a:latin typeface="Arial" panose="020B0604020202020204"/>
                <a:cs typeface="Arial" panose="020B0604020202020204"/>
              </a:rPr>
              <a:t> sets</a:t>
            </a:r>
            <a:endParaRPr sz="1250">
              <a:latin typeface="Arial" panose="020B0604020202020204"/>
              <a:cs typeface="Arial" panose="020B0604020202020204"/>
            </a:endParaRPr>
          </a:p>
          <a:p>
            <a:pPr algn="ctr">
              <a:lnSpc>
                <a:spcPct val="100000"/>
              </a:lnSpc>
              <a:spcBef>
                <a:spcPts val="50"/>
              </a:spcBef>
            </a:pPr>
            <a:r>
              <a:rPr sz="1400" dirty="0">
                <a:solidFill>
                  <a:srgbClr val="0000FF"/>
                </a:solidFill>
                <a:latin typeface="Arial" panose="020B0604020202020204"/>
                <a:cs typeface="Arial" panose="020B0604020202020204"/>
              </a:rPr>
              <a:t>具有不同解决方案的四个</a:t>
            </a:r>
            <a:r>
              <a:rPr lang="zh-CN" sz="1400" dirty="0">
                <a:solidFill>
                  <a:srgbClr val="0000FF"/>
                </a:solidFill>
                <a:latin typeface="Arial" panose="020B0604020202020204"/>
                <a:cs typeface="Arial" panose="020B0604020202020204"/>
              </a:rPr>
              <a:t>系统</a:t>
            </a:r>
            <a:r>
              <a:rPr sz="1400" dirty="0">
                <a:solidFill>
                  <a:srgbClr val="0000FF"/>
                </a:solidFill>
                <a:latin typeface="Arial" panose="020B0604020202020204"/>
                <a:cs typeface="Arial" panose="020B0604020202020204"/>
              </a:rPr>
              <a:t>的I / O开销</a:t>
            </a:r>
            <a:endParaRPr sz="1400" dirty="0">
              <a:solidFill>
                <a:srgbClr val="0000FF"/>
              </a:solidFill>
              <a:latin typeface="Arial" panose="020B0604020202020204"/>
              <a:cs typeface="Arial" panose="020B0604020202020204"/>
            </a:endParaRPr>
          </a:p>
        </p:txBody>
      </p:sp>
      <p:sp>
        <p:nvSpPr>
          <p:cNvPr id="728" name="object 728"/>
          <p:cNvSpPr/>
          <p:nvPr/>
        </p:nvSpPr>
        <p:spPr>
          <a:xfrm>
            <a:off x="7765432" y="57723"/>
            <a:ext cx="1355463" cy="931275"/>
          </a:xfrm>
          <a:prstGeom prst="rect">
            <a:avLst/>
          </a:prstGeom>
          <a:blipFill>
            <a:blip r:embed="rId7" cstate="print"/>
            <a:stretch>
              <a:fillRect/>
            </a:stretch>
          </a:blipFill>
        </p:spPr>
        <p:txBody>
          <a:bodyPr wrap="square" lIns="0" tIns="0" rIns="0" bIns="0" rtlCol="0"/>
          <a:lstStyle/>
          <a:p/>
        </p:txBody>
      </p:sp>
      <p:sp>
        <p:nvSpPr>
          <p:cNvPr id="729" name="object 729"/>
          <p:cNvSpPr/>
          <p:nvPr/>
        </p:nvSpPr>
        <p:spPr>
          <a:xfrm>
            <a:off x="183194" y="213985"/>
            <a:ext cx="891036" cy="376559"/>
          </a:xfrm>
          <a:prstGeom prst="rect">
            <a:avLst/>
          </a:prstGeom>
          <a:blipFill>
            <a:blip r:embed="rId8" cstate="print"/>
            <a:stretch>
              <a:fillRect/>
            </a:stretch>
          </a:blip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8630" y="1887473"/>
            <a:ext cx="8281670" cy="3558540"/>
          </a:xfrm>
          <a:custGeom>
            <a:avLst/>
            <a:gdLst/>
            <a:ahLst/>
            <a:cxnLst/>
            <a:rect l="l" t="t" r="r" b="b"/>
            <a:pathLst>
              <a:path w="8281670" h="3558540">
                <a:moveTo>
                  <a:pt x="0" y="593089"/>
                </a:moveTo>
                <a:lnTo>
                  <a:pt x="1966" y="544450"/>
                </a:lnTo>
                <a:lnTo>
                  <a:pt x="7762" y="496892"/>
                </a:lnTo>
                <a:lnTo>
                  <a:pt x="17237" y="450570"/>
                </a:lnTo>
                <a:lnTo>
                  <a:pt x="30237" y="405635"/>
                </a:lnTo>
                <a:lnTo>
                  <a:pt x="46609" y="362241"/>
                </a:lnTo>
                <a:lnTo>
                  <a:pt x="66201" y="320540"/>
                </a:lnTo>
                <a:lnTo>
                  <a:pt x="88861" y="280685"/>
                </a:lnTo>
                <a:lnTo>
                  <a:pt x="114435" y="242828"/>
                </a:lnTo>
                <a:lnTo>
                  <a:pt x="142771" y="207122"/>
                </a:lnTo>
                <a:lnTo>
                  <a:pt x="173716" y="173720"/>
                </a:lnTo>
                <a:lnTo>
                  <a:pt x="207119" y="142774"/>
                </a:lnTo>
                <a:lnTo>
                  <a:pt x="242825" y="114438"/>
                </a:lnTo>
                <a:lnTo>
                  <a:pt x="280682" y="88863"/>
                </a:lnTo>
                <a:lnTo>
                  <a:pt x="320539" y="66203"/>
                </a:lnTo>
                <a:lnTo>
                  <a:pt x="362241" y="46610"/>
                </a:lnTo>
                <a:lnTo>
                  <a:pt x="405637" y="30238"/>
                </a:lnTo>
                <a:lnTo>
                  <a:pt x="450574" y="17238"/>
                </a:lnTo>
                <a:lnTo>
                  <a:pt x="496899" y="7763"/>
                </a:lnTo>
                <a:lnTo>
                  <a:pt x="544459" y="1966"/>
                </a:lnTo>
                <a:lnTo>
                  <a:pt x="593102" y="0"/>
                </a:lnTo>
                <a:lnTo>
                  <a:pt x="7688326" y="0"/>
                </a:lnTo>
                <a:lnTo>
                  <a:pt x="7736965" y="1966"/>
                </a:lnTo>
                <a:lnTo>
                  <a:pt x="7784523" y="7763"/>
                </a:lnTo>
                <a:lnTo>
                  <a:pt x="7830845" y="17238"/>
                </a:lnTo>
                <a:lnTo>
                  <a:pt x="7875780" y="30238"/>
                </a:lnTo>
                <a:lnTo>
                  <a:pt x="7919174" y="46610"/>
                </a:lnTo>
                <a:lnTo>
                  <a:pt x="7960875" y="66203"/>
                </a:lnTo>
                <a:lnTo>
                  <a:pt x="8000730" y="88863"/>
                </a:lnTo>
                <a:lnTo>
                  <a:pt x="8038587" y="114438"/>
                </a:lnTo>
                <a:lnTo>
                  <a:pt x="8074293" y="142774"/>
                </a:lnTo>
                <a:lnTo>
                  <a:pt x="8107695" y="173720"/>
                </a:lnTo>
                <a:lnTo>
                  <a:pt x="8138641" y="207122"/>
                </a:lnTo>
                <a:lnTo>
                  <a:pt x="8166977" y="242828"/>
                </a:lnTo>
                <a:lnTo>
                  <a:pt x="8192552" y="280685"/>
                </a:lnTo>
                <a:lnTo>
                  <a:pt x="8215212" y="320540"/>
                </a:lnTo>
                <a:lnTo>
                  <a:pt x="8234805" y="362241"/>
                </a:lnTo>
                <a:lnTo>
                  <a:pt x="8251177" y="405635"/>
                </a:lnTo>
                <a:lnTo>
                  <a:pt x="8264177" y="450570"/>
                </a:lnTo>
                <a:lnTo>
                  <a:pt x="8273652" y="496892"/>
                </a:lnTo>
                <a:lnTo>
                  <a:pt x="8279449" y="544450"/>
                </a:lnTo>
                <a:lnTo>
                  <a:pt x="8281416" y="593089"/>
                </a:lnTo>
                <a:lnTo>
                  <a:pt x="8281416" y="2965450"/>
                </a:lnTo>
                <a:lnTo>
                  <a:pt x="8279449" y="3014089"/>
                </a:lnTo>
                <a:lnTo>
                  <a:pt x="8273652" y="3061647"/>
                </a:lnTo>
                <a:lnTo>
                  <a:pt x="8264177" y="3107969"/>
                </a:lnTo>
                <a:lnTo>
                  <a:pt x="8251177" y="3152904"/>
                </a:lnTo>
                <a:lnTo>
                  <a:pt x="8234805" y="3196298"/>
                </a:lnTo>
                <a:lnTo>
                  <a:pt x="8215212" y="3237999"/>
                </a:lnTo>
                <a:lnTo>
                  <a:pt x="8192552" y="3277854"/>
                </a:lnTo>
                <a:lnTo>
                  <a:pt x="8166977" y="3315711"/>
                </a:lnTo>
                <a:lnTo>
                  <a:pt x="8138641" y="3351417"/>
                </a:lnTo>
                <a:lnTo>
                  <a:pt x="8107695" y="3384819"/>
                </a:lnTo>
                <a:lnTo>
                  <a:pt x="8074293" y="3415765"/>
                </a:lnTo>
                <a:lnTo>
                  <a:pt x="8038587" y="3444101"/>
                </a:lnTo>
                <a:lnTo>
                  <a:pt x="8000730" y="3469676"/>
                </a:lnTo>
                <a:lnTo>
                  <a:pt x="7960875" y="3492336"/>
                </a:lnTo>
                <a:lnTo>
                  <a:pt x="7919174" y="3511929"/>
                </a:lnTo>
                <a:lnTo>
                  <a:pt x="7875780" y="3528301"/>
                </a:lnTo>
                <a:lnTo>
                  <a:pt x="7830845" y="3541301"/>
                </a:lnTo>
                <a:lnTo>
                  <a:pt x="7784523" y="3550776"/>
                </a:lnTo>
                <a:lnTo>
                  <a:pt x="7736965" y="3556573"/>
                </a:lnTo>
                <a:lnTo>
                  <a:pt x="7688326" y="3558540"/>
                </a:lnTo>
                <a:lnTo>
                  <a:pt x="593102" y="3558540"/>
                </a:lnTo>
                <a:lnTo>
                  <a:pt x="544459" y="3556573"/>
                </a:lnTo>
                <a:lnTo>
                  <a:pt x="496899" y="3550776"/>
                </a:lnTo>
                <a:lnTo>
                  <a:pt x="450574" y="3541301"/>
                </a:lnTo>
                <a:lnTo>
                  <a:pt x="405637" y="3528301"/>
                </a:lnTo>
                <a:lnTo>
                  <a:pt x="362241" y="3511929"/>
                </a:lnTo>
                <a:lnTo>
                  <a:pt x="320539" y="3492336"/>
                </a:lnTo>
                <a:lnTo>
                  <a:pt x="280682" y="3469676"/>
                </a:lnTo>
                <a:lnTo>
                  <a:pt x="242825" y="3444101"/>
                </a:lnTo>
                <a:lnTo>
                  <a:pt x="207119" y="3415765"/>
                </a:lnTo>
                <a:lnTo>
                  <a:pt x="173716" y="3384819"/>
                </a:lnTo>
                <a:lnTo>
                  <a:pt x="142771" y="3351417"/>
                </a:lnTo>
                <a:lnTo>
                  <a:pt x="114435" y="3315711"/>
                </a:lnTo>
                <a:lnTo>
                  <a:pt x="88861" y="3277854"/>
                </a:lnTo>
                <a:lnTo>
                  <a:pt x="66201" y="3237999"/>
                </a:lnTo>
                <a:lnTo>
                  <a:pt x="46609" y="3196298"/>
                </a:lnTo>
                <a:lnTo>
                  <a:pt x="30237" y="3152904"/>
                </a:lnTo>
                <a:lnTo>
                  <a:pt x="17237" y="3107969"/>
                </a:lnTo>
                <a:lnTo>
                  <a:pt x="7762" y="3061647"/>
                </a:lnTo>
                <a:lnTo>
                  <a:pt x="1966" y="3014089"/>
                </a:lnTo>
                <a:lnTo>
                  <a:pt x="0" y="2965450"/>
                </a:lnTo>
                <a:lnTo>
                  <a:pt x="0" y="593089"/>
                </a:lnTo>
                <a:close/>
              </a:path>
            </a:pathLst>
          </a:custGeom>
          <a:ln w="25908">
            <a:solidFill>
              <a:srgbClr val="FF9900"/>
            </a:solidFill>
          </a:ln>
        </p:spPr>
        <p:txBody>
          <a:bodyPr wrap="square" lIns="0" tIns="0" rIns="0" bIns="0" rtlCol="0"/>
          <a:lstStyle/>
          <a:p/>
        </p:txBody>
      </p:sp>
      <p:sp>
        <p:nvSpPr>
          <p:cNvPr id="3" name="object 3"/>
          <p:cNvSpPr txBox="1">
            <a:spLocks noGrp="1"/>
          </p:cNvSpPr>
          <p:nvPr>
            <p:ph type="title"/>
          </p:nvPr>
        </p:nvSpPr>
        <p:spPr>
          <a:xfrm>
            <a:off x="3728465" y="791032"/>
            <a:ext cx="1686560" cy="452120"/>
          </a:xfrm>
          <a:prstGeom prst="rect">
            <a:avLst/>
          </a:prstGeom>
        </p:spPr>
        <p:txBody>
          <a:bodyPr vert="horz" wrap="square" lIns="0" tIns="12065" rIns="0" bIns="0" rtlCol="0">
            <a:spAutoFit/>
          </a:bodyPr>
          <a:lstStyle/>
          <a:p>
            <a:pPr marL="12700">
              <a:lnSpc>
                <a:spcPct val="100000"/>
              </a:lnSpc>
              <a:spcBef>
                <a:spcPts val="95"/>
              </a:spcBef>
            </a:pPr>
            <a:r>
              <a:rPr spc="-5" dirty="0"/>
              <a:t>Eval</a:t>
            </a:r>
            <a:r>
              <a:rPr dirty="0"/>
              <a:t>u</a:t>
            </a:r>
            <a:r>
              <a:rPr spc="-5" dirty="0"/>
              <a:t>at</a:t>
            </a:r>
            <a:r>
              <a:rPr dirty="0"/>
              <a:t>i</a:t>
            </a:r>
            <a:r>
              <a:rPr spc="-5" dirty="0"/>
              <a:t>on</a:t>
            </a:r>
            <a:endParaRPr spc="-5" dirty="0"/>
          </a:p>
        </p:txBody>
      </p:sp>
      <p:sp>
        <p:nvSpPr>
          <p:cNvPr id="4" name="object 4"/>
          <p:cNvSpPr/>
          <p:nvPr/>
        </p:nvSpPr>
        <p:spPr>
          <a:xfrm>
            <a:off x="5694903" y="4086811"/>
            <a:ext cx="0" cy="0"/>
          </a:xfrm>
          <a:custGeom>
            <a:avLst/>
            <a:gdLst/>
            <a:ahLst/>
            <a:cxnLst/>
            <a:rect l="l" t="t" r="r" b="b"/>
            <a:pathLst>
              <a:path>
                <a:moveTo>
                  <a:pt x="0" y="0"/>
                </a:moveTo>
                <a:lnTo>
                  <a:pt x="0" y="0"/>
                </a:lnTo>
              </a:path>
            </a:pathLst>
          </a:custGeom>
          <a:ln w="10965">
            <a:solidFill>
              <a:srgbClr val="FF00FF"/>
            </a:solidFill>
          </a:ln>
        </p:spPr>
        <p:txBody>
          <a:bodyPr wrap="square" lIns="0" tIns="0" rIns="0" bIns="0" rtlCol="0"/>
          <a:lstStyle/>
          <a:p/>
        </p:txBody>
      </p:sp>
      <p:sp>
        <p:nvSpPr>
          <p:cNvPr id="5" name="object 5"/>
          <p:cNvSpPr/>
          <p:nvPr/>
        </p:nvSpPr>
        <p:spPr>
          <a:xfrm>
            <a:off x="5727859" y="4086811"/>
            <a:ext cx="27305" cy="27305"/>
          </a:xfrm>
          <a:custGeom>
            <a:avLst/>
            <a:gdLst/>
            <a:ahLst/>
            <a:cxnLst/>
            <a:rect l="l" t="t" r="r" b="b"/>
            <a:pathLst>
              <a:path w="27304" h="27304">
                <a:moveTo>
                  <a:pt x="0" y="26803"/>
                </a:moveTo>
                <a:lnTo>
                  <a:pt x="26824" y="0"/>
                </a:lnTo>
              </a:path>
            </a:pathLst>
          </a:custGeom>
          <a:ln w="10969">
            <a:solidFill>
              <a:srgbClr val="FF00FF"/>
            </a:solidFill>
          </a:ln>
        </p:spPr>
        <p:txBody>
          <a:bodyPr wrap="square" lIns="0" tIns="0" rIns="0" bIns="0" rtlCol="0"/>
          <a:lstStyle/>
          <a:p/>
        </p:txBody>
      </p:sp>
      <p:sp>
        <p:nvSpPr>
          <p:cNvPr id="6" name="object 6"/>
          <p:cNvSpPr/>
          <p:nvPr/>
        </p:nvSpPr>
        <p:spPr>
          <a:xfrm>
            <a:off x="5690015" y="4081926"/>
            <a:ext cx="93345" cy="0"/>
          </a:xfrm>
          <a:custGeom>
            <a:avLst/>
            <a:gdLst/>
            <a:ahLst/>
            <a:cxnLst/>
            <a:rect l="l" t="t" r="r" b="b"/>
            <a:pathLst>
              <a:path w="93345">
                <a:moveTo>
                  <a:pt x="0" y="0"/>
                </a:moveTo>
                <a:lnTo>
                  <a:pt x="92719" y="0"/>
                </a:lnTo>
              </a:path>
            </a:pathLst>
          </a:custGeom>
          <a:ln w="10965">
            <a:solidFill>
              <a:srgbClr val="FF00FF"/>
            </a:solidFill>
          </a:ln>
        </p:spPr>
        <p:txBody>
          <a:bodyPr wrap="square" lIns="0" tIns="0" rIns="0" bIns="0" rtlCol="0"/>
          <a:lstStyle/>
          <a:p/>
        </p:txBody>
      </p:sp>
      <p:sp>
        <p:nvSpPr>
          <p:cNvPr id="7" name="object 7"/>
          <p:cNvSpPr/>
          <p:nvPr/>
        </p:nvSpPr>
        <p:spPr>
          <a:xfrm>
            <a:off x="5779991" y="4081926"/>
            <a:ext cx="0" cy="36830"/>
          </a:xfrm>
          <a:custGeom>
            <a:avLst/>
            <a:gdLst/>
            <a:ahLst/>
            <a:cxnLst/>
            <a:rect l="l" t="t" r="r" b="b"/>
            <a:pathLst>
              <a:path h="36829">
                <a:moveTo>
                  <a:pt x="0" y="0"/>
                </a:moveTo>
                <a:lnTo>
                  <a:pt x="0" y="36572"/>
                </a:lnTo>
              </a:path>
            </a:pathLst>
          </a:custGeom>
          <a:ln w="5486">
            <a:solidFill>
              <a:srgbClr val="FF00FF"/>
            </a:solidFill>
          </a:ln>
        </p:spPr>
        <p:txBody>
          <a:bodyPr wrap="square" lIns="0" tIns="0" rIns="0" bIns="0" rtlCol="0"/>
          <a:lstStyle/>
          <a:p/>
        </p:txBody>
      </p:sp>
      <p:sp>
        <p:nvSpPr>
          <p:cNvPr id="8" name="object 8"/>
          <p:cNvSpPr/>
          <p:nvPr/>
        </p:nvSpPr>
        <p:spPr>
          <a:xfrm>
            <a:off x="5690015" y="4081926"/>
            <a:ext cx="0" cy="36830"/>
          </a:xfrm>
          <a:custGeom>
            <a:avLst/>
            <a:gdLst/>
            <a:ahLst/>
            <a:cxnLst/>
            <a:rect l="l" t="t" r="r" b="b"/>
            <a:pathLst>
              <a:path h="36829">
                <a:moveTo>
                  <a:pt x="0" y="36572"/>
                </a:moveTo>
                <a:lnTo>
                  <a:pt x="0" y="0"/>
                </a:lnTo>
              </a:path>
            </a:pathLst>
          </a:custGeom>
          <a:ln w="10973">
            <a:solidFill>
              <a:srgbClr val="FF00FF"/>
            </a:solidFill>
          </a:ln>
        </p:spPr>
        <p:txBody>
          <a:bodyPr wrap="square" lIns="0" tIns="0" rIns="0" bIns="0" rtlCol="0"/>
          <a:lstStyle/>
          <a:p/>
        </p:txBody>
      </p:sp>
      <p:sp>
        <p:nvSpPr>
          <p:cNvPr id="9" name="object 9"/>
          <p:cNvSpPr/>
          <p:nvPr/>
        </p:nvSpPr>
        <p:spPr>
          <a:xfrm>
            <a:off x="6356642" y="3797226"/>
            <a:ext cx="95138" cy="321872"/>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6451167" y="3802709"/>
            <a:ext cx="0" cy="316230"/>
          </a:xfrm>
          <a:custGeom>
            <a:avLst/>
            <a:gdLst/>
            <a:ahLst/>
            <a:cxnLst/>
            <a:rect l="l" t="t" r="r" b="b"/>
            <a:pathLst>
              <a:path h="316229">
                <a:moveTo>
                  <a:pt x="0" y="0"/>
                </a:moveTo>
                <a:lnTo>
                  <a:pt x="0" y="315789"/>
                </a:lnTo>
              </a:path>
            </a:pathLst>
          </a:custGeom>
          <a:ln w="10973">
            <a:solidFill>
              <a:srgbClr val="FF00FF"/>
            </a:solidFill>
          </a:ln>
        </p:spPr>
        <p:txBody>
          <a:bodyPr wrap="square" lIns="0" tIns="0" rIns="0" bIns="0" rtlCol="0"/>
          <a:lstStyle/>
          <a:p/>
        </p:txBody>
      </p:sp>
      <p:sp>
        <p:nvSpPr>
          <p:cNvPr id="11" name="object 11"/>
          <p:cNvSpPr/>
          <p:nvPr/>
        </p:nvSpPr>
        <p:spPr>
          <a:xfrm>
            <a:off x="6357239" y="3802709"/>
            <a:ext cx="0" cy="316230"/>
          </a:xfrm>
          <a:custGeom>
            <a:avLst/>
            <a:gdLst/>
            <a:ahLst/>
            <a:cxnLst/>
            <a:rect l="l" t="t" r="r" b="b"/>
            <a:pathLst>
              <a:path h="316229">
                <a:moveTo>
                  <a:pt x="0" y="315789"/>
                </a:moveTo>
                <a:lnTo>
                  <a:pt x="0" y="0"/>
                </a:lnTo>
              </a:path>
            </a:pathLst>
          </a:custGeom>
          <a:ln w="10973">
            <a:solidFill>
              <a:srgbClr val="FF00FF"/>
            </a:solidFill>
          </a:ln>
        </p:spPr>
        <p:txBody>
          <a:bodyPr wrap="square" lIns="0" tIns="0" rIns="0" bIns="0" rtlCol="0"/>
          <a:lstStyle/>
          <a:p/>
        </p:txBody>
      </p:sp>
      <p:sp>
        <p:nvSpPr>
          <p:cNvPr id="12" name="object 12"/>
          <p:cNvSpPr/>
          <p:nvPr/>
        </p:nvSpPr>
        <p:spPr>
          <a:xfrm>
            <a:off x="7029332" y="3617398"/>
            <a:ext cx="0" cy="0"/>
          </a:xfrm>
          <a:custGeom>
            <a:avLst/>
            <a:gdLst/>
            <a:ahLst/>
            <a:cxnLst/>
            <a:rect l="l" t="t" r="r" b="b"/>
            <a:pathLst>
              <a:path>
                <a:moveTo>
                  <a:pt x="0" y="0"/>
                </a:moveTo>
                <a:lnTo>
                  <a:pt x="0" y="0"/>
                </a:lnTo>
              </a:path>
            </a:pathLst>
          </a:custGeom>
          <a:ln w="10965">
            <a:solidFill>
              <a:srgbClr val="FF00FF"/>
            </a:solidFill>
          </a:ln>
        </p:spPr>
        <p:txBody>
          <a:bodyPr wrap="square" lIns="0" tIns="0" rIns="0" bIns="0" rtlCol="0"/>
          <a:lstStyle/>
          <a:p/>
        </p:txBody>
      </p:sp>
      <p:sp>
        <p:nvSpPr>
          <p:cNvPr id="13" name="object 13"/>
          <p:cNvSpPr/>
          <p:nvPr/>
        </p:nvSpPr>
        <p:spPr>
          <a:xfrm>
            <a:off x="7029332" y="3617398"/>
            <a:ext cx="60325" cy="60325"/>
          </a:xfrm>
          <a:custGeom>
            <a:avLst/>
            <a:gdLst/>
            <a:ahLst/>
            <a:cxnLst/>
            <a:rect l="l" t="t" r="r" b="b"/>
            <a:pathLst>
              <a:path w="60325" h="60325">
                <a:moveTo>
                  <a:pt x="0" y="59716"/>
                </a:moveTo>
                <a:lnTo>
                  <a:pt x="59797" y="0"/>
                </a:lnTo>
              </a:path>
            </a:pathLst>
          </a:custGeom>
          <a:ln w="10969">
            <a:solidFill>
              <a:srgbClr val="FF00FF"/>
            </a:solidFill>
          </a:ln>
        </p:spPr>
        <p:txBody>
          <a:bodyPr wrap="square" lIns="0" tIns="0" rIns="0" bIns="0" rtlCol="0"/>
          <a:lstStyle/>
          <a:p/>
        </p:txBody>
      </p:sp>
      <p:sp>
        <p:nvSpPr>
          <p:cNvPr id="14" name="object 14"/>
          <p:cNvSpPr/>
          <p:nvPr/>
        </p:nvSpPr>
        <p:spPr>
          <a:xfrm>
            <a:off x="7029332" y="3652745"/>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15" name="object 15"/>
          <p:cNvSpPr/>
          <p:nvPr/>
        </p:nvSpPr>
        <p:spPr>
          <a:xfrm>
            <a:off x="7029332" y="3712495"/>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16" name="object 16"/>
          <p:cNvSpPr/>
          <p:nvPr/>
        </p:nvSpPr>
        <p:spPr>
          <a:xfrm>
            <a:off x="7029332" y="3772246"/>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17" name="object 17"/>
          <p:cNvSpPr/>
          <p:nvPr/>
        </p:nvSpPr>
        <p:spPr>
          <a:xfrm>
            <a:off x="7029332" y="3831963"/>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18" name="object 18"/>
          <p:cNvSpPr/>
          <p:nvPr/>
        </p:nvSpPr>
        <p:spPr>
          <a:xfrm>
            <a:off x="7029332" y="3891714"/>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19" name="object 19"/>
          <p:cNvSpPr/>
          <p:nvPr/>
        </p:nvSpPr>
        <p:spPr>
          <a:xfrm>
            <a:off x="7029332" y="3951465"/>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20" name="object 20"/>
          <p:cNvSpPr/>
          <p:nvPr/>
        </p:nvSpPr>
        <p:spPr>
          <a:xfrm>
            <a:off x="7029332" y="4011216"/>
            <a:ext cx="84455" cy="84455"/>
          </a:xfrm>
          <a:custGeom>
            <a:avLst/>
            <a:gdLst/>
            <a:ahLst/>
            <a:cxnLst/>
            <a:rect l="l" t="t" r="r" b="b"/>
            <a:pathLst>
              <a:path w="84454" h="84454">
                <a:moveTo>
                  <a:pt x="0" y="84120"/>
                </a:moveTo>
                <a:lnTo>
                  <a:pt x="84186" y="0"/>
                </a:lnTo>
              </a:path>
            </a:pathLst>
          </a:custGeom>
          <a:ln w="10969">
            <a:solidFill>
              <a:srgbClr val="FF00FF"/>
            </a:solidFill>
          </a:ln>
        </p:spPr>
        <p:txBody>
          <a:bodyPr wrap="square" lIns="0" tIns="0" rIns="0" bIns="0" rtlCol="0"/>
          <a:lstStyle/>
          <a:p/>
        </p:txBody>
      </p:sp>
      <p:sp>
        <p:nvSpPr>
          <p:cNvPr id="21" name="object 21"/>
          <p:cNvSpPr/>
          <p:nvPr/>
        </p:nvSpPr>
        <p:spPr>
          <a:xfrm>
            <a:off x="7070838" y="4070915"/>
            <a:ext cx="43180" cy="43180"/>
          </a:xfrm>
          <a:custGeom>
            <a:avLst/>
            <a:gdLst/>
            <a:ahLst/>
            <a:cxnLst/>
            <a:rect l="l" t="t" r="r" b="b"/>
            <a:pathLst>
              <a:path w="43179" h="43179">
                <a:moveTo>
                  <a:pt x="0" y="42698"/>
                </a:moveTo>
                <a:lnTo>
                  <a:pt x="42680" y="0"/>
                </a:lnTo>
              </a:path>
            </a:pathLst>
          </a:custGeom>
          <a:ln w="10969">
            <a:solidFill>
              <a:srgbClr val="FF00FF"/>
            </a:solidFill>
          </a:ln>
        </p:spPr>
        <p:txBody>
          <a:bodyPr wrap="square" lIns="0" tIns="0" rIns="0" bIns="0" rtlCol="0"/>
          <a:lstStyle/>
          <a:p/>
        </p:txBody>
      </p:sp>
      <p:sp>
        <p:nvSpPr>
          <p:cNvPr id="22" name="object 22"/>
          <p:cNvSpPr/>
          <p:nvPr/>
        </p:nvSpPr>
        <p:spPr>
          <a:xfrm>
            <a:off x="7024461" y="3612531"/>
            <a:ext cx="93980" cy="0"/>
          </a:xfrm>
          <a:custGeom>
            <a:avLst/>
            <a:gdLst/>
            <a:ahLst/>
            <a:cxnLst/>
            <a:rect l="l" t="t" r="r" b="b"/>
            <a:pathLst>
              <a:path w="93979">
                <a:moveTo>
                  <a:pt x="0" y="0"/>
                </a:moveTo>
                <a:lnTo>
                  <a:pt x="93928" y="0"/>
                </a:lnTo>
              </a:path>
            </a:pathLst>
          </a:custGeom>
          <a:ln w="10965">
            <a:solidFill>
              <a:srgbClr val="FF00FF"/>
            </a:solidFill>
          </a:ln>
        </p:spPr>
        <p:txBody>
          <a:bodyPr wrap="square" lIns="0" tIns="0" rIns="0" bIns="0" rtlCol="0"/>
          <a:lstStyle/>
          <a:p/>
        </p:txBody>
      </p:sp>
      <p:sp>
        <p:nvSpPr>
          <p:cNvPr id="23" name="object 23"/>
          <p:cNvSpPr/>
          <p:nvPr/>
        </p:nvSpPr>
        <p:spPr>
          <a:xfrm>
            <a:off x="7118390" y="3612531"/>
            <a:ext cx="0" cy="506095"/>
          </a:xfrm>
          <a:custGeom>
            <a:avLst/>
            <a:gdLst/>
            <a:ahLst/>
            <a:cxnLst/>
            <a:rect l="l" t="t" r="r" b="b"/>
            <a:pathLst>
              <a:path h="506095">
                <a:moveTo>
                  <a:pt x="0" y="0"/>
                </a:moveTo>
                <a:lnTo>
                  <a:pt x="0" y="505967"/>
                </a:lnTo>
              </a:path>
            </a:pathLst>
          </a:custGeom>
          <a:ln w="10973">
            <a:solidFill>
              <a:srgbClr val="FF00FF"/>
            </a:solidFill>
          </a:ln>
        </p:spPr>
        <p:txBody>
          <a:bodyPr wrap="square" lIns="0" tIns="0" rIns="0" bIns="0" rtlCol="0"/>
          <a:lstStyle/>
          <a:p/>
        </p:txBody>
      </p:sp>
      <p:sp>
        <p:nvSpPr>
          <p:cNvPr id="24" name="object 24"/>
          <p:cNvSpPr/>
          <p:nvPr/>
        </p:nvSpPr>
        <p:spPr>
          <a:xfrm>
            <a:off x="7024461" y="3612531"/>
            <a:ext cx="0" cy="506095"/>
          </a:xfrm>
          <a:custGeom>
            <a:avLst/>
            <a:gdLst/>
            <a:ahLst/>
            <a:cxnLst/>
            <a:rect l="l" t="t" r="r" b="b"/>
            <a:pathLst>
              <a:path h="506095">
                <a:moveTo>
                  <a:pt x="0" y="505967"/>
                </a:moveTo>
                <a:lnTo>
                  <a:pt x="0" y="0"/>
                </a:lnTo>
              </a:path>
            </a:pathLst>
          </a:custGeom>
          <a:ln w="10973">
            <a:solidFill>
              <a:srgbClr val="FF00FF"/>
            </a:solidFill>
          </a:ln>
        </p:spPr>
        <p:txBody>
          <a:bodyPr wrap="square" lIns="0" tIns="0" rIns="0" bIns="0" rtlCol="0"/>
          <a:lstStyle/>
          <a:p/>
        </p:txBody>
      </p:sp>
      <p:sp>
        <p:nvSpPr>
          <p:cNvPr id="25" name="object 25"/>
          <p:cNvSpPr/>
          <p:nvPr/>
        </p:nvSpPr>
        <p:spPr>
          <a:xfrm>
            <a:off x="7697782" y="3368694"/>
            <a:ext cx="0" cy="0"/>
          </a:xfrm>
          <a:custGeom>
            <a:avLst/>
            <a:gdLst/>
            <a:ahLst/>
            <a:cxnLst/>
            <a:rect l="l" t="t" r="r" b="b"/>
            <a:pathLst>
              <a:path>
                <a:moveTo>
                  <a:pt x="0" y="0"/>
                </a:moveTo>
                <a:lnTo>
                  <a:pt x="0" y="0"/>
                </a:lnTo>
              </a:path>
            </a:pathLst>
          </a:custGeom>
          <a:ln w="10965">
            <a:solidFill>
              <a:srgbClr val="FF00FF"/>
            </a:solidFill>
          </a:ln>
        </p:spPr>
        <p:txBody>
          <a:bodyPr wrap="square" lIns="0" tIns="0" rIns="0" bIns="0" rtlCol="0"/>
          <a:lstStyle/>
          <a:p/>
        </p:txBody>
      </p:sp>
      <p:sp>
        <p:nvSpPr>
          <p:cNvPr id="26" name="object 26"/>
          <p:cNvSpPr/>
          <p:nvPr/>
        </p:nvSpPr>
        <p:spPr>
          <a:xfrm>
            <a:off x="7697782" y="3368694"/>
            <a:ext cx="60325" cy="60325"/>
          </a:xfrm>
          <a:custGeom>
            <a:avLst/>
            <a:gdLst/>
            <a:ahLst/>
            <a:cxnLst/>
            <a:rect l="l" t="t" r="r" b="b"/>
            <a:pathLst>
              <a:path w="60325" h="60325">
                <a:moveTo>
                  <a:pt x="0" y="59699"/>
                </a:moveTo>
                <a:lnTo>
                  <a:pt x="59780" y="0"/>
                </a:lnTo>
              </a:path>
            </a:pathLst>
          </a:custGeom>
          <a:ln w="10969">
            <a:solidFill>
              <a:srgbClr val="FF00FF"/>
            </a:solidFill>
          </a:ln>
        </p:spPr>
        <p:txBody>
          <a:bodyPr wrap="square" lIns="0" tIns="0" rIns="0" bIns="0" rtlCol="0"/>
          <a:lstStyle/>
          <a:p/>
        </p:txBody>
      </p:sp>
      <p:sp>
        <p:nvSpPr>
          <p:cNvPr id="27" name="object 27"/>
          <p:cNvSpPr/>
          <p:nvPr/>
        </p:nvSpPr>
        <p:spPr>
          <a:xfrm>
            <a:off x="7697782" y="3405249"/>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28" name="object 28"/>
          <p:cNvSpPr/>
          <p:nvPr/>
        </p:nvSpPr>
        <p:spPr>
          <a:xfrm>
            <a:off x="7697782" y="3465000"/>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29" name="object 29"/>
          <p:cNvSpPr/>
          <p:nvPr/>
        </p:nvSpPr>
        <p:spPr>
          <a:xfrm>
            <a:off x="7697782" y="3524751"/>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0" name="object 30"/>
          <p:cNvSpPr/>
          <p:nvPr/>
        </p:nvSpPr>
        <p:spPr>
          <a:xfrm>
            <a:off x="7697782" y="3584468"/>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1" name="object 31"/>
          <p:cNvSpPr/>
          <p:nvPr/>
        </p:nvSpPr>
        <p:spPr>
          <a:xfrm>
            <a:off x="7697782" y="3644219"/>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2" name="object 32"/>
          <p:cNvSpPr/>
          <p:nvPr/>
        </p:nvSpPr>
        <p:spPr>
          <a:xfrm>
            <a:off x="7697782" y="3703970"/>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3" name="object 33"/>
          <p:cNvSpPr/>
          <p:nvPr/>
        </p:nvSpPr>
        <p:spPr>
          <a:xfrm>
            <a:off x="7697782" y="3763720"/>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4" name="object 34"/>
          <p:cNvSpPr/>
          <p:nvPr/>
        </p:nvSpPr>
        <p:spPr>
          <a:xfrm>
            <a:off x="7697782" y="3823420"/>
            <a:ext cx="83185" cy="83185"/>
          </a:xfrm>
          <a:custGeom>
            <a:avLst/>
            <a:gdLst/>
            <a:ahLst/>
            <a:cxnLst/>
            <a:rect l="l" t="t" r="r" b="b"/>
            <a:pathLst>
              <a:path w="83184" h="83185">
                <a:moveTo>
                  <a:pt x="0" y="82912"/>
                </a:moveTo>
                <a:lnTo>
                  <a:pt x="82960" y="0"/>
                </a:lnTo>
              </a:path>
            </a:pathLst>
          </a:custGeom>
          <a:ln w="10969">
            <a:solidFill>
              <a:srgbClr val="FF00FF"/>
            </a:solidFill>
          </a:ln>
        </p:spPr>
        <p:txBody>
          <a:bodyPr wrap="square" lIns="0" tIns="0" rIns="0" bIns="0" rtlCol="0"/>
          <a:lstStyle/>
          <a:p/>
        </p:txBody>
      </p:sp>
      <p:sp>
        <p:nvSpPr>
          <p:cNvPr id="35" name="object 35"/>
          <p:cNvSpPr/>
          <p:nvPr/>
        </p:nvSpPr>
        <p:spPr>
          <a:xfrm>
            <a:off x="7697782" y="3883171"/>
            <a:ext cx="83185" cy="83185"/>
          </a:xfrm>
          <a:custGeom>
            <a:avLst/>
            <a:gdLst/>
            <a:ahLst/>
            <a:cxnLst/>
            <a:rect l="l" t="t" r="r" b="b"/>
            <a:pathLst>
              <a:path w="83184" h="83185">
                <a:moveTo>
                  <a:pt x="0" y="82912"/>
                </a:moveTo>
                <a:lnTo>
                  <a:pt x="82960" y="0"/>
                </a:lnTo>
              </a:path>
            </a:pathLst>
          </a:custGeom>
          <a:ln w="10969">
            <a:solidFill>
              <a:srgbClr val="FF00FF"/>
            </a:solidFill>
          </a:ln>
        </p:spPr>
        <p:txBody>
          <a:bodyPr wrap="square" lIns="0" tIns="0" rIns="0" bIns="0" rtlCol="0"/>
          <a:lstStyle/>
          <a:p/>
        </p:txBody>
      </p:sp>
      <p:sp>
        <p:nvSpPr>
          <p:cNvPr id="36" name="object 36"/>
          <p:cNvSpPr/>
          <p:nvPr/>
        </p:nvSpPr>
        <p:spPr>
          <a:xfrm>
            <a:off x="7697782" y="3942939"/>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7" name="object 37"/>
          <p:cNvSpPr/>
          <p:nvPr/>
        </p:nvSpPr>
        <p:spPr>
          <a:xfrm>
            <a:off x="7697782" y="4002690"/>
            <a:ext cx="83185" cy="83185"/>
          </a:xfrm>
          <a:custGeom>
            <a:avLst/>
            <a:gdLst/>
            <a:ahLst/>
            <a:cxnLst/>
            <a:rect l="l" t="t" r="r" b="b"/>
            <a:pathLst>
              <a:path w="83184" h="83185">
                <a:moveTo>
                  <a:pt x="0" y="82895"/>
                </a:moveTo>
                <a:lnTo>
                  <a:pt x="82960" y="0"/>
                </a:lnTo>
              </a:path>
            </a:pathLst>
          </a:custGeom>
          <a:ln w="10969">
            <a:solidFill>
              <a:srgbClr val="FF00FF"/>
            </a:solidFill>
          </a:ln>
        </p:spPr>
        <p:txBody>
          <a:bodyPr wrap="square" lIns="0" tIns="0" rIns="0" bIns="0" rtlCol="0"/>
          <a:lstStyle/>
          <a:p/>
        </p:txBody>
      </p:sp>
      <p:sp>
        <p:nvSpPr>
          <p:cNvPr id="38" name="object 38"/>
          <p:cNvSpPr/>
          <p:nvPr/>
        </p:nvSpPr>
        <p:spPr>
          <a:xfrm>
            <a:off x="7729528" y="4062389"/>
            <a:ext cx="51435" cy="51435"/>
          </a:xfrm>
          <a:custGeom>
            <a:avLst/>
            <a:gdLst/>
            <a:ahLst/>
            <a:cxnLst/>
            <a:rect l="l" t="t" r="r" b="b"/>
            <a:pathLst>
              <a:path w="51434" h="51435">
                <a:moveTo>
                  <a:pt x="0" y="51224"/>
                </a:moveTo>
                <a:lnTo>
                  <a:pt x="51213" y="0"/>
                </a:lnTo>
              </a:path>
            </a:pathLst>
          </a:custGeom>
          <a:ln w="10969">
            <a:solidFill>
              <a:srgbClr val="FF00FF"/>
            </a:solidFill>
          </a:ln>
        </p:spPr>
        <p:txBody>
          <a:bodyPr wrap="square" lIns="0" tIns="0" rIns="0" bIns="0" rtlCol="0"/>
          <a:lstStyle/>
          <a:p/>
        </p:txBody>
      </p:sp>
      <p:sp>
        <p:nvSpPr>
          <p:cNvPr id="39" name="object 39"/>
          <p:cNvSpPr/>
          <p:nvPr/>
        </p:nvSpPr>
        <p:spPr>
          <a:xfrm>
            <a:off x="7692911" y="3363776"/>
            <a:ext cx="92710" cy="0"/>
          </a:xfrm>
          <a:custGeom>
            <a:avLst/>
            <a:gdLst/>
            <a:ahLst/>
            <a:cxnLst/>
            <a:rect l="l" t="t" r="r" b="b"/>
            <a:pathLst>
              <a:path w="92709">
                <a:moveTo>
                  <a:pt x="0" y="0"/>
                </a:moveTo>
                <a:lnTo>
                  <a:pt x="92702" y="0"/>
                </a:lnTo>
              </a:path>
            </a:pathLst>
          </a:custGeom>
          <a:ln w="10965">
            <a:solidFill>
              <a:srgbClr val="FF00FF"/>
            </a:solidFill>
          </a:ln>
        </p:spPr>
        <p:txBody>
          <a:bodyPr wrap="square" lIns="0" tIns="0" rIns="0" bIns="0" rtlCol="0"/>
          <a:lstStyle/>
          <a:p/>
        </p:txBody>
      </p:sp>
      <p:sp>
        <p:nvSpPr>
          <p:cNvPr id="40" name="object 40"/>
          <p:cNvSpPr/>
          <p:nvPr/>
        </p:nvSpPr>
        <p:spPr>
          <a:xfrm>
            <a:off x="7785613" y="3363776"/>
            <a:ext cx="0" cy="755015"/>
          </a:xfrm>
          <a:custGeom>
            <a:avLst/>
            <a:gdLst/>
            <a:ahLst/>
            <a:cxnLst/>
            <a:rect l="l" t="t" r="r" b="b"/>
            <a:pathLst>
              <a:path h="755014">
                <a:moveTo>
                  <a:pt x="0" y="0"/>
                </a:moveTo>
                <a:lnTo>
                  <a:pt x="0" y="754722"/>
                </a:lnTo>
              </a:path>
            </a:pathLst>
          </a:custGeom>
          <a:ln w="10973">
            <a:solidFill>
              <a:srgbClr val="FF00FF"/>
            </a:solidFill>
          </a:ln>
        </p:spPr>
        <p:txBody>
          <a:bodyPr wrap="square" lIns="0" tIns="0" rIns="0" bIns="0" rtlCol="0"/>
          <a:lstStyle/>
          <a:p/>
        </p:txBody>
      </p:sp>
      <p:sp>
        <p:nvSpPr>
          <p:cNvPr id="41" name="object 41"/>
          <p:cNvSpPr/>
          <p:nvPr/>
        </p:nvSpPr>
        <p:spPr>
          <a:xfrm>
            <a:off x="7692911" y="3363776"/>
            <a:ext cx="0" cy="755015"/>
          </a:xfrm>
          <a:custGeom>
            <a:avLst/>
            <a:gdLst/>
            <a:ahLst/>
            <a:cxnLst/>
            <a:rect l="l" t="t" r="r" b="b"/>
            <a:pathLst>
              <a:path h="755014">
                <a:moveTo>
                  <a:pt x="0" y="754722"/>
                </a:moveTo>
                <a:lnTo>
                  <a:pt x="0" y="0"/>
                </a:lnTo>
              </a:path>
            </a:pathLst>
          </a:custGeom>
          <a:ln w="10973">
            <a:solidFill>
              <a:srgbClr val="FF00FF"/>
            </a:solidFill>
          </a:ln>
        </p:spPr>
        <p:txBody>
          <a:bodyPr wrap="square" lIns="0" tIns="0" rIns="0" bIns="0" rtlCol="0"/>
          <a:lstStyle/>
          <a:p/>
        </p:txBody>
      </p:sp>
      <p:sp>
        <p:nvSpPr>
          <p:cNvPr id="42" name="object 42"/>
          <p:cNvSpPr/>
          <p:nvPr/>
        </p:nvSpPr>
        <p:spPr>
          <a:xfrm>
            <a:off x="5787606" y="4086811"/>
            <a:ext cx="27305" cy="27305"/>
          </a:xfrm>
          <a:custGeom>
            <a:avLst/>
            <a:gdLst/>
            <a:ahLst/>
            <a:cxnLst/>
            <a:rect l="l" t="t" r="r" b="b"/>
            <a:pathLst>
              <a:path w="27304" h="27304">
                <a:moveTo>
                  <a:pt x="0" y="0"/>
                </a:moveTo>
                <a:lnTo>
                  <a:pt x="26824" y="26803"/>
                </a:lnTo>
              </a:path>
            </a:pathLst>
          </a:custGeom>
          <a:ln w="10969">
            <a:solidFill>
              <a:srgbClr val="0000FF"/>
            </a:solidFill>
          </a:ln>
        </p:spPr>
        <p:txBody>
          <a:bodyPr wrap="square" lIns="0" tIns="0" rIns="0" bIns="0" rtlCol="0"/>
          <a:lstStyle/>
          <a:p/>
        </p:txBody>
      </p:sp>
      <p:sp>
        <p:nvSpPr>
          <p:cNvPr id="43" name="object 43"/>
          <p:cNvSpPr/>
          <p:nvPr/>
        </p:nvSpPr>
        <p:spPr>
          <a:xfrm>
            <a:off x="5787606" y="4086811"/>
            <a:ext cx="27305" cy="27305"/>
          </a:xfrm>
          <a:custGeom>
            <a:avLst/>
            <a:gdLst/>
            <a:ahLst/>
            <a:cxnLst/>
            <a:rect l="l" t="t" r="r" b="b"/>
            <a:pathLst>
              <a:path w="27304" h="27304">
                <a:moveTo>
                  <a:pt x="0" y="0"/>
                </a:moveTo>
                <a:lnTo>
                  <a:pt x="26824" y="26803"/>
                </a:lnTo>
              </a:path>
            </a:pathLst>
          </a:custGeom>
          <a:ln w="10969">
            <a:solidFill>
              <a:srgbClr val="0000FF"/>
            </a:solidFill>
          </a:ln>
        </p:spPr>
        <p:txBody>
          <a:bodyPr wrap="square" lIns="0" tIns="0" rIns="0" bIns="0" rtlCol="0"/>
          <a:lstStyle/>
          <a:p/>
        </p:txBody>
      </p:sp>
      <p:sp>
        <p:nvSpPr>
          <p:cNvPr id="44" name="object 44"/>
          <p:cNvSpPr/>
          <p:nvPr/>
        </p:nvSpPr>
        <p:spPr>
          <a:xfrm>
            <a:off x="5847403" y="4086811"/>
            <a:ext cx="24765" cy="24765"/>
          </a:xfrm>
          <a:custGeom>
            <a:avLst/>
            <a:gdLst/>
            <a:ahLst/>
            <a:cxnLst/>
            <a:rect l="l" t="t" r="r" b="b"/>
            <a:pathLst>
              <a:path w="24764" h="24764">
                <a:moveTo>
                  <a:pt x="0" y="0"/>
                </a:moveTo>
                <a:lnTo>
                  <a:pt x="24388" y="24370"/>
                </a:lnTo>
              </a:path>
            </a:pathLst>
          </a:custGeom>
          <a:ln w="10969">
            <a:solidFill>
              <a:srgbClr val="0000FF"/>
            </a:solidFill>
          </a:ln>
        </p:spPr>
        <p:txBody>
          <a:bodyPr wrap="square" lIns="0" tIns="0" rIns="0" bIns="0" rtlCol="0"/>
          <a:lstStyle/>
          <a:p/>
        </p:txBody>
      </p:sp>
      <p:sp>
        <p:nvSpPr>
          <p:cNvPr id="45" name="object 45"/>
          <p:cNvSpPr/>
          <p:nvPr/>
        </p:nvSpPr>
        <p:spPr>
          <a:xfrm>
            <a:off x="5782735" y="4081926"/>
            <a:ext cx="93980" cy="0"/>
          </a:xfrm>
          <a:custGeom>
            <a:avLst/>
            <a:gdLst/>
            <a:ahLst/>
            <a:cxnLst/>
            <a:rect l="l" t="t" r="r" b="b"/>
            <a:pathLst>
              <a:path w="93979">
                <a:moveTo>
                  <a:pt x="0" y="0"/>
                </a:moveTo>
                <a:lnTo>
                  <a:pt x="93928" y="0"/>
                </a:lnTo>
              </a:path>
            </a:pathLst>
          </a:custGeom>
          <a:ln w="10965">
            <a:solidFill>
              <a:srgbClr val="0000FF"/>
            </a:solidFill>
          </a:ln>
        </p:spPr>
        <p:txBody>
          <a:bodyPr wrap="square" lIns="0" tIns="0" rIns="0" bIns="0" rtlCol="0"/>
          <a:lstStyle/>
          <a:p/>
        </p:txBody>
      </p:sp>
      <p:sp>
        <p:nvSpPr>
          <p:cNvPr id="46" name="object 46"/>
          <p:cNvSpPr/>
          <p:nvPr/>
        </p:nvSpPr>
        <p:spPr>
          <a:xfrm>
            <a:off x="5873919" y="4081926"/>
            <a:ext cx="0" cy="36830"/>
          </a:xfrm>
          <a:custGeom>
            <a:avLst/>
            <a:gdLst/>
            <a:ahLst/>
            <a:cxnLst/>
            <a:rect l="l" t="t" r="r" b="b"/>
            <a:pathLst>
              <a:path h="36829">
                <a:moveTo>
                  <a:pt x="0" y="0"/>
                </a:moveTo>
                <a:lnTo>
                  <a:pt x="0" y="36572"/>
                </a:lnTo>
              </a:path>
            </a:pathLst>
          </a:custGeom>
          <a:ln w="5486">
            <a:solidFill>
              <a:srgbClr val="0000FF"/>
            </a:solidFill>
          </a:ln>
        </p:spPr>
        <p:txBody>
          <a:bodyPr wrap="square" lIns="0" tIns="0" rIns="0" bIns="0" rtlCol="0"/>
          <a:lstStyle/>
          <a:p/>
        </p:txBody>
      </p:sp>
      <p:sp>
        <p:nvSpPr>
          <p:cNvPr id="47" name="object 47"/>
          <p:cNvSpPr/>
          <p:nvPr/>
        </p:nvSpPr>
        <p:spPr>
          <a:xfrm>
            <a:off x="5782735" y="4081926"/>
            <a:ext cx="0" cy="36830"/>
          </a:xfrm>
          <a:custGeom>
            <a:avLst/>
            <a:gdLst/>
            <a:ahLst/>
            <a:cxnLst/>
            <a:rect l="l" t="t" r="r" b="b"/>
            <a:pathLst>
              <a:path h="36829">
                <a:moveTo>
                  <a:pt x="0" y="36572"/>
                </a:moveTo>
                <a:lnTo>
                  <a:pt x="0" y="0"/>
                </a:lnTo>
              </a:path>
            </a:pathLst>
          </a:custGeom>
          <a:ln w="10973">
            <a:solidFill>
              <a:srgbClr val="0000FF"/>
            </a:solidFill>
          </a:ln>
        </p:spPr>
        <p:txBody>
          <a:bodyPr wrap="square" lIns="0" tIns="0" rIns="0" bIns="0" rtlCol="0"/>
          <a:lstStyle/>
          <a:p/>
        </p:txBody>
      </p:sp>
      <p:sp>
        <p:nvSpPr>
          <p:cNvPr id="48" name="object 48"/>
          <p:cNvSpPr/>
          <p:nvPr/>
        </p:nvSpPr>
        <p:spPr>
          <a:xfrm>
            <a:off x="6445680" y="3891098"/>
            <a:ext cx="103692" cy="228000"/>
          </a:xfrm>
          <a:prstGeom prst="rect">
            <a:avLst/>
          </a:prstGeom>
          <a:blipFill>
            <a:blip r:embed="rId2" cstate="print"/>
            <a:stretch>
              <a:fillRect/>
            </a:stretch>
          </a:blipFill>
        </p:spPr>
        <p:txBody>
          <a:bodyPr wrap="square" lIns="0" tIns="0" rIns="0" bIns="0" rtlCol="0"/>
          <a:lstStyle/>
          <a:p/>
        </p:txBody>
      </p:sp>
      <p:sp>
        <p:nvSpPr>
          <p:cNvPr id="49" name="object 49"/>
          <p:cNvSpPr/>
          <p:nvPr/>
        </p:nvSpPr>
        <p:spPr>
          <a:xfrm>
            <a:off x="7117793" y="3724065"/>
            <a:ext cx="93912" cy="395033"/>
          </a:xfrm>
          <a:prstGeom prst="rect">
            <a:avLst/>
          </a:prstGeom>
          <a:blipFill>
            <a:blip r:embed="rId3" cstate="print"/>
            <a:stretch>
              <a:fillRect/>
            </a:stretch>
          </a:blipFill>
        </p:spPr>
        <p:txBody>
          <a:bodyPr wrap="square" lIns="0" tIns="0" rIns="0" bIns="0" rtlCol="0"/>
          <a:lstStyle/>
          <a:p/>
        </p:txBody>
      </p:sp>
      <p:sp>
        <p:nvSpPr>
          <p:cNvPr id="50" name="object 50"/>
          <p:cNvSpPr/>
          <p:nvPr/>
        </p:nvSpPr>
        <p:spPr>
          <a:xfrm>
            <a:off x="7211109" y="3729548"/>
            <a:ext cx="0" cy="389255"/>
          </a:xfrm>
          <a:custGeom>
            <a:avLst/>
            <a:gdLst/>
            <a:ahLst/>
            <a:cxnLst/>
            <a:rect l="l" t="t" r="r" b="b"/>
            <a:pathLst>
              <a:path h="389254">
                <a:moveTo>
                  <a:pt x="0" y="0"/>
                </a:moveTo>
                <a:lnTo>
                  <a:pt x="0" y="388950"/>
                </a:lnTo>
              </a:path>
            </a:pathLst>
          </a:custGeom>
          <a:ln w="10973">
            <a:solidFill>
              <a:srgbClr val="0000FF"/>
            </a:solidFill>
          </a:ln>
        </p:spPr>
        <p:txBody>
          <a:bodyPr wrap="square" lIns="0" tIns="0" rIns="0" bIns="0" rtlCol="0"/>
          <a:lstStyle/>
          <a:p/>
        </p:txBody>
      </p:sp>
      <p:sp>
        <p:nvSpPr>
          <p:cNvPr id="51" name="object 51"/>
          <p:cNvSpPr/>
          <p:nvPr/>
        </p:nvSpPr>
        <p:spPr>
          <a:xfrm>
            <a:off x="7118390" y="3729548"/>
            <a:ext cx="0" cy="389255"/>
          </a:xfrm>
          <a:custGeom>
            <a:avLst/>
            <a:gdLst/>
            <a:ahLst/>
            <a:cxnLst/>
            <a:rect l="l" t="t" r="r" b="b"/>
            <a:pathLst>
              <a:path h="389254">
                <a:moveTo>
                  <a:pt x="0" y="388950"/>
                </a:moveTo>
                <a:lnTo>
                  <a:pt x="0" y="0"/>
                </a:lnTo>
              </a:path>
            </a:pathLst>
          </a:custGeom>
          <a:ln w="10973">
            <a:solidFill>
              <a:srgbClr val="0000FF"/>
            </a:solidFill>
          </a:ln>
        </p:spPr>
        <p:txBody>
          <a:bodyPr wrap="square" lIns="0" tIns="0" rIns="0" bIns="0" rtlCol="0"/>
          <a:lstStyle/>
          <a:p/>
        </p:txBody>
      </p:sp>
      <p:sp>
        <p:nvSpPr>
          <p:cNvPr id="52" name="object 52"/>
          <p:cNvSpPr/>
          <p:nvPr/>
        </p:nvSpPr>
        <p:spPr>
          <a:xfrm>
            <a:off x="7790484" y="3517399"/>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3" name="object 53"/>
          <p:cNvSpPr/>
          <p:nvPr/>
        </p:nvSpPr>
        <p:spPr>
          <a:xfrm>
            <a:off x="7790484" y="3577150"/>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4" name="object 54"/>
          <p:cNvSpPr/>
          <p:nvPr/>
        </p:nvSpPr>
        <p:spPr>
          <a:xfrm>
            <a:off x="7790484" y="3636901"/>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5" name="object 55"/>
          <p:cNvSpPr/>
          <p:nvPr/>
        </p:nvSpPr>
        <p:spPr>
          <a:xfrm>
            <a:off x="7790484" y="3696652"/>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6" name="object 56"/>
          <p:cNvSpPr/>
          <p:nvPr/>
        </p:nvSpPr>
        <p:spPr>
          <a:xfrm>
            <a:off x="7790484" y="3756368"/>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7" name="object 57"/>
          <p:cNvSpPr/>
          <p:nvPr/>
        </p:nvSpPr>
        <p:spPr>
          <a:xfrm>
            <a:off x="7790484" y="3816119"/>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8" name="object 58"/>
          <p:cNvSpPr/>
          <p:nvPr/>
        </p:nvSpPr>
        <p:spPr>
          <a:xfrm>
            <a:off x="7790484" y="3875870"/>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59" name="object 59"/>
          <p:cNvSpPr/>
          <p:nvPr/>
        </p:nvSpPr>
        <p:spPr>
          <a:xfrm>
            <a:off x="7790484" y="3935621"/>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60" name="object 60"/>
          <p:cNvSpPr/>
          <p:nvPr/>
        </p:nvSpPr>
        <p:spPr>
          <a:xfrm>
            <a:off x="7790484" y="3995338"/>
            <a:ext cx="84455" cy="84455"/>
          </a:xfrm>
          <a:custGeom>
            <a:avLst/>
            <a:gdLst/>
            <a:ahLst/>
            <a:cxnLst/>
            <a:rect l="l" t="t" r="r" b="b"/>
            <a:pathLst>
              <a:path w="84454" h="84454">
                <a:moveTo>
                  <a:pt x="0" y="0"/>
                </a:moveTo>
                <a:lnTo>
                  <a:pt x="84186" y="84154"/>
                </a:lnTo>
              </a:path>
            </a:pathLst>
          </a:custGeom>
          <a:ln w="10969">
            <a:solidFill>
              <a:srgbClr val="0000FF"/>
            </a:solidFill>
          </a:ln>
        </p:spPr>
        <p:txBody>
          <a:bodyPr wrap="square" lIns="0" tIns="0" rIns="0" bIns="0" rtlCol="0"/>
          <a:lstStyle/>
          <a:p/>
        </p:txBody>
      </p:sp>
      <p:sp>
        <p:nvSpPr>
          <p:cNvPr id="61" name="object 61"/>
          <p:cNvSpPr/>
          <p:nvPr/>
        </p:nvSpPr>
        <p:spPr>
          <a:xfrm>
            <a:off x="7790484" y="4055088"/>
            <a:ext cx="59055" cy="59055"/>
          </a:xfrm>
          <a:custGeom>
            <a:avLst/>
            <a:gdLst/>
            <a:ahLst/>
            <a:cxnLst/>
            <a:rect l="l" t="t" r="r" b="b"/>
            <a:pathLst>
              <a:path w="59054" h="59054">
                <a:moveTo>
                  <a:pt x="0" y="0"/>
                </a:moveTo>
                <a:lnTo>
                  <a:pt x="58571" y="58525"/>
                </a:lnTo>
              </a:path>
            </a:pathLst>
          </a:custGeom>
          <a:ln w="10969">
            <a:solidFill>
              <a:srgbClr val="0000FF"/>
            </a:solidFill>
          </a:ln>
        </p:spPr>
        <p:txBody>
          <a:bodyPr wrap="square" lIns="0" tIns="0" rIns="0" bIns="0" rtlCol="0"/>
          <a:lstStyle/>
          <a:p/>
        </p:txBody>
      </p:sp>
      <p:sp>
        <p:nvSpPr>
          <p:cNvPr id="62" name="object 62"/>
          <p:cNvSpPr/>
          <p:nvPr/>
        </p:nvSpPr>
        <p:spPr>
          <a:xfrm>
            <a:off x="7790484" y="3517399"/>
            <a:ext cx="84455" cy="84455"/>
          </a:xfrm>
          <a:custGeom>
            <a:avLst/>
            <a:gdLst/>
            <a:ahLst/>
            <a:cxnLst/>
            <a:rect l="l" t="t" r="r" b="b"/>
            <a:pathLst>
              <a:path w="84454" h="84454">
                <a:moveTo>
                  <a:pt x="0" y="0"/>
                </a:moveTo>
                <a:lnTo>
                  <a:pt x="84186" y="84120"/>
                </a:lnTo>
              </a:path>
            </a:pathLst>
          </a:custGeom>
          <a:ln w="10969">
            <a:solidFill>
              <a:srgbClr val="0000FF"/>
            </a:solidFill>
          </a:ln>
        </p:spPr>
        <p:txBody>
          <a:bodyPr wrap="square" lIns="0" tIns="0" rIns="0" bIns="0" rtlCol="0"/>
          <a:lstStyle/>
          <a:p/>
        </p:txBody>
      </p:sp>
      <p:sp>
        <p:nvSpPr>
          <p:cNvPr id="63" name="object 63"/>
          <p:cNvSpPr/>
          <p:nvPr/>
        </p:nvSpPr>
        <p:spPr>
          <a:xfrm>
            <a:off x="7850282" y="3517399"/>
            <a:ext cx="24765" cy="24765"/>
          </a:xfrm>
          <a:custGeom>
            <a:avLst/>
            <a:gdLst/>
            <a:ahLst/>
            <a:cxnLst/>
            <a:rect l="l" t="t" r="r" b="b"/>
            <a:pathLst>
              <a:path w="24765" h="24764">
                <a:moveTo>
                  <a:pt x="0" y="0"/>
                </a:moveTo>
                <a:lnTo>
                  <a:pt x="24388" y="24404"/>
                </a:lnTo>
              </a:path>
            </a:pathLst>
          </a:custGeom>
          <a:ln w="10969">
            <a:solidFill>
              <a:srgbClr val="0000FF"/>
            </a:solidFill>
          </a:ln>
        </p:spPr>
        <p:txBody>
          <a:bodyPr wrap="square" lIns="0" tIns="0" rIns="0" bIns="0" rtlCol="0"/>
          <a:lstStyle/>
          <a:p/>
        </p:txBody>
      </p:sp>
      <p:sp>
        <p:nvSpPr>
          <p:cNvPr id="64" name="object 64"/>
          <p:cNvSpPr/>
          <p:nvPr/>
        </p:nvSpPr>
        <p:spPr>
          <a:xfrm>
            <a:off x="7785613" y="3512515"/>
            <a:ext cx="93980" cy="0"/>
          </a:xfrm>
          <a:custGeom>
            <a:avLst/>
            <a:gdLst/>
            <a:ahLst/>
            <a:cxnLst/>
            <a:rect l="l" t="t" r="r" b="b"/>
            <a:pathLst>
              <a:path w="93979">
                <a:moveTo>
                  <a:pt x="0" y="0"/>
                </a:moveTo>
                <a:lnTo>
                  <a:pt x="93928" y="0"/>
                </a:lnTo>
              </a:path>
            </a:pathLst>
          </a:custGeom>
          <a:ln w="10965">
            <a:solidFill>
              <a:srgbClr val="0000FF"/>
            </a:solidFill>
          </a:ln>
        </p:spPr>
        <p:txBody>
          <a:bodyPr wrap="square" lIns="0" tIns="0" rIns="0" bIns="0" rtlCol="0"/>
          <a:lstStyle/>
          <a:p/>
        </p:txBody>
      </p:sp>
      <p:sp>
        <p:nvSpPr>
          <p:cNvPr id="65" name="object 65"/>
          <p:cNvSpPr/>
          <p:nvPr/>
        </p:nvSpPr>
        <p:spPr>
          <a:xfrm>
            <a:off x="7879541" y="3512515"/>
            <a:ext cx="0" cy="606425"/>
          </a:xfrm>
          <a:custGeom>
            <a:avLst/>
            <a:gdLst/>
            <a:ahLst/>
            <a:cxnLst/>
            <a:rect l="l" t="t" r="r" b="b"/>
            <a:pathLst>
              <a:path h="606425">
                <a:moveTo>
                  <a:pt x="0" y="0"/>
                </a:moveTo>
                <a:lnTo>
                  <a:pt x="0" y="605983"/>
                </a:lnTo>
              </a:path>
            </a:pathLst>
          </a:custGeom>
          <a:ln w="10973">
            <a:solidFill>
              <a:srgbClr val="0000FF"/>
            </a:solidFill>
          </a:ln>
        </p:spPr>
        <p:txBody>
          <a:bodyPr wrap="square" lIns="0" tIns="0" rIns="0" bIns="0" rtlCol="0"/>
          <a:lstStyle/>
          <a:p/>
        </p:txBody>
      </p:sp>
      <p:sp>
        <p:nvSpPr>
          <p:cNvPr id="66" name="object 66"/>
          <p:cNvSpPr/>
          <p:nvPr/>
        </p:nvSpPr>
        <p:spPr>
          <a:xfrm>
            <a:off x="7785613" y="3512515"/>
            <a:ext cx="0" cy="606425"/>
          </a:xfrm>
          <a:custGeom>
            <a:avLst/>
            <a:gdLst/>
            <a:ahLst/>
            <a:cxnLst/>
            <a:rect l="l" t="t" r="r" b="b"/>
            <a:pathLst>
              <a:path h="606425">
                <a:moveTo>
                  <a:pt x="0" y="605983"/>
                </a:moveTo>
                <a:lnTo>
                  <a:pt x="0" y="0"/>
                </a:lnTo>
              </a:path>
            </a:pathLst>
          </a:custGeom>
          <a:ln w="10973">
            <a:solidFill>
              <a:srgbClr val="0000FF"/>
            </a:solidFill>
          </a:ln>
        </p:spPr>
        <p:txBody>
          <a:bodyPr wrap="square" lIns="0" tIns="0" rIns="0" bIns="0" rtlCol="0"/>
          <a:lstStyle/>
          <a:p/>
        </p:txBody>
      </p:sp>
      <p:sp>
        <p:nvSpPr>
          <p:cNvPr id="67" name="object 67"/>
          <p:cNvSpPr/>
          <p:nvPr/>
        </p:nvSpPr>
        <p:spPr>
          <a:xfrm>
            <a:off x="5881534" y="4086811"/>
            <a:ext cx="83185" cy="0"/>
          </a:xfrm>
          <a:custGeom>
            <a:avLst/>
            <a:gdLst/>
            <a:ahLst/>
            <a:cxnLst/>
            <a:rect l="l" t="t" r="r" b="b"/>
            <a:pathLst>
              <a:path w="83185">
                <a:moveTo>
                  <a:pt x="0" y="0"/>
                </a:moveTo>
                <a:lnTo>
                  <a:pt x="82960" y="0"/>
                </a:lnTo>
              </a:path>
            </a:pathLst>
          </a:custGeom>
          <a:ln w="10965">
            <a:solidFill>
              <a:srgbClr val="00FFFF"/>
            </a:solidFill>
          </a:ln>
        </p:spPr>
        <p:txBody>
          <a:bodyPr wrap="square" lIns="0" tIns="0" rIns="0" bIns="0" rtlCol="0"/>
          <a:lstStyle/>
          <a:p/>
        </p:txBody>
      </p:sp>
      <p:sp>
        <p:nvSpPr>
          <p:cNvPr id="68" name="object 68"/>
          <p:cNvSpPr/>
          <p:nvPr/>
        </p:nvSpPr>
        <p:spPr>
          <a:xfrm>
            <a:off x="5876663" y="4081926"/>
            <a:ext cx="92710" cy="0"/>
          </a:xfrm>
          <a:custGeom>
            <a:avLst/>
            <a:gdLst/>
            <a:ahLst/>
            <a:cxnLst/>
            <a:rect l="l" t="t" r="r" b="b"/>
            <a:pathLst>
              <a:path w="92710">
                <a:moveTo>
                  <a:pt x="0" y="0"/>
                </a:moveTo>
                <a:lnTo>
                  <a:pt x="92702" y="0"/>
                </a:lnTo>
              </a:path>
            </a:pathLst>
          </a:custGeom>
          <a:ln w="10965">
            <a:solidFill>
              <a:srgbClr val="00FFFF"/>
            </a:solidFill>
          </a:ln>
        </p:spPr>
        <p:txBody>
          <a:bodyPr wrap="square" lIns="0" tIns="0" rIns="0" bIns="0" rtlCol="0"/>
          <a:lstStyle/>
          <a:p/>
        </p:txBody>
      </p:sp>
      <p:sp>
        <p:nvSpPr>
          <p:cNvPr id="69" name="object 69"/>
          <p:cNvSpPr/>
          <p:nvPr/>
        </p:nvSpPr>
        <p:spPr>
          <a:xfrm>
            <a:off x="5969365" y="4081926"/>
            <a:ext cx="0" cy="36830"/>
          </a:xfrm>
          <a:custGeom>
            <a:avLst/>
            <a:gdLst/>
            <a:ahLst/>
            <a:cxnLst/>
            <a:rect l="l" t="t" r="r" b="b"/>
            <a:pathLst>
              <a:path h="36829">
                <a:moveTo>
                  <a:pt x="0" y="0"/>
                </a:moveTo>
                <a:lnTo>
                  <a:pt x="0" y="36572"/>
                </a:lnTo>
              </a:path>
            </a:pathLst>
          </a:custGeom>
          <a:ln w="10973">
            <a:solidFill>
              <a:srgbClr val="00FFFF"/>
            </a:solidFill>
          </a:ln>
        </p:spPr>
        <p:txBody>
          <a:bodyPr wrap="square" lIns="0" tIns="0" rIns="0" bIns="0" rtlCol="0"/>
          <a:lstStyle/>
          <a:p/>
        </p:txBody>
      </p:sp>
      <p:sp>
        <p:nvSpPr>
          <p:cNvPr id="70" name="object 70"/>
          <p:cNvSpPr/>
          <p:nvPr/>
        </p:nvSpPr>
        <p:spPr>
          <a:xfrm>
            <a:off x="5876663" y="4081926"/>
            <a:ext cx="0" cy="36830"/>
          </a:xfrm>
          <a:custGeom>
            <a:avLst/>
            <a:gdLst/>
            <a:ahLst/>
            <a:cxnLst/>
            <a:rect l="l" t="t" r="r" b="b"/>
            <a:pathLst>
              <a:path h="36829">
                <a:moveTo>
                  <a:pt x="0" y="36572"/>
                </a:moveTo>
                <a:lnTo>
                  <a:pt x="0" y="0"/>
                </a:lnTo>
              </a:path>
            </a:pathLst>
          </a:custGeom>
          <a:ln w="10973">
            <a:solidFill>
              <a:srgbClr val="00FFFF"/>
            </a:solidFill>
          </a:ln>
        </p:spPr>
        <p:txBody>
          <a:bodyPr wrap="square" lIns="0" tIns="0" rIns="0" bIns="0" rtlCol="0"/>
          <a:lstStyle/>
          <a:p/>
        </p:txBody>
      </p:sp>
      <p:sp>
        <p:nvSpPr>
          <p:cNvPr id="71" name="object 71"/>
          <p:cNvSpPr/>
          <p:nvPr/>
        </p:nvSpPr>
        <p:spPr>
          <a:xfrm>
            <a:off x="6548757" y="3368694"/>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2" name="object 72"/>
          <p:cNvSpPr/>
          <p:nvPr/>
        </p:nvSpPr>
        <p:spPr>
          <a:xfrm>
            <a:off x="6548757" y="3411342"/>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3" name="object 73"/>
          <p:cNvSpPr/>
          <p:nvPr/>
        </p:nvSpPr>
        <p:spPr>
          <a:xfrm>
            <a:off x="6548757" y="3454024"/>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4" name="object 74"/>
          <p:cNvSpPr/>
          <p:nvPr/>
        </p:nvSpPr>
        <p:spPr>
          <a:xfrm>
            <a:off x="6548757" y="3496688"/>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5" name="object 75"/>
          <p:cNvSpPr/>
          <p:nvPr/>
        </p:nvSpPr>
        <p:spPr>
          <a:xfrm>
            <a:off x="6548757" y="3539370"/>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6" name="object 76"/>
          <p:cNvSpPr/>
          <p:nvPr/>
        </p:nvSpPr>
        <p:spPr>
          <a:xfrm>
            <a:off x="6548757" y="3582017"/>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7" name="object 77"/>
          <p:cNvSpPr/>
          <p:nvPr/>
        </p:nvSpPr>
        <p:spPr>
          <a:xfrm>
            <a:off x="6548757" y="3624716"/>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8" name="object 78"/>
          <p:cNvSpPr/>
          <p:nvPr/>
        </p:nvSpPr>
        <p:spPr>
          <a:xfrm>
            <a:off x="6548757" y="3667363"/>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79" name="object 79"/>
          <p:cNvSpPr/>
          <p:nvPr/>
        </p:nvSpPr>
        <p:spPr>
          <a:xfrm>
            <a:off x="6548757" y="3710062"/>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0" name="object 80"/>
          <p:cNvSpPr/>
          <p:nvPr/>
        </p:nvSpPr>
        <p:spPr>
          <a:xfrm>
            <a:off x="6548757" y="3752710"/>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1" name="object 81"/>
          <p:cNvSpPr/>
          <p:nvPr/>
        </p:nvSpPr>
        <p:spPr>
          <a:xfrm>
            <a:off x="6548757" y="3795408"/>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2" name="object 82"/>
          <p:cNvSpPr/>
          <p:nvPr/>
        </p:nvSpPr>
        <p:spPr>
          <a:xfrm>
            <a:off x="6548757" y="3838056"/>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3" name="object 83"/>
          <p:cNvSpPr/>
          <p:nvPr/>
        </p:nvSpPr>
        <p:spPr>
          <a:xfrm>
            <a:off x="6548757" y="3880737"/>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4" name="object 84"/>
          <p:cNvSpPr/>
          <p:nvPr/>
        </p:nvSpPr>
        <p:spPr>
          <a:xfrm>
            <a:off x="6548757" y="3923436"/>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5" name="object 85"/>
          <p:cNvSpPr/>
          <p:nvPr/>
        </p:nvSpPr>
        <p:spPr>
          <a:xfrm>
            <a:off x="6548757" y="3966083"/>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6" name="object 86"/>
          <p:cNvSpPr/>
          <p:nvPr/>
        </p:nvSpPr>
        <p:spPr>
          <a:xfrm>
            <a:off x="6548757" y="4008782"/>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7" name="object 87"/>
          <p:cNvSpPr/>
          <p:nvPr/>
        </p:nvSpPr>
        <p:spPr>
          <a:xfrm>
            <a:off x="6548757" y="4051430"/>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8" name="object 88"/>
          <p:cNvSpPr/>
          <p:nvPr/>
        </p:nvSpPr>
        <p:spPr>
          <a:xfrm>
            <a:off x="6548757" y="4094111"/>
            <a:ext cx="84455" cy="0"/>
          </a:xfrm>
          <a:custGeom>
            <a:avLst/>
            <a:gdLst/>
            <a:ahLst/>
            <a:cxnLst/>
            <a:rect l="l" t="t" r="r" b="b"/>
            <a:pathLst>
              <a:path w="84454">
                <a:moveTo>
                  <a:pt x="0" y="0"/>
                </a:moveTo>
                <a:lnTo>
                  <a:pt x="84186" y="0"/>
                </a:lnTo>
              </a:path>
            </a:pathLst>
          </a:custGeom>
          <a:ln w="10965">
            <a:solidFill>
              <a:srgbClr val="00FFFF"/>
            </a:solidFill>
          </a:ln>
        </p:spPr>
        <p:txBody>
          <a:bodyPr wrap="square" lIns="0" tIns="0" rIns="0" bIns="0" rtlCol="0"/>
          <a:lstStyle/>
          <a:p/>
        </p:txBody>
      </p:sp>
      <p:sp>
        <p:nvSpPr>
          <p:cNvPr id="89" name="object 89"/>
          <p:cNvSpPr/>
          <p:nvPr/>
        </p:nvSpPr>
        <p:spPr>
          <a:xfrm>
            <a:off x="6543886" y="3363776"/>
            <a:ext cx="93980" cy="0"/>
          </a:xfrm>
          <a:custGeom>
            <a:avLst/>
            <a:gdLst/>
            <a:ahLst/>
            <a:cxnLst/>
            <a:rect l="l" t="t" r="r" b="b"/>
            <a:pathLst>
              <a:path w="93979">
                <a:moveTo>
                  <a:pt x="0" y="0"/>
                </a:moveTo>
                <a:lnTo>
                  <a:pt x="93928" y="0"/>
                </a:lnTo>
              </a:path>
            </a:pathLst>
          </a:custGeom>
          <a:ln w="10965">
            <a:solidFill>
              <a:srgbClr val="00FFFF"/>
            </a:solidFill>
          </a:ln>
        </p:spPr>
        <p:txBody>
          <a:bodyPr wrap="square" lIns="0" tIns="0" rIns="0" bIns="0" rtlCol="0"/>
          <a:lstStyle/>
          <a:p/>
        </p:txBody>
      </p:sp>
      <p:sp>
        <p:nvSpPr>
          <p:cNvPr id="90" name="object 90"/>
          <p:cNvSpPr/>
          <p:nvPr/>
        </p:nvSpPr>
        <p:spPr>
          <a:xfrm>
            <a:off x="6637814" y="3363776"/>
            <a:ext cx="0" cy="755015"/>
          </a:xfrm>
          <a:custGeom>
            <a:avLst/>
            <a:gdLst/>
            <a:ahLst/>
            <a:cxnLst/>
            <a:rect l="l" t="t" r="r" b="b"/>
            <a:pathLst>
              <a:path h="755014">
                <a:moveTo>
                  <a:pt x="0" y="0"/>
                </a:moveTo>
                <a:lnTo>
                  <a:pt x="0" y="754722"/>
                </a:lnTo>
              </a:path>
            </a:pathLst>
          </a:custGeom>
          <a:ln w="10973">
            <a:solidFill>
              <a:srgbClr val="00FFFF"/>
            </a:solidFill>
          </a:ln>
        </p:spPr>
        <p:txBody>
          <a:bodyPr wrap="square" lIns="0" tIns="0" rIns="0" bIns="0" rtlCol="0"/>
          <a:lstStyle/>
          <a:p/>
        </p:txBody>
      </p:sp>
      <p:sp>
        <p:nvSpPr>
          <p:cNvPr id="91" name="object 91"/>
          <p:cNvSpPr/>
          <p:nvPr/>
        </p:nvSpPr>
        <p:spPr>
          <a:xfrm>
            <a:off x="6543886" y="3363776"/>
            <a:ext cx="0" cy="755015"/>
          </a:xfrm>
          <a:custGeom>
            <a:avLst/>
            <a:gdLst/>
            <a:ahLst/>
            <a:cxnLst/>
            <a:rect l="l" t="t" r="r" b="b"/>
            <a:pathLst>
              <a:path h="755014">
                <a:moveTo>
                  <a:pt x="0" y="754722"/>
                </a:moveTo>
                <a:lnTo>
                  <a:pt x="0" y="0"/>
                </a:lnTo>
              </a:path>
            </a:pathLst>
          </a:custGeom>
          <a:ln w="10973">
            <a:solidFill>
              <a:srgbClr val="00FFFF"/>
            </a:solidFill>
          </a:ln>
        </p:spPr>
        <p:txBody>
          <a:bodyPr wrap="square" lIns="0" tIns="0" rIns="0" bIns="0" rtlCol="0"/>
          <a:lstStyle/>
          <a:p/>
        </p:txBody>
      </p:sp>
      <p:sp>
        <p:nvSpPr>
          <p:cNvPr id="92" name="object 92"/>
          <p:cNvSpPr/>
          <p:nvPr/>
        </p:nvSpPr>
        <p:spPr>
          <a:xfrm>
            <a:off x="7215980" y="3165055"/>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3" name="object 93"/>
          <p:cNvSpPr/>
          <p:nvPr/>
        </p:nvSpPr>
        <p:spPr>
          <a:xfrm>
            <a:off x="7215980" y="3207753"/>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4" name="object 94"/>
          <p:cNvSpPr/>
          <p:nvPr/>
        </p:nvSpPr>
        <p:spPr>
          <a:xfrm>
            <a:off x="7215980" y="3250401"/>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5" name="object 95"/>
          <p:cNvSpPr/>
          <p:nvPr/>
        </p:nvSpPr>
        <p:spPr>
          <a:xfrm>
            <a:off x="7215980" y="3293100"/>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6" name="object 96"/>
          <p:cNvSpPr/>
          <p:nvPr/>
        </p:nvSpPr>
        <p:spPr>
          <a:xfrm>
            <a:off x="7215980" y="3335747"/>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7" name="object 97"/>
          <p:cNvSpPr/>
          <p:nvPr/>
        </p:nvSpPr>
        <p:spPr>
          <a:xfrm>
            <a:off x="7215980" y="3378429"/>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8" name="object 98"/>
          <p:cNvSpPr/>
          <p:nvPr/>
        </p:nvSpPr>
        <p:spPr>
          <a:xfrm>
            <a:off x="7215980" y="3421093"/>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99" name="object 99"/>
          <p:cNvSpPr/>
          <p:nvPr/>
        </p:nvSpPr>
        <p:spPr>
          <a:xfrm>
            <a:off x="7215980" y="3463775"/>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0" name="object 100"/>
          <p:cNvSpPr/>
          <p:nvPr/>
        </p:nvSpPr>
        <p:spPr>
          <a:xfrm>
            <a:off x="7215980" y="3506422"/>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1" name="object 101"/>
          <p:cNvSpPr/>
          <p:nvPr/>
        </p:nvSpPr>
        <p:spPr>
          <a:xfrm>
            <a:off x="7215980" y="3549121"/>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2" name="object 102"/>
          <p:cNvSpPr/>
          <p:nvPr/>
        </p:nvSpPr>
        <p:spPr>
          <a:xfrm>
            <a:off x="7215980" y="3591769"/>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3" name="object 103"/>
          <p:cNvSpPr/>
          <p:nvPr/>
        </p:nvSpPr>
        <p:spPr>
          <a:xfrm>
            <a:off x="7215980" y="3634467"/>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4" name="object 104"/>
          <p:cNvSpPr/>
          <p:nvPr/>
        </p:nvSpPr>
        <p:spPr>
          <a:xfrm>
            <a:off x="7215980" y="3677115"/>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5" name="object 105"/>
          <p:cNvSpPr/>
          <p:nvPr/>
        </p:nvSpPr>
        <p:spPr>
          <a:xfrm>
            <a:off x="7215980" y="3719813"/>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6" name="object 106"/>
          <p:cNvSpPr/>
          <p:nvPr/>
        </p:nvSpPr>
        <p:spPr>
          <a:xfrm>
            <a:off x="7215980" y="3762495"/>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7" name="object 107"/>
          <p:cNvSpPr/>
          <p:nvPr/>
        </p:nvSpPr>
        <p:spPr>
          <a:xfrm>
            <a:off x="7215980" y="3805142"/>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8" name="object 108"/>
          <p:cNvSpPr/>
          <p:nvPr/>
        </p:nvSpPr>
        <p:spPr>
          <a:xfrm>
            <a:off x="7215980" y="3847841"/>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09" name="object 109"/>
          <p:cNvSpPr/>
          <p:nvPr/>
        </p:nvSpPr>
        <p:spPr>
          <a:xfrm>
            <a:off x="7215980" y="3890489"/>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10" name="object 110"/>
          <p:cNvSpPr/>
          <p:nvPr/>
        </p:nvSpPr>
        <p:spPr>
          <a:xfrm>
            <a:off x="7215980" y="3933187"/>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11" name="object 111"/>
          <p:cNvSpPr/>
          <p:nvPr/>
        </p:nvSpPr>
        <p:spPr>
          <a:xfrm>
            <a:off x="7215980" y="3975835"/>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12" name="object 112"/>
          <p:cNvSpPr/>
          <p:nvPr/>
        </p:nvSpPr>
        <p:spPr>
          <a:xfrm>
            <a:off x="7215980" y="4018516"/>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13" name="object 113"/>
          <p:cNvSpPr/>
          <p:nvPr/>
        </p:nvSpPr>
        <p:spPr>
          <a:xfrm>
            <a:off x="7215980" y="4061181"/>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14" name="object 114"/>
          <p:cNvSpPr/>
          <p:nvPr/>
        </p:nvSpPr>
        <p:spPr>
          <a:xfrm>
            <a:off x="7215980" y="4103863"/>
            <a:ext cx="84455" cy="0"/>
          </a:xfrm>
          <a:custGeom>
            <a:avLst/>
            <a:gdLst/>
            <a:ahLst/>
            <a:cxnLst/>
            <a:rect l="l" t="t" r="r" b="b"/>
            <a:pathLst>
              <a:path w="84454">
                <a:moveTo>
                  <a:pt x="0" y="0"/>
                </a:moveTo>
                <a:lnTo>
                  <a:pt x="84169" y="0"/>
                </a:lnTo>
              </a:path>
            </a:pathLst>
          </a:custGeom>
          <a:ln w="10965">
            <a:solidFill>
              <a:srgbClr val="00FFFF"/>
            </a:solidFill>
          </a:ln>
        </p:spPr>
        <p:txBody>
          <a:bodyPr wrap="square" lIns="0" tIns="0" rIns="0" bIns="0" rtlCol="0"/>
          <a:lstStyle/>
          <a:p/>
        </p:txBody>
      </p:sp>
      <p:sp>
        <p:nvSpPr>
          <p:cNvPr id="115" name="object 115"/>
          <p:cNvSpPr/>
          <p:nvPr/>
        </p:nvSpPr>
        <p:spPr>
          <a:xfrm>
            <a:off x="7211109" y="3160188"/>
            <a:ext cx="93980" cy="0"/>
          </a:xfrm>
          <a:custGeom>
            <a:avLst/>
            <a:gdLst/>
            <a:ahLst/>
            <a:cxnLst/>
            <a:rect l="l" t="t" r="r" b="b"/>
            <a:pathLst>
              <a:path w="93979">
                <a:moveTo>
                  <a:pt x="0" y="0"/>
                </a:moveTo>
                <a:lnTo>
                  <a:pt x="93928" y="0"/>
                </a:lnTo>
              </a:path>
            </a:pathLst>
          </a:custGeom>
          <a:ln w="10965">
            <a:solidFill>
              <a:srgbClr val="00FFFF"/>
            </a:solidFill>
          </a:ln>
        </p:spPr>
        <p:txBody>
          <a:bodyPr wrap="square" lIns="0" tIns="0" rIns="0" bIns="0" rtlCol="0"/>
          <a:lstStyle/>
          <a:p/>
        </p:txBody>
      </p:sp>
      <p:sp>
        <p:nvSpPr>
          <p:cNvPr id="116" name="object 116"/>
          <p:cNvSpPr/>
          <p:nvPr/>
        </p:nvSpPr>
        <p:spPr>
          <a:xfrm>
            <a:off x="7305037" y="3160188"/>
            <a:ext cx="0" cy="958850"/>
          </a:xfrm>
          <a:custGeom>
            <a:avLst/>
            <a:gdLst/>
            <a:ahLst/>
            <a:cxnLst/>
            <a:rect l="l" t="t" r="r" b="b"/>
            <a:pathLst>
              <a:path h="958850">
                <a:moveTo>
                  <a:pt x="0" y="0"/>
                </a:moveTo>
                <a:lnTo>
                  <a:pt x="0" y="958310"/>
                </a:lnTo>
              </a:path>
            </a:pathLst>
          </a:custGeom>
          <a:ln w="10973">
            <a:solidFill>
              <a:srgbClr val="00FFFF"/>
            </a:solidFill>
          </a:ln>
        </p:spPr>
        <p:txBody>
          <a:bodyPr wrap="square" lIns="0" tIns="0" rIns="0" bIns="0" rtlCol="0"/>
          <a:lstStyle/>
          <a:p/>
        </p:txBody>
      </p:sp>
      <p:sp>
        <p:nvSpPr>
          <p:cNvPr id="117" name="object 117"/>
          <p:cNvSpPr/>
          <p:nvPr/>
        </p:nvSpPr>
        <p:spPr>
          <a:xfrm>
            <a:off x="7211109" y="3160188"/>
            <a:ext cx="0" cy="958850"/>
          </a:xfrm>
          <a:custGeom>
            <a:avLst/>
            <a:gdLst/>
            <a:ahLst/>
            <a:cxnLst/>
            <a:rect l="l" t="t" r="r" b="b"/>
            <a:pathLst>
              <a:path h="958850">
                <a:moveTo>
                  <a:pt x="0" y="958310"/>
                </a:moveTo>
                <a:lnTo>
                  <a:pt x="0" y="0"/>
                </a:lnTo>
              </a:path>
            </a:pathLst>
          </a:custGeom>
          <a:ln w="10973">
            <a:solidFill>
              <a:srgbClr val="00FFFF"/>
            </a:solidFill>
          </a:ln>
        </p:spPr>
        <p:txBody>
          <a:bodyPr wrap="square" lIns="0" tIns="0" rIns="0" bIns="0" rtlCol="0"/>
          <a:lstStyle/>
          <a:p/>
        </p:txBody>
      </p:sp>
      <p:sp>
        <p:nvSpPr>
          <p:cNvPr id="118" name="object 118"/>
          <p:cNvSpPr/>
          <p:nvPr/>
        </p:nvSpPr>
        <p:spPr>
          <a:xfrm>
            <a:off x="7884429" y="2888322"/>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19" name="object 119"/>
          <p:cNvSpPr/>
          <p:nvPr/>
        </p:nvSpPr>
        <p:spPr>
          <a:xfrm>
            <a:off x="7884429" y="2930970"/>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0" name="object 120"/>
          <p:cNvSpPr/>
          <p:nvPr/>
        </p:nvSpPr>
        <p:spPr>
          <a:xfrm>
            <a:off x="7884429" y="2973651"/>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1" name="object 121"/>
          <p:cNvSpPr/>
          <p:nvPr/>
        </p:nvSpPr>
        <p:spPr>
          <a:xfrm>
            <a:off x="7884429" y="3016316"/>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2" name="object 122"/>
          <p:cNvSpPr/>
          <p:nvPr/>
        </p:nvSpPr>
        <p:spPr>
          <a:xfrm>
            <a:off x="7884429" y="3058997"/>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3" name="object 123"/>
          <p:cNvSpPr/>
          <p:nvPr/>
        </p:nvSpPr>
        <p:spPr>
          <a:xfrm>
            <a:off x="7884429" y="3101645"/>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4" name="object 124"/>
          <p:cNvSpPr/>
          <p:nvPr/>
        </p:nvSpPr>
        <p:spPr>
          <a:xfrm>
            <a:off x="7884429" y="3144344"/>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5" name="object 125"/>
          <p:cNvSpPr/>
          <p:nvPr/>
        </p:nvSpPr>
        <p:spPr>
          <a:xfrm>
            <a:off x="7884429" y="3186991"/>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6" name="object 126"/>
          <p:cNvSpPr/>
          <p:nvPr/>
        </p:nvSpPr>
        <p:spPr>
          <a:xfrm>
            <a:off x="7884429" y="3229690"/>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7" name="object 127"/>
          <p:cNvSpPr/>
          <p:nvPr/>
        </p:nvSpPr>
        <p:spPr>
          <a:xfrm>
            <a:off x="7884429" y="3272337"/>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8" name="object 128"/>
          <p:cNvSpPr/>
          <p:nvPr/>
        </p:nvSpPr>
        <p:spPr>
          <a:xfrm>
            <a:off x="7884429" y="3315036"/>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29" name="object 129"/>
          <p:cNvSpPr/>
          <p:nvPr/>
        </p:nvSpPr>
        <p:spPr>
          <a:xfrm>
            <a:off x="7884429" y="3357684"/>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0" name="object 130"/>
          <p:cNvSpPr/>
          <p:nvPr/>
        </p:nvSpPr>
        <p:spPr>
          <a:xfrm>
            <a:off x="7884429" y="3400365"/>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1" name="object 131"/>
          <p:cNvSpPr/>
          <p:nvPr/>
        </p:nvSpPr>
        <p:spPr>
          <a:xfrm>
            <a:off x="7884429" y="3443030"/>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2" name="object 132"/>
          <p:cNvSpPr/>
          <p:nvPr/>
        </p:nvSpPr>
        <p:spPr>
          <a:xfrm>
            <a:off x="7884429" y="3485711"/>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3" name="object 133"/>
          <p:cNvSpPr/>
          <p:nvPr/>
        </p:nvSpPr>
        <p:spPr>
          <a:xfrm>
            <a:off x="7884429" y="3528410"/>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4" name="object 134"/>
          <p:cNvSpPr/>
          <p:nvPr/>
        </p:nvSpPr>
        <p:spPr>
          <a:xfrm>
            <a:off x="7884429" y="3571057"/>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5" name="object 135"/>
          <p:cNvSpPr/>
          <p:nvPr/>
        </p:nvSpPr>
        <p:spPr>
          <a:xfrm>
            <a:off x="7884429" y="3613756"/>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6" name="object 136"/>
          <p:cNvSpPr/>
          <p:nvPr/>
        </p:nvSpPr>
        <p:spPr>
          <a:xfrm>
            <a:off x="7884429" y="3656403"/>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7" name="object 137"/>
          <p:cNvSpPr/>
          <p:nvPr/>
        </p:nvSpPr>
        <p:spPr>
          <a:xfrm>
            <a:off x="7884429" y="3699085"/>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8" name="object 138"/>
          <p:cNvSpPr/>
          <p:nvPr/>
        </p:nvSpPr>
        <p:spPr>
          <a:xfrm>
            <a:off x="7884429" y="3741733"/>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39" name="object 139"/>
          <p:cNvSpPr/>
          <p:nvPr/>
        </p:nvSpPr>
        <p:spPr>
          <a:xfrm>
            <a:off x="7884429" y="3784431"/>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0" name="object 140"/>
          <p:cNvSpPr/>
          <p:nvPr/>
        </p:nvSpPr>
        <p:spPr>
          <a:xfrm>
            <a:off x="7884429" y="3827079"/>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1" name="object 141"/>
          <p:cNvSpPr/>
          <p:nvPr/>
        </p:nvSpPr>
        <p:spPr>
          <a:xfrm>
            <a:off x="7884429" y="3869778"/>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2" name="object 142"/>
          <p:cNvSpPr/>
          <p:nvPr/>
        </p:nvSpPr>
        <p:spPr>
          <a:xfrm>
            <a:off x="7884429" y="3912425"/>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3" name="object 143"/>
          <p:cNvSpPr/>
          <p:nvPr/>
        </p:nvSpPr>
        <p:spPr>
          <a:xfrm>
            <a:off x="7884429" y="3955124"/>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4" name="object 144"/>
          <p:cNvSpPr/>
          <p:nvPr/>
        </p:nvSpPr>
        <p:spPr>
          <a:xfrm>
            <a:off x="7884429" y="3997771"/>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5" name="object 145"/>
          <p:cNvSpPr/>
          <p:nvPr/>
        </p:nvSpPr>
        <p:spPr>
          <a:xfrm>
            <a:off x="7884429" y="4040453"/>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6" name="object 146"/>
          <p:cNvSpPr/>
          <p:nvPr/>
        </p:nvSpPr>
        <p:spPr>
          <a:xfrm>
            <a:off x="7884429" y="4083151"/>
            <a:ext cx="83185" cy="0"/>
          </a:xfrm>
          <a:custGeom>
            <a:avLst/>
            <a:gdLst/>
            <a:ahLst/>
            <a:cxnLst/>
            <a:rect l="l" t="t" r="r" b="b"/>
            <a:pathLst>
              <a:path w="83184">
                <a:moveTo>
                  <a:pt x="0" y="0"/>
                </a:moveTo>
                <a:lnTo>
                  <a:pt x="82943" y="0"/>
                </a:lnTo>
              </a:path>
            </a:pathLst>
          </a:custGeom>
          <a:ln w="10965">
            <a:solidFill>
              <a:srgbClr val="00FFFF"/>
            </a:solidFill>
          </a:ln>
        </p:spPr>
        <p:txBody>
          <a:bodyPr wrap="square" lIns="0" tIns="0" rIns="0" bIns="0" rtlCol="0"/>
          <a:lstStyle/>
          <a:p/>
        </p:txBody>
      </p:sp>
      <p:sp>
        <p:nvSpPr>
          <p:cNvPr id="147" name="object 147"/>
          <p:cNvSpPr/>
          <p:nvPr/>
        </p:nvSpPr>
        <p:spPr>
          <a:xfrm>
            <a:off x="7879541" y="2883404"/>
            <a:ext cx="93345" cy="0"/>
          </a:xfrm>
          <a:custGeom>
            <a:avLst/>
            <a:gdLst/>
            <a:ahLst/>
            <a:cxnLst/>
            <a:rect l="l" t="t" r="r" b="b"/>
            <a:pathLst>
              <a:path w="93345">
                <a:moveTo>
                  <a:pt x="0" y="0"/>
                </a:moveTo>
                <a:lnTo>
                  <a:pt x="92719" y="0"/>
                </a:lnTo>
              </a:path>
            </a:pathLst>
          </a:custGeom>
          <a:ln w="10965">
            <a:solidFill>
              <a:srgbClr val="00FFFF"/>
            </a:solidFill>
          </a:ln>
        </p:spPr>
        <p:txBody>
          <a:bodyPr wrap="square" lIns="0" tIns="0" rIns="0" bIns="0" rtlCol="0"/>
          <a:lstStyle/>
          <a:p/>
        </p:txBody>
      </p:sp>
      <p:sp>
        <p:nvSpPr>
          <p:cNvPr id="148" name="object 148"/>
          <p:cNvSpPr/>
          <p:nvPr/>
        </p:nvSpPr>
        <p:spPr>
          <a:xfrm>
            <a:off x="7972260" y="2883404"/>
            <a:ext cx="0" cy="1235710"/>
          </a:xfrm>
          <a:custGeom>
            <a:avLst/>
            <a:gdLst/>
            <a:ahLst/>
            <a:cxnLst/>
            <a:rect l="l" t="t" r="r" b="b"/>
            <a:pathLst>
              <a:path h="1235710">
                <a:moveTo>
                  <a:pt x="0" y="0"/>
                </a:moveTo>
                <a:lnTo>
                  <a:pt x="0" y="1235094"/>
                </a:lnTo>
              </a:path>
            </a:pathLst>
          </a:custGeom>
          <a:ln w="10973">
            <a:solidFill>
              <a:srgbClr val="00FFFF"/>
            </a:solidFill>
          </a:ln>
        </p:spPr>
        <p:txBody>
          <a:bodyPr wrap="square" lIns="0" tIns="0" rIns="0" bIns="0" rtlCol="0"/>
          <a:lstStyle/>
          <a:p/>
        </p:txBody>
      </p:sp>
      <p:sp>
        <p:nvSpPr>
          <p:cNvPr id="149" name="object 149"/>
          <p:cNvSpPr/>
          <p:nvPr/>
        </p:nvSpPr>
        <p:spPr>
          <a:xfrm>
            <a:off x="7879541" y="2883404"/>
            <a:ext cx="0" cy="1235710"/>
          </a:xfrm>
          <a:custGeom>
            <a:avLst/>
            <a:gdLst/>
            <a:ahLst/>
            <a:cxnLst/>
            <a:rect l="l" t="t" r="r" b="b"/>
            <a:pathLst>
              <a:path h="1235710">
                <a:moveTo>
                  <a:pt x="0" y="1235094"/>
                </a:moveTo>
                <a:lnTo>
                  <a:pt x="0" y="0"/>
                </a:lnTo>
              </a:path>
            </a:pathLst>
          </a:custGeom>
          <a:ln w="10973">
            <a:solidFill>
              <a:srgbClr val="00FFFF"/>
            </a:solidFill>
          </a:ln>
        </p:spPr>
        <p:txBody>
          <a:bodyPr wrap="square" lIns="0" tIns="0" rIns="0" bIns="0" rtlCol="0"/>
          <a:lstStyle/>
          <a:p/>
        </p:txBody>
      </p:sp>
      <p:sp>
        <p:nvSpPr>
          <p:cNvPr id="150" name="object 150"/>
          <p:cNvSpPr txBox="1"/>
          <p:nvPr/>
        </p:nvSpPr>
        <p:spPr>
          <a:xfrm>
            <a:off x="5776132" y="4142367"/>
            <a:ext cx="108585"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1</a:t>
            </a:r>
            <a:endParaRPr sz="1150">
              <a:latin typeface="Arial" panose="020B0604020202020204"/>
              <a:cs typeface="Arial" panose="020B0604020202020204"/>
            </a:endParaRPr>
          </a:p>
        </p:txBody>
      </p:sp>
      <p:sp>
        <p:nvSpPr>
          <p:cNvPr id="151" name="object 151"/>
          <p:cNvSpPr txBox="1"/>
          <p:nvPr/>
        </p:nvSpPr>
        <p:spPr>
          <a:xfrm>
            <a:off x="7777784" y="4142367"/>
            <a:ext cx="108585"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8</a:t>
            </a:r>
            <a:endParaRPr sz="1150">
              <a:latin typeface="Arial" panose="020B0604020202020204"/>
              <a:cs typeface="Arial" panose="020B0604020202020204"/>
            </a:endParaRPr>
          </a:p>
        </p:txBody>
      </p:sp>
      <p:sp>
        <p:nvSpPr>
          <p:cNvPr id="152" name="object 152"/>
          <p:cNvSpPr txBox="1"/>
          <p:nvPr/>
        </p:nvSpPr>
        <p:spPr>
          <a:xfrm>
            <a:off x="5330913" y="3961940"/>
            <a:ext cx="108585"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0</a:t>
            </a:r>
            <a:endParaRPr sz="1150">
              <a:latin typeface="Arial" panose="020B0604020202020204"/>
              <a:cs typeface="Arial" panose="020B0604020202020204"/>
            </a:endParaRPr>
          </a:p>
        </p:txBody>
      </p:sp>
      <p:sp>
        <p:nvSpPr>
          <p:cNvPr id="153" name="object 153"/>
          <p:cNvSpPr txBox="1"/>
          <p:nvPr/>
        </p:nvSpPr>
        <p:spPr>
          <a:xfrm>
            <a:off x="5247953" y="3598602"/>
            <a:ext cx="191770"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20</a:t>
            </a:r>
            <a:endParaRPr sz="1150">
              <a:latin typeface="Arial" panose="020B0604020202020204"/>
              <a:cs typeface="Arial" panose="020B0604020202020204"/>
            </a:endParaRPr>
          </a:p>
        </p:txBody>
      </p:sp>
      <p:sp>
        <p:nvSpPr>
          <p:cNvPr id="154" name="object 154"/>
          <p:cNvSpPr txBox="1"/>
          <p:nvPr/>
        </p:nvSpPr>
        <p:spPr>
          <a:xfrm>
            <a:off x="5247953" y="3235298"/>
            <a:ext cx="191770"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40</a:t>
            </a:r>
            <a:endParaRPr sz="1150">
              <a:latin typeface="Arial" panose="020B0604020202020204"/>
              <a:cs typeface="Arial" panose="020B0604020202020204"/>
            </a:endParaRPr>
          </a:p>
        </p:txBody>
      </p:sp>
      <p:sp>
        <p:nvSpPr>
          <p:cNvPr id="155" name="object 155"/>
          <p:cNvSpPr txBox="1"/>
          <p:nvPr/>
        </p:nvSpPr>
        <p:spPr>
          <a:xfrm>
            <a:off x="5247953" y="2870735"/>
            <a:ext cx="191770"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60</a:t>
            </a:r>
            <a:endParaRPr sz="1150">
              <a:latin typeface="Arial" panose="020B0604020202020204"/>
              <a:cs typeface="Arial" panose="020B0604020202020204"/>
            </a:endParaRPr>
          </a:p>
        </p:txBody>
      </p:sp>
      <p:sp>
        <p:nvSpPr>
          <p:cNvPr id="156" name="object 156"/>
          <p:cNvSpPr txBox="1"/>
          <p:nvPr/>
        </p:nvSpPr>
        <p:spPr>
          <a:xfrm>
            <a:off x="5247953" y="2507431"/>
            <a:ext cx="191770"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80</a:t>
            </a:r>
            <a:endParaRPr sz="1150">
              <a:latin typeface="Arial" panose="020B0604020202020204"/>
              <a:cs typeface="Arial" panose="020B0604020202020204"/>
            </a:endParaRPr>
          </a:p>
        </p:txBody>
      </p:sp>
      <p:sp>
        <p:nvSpPr>
          <p:cNvPr id="157" name="object 157"/>
          <p:cNvSpPr txBox="1"/>
          <p:nvPr/>
        </p:nvSpPr>
        <p:spPr>
          <a:xfrm>
            <a:off x="5165044" y="2144075"/>
            <a:ext cx="274320" cy="204470"/>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panose="020B0604020202020204"/>
                <a:cs typeface="Arial" panose="020B0604020202020204"/>
              </a:rPr>
              <a:t>100</a:t>
            </a:r>
            <a:endParaRPr sz="1150">
              <a:latin typeface="Arial" panose="020B0604020202020204"/>
              <a:cs typeface="Arial" panose="020B0604020202020204"/>
            </a:endParaRPr>
          </a:p>
        </p:txBody>
      </p:sp>
      <p:sp>
        <p:nvSpPr>
          <p:cNvPr id="158" name="object 158"/>
          <p:cNvSpPr/>
          <p:nvPr/>
        </p:nvSpPr>
        <p:spPr>
          <a:xfrm>
            <a:off x="5830320" y="4118498"/>
            <a:ext cx="0" cy="41910"/>
          </a:xfrm>
          <a:custGeom>
            <a:avLst/>
            <a:gdLst/>
            <a:ahLst/>
            <a:cxnLst/>
            <a:rect l="l" t="t" r="r" b="b"/>
            <a:pathLst>
              <a:path h="41910">
                <a:moveTo>
                  <a:pt x="0" y="41473"/>
                </a:moveTo>
                <a:lnTo>
                  <a:pt x="0" y="0"/>
                </a:lnTo>
              </a:path>
            </a:pathLst>
          </a:custGeom>
          <a:ln w="8535">
            <a:solidFill>
              <a:srgbClr val="000000"/>
            </a:solidFill>
          </a:ln>
        </p:spPr>
        <p:txBody>
          <a:bodyPr wrap="square" lIns="0" tIns="0" rIns="0" bIns="0" rtlCol="0"/>
          <a:lstStyle/>
          <a:p/>
        </p:txBody>
      </p:sp>
      <p:sp>
        <p:nvSpPr>
          <p:cNvPr id="159" name="object 159"/>
          <p:cNvSpPr/>
          <p:nvPr/>
        </p:nvSpPr>
        <p:spPr>
          <a:xfrm>
            <a:off x="6497544" y="4118498"/>
            <a:ext cx="0" cy="41910"/>
          </a:xfrm>
          <a:custGeom>
            <a:avLst/>
            <a:gdLst/>
            <a:ahLst/>
            <a:cxnLst/>
            <a:rect l="l" t="t" r="r" b="b"/>
            <a:pathLst>
              <a:path h="41910">
                <a:moveTo>
                  <a:pt x="0" y="41473"/>
                </a:moveTo>
                <a:lnTo>
                  <a:pt x="0" y="0"/>
                </a:lnTo>
              </a:path>
            </a:pathLst>
          </a:custGeom>
          <a:ln w="8535">
            <a:solidFill>
              <a:srgbClr val="000000"/>
            </a:solidFill>
          </a:ln>
        </p:spPr>
        <p:txBody>
          <a:bodyPr wrap="square" lIns="0" tIns="0" rIns="0" bIns="0" rtlCol="0"/>
          <a:lstStyle/>
          <a:p/>
        </p:txBody>
      </p:sp>
      <p:sp>
        <p:nvSpPr>
          <p:cNvPr id="160" name="object 160"/>
          <p:cNvSpPr/>
          <p:nvPr/>
        </p:nvSpPr>
        <p:spPr>
          <a:xfrm>
            <a:off x="7164767" y="4118498"/>
            <a:ext cx="0" cy="41910"/>
          </a:xfrm>
          <a:custGeom>
            <a:avLst/>
            <a:gdLst/>
            <a:ahLst/>
            <a:cxnLst/>
            <a:rect l="l" t="t" r="r" b="b"/>
            <a:pathLst>
              <a:path h="41910">
                <a:moveTo>
                  <a:pt x="0" y="41473"/>
                </a:moveTo>
                <a:lnTo>
                  <a:pt x="0" y="0"/>
                </a:lnTo>
              </a:path>
            </a:pathLst>
          </a:custGeom>
          <a:ln w="8535">
            <a:solidFill>
              <a:srgbClr val="000000"/>
            </a:solidFill>
          </a:ln>
        </p:spPr>
        <p:txBody>
          <a:bodyPr wrap="square" lIns="0" tIns="0" rIns="0" bIns="0" rtlCol="0"/>
          <a:lstStyle/>
          <a:p/>
        </p:txBody>
      </p:sp>
      <p:sp>
        <p:nvSpPr>
          <p:cNvPr id="161" name="object 161"/>
          <p:cNvSpPr/>
          <p:nvPr/>
        </p:nvSpPr>
        <p:spPr>
          <a:xfrm>
            <a:off x="7831990" y="4118498"/>
            <a:ext cx="0" cy="41910"/>
          </a:xfrm>
          <a:custGeom>
            <a:avLst/>
            <a:gdLst/>
            <a:ahLst/>
            <a:cxnLst/>
            <a:rect l="l" t="t" r="r" b="b"/>
            <a:pathLst>
              <a:path h="41910">
                <a:moveTo>
                  <a:pt x="0" y="41473"/>
                </a:moveTo>
                <a:lnTo>
                  <a:pt x="0" y="0"/>
                </a:lnTo>
              </a:path>
            </a:pathLst>
          </a:custGeom>
          <a:ln w="8535">
            <a:solidFill>
              <a:srgbClr val="000000"/>
            </a:solidFill>
          </a:ln>
        </p:spPr>
        <p:txBody>
          <a:bodyPr wrap="square" lIns="0" tIns="0" rIns="0" bIns="0" rtlCol="0"/>
          <a:lstStyle/>
          <a:p/>
        </p:txBody>
      </p:sp>
      <p:sp>
        <p:nvSpPr>
          <p:cNvPr id="162" name="object 162"/>
          <p:cNvSpPr/>
          <p:nvPr/>
        </p:nvSpPr>
        <p:spPr>
          <a:xfrm>
            <a:off x="5496062" y="4118498"/>
            <a:ext cx="2670175" cy="0"/>
          </a:xfrm>
          <a:custGeom>
            <a:avLst/>
            <a:gdLst/>
            <a:ahLst/>
            <a:cxnLst/>
            <a:rect l="l" t="t" r="r" b="b"/>
            <a:pathLst>
              <a:path w="2670175">
                <a:moveTo>
                  <a:pt x="0" y="0"/>
                </a:moveTo>
                <a:lnTo>
                  <a:pt x="2670152" y="0"/>
                </a:lnTo>
              </a:path>
            </a:pathLst>
          </a:custGeom>
          <a:ln w="8528">
            <a:solidFill>
              <a:srgbClr val="000000"/>
            </a:solidFill>
          </a:ln>
        </p:spPr>
        <p:txBody>
          <a:bodyPr wrap="square" lIns="0" tIns="0" rIns="0" bIns="0" rtlCol="0"/>
          <a:lstStyle/>
          <a:p/>
        </p:txBody>
      </p:sp>
      <p:sp>
        <p:nvSpPr>
          <p:cNvPr id="163" name="object 163"/>
          <p:cNvSpPr/>
          <p:nvPr/>
        </p:nvSpPr>
        <p:spPr>
          <a:xfrm>
            <a:off x="5454607" y="4081926"/>
            <a:ext cx="41910" cy="0"/>
          </a:xfrm>
          <a:custGeom>
            <a:avLst/>
            <a:gdLst/>
            <a:ahLst/>
            <a:cxnLst/>
            <a:rect l="l" t="t" r="r" b="b"/>
            <a:pathLst>
              <a:path w="41910">
                <a:moveTo>
                  <a:pt x="0" y="0"/>
                </a:moveTo>
                <a:lnTo>
                  <a:pt x="41454" y="0"/>
                </a:lnTo>
              </a:path>
            </a:pathLst>
          </a:custGeom>
          <a:ln w="8528">
            <a:solidFill>
              <a:srgbClr val="000000"/>
            </a:solidFill>
          </a:ln>
        </p:spPr>
        <p:txBody>
          <a:bodyPr wrap="square" lIns="0" tIns="0" rIns="0" bIns="0" rtlCol="0"/>
          <a:lstStyle/>
          <a:p/>
        </p:txBody>
      </p:sp>
      <p:sp>
        <p:nvSpPr>
          <p:cNvPr id="164" name="object 164"/>
          <p:cNvSpPr/>
          <p:nvPr/>
        </p:nvSpPr>
        <p:spPr>
          <a:xfrm>
            <a:off x="5475334" y="3900240"/>
            <a:ext cx="20955" cy="0"/>
          </a:xfrm>
          <a:custGeom>
            <a:avLst/>
            <a:gdLst/>
            <a:ahLst/>
            <a:cxnLst/>
            <a:rect l="l" t="t" r="r" b="b"/>
            <a:pathLst>
              <a:path w="20954">
                <a:moveTo>
                  <a:pt x="0" y="0"/>
                </a:moveTo>
                <a:lnTo>
                  <a:pt x="20727" y="0"/>
                </a:lnTo>
              </a:path>
            </a:pathLst>
          </a:custGeom>
          <a:ln w="8528">
            <a:solidFill>
              <a:srgbClr val="000000"/>
            </a:solidFill>
          </a:ln>
        </p:spPr>
        <p:txBody>
          <a:bodyPr wrap="square" lIns="0" tIns="0" rIns="0" bIns="0" rtlCol="0"/>
          <a:lstStyle/>
          <a:p/>
        </p:txBody>
      </p:sp>
      <p:sp>
        <p:nvSpPr>
          <p:cNvPr id="165" name="object 165"/>
          <p:cNvSpPr/>
          <p:nvPr/>
        </p:nvSpPr>
        <p:spPr>
          <a:xfrm>
            <a:off x="5454607" y="3718588"/>
            <a:ext cx="41910" cy="0"/>
          </a:xfrm>
          <a:custGeom>
            <a:avLst/>
            <a:gdLst/>
            <a:ahLst/>
            <a:cxnLst/>
            <a:rect l="l" t="t" r="r" b="b"/>
            <a:pathLst>
              <a:path w="41910">
                <a:moveTo>
                  <a:pt x="0" y="0"/>
                </a:moveTo>
                <a:lnTo>
                  <a:pt x="41454" y="0"/>
                </a:lnTo>
              </a:path>
            </a:pathLst>
          </a:custGeom>
          <a:ln w="8528">
            <a:solidFill>
              <a:srgbClr val="000000"/>
            </a:solidFill>
          </a:ln>
        </p:spPr>
        <p:txBody>
          <a:bodyPr wrap="square" lIns="0" tIns="0" rIns="0" bIns="0" rtlCol="0"/>
          <a:lstStyle/>
          <a:p/>
        </p:txBody>
      </p:sp>
      <p:sp>
        <p:nvSpPr>
          <p:cNvPr id="166" name="object 166"/>
          <p:cNvSpPr/>
          <p:nvPr/>
        </p:nvSpPr>
        <p:spPr>
          <a:xfrm>
            <a:off x="5475334" y="3536936"/>
            <a:ext cx="20955" cy="0"/>
          </a:xfrm>
          <a:custGeom>
            <a:avLst/>
            <a:gdLst/>
            <a:ahLst/>
            <a:cxnLst/>
            <a:rect l="l" t="t" r="r" b="b"/>
            <a:pathLst>
              <a:path w="20954">
                <a:moveTo>
                  <a:pt x="0" y="0"/>
                </a:moveTo>
                <a:lnTo>
                  <a:pt x="20727" y="0"/>
                </a:lnTo>
              </a:path>
            </a:pathLst>
          </a:custGeom>
          <a:ln w="8528">
            <a:solidFill>
              <a:srgbClr val="000000"/>
            </a:solidFill>
          </a:ln>
        </p:spPr>
        <p:txBody>
          <a:bodyPr wrap="square" lIns="0" tIns="0" rIns="0" bIns="0" rtlCol="0"/>
          <a:lstStyle/>
          <a:p/>
        </p:txBody>
      </p:sp>
      <p:sp>
        <p:nvSpPr>
          <p:cNvPr id="167" name="object 167"/>
          <p:cNvSpPr/>
          <p:nvPr/>
        </p:nvSpPr>
        <p:spPr>
          <a:xfrm>
            <a:off x="5454607" y="3355250"/>
            <a:ext cx="41910" cy="0"/>
          </a:xfrm>
          <a:custGeom>
            <a:avLst/>
            <a:gdLst/>
            <a:ahLst/>
            <a:cxnLst/>
            <a:rect l="l" t="t" r="r" b="b"/>
            <a:pathLst>
              <a:path w="41910">
                <a:moveTo>
                  <a:pt x="0" y="0"/>
                </a:moveTo>
                <a:lnTo>
                  <a:pt x="41454" y="0"/>
                </a:lnTo>
              </a:path>
            </a:pathLst>
          </a:custGeom>
          <a:ln w="8528">
            <a:solidFill>
              <a:srgbClr val="000000"/>
            </a:solidFill>
          </a:ln>
        </p:spPr>
        <p:txBody>
          <a:bodyPr wrap="square" lIns="0" tIns="0" rIns="0" bIns="0" rtlCol="0"/>
          <a:lstStyle/>
          <a:p/>
        </p:txBody>
      </p:sp>
      <p:sp>
        <p:nvSpPr>
          <p:cNvPr id="168" name="object 168"/>
          <p:cNvSpPr/>
          <p:nvPr/>
        </p:nvSpPr>
        <p:spPr>
          <a:xfrm>
            <a:off x="5475334" y="3173598"/>
            <a:ext cx="20955" cy="0"/>
          </a:xfrm>
          <a:custGeom>
            <a:avLst/>
            <a:gdLst/>
            <a:ahLst/>
            <a:cxnLst/>
            <a:rect l="l" t="t" r="r" b="b"/>
            <a:pathLst>
              <a:path w="20954">
                <a:moveTo>
                  <a:pt x="0" y="0"/>
                </a:moveTo>
                <a:lnTo>
                  <a:pt x="20727" y="0"/>
                </a:lnTo>
              </a:path>
            </a:pathLst>
          </a:custGeom>
          <a:ln w="8528">
            <a:solidFill>
              <a:srgbClr val="000000"/>
            </a:solidFill>
          </a:ln>
        </p:spPr>
        <p:txBody>
          <a:bodyPr wrap="square" lIns="0" tIns="0" rIns="0" bIns="0" rtlCol="0"/>
          <a:lstStyle/>
          <a:p/>
        </p:txBody>
      </p:sp>
      <p:sp>
        <p:nvSpPr>
          <p:cNvPr id="169" name="object 169"/>
          <p:cNvSpPr/>
          <p:nvPr/>
        </p:nvSpPr>
        <p:spPr>
          <a:xfrm>
            <a:off x="5454607" y="2990721"/>
            <a:ext cx="41910" cy="0"/>
          </a:xfrm>
          <a:custGeom>
            <a:avLst/>
            <a:gdLst/>
            <a:ahLst/>
            <a:cxnLst/>
            <a:rect l="l" t="t" r="r" b="b"/>
            <a:pathLst>
              <a:path w="41910">
                <a:moveTo>
                  <a:pt x="0" y="0"/>
                </a:moveTo>
                <a:lnTo>
                  <a:pt x="41454" y="0"/>
                </a:lnTo>
              </a:path>
            </a:pathLst>
          </a:custGeom>
          <a:ln w="8528">
            <a:solidFill>
              <a:srgbClr val="000000"/>
            </a:solidFill>
          </a:ln>
        </p:spPr>
        <p:txBody>
          <a:bodyPr wrap="square" lIns="0" tIns="0" rIns="0" bIns="0" rtlCol="0"/>
          <a:lstStyle/>
          <a:p/>
        </p:txBody>
      </p:sp>
      <p:sp>
        <p:nvSpPr>
          <p:cNvPr id="170" name="object 170"/>
          <p:cNvSpPr/>
          <p:nvPr/>
        </p:nvSpPr>
        <p:spPr>
          <a:xfrm>
            <a:off x="5475334" y="2809069"/>
            <a:ext cx="20955" cy="0"/>
          </a:xfrm>
          <a:custGeom>
            <a:avLst/>
            <a:gdLst/>
            <a:ahLst/>
            <a:cxnLst/>
            <a:rect l="l" t="t" r="r" b="b"/>
            <a:pathLst>
              <a:path w="20954">
                <a:moveTo>
                  <a:pt x="0" y="0"/>
                </a:moveTo>
                <a:lnTo>
                  <a:pt x="20727" y="0"/>
                </a:lnTo>
              </a:path>
            </a:pathLst>
          </a:custGeom>
          <a:ln w="8528">
            <a:solidFill>
              <a:srgbClr val="000000"/>
            </a:solidFill>
          </a:ln>
        </p:spPr>
        <p:txBody>
          <a:bodyPr wrap="square" lIns="0" tIns="0" rIns="0" bIns="0" rtlCol="0"/>
          <a:lstStyle/>
          <a:p/>
        </p:txBody>
      </p:sp>
      <p:sp>
        <p:nvSpPr>
          <p:cNvPr id="171" name="object 171"/>
          <p:cNvSpPr/>
          <p:nvPr/>
        </p:nvSpPr>
        <p:spPr>
          <a:xfrm>
            <a:off x="5454607" y="2627382"/>
            <a:ext cx="41910" cy="0"/>
          </a:xfrm>
          <a:custGeom>
            <a:avLst/>
            <a:gdLst/>
            <a:ahLst/>
            <a:cxnLst/>
            <a:rect l="l" t="t" r="r" b="b"/>
            <a:pathLst>
              <a:path w="41910">
                <a:moveTo>
                  <a:pt x="0" y="0"/>
                </a:moveTo>
                <a:lnTo>
                  <a:pt x="41454" y="0"/>
                </a:lnTo>
              </a:path>
            </a:pathLst>
          </a:custGeom>
          <a:ln w="8528">
            <a:solidFill>
              <a:srgbClr val="000000"/>
            </a:solidFill>
          </a:ln>
        </p:spPr>
        <p:txBody>
          <a:bodyPr wrap="square" lIns="0" tIns="0" rIns="0" bIns="0" rtlCol="0"/>
          <a:lstStyle/>
          <a:p/>
        </p:txBody>
      </p:sp>
      <p:sp>
        <p:nvSpPr>
          <p:cNvPr id="172" name="object 172"/>
          <p:cNvSpPr/>
          <p:nvPr/>
        </p:nvSpPr>
        <p:spPr>
          <a:xfrm>
            <a:off x="5475334" y="2445730"/>
            <a:ext cx="20955" cy="0"/>
          </a:xfrm>
          <a:custGeom>
            <a:avLst/>
            <a:gdLst/>
            <a:ahLst/>
            <a:cxnLst/>
            <a:rect l="l" t="t" r="r" b="b"/>
            <a:pathLst>
              <a:path w="20954">
                <a:moveTo>
                  <a:pt x="0" y="0"/>
                </a:moveTo>
                <a:lnTo>
                  <a:pt x="20727" y="0"/>
                </a:lnTo>
              </a:path>
            </a:pathLst>
          </a:custGeom>
          <a:ln w="8528">
            <a:solidFill>
              <a:srgbClr val="000000"/>
            </a:solidFill>
          </a:ln>
        </p:spPr>
        <p:txBody>
          <a:bodyPr wrap="square" lIns="0" tIns="0" rIns="0" bIns="0" rtlCol="0"/>
          <a:lstStyle/>
          <a:p/>
        </p:txBody>
      </p:sp>
      <p:sp>
        <p:nvSpPr>
          <p:cNvPr id="173" name="object 173"/>
          <p:cNvSpPr/>
          <p:nvPr/>
        </p:nvSpPr>
        <p:spPr>
          <a:xfrm>
            <a:off x="5454607" y="2264078"/>
            <a:ext cx="41910" cy="0"/>
          </a:xfrm>
          <a:custGeom>
            <a:avLst/>
            <a:gdLst/>
            <a:ahLst/>
            <a:cxnLst/>
            <a:rect l="l" t="t" r="r" b="b"/>
            <a:pathLst>
              <a:path w="41910">
                <a:moveTo>
                  <a:pt x="0" y="0"/>
                </a:moveTo>
                <a:lnTo>
                  <a:pt x="41454" y="0"/>
                </a:lnTo>
              </a:path>
            </a:pathLst>
          </a:custGeom>
          <a:ln w="8528">
            <a:solidFill>
              <a:srgbClr val="000000"/>
            </a:solidFill>
          </a:ln>
        </p:spPr>
        <p:txBody>
          <a:bodyPr wrap="square" lIns="0" tIns="0" rIns="0" bIns="0" rtlCol="0"/>
          <a:lstStyle/>
          <a:p/>
        </p:txBody>
      </p:sp>
      <p:sp>
        <p:nvSpPr>
          <p:cNvPr id="174" name="object 174"/>
          <p:cNvSpPr/>
          <p:nvPr/>
        </p:nvSpPr>
        <p:spPr>
          <a:xfrm>
            <a:off x="5496062" y="2264078"/>
            <a:ext cx="0" cy="1854835"/>
          </a:xfrm>
          <a:custGeom>
            <a:avLst/>
            <a:gdLst/>
            <a:ahLst/>
            <a:cxnLst/>
            <a:rect l="l" t="t" r="r" b="b"/>
            <a:pathLst>
              <a:path h="1854835">
                <a:moveTo>
                  <a:pt x="0" y="1854419"/>
                </a:moveTo>
                <a:lnTo>
                  <a:pt x="0" y="0"/>
                </a:lnTo>
              </a:path>
            </a:pathLst>
          </a:custGeom>
          <a:ln w="8535">
            <a:solidFill>
              <a:srgbClr val="000000"/>
            </a:solidFill>
          </a:ln>
        </p:spPr>
        <p:txBody>
          <a:bodyPr wrap="square" lIns="0" tIns="0" rIns="0" bIns="0" rtlCol="0"/>
          <a:lstStyle/>
          <a:p/>
        </p:txBody>
      </p:sp>
      <p:sp>
        <p:nvSpPr>
          <p:cNvPr id="175" name="object 175"/>
          <p:cNvSpPr/>
          <p:nvPr/>
        </p:nvSpPr>
        <p:spPr>
          <a:xfrm>
            <a:off x="5830320" y="2264078"/>
            <a:ext cx="0" cy="41910"/>
          </a:xfrm>
          <a:custGeom>
            <a:avLst/>
            <a:gdLst/>
            <a:ahLst/>
            <a:cxnLst/>
            <a:rect l="l" t="t" r="r" b="b"/>
            <a:pathLst>
              <a:path h="41910">
                <a:moveTo>
                  <a:pt x="0" y="0"/>
                </a:moveTo>
                <a:lnTo>
                  <a:pt x="0" y="41422"/>
                </a:lnTo>
              </a:path>
            </a:pathLst>
          </a:custGeom>
          <a:ln w="8535">
            <a:solidFill>
              <a:srgbClr val="000000"/>
            </a:solidFill>
          </a:ln>
        </p:spPr>
        <p:txBody>
          <a:bodyPr wrap="square" lIns="0" tIns="0" rIns="0" bIns="0" rtlCol="0"/>
          <a:lstStyle/>
          <a:p/>
        </p:txBody>
      </p:sp>
      <p:sp>
        <p:nvSpPr>
          <p:cNvPr id="176" name="object 176"/>
          <p:cNvSpPr/>
          <p:nvPr/>
        </p:nvSpPr>
        <p:spPr>
          <a:xfrm>
            <a:off x="6497544" y="2264078"/>
            <a:ext cx="0" cy="41910"/>
          </a:xfrm>
          <a:custGeom>
            <a:avLst/>
            <a:gdLst/>
            <a:ahLst/>
            <a:cxnLst/>
            <a:rect l="l" t="t" r="r" b="b"/>
            <a:pathLst>
              <a:path h="41910">
                <a:moveTo>
                  <a:pt x="0" y="0"/>
                </a:moveTo>
                <a:lnTo>
                  <a:pt x="0" y="41422"/>
                </a:lnTo>
              </a:path>
            </a:pathLst>
          </a:custGeom>
          <a:ln w="8535">
            <a:solidFill>
              <a:srgbClr val="000000"/>
            </a:solidFill>
          </a:ln>
        </p:spPr>
        <p:txBody>
          <a:bodyPr wrap="square" lIns="0" tIns="0" rIns="0" bIns="0" rtlCol="0"/>
          <a:lstStyle/>
          <a:p/>
        </p:txBody>
      </p:sp>
      <p:sp>
        <p:nvSpPr>
          <p:cNvPr id="177" name="object 177"/>
          <p:cNvSpPr/>
          <p:nvPr/>
        </p:nvSpPr>
        <p:spPr>
          <a:xfrm>
            <a:off x="7164767" y="2264078"/>
            <a:ext cx="0" cy="41910"/>
          </a:xfrm>
          <a:custGeom>
            <a:avLst/>
            <a:gdLst/>
            <a:ahLst/>
            <a:cxnLst/>
            <a:rect l="l" t="t" r="r" b="b"/>
            <a:pathLst>
              <a:path h="41910">
                <a:moveTo>
                  <a:pt x="0" y="0"/>
                </a:moveTo>
                <a:lnTo>
                  <a:pt x="0" y="41422"/>
                </a:lnTo>
              </a:path>
            </a:pathLst>
          </a:custGeom>
          <a:ln w="8535">
            <a:solidFill>
              <a:srgbClr val="000000"/>
            </a:solidFill>
          </a:ln>
        </p:spPr>
        <p:txBody>
          <a:bodyPr wrap="square" lIns="0" tIns="0" rIns="0" bIns="0" rtlCol="0"/>
          <a:lstStyle/>
          <a:p/>
        </p:txBody>
      </p:sp>
      <p:sp>
        <p:nvSpPr>
          <p:cNvPr id="178" name="object 178"/>
          <p:cNvSpPr/>
          <p:nvPr/>
        </p:nvSpPr>
        <p:spPr>
          <a:xfrm>
            <a:off x="7831990" y="2264078"/>
            <a:ext cx="0" cy="41910"/>
          </a:xfrm>
          <a:custGeom>
            <a:avLst/>
            <a:gdLst/>
            <a:ahLst/>
            <a:cxnLst/>
            <a:rect l="l" t="t" r="r" b="b"/>
            <a:pathLst>
              <a:path h="41910">
                <a:moveTo>
                  <a:pt x="0" y="0"/>
                </a:moveTo>
                <a:lnTo>
                  <a:pt x="0" y="41422"/>
                </a:lnTo>
              </a:path>
            </a:pathLst>
          </a:custGeom>
          <a:ln w="8535">
            <a:solidFill>
              <a:srgbClr val="000000"/>
            </a:solidFill>
          </a:ln>
        </p:spPr>
        <p:txBody>
          <a:bodyPr wrap="square" lIns="0" tIns="0" rIns="0" bIns="0" rtlCol="0"/>
          <a:lstStyle/>
          <a:p/>
        </p:txBody>
      </p:sp>
      <p:sp>
        <p:nvSpPr>
          <p:cNvPr id="179" name="object 179"/>
          <p:cNvSpPr/>
          <p:nvPr/>
        </p:nvSpPr>
        <p:spPr>
          <a:xfrm>
            <a:off x="5496062" y="2264078"/>
            <a:ext cx="2670175" cy="0"/>
          </a:xfrm>
          <a:custGeom>
            <a:avLst/>
            <a:gdLst/>
            <a:ahLst/>
            <a:cxnLst/>
            <a:rect l="l" t="t" r="r" b="b"/>
            <a:pathLst>
              <a:path w="2670175">
                <a:moveTo>
                  <a:pt x="0" y="0"/>
                </a:moveTo>
                <a:lnTo>
                  <a:pt x="2670152" y="0"/>
                </a:lnTo>
              </a:path>
            </a:pathLst>
          </a:custGeom>
          <a:ln w="8528">
            <a:solidFill>
              <a:srgbClr val="000000"/>
            </a:solidFill>
          </a:ln>
        </p:spPr>
        <p:txBody>
          <a:bodyPr wrap="square" lIns="0" tIns="0" rIns="0" bIns="0" rtlCol="0"/>
          <a:lstStyle/>
          <a:p/>
        </p:txBody>
      </p:sp>
      <p:sp>
        <p:nvSpPr>
          <p:cNvPr id="180" name="object 180"/>
          <p:cNvSpPr/>
          <p:nvPr/>
        </p:nvSpPr>
        <p:spPr>
          <a:xfrm>
            <a:off x="8124709" y="4081926"/>
            <a:ext cx="41910" cy="0"/>
          </a:xfrm>
          <a:custGeom>
            <a:avLst/>
            <a:gdLst/>
            <a:ahLst/>
            <a:cxnLst/>
            <a:rect l="l" t="t" r="r" b="b"/>
            <a:pathLst>
              <a:path w="41909">
                <a:moveTo>
                  <a:pt x="41505" y="0"/>
                </a:moveTo>
                <a:lnTo>
                  <a:pt x="0" y="0"/>
                </a:lnTo>
              </a:path>
            </a:pathLst>
          </a:custGeom>
          <a:ln w="8528">
            <a:solidFill>
              <a:srgbClr val="000000"/>
            </a:solidFill>
          </a:ln>
        </p:spPr>
        <p:txBody>
          <a:bodyPr wrap="square" lIns="0" tIns="0" rIns="0" bIns="0" rtlCol="0"/>
          <a:lstStyle/>
          <a:p/>
        </p:txBody>
      </p:sp>
      <p:sp>
        <p:nvSpPr>
          <p:cNvPr id="181" name="object 181"/>
          <p:cNvSpPr/>
          <p:nvPr/>
        </p:nvSpPr>
        <p:spPr>
          <a:xfrm>
            <a:off x="8145487" y="3900240"/>
            <a:ext cx="20955" cy="0"/>
          </a:xfrm>
          <a:custGeom>
            <a:avLst/>
            <a:gdLst/>
            <a:ahLst/>
            <a:cxnLst/>
            <a:rect l="l" t="t" r="r" b="b"/>
            <a:pathLst>
              <a:path w="20954">
                <a:moveTo>
                  <a:pt x="20727" y="0"/>
                </a:moveTo>
                <a:lnTo>
                  <a:pt x="0" y="0"/>
                </a:lnTo>
              </a:path>
            </a:pathLst>
          </a:custGeom>
          <a:ln w="8528">
            <a:solidFill>
              <a:srgbClr val="000000"/>
            </a:solidFill>
          </a:ln>
        </p:spPr>
        <p:txBody>
          <a:bodyPr wrap="square" lIns="0" tIns="0" rIns="0" bIns="0" rtlCol="0"/>
          <a:lstStyle/>
          <a:p/>
        </p:txBody>
      </p:sp>
      <p:sp>
        <p:nvSpPr>
          <p:cNvPr id="182" name="object 182"/>
          <p:cNvSpPr/>
          <p:nvPr/>
        </p:nvSpPr>
        <p:spPr>
          <a:xfrm>
            <a:off x="8124709" y="3718588"/>
            <a:ext cx="41910" cy="0"/>
          </a:xfrm>
          <a:custGeom>
            <a:avLst/>
            <a:gdLst/>
            <a:ahLst/>
            <a:cxnLst/>
            <a:rect l="l" t="t" r="r" b="b"/>
            <a:pathLst>
              <a:path w="41909">
                <a:moveTo>
                  <a:pt x="41505" y="0"/>
                </a:moveTo>
                <a:lnTo>
                  <a:pt x="0" y="0"/>
                </a:lnTo>
              </a:path>
            </a:pathLst>
          </a:custGeom>
          <a:ln w="8528">
            <a:solidFill>
              <a:srgbClr val="000000"/>
            </a:solidFill>
          </a:ln>
        </p:spPr>
        <p:txBody>
          <a:bodyPr wrap="square" lIns="0" tIns="0" rIns="0" bIns="0" rtlCol="0"/>
          <a:lstStyle/>
          <a:p/>
        </p:txBody>
      </p:sp>
      <p:sp>
        <p:nvSpPr>
          <p:cNvPr id="183" name="object 183"/>
          <p:cNvSpPr/>
          <p:nvPr/>
        </p:nvSpPr>
        <p:spPr>
          <a:xfrm>
            <a:off x="8145487" y="3536936"/>
            <a:ext cx="20955" cy="0"/>
          </a:xfrm>
          <a:custGeom>
            <a:avLst/>
            <a:gdLst/>
            <a:ahLst/>
            <a:cxnLst/>
            <a:rect l="l" t="t" r="r" b="b"/>
            <a:pathLst>
              <a:path w="20954">
                <a:moveTo>
                  <a:pt x="20727" y="0"/>
                </a:moveTo>
                <a:lnTo>
                  <a:pt x="0" y="0"/>
                </a:lnTo>
              </a:path>
            </a:pathLst>
          </a:custGeom>
          <a:ln w="8528">
            <a:solidFill>
              <a:srgbClr val="000000"/>
            </a:solidFill>
          </a:ln>
        </p:spPr>
        <p:txBody>
          <a:bodyPr wrap="square" lIns="0" tIns="0" rIns="0" bIns="0" rtlCol="0"/>
          <a:lstStyle/>
          <a:p/>
        </p:txBody>
      </p:sp>
      <p:sp>
        <p:nvSpPr>
          <p:cNvPr id="184" name="object 184"/>
          <p:cNvSpPr/>
          <p:nvPr/>
        </p:nvSpPr>
        <p:spPr>
          <a:xfrm>
            <a:off x="8124709" y="3355250"/>
            <a:ext cx="41910" cy="0"/>
          </a:xfrm>
          <a:custGeom>
            <a:avLst/>
            <a:gdLst/>
            <a:ahLst/>
            <a:cxnLst/>
            <a:rect l="l" t="t" r="r" b="b"/>
            <a:pathLst>
              <a:path w="41909">
                <a:moveTo>
                  <a:pt x="41505" y="0"/>
                </a:moveTo>
                <a:lnTo>
                  <a:pt x="0" y="0"/>
                </a:lnTo>
              </a:path>
            </a:pathLst>
          </a:custGeom>
          <a:ln w="8528">
            <a:solidFill>
              <a:srgbClr val="000000"/>
            </a:solidFill>
          </a:ln>
        </p:spPr>
        <p:txBody>
          <a:bodyPr wrap="square" lIns="0" tIns="0" rIns="0" bIns="0" rtlCol="0"/>
          <a:lstStyle/>
          <a:p/>
        </p:txBody>
      </p:sp>
      <p:sp>
        <p:nvSpPr>
          <p:cNvPr id="185" name="object 185"/>
          <p:cNvSpPr/>
          <p:nvPr/>
        </p:nvSpPr>
        <p:spPr>
          <a:xfrm>
            <a:off x="8145487" y="3173598"/>
            <a:ext cx="20955" cy="0"/>
          </a:xfrm>
          <a:custGeom>
            <a:avLst/>
            <a:gdLst/>
            <a:ahLst/>
            <a:cxnLst/>
            <a:rect l="l" t="t" r="r" b="b"/>
            <a:pathLst>
              <a:path w="20954">
                <a:moveTo>
                  <a:pt x="20727" y="0"/>
                </a:moveTo>
                <a:lnTo>
                  <a:pt x="0" y="0"/>
                </a:lnTo>
              </a:path>
            </a:pathLst>
          </a:custGeom>
          <a:ln w="8528">
            <a:solidFill>
              <a:srgbClr val="000000"/>
            </a:solidFill>
          </a:ln>
        </p:spPr>
        <p:txBody>
          <a:bodyPr wrap="square" lIns="0" tIns="0" rIns="0" bIns="0" rtlCol="0"/>
          <a:lstStyle/>
          <a:p/>
        </p:txBody>
      </p:sp>
      <p:sp>
        <p:nvSpPr>
          <p:cNvPr id="186" name="object 186"/>
          <p:cNvSpPr/>
          <p:nvPr/>
        </p:nvSpPr>
        <p:spPr>
          <a:xfrm>
            <a:off x="8124709" y="2990721"/>
            <a:ext cx="41910" cy="0"/>
          </a:xfrm>
          <a:custGeom>
            <a:avLst/>
            <a:gdLst/>
            <a:ahLst/>
            <a:cxnLst/>
            <a:rect l="l" t="t" r="r" b="b"/>
            <a:pathLst>
              <a:path w="41909">
                <a:moveTo>
                  <a:pt x="41505" y="0"/>
                </a:moveTo>
                <a:lnTo>
                  <a:pt x="0" y="0"/>
                </a:lnTo>
              </a:path>
            </a:pathLst>
          </a:custGeom>
          <a:ln w="8528">
            <a:solidFill>
              <a:srgbClr val="000000"/>
            </a:solidFill>
          </a:ln>
        </p:spPr>
        <p:txBody>
          <a:bodyPr wrap="square" lIns="0" tIns="0" rIns="0" bIns="0" rtlCol="0"/>
          <a:lstStyle/>
          <a:p/>
        </p:txBody>
      </p:sp>
      <p:sp>
        <p:nvSpPr>
          <p:cNvPr id="187" name="object 187"/>
          <p:cNvSpPr/>
          <p:nvPr/>
        </p:nvSpPr>
        <p:spPr>
          <a:xfrm>
            <a:off x="8145487" y="2809069"/>
            <a:ext cx="20955" cy="0"/>
          </a:xfrm>
          <a:custGeom>
            <a:avLst/>
            <a:gdLst/>
            <a:ahLst/>
            <a:cxnLst/>
            <a:rect l="l" t="t" r="r" b="b"/>
            <a:pathLst>
              <a:path w="20954">
                <a:moveTo>
                  <a:pt x="20727" y="0"/>
                </a:moveTo>
                <a:lnTo>
                  <a:pt x="0" y="0"/>
                </a:lnTo>
              </a:path>
            </a:pathLst>
          </a:custGeom>
          <a:ln w="8528">
            <a:solidFill>
              <a:srgbClr val="000000"/>
            </a:solidFill>
          </a:ln>
        </p:spPr>
        <p:txBody>
          <a:bodyPr wrap="square" lIns="0" tIns="0" rIns="0" bIns="0" rtlCol="0"/>
          <a:lstStyle/>
          <a:p/>
        </p:txBody>
      </p:sp>
      <p:sp>
        <p:nvSpPr>
          <p:cNvPr id="188" name="object 188"/>
          <p:cNvSpPr/>
          <p:nvPr/>
        </p:nvSpPr>
        <p:spPr>
          <a:xfrm>
            <a:off x="8124709" y="2627382"/>
            <a:ext cx="41910" cy="0"/>
          </a:xfrm>
          <a:custGeom>
            <a:avLst/>
            <a:gdLst/>
            <a:ahLst/>
            <a:cxnLst/>
            <a:rect l="l" t="t" r="r" b="b"/>
            <a:pathLst>
              <a:path w="41909">
                <a:moveTo>
                  <a:pt x="41505" y="0"/>
                </a:moveTo>
                <a:lnTo>
                  <a:pt x="0" y="0"/>
                </a:lnTo>
              </a:path>
            </a:pathLst>
          </a:custGeom>
          <a:ln w="8528">
            <a:solidFill>
              <a:srgbClr val="000000"/>
            </a:solidFill>
          </a:ln>
        </p:spPr>
        <p:txBody>
          <a:bodyPr wrap="square" lIns="0" tIns="0" rIns="0" bIns="0" rtlCol="0"/>
          <a:lstStyle/>
          <a:p/>
        </p:txBody>
      </p:sp>
      <p:sp>
        <p:nvSpPr>
          <p:cNvPr id="189" name="object 189"/>
          <p:cNvSpPr/>
          <p:nvPr/>
        </p:nvSpPr>
        <p:spPr>
          <a:xfrm>
            <a:off x="8145487" y="2445730"/>
            <a:ext cx="20955" cy="0"/>
          </a:xfrm>
          <a:custGeom>
            <a:avLst/>
            <a:gdLst/>
            <a:ahLst/>
            <a:cxnLst/>
            <a:rect l="l" t="t" r="r" b="b"/>
            <a:pathLst>
              <a:path w="20954">
                <a:moveTo>
                  <a:pt x="20727" y="0"/>
                </a:moveTo>
                <a:lnTo>
                  <a:pt x="0" y="0"/>
                </a:lnTo>
              </a:path>
            </a:pathLst>
          </a:custGeom>
          <a:ln w="8528">
            <a:solidFill>
              <a:srgbClr val="000000"/>
            </a:solidFill>
          </a:ln>
        </p:spPr>
        <p:txBody>
          <a:bodyPr wrap="square" lIns="0" tIns="0" rIns="0" bIns="0" rtlCol="0"/>
          <a:lstStyle/>
          <a:p/>
        </p:txBody>
      </p:sp>
      <p:sp>
        <p:nvSpPr>
          <p:cNvPr id="190" name="object 190"/>
          <p:cNvSpPr/>
          <p:nvPr/>
        </p:nvSpPr>
        <p:spPr>
          <a:xfrm>
            <a:off x="8124709" y="2264078"/>
            <a:ext cx="41910" cy="0"/>
          </a:xfrm>
          <a:custGeom>
            <a:avLst/>
            <a:gdLst/>
            <a:ahLst/>
            <a:cxnLst/>
            <a:rect l="l" t="t" r="r" b="b"/>
            <a:pathLst>
              <a:path w="41909">
                <a:moveTo>
                  <a:pt x="41505" y="0"/>
                </a:moveTo>
                <a:lnTo>
                  <a:pt x="0" y="0"/>
                </a:lnTo>
              </a:path>
            </a:pathLst>
          </a:custGeom>
          <a:ln w="8528">
            <a:solidFill>
              <a:srgbClr val="000000"/>
            </a:solidFill>
          </a:ln>
        </p:spPr>
        <p:txBody>
          <a:bodyPr wrap="square" lIns="0" tIns="0" rIns="0" bIns="0" rtlCol="0"/>
          <a:lstStyle/>
          <a:p/>
        </p:txBody>
      </p:sp>
      <p:sp>
        <p:nvSpPr>
          <p:cNvPr id="191" name="object 191"/>
          <p:cNvSpPr/>
          <p:nvPr/>
        </p:nvSpPr>
        <p:spPr>
          <a:xfrm>
            <a:off x="8166214" y="2264078"/>
            <a:ext cx="0" cy="1854835"/>
          </a:xfrm>
          <a:custGeom>
            <a:avLst/>
            <a:gdLst/>
            <a:ahLst/>
            <a:cxnLst/>
            <a:rect l="l" t="t" r="r" b="b"/>
            <a:pathLst>
              <a:path h="1854835">
                <a:moveTo>
                  <a:pt x="0" y="1854419"/>
                </a:moveTo>
                <a:lnTo>
                  <a:pt x="0" y="0"/>
                </a:lnTo>
              </a:path>
            </a:pathLst>
          </a:custGeom>
          <a:ln w="8535">
            <a:solidFill>
              <a:srgbClr val="000000"/>
            </a:solidFill>
          </a:ln>
        </p:spPr>
        <p:txBody>
          <a:bodyPr wrap="square" lIns="0" tIns="0" rIns="0" bIns="0" rtlCol="0"/>
          <a:lstStyle/>
          <a:p/>
        </p:txBody>
      </p:sp>
      <p:sp>
        <p:nvSpPr>
          <p:cNvPr id="192" name="object 192"/>
          <p:cNvSpPr txBox="1"/>
          <p:nvPr/>
        </p:nvSpPr>
        <p:spPr>
          <a:xfrm>
            <a:off x="5004763" y="2206465"/>
            <a:ext cx="193040" cy="1973580"/>
          </a:xfrm>
          <a:prstGeom prst="rect">
            <a:avLst/>
          </a:prstGeom>
        </p:spPr>
        <p:txBody>
          <a:bodyPr vert="vert270" wrap="square" lIns="0" tIns="2540" rIns="0" bIns="0" rtlCol="0">
            <a:spAutoFit/>
          </a:bodyPr>
          <a:lstStyle/>
          <a:p>
            <a:pPr marL="12700">
              <a:lnSpc>
                <a:spcPct val="100000"/>
              </a:lnSpc>
              <a:spcBef>
                <a:spcPts val="20"/>
              </a:spcBef>
            </a:pPr>
            <a:r>
              <a:rPr sz="1150" spc="10" dirty="0">
                <a:latin typeface="Arial" panose="020B0604020202020204"/>
                <a:cs typeface="Arial" panose="020B0604020202020204"/>
              </a:rPr>
              <a:t>Ratio </a:t>
            </a:r>
            <a:r>
              <a:rPr sz="1150" spc="5" dirty="0">
                <a:latin typeface="Arial" panose="020B0604020202020204"/>
                <a:cs typeface="Arial" panose="020B0604020202020204"/>
              </a:rPr>
              <a:t>of </a:t>
            </a:r>
            <a:r>
              <a:rPr sz="1150" spc="10" dirty="0">
                <a:latin typeface="Arial" panose="020B0604020202020204"/>
                <a:cs typeface="Arial" panose="020B0604020202020204"/>
              </a:rPr>
              <a:t>spared accesses</a:t>
            </a:r>
            <a:r>
              <a:rPr sz="1150" spc="-70" dirty="0">
                <a:latin typeface="Arial" panose="020B0604020202020204"/>
                <a:cs typeface="Arial" panose="020B0604020202020204"/>
              </a:rPr>
              <a:t> </a:t>
            </a:r>
            <a:r>
              <a:rPr sz="1150" spc="10" dirty="0">
                <a:latin typeface="Arial" panose="020B0604020202020204"/>
                <a:cs typeface="Arial" panose="020B0604020202020204"/>
              </a:rPr>
              <a:t>(%)</a:t>
            </a:r>
            <a:endParaRPr sz="1150">
              <a:latin typeface="Arial" panose="020B0604020202020204"/>
              <a:cs typeface="Arial" panose="020B0604020202020204"/>
            </a:endParaRPr>
          </a:p>
        </p:txBody>
      </p:sp>
      <p:sp>
        <p:nvSpPr>
          <p:cNvPr id="193" name="object 193"/>
          <p:cNvSpPr txBox="1"/>
          <p:nvPr/>
        </p:nvSpPr>
        <p:spPr>
          <a:xfrm>
            <a:off x="6311617" y="4142367"/>
            <a:ext cx="1036955" cy="354330"/>
          </a:xfrm>
          <a:prstGeom prst="rect">
            <a:avLst/>
          </a:prstGeom>
        </p:spPr>
        <p:txBody>
          <a:bodyPr vert="horz" wrap="square" lIns="0" tIns="15240" rIns="0" bIns="0" rtlCol="0">
            <a:spAutoFit/>
          </a:bodyPr>
          <a:lstStyle/>
          <a:p>
            <a:pPr marL="1905" algn="ctr">
              <a:lnSpc>
                <a:spcPts val="1280"/>
              </a:lnSpc>
              <a:spcBef>
                <a:spcPts val="120"/>
              </a:spcBef>
              <a:tabLst>
                <a:tab pos="668655" algn="l"/>
              </a:tabLst>
            </a:pPr>
            <a:r>
              <a:rPr sz="1150" spc="10" dirty="0">
                <a:latin typeface="Arial" panose="020B0604020202020204"/>
                <a:cs typeface="Arial" panose="020B0604020202020204"/>
              </a:rPr>
              <a:t>2	4</a:t>
            </a:r>
            <a:endParaRPr sz="1150">
              <a:latin typeface="Arial" panose="020B0604020202020204"/>
              <a:cs typeface="Arial" panose="020B0604020202020204"/>
            </a:endParaRPr>
          </a:p>
          <a:p>
            <a:pPr algn="ctr">
              <a:lnSpc>
                <a:spcPts val="1280"/>
              </a:lnSpc>
            </a:pPr>
            <a:r>
              <a:rPr sz="1150" spc="5" dirty="0">
                <a:latin typeface="Arial" panose="020B0604020202020204"/>
                <a:cs typeface="Arial" panose="020B0604020202020204"/>
              </a:rPr>
              <a:t>Number of</a:t>
            </a:r>
            <a:r>
              <a:rPr sz="1150" spc="-35" dirty="0">
                <a:latin typeface="Arial" panose="020B0604020202020204"/>
                <a:cs typeface="Arial" panose="020B0604020202020204"/>
              </a:rPr>
              <a:t> </a:t>
            </a:r>
            <a:r>
              <a:rPr sz="1150" spc="5" dirty="0">
                <a:latin typeface="Arial" panose="020B0604020202020204"/>
                <a:cs typeface="Arial" panose="020B0604020202020204"/>
              </a:rPr>
              <a:t>jobs</a:t>
            </a:r>
            <a:endParaRPr sz="1150">
              <a:latin typeface="Arial" panose="020B0604020202020204"/>
              <a:cs typeface="Arial" panose="020B0604020202020204"/>
            </a:endParaRPr>
          </a:p>
        </p:txBody>
      </p:sp>
      <p:sp>
        <p:nvSpPr>
          <p:cNvPr id="194" name="object 194"/>
          <p:cNvSpPr/>
          <p:nvPr/>
        </p:nvSpPr>
        <p:spPr>
          <a:xfrm>
            <a:off x="5550971" y="2316477"/>
            <a:ext cx="1173480" cy="552450"/>
          </a:xfrm>
          <a:custGeom>
            <a:avLst/>
            <a:gdLst/>
            <a:ahLst/>
            <a:cxnLst/>
            <a:rect l="l" t="t" r="r" b="b"/>
            <a:pathLst>
              <a:path w="1173479" h="552450">
                <a:moveTo>
                  <a:pt x="0" y="552307"/>
                </a:moveTo>
                <a:lnTo>
                  <a:pt x="1173448" y="552307"/>
                </a:lnTo>
                <a:lnTo>
                  <a:pt x="1173448" y="0"/>
                </a:lnTo>
                <a:lnTo>
                  <a:pt x="0" y="0"/>
                </a:lnTo>
                <a:lnTo>
                  <a:pt x="0" y="552307"/>
                </a:lnTo>
                <a:close/>
              </a:path>
            </a:pathLst>
          </a:custGeom>
          <a:ln w="3655">
            <a:solidFill>
              <a:srgbClr val="000000"/>
            </a:solidFill>
          </a:ln>
        </p:spPr>
        <p:txBody>
          <a:bodyPr wrap="square" lIns="0" tIns="0" rIns="0" bIns="0" rtlCol="0"/>
          <a:lstStyle/>
          <a:p/>
        </p:txBody>
      </p:sp>
      <p:sp>
        <p:nvSpPr>
          <p:cNvPr id="195" name="object 195"/>
          <p:cNvSpPr/>
          <p:nvPr/>
        </p:nvSpPr>
        <p:spPr>
          <a:xfrm>
            <a:off x="5585119" y="2348187"/>
            <a:ext cx="327025" cy="125730"/>
          </a:xfrm>
          <a:custGeom>
            <a:avLst/>
            <a:gdLst/>
            <a:ahLst/>
            <a:cxnLst/>
            <a:rect l="l" t="t" r="r" b="b"/>
            <a:pathLst>
              <a:path w="327025" h="125730">
                <a:moveTo>
                  <a:pt x="0" y="125555"/>
                </a:moveTo>
                <a:lnTo>
                  <a:pt x="326901" y="125555"/>
                </a:lnTo>
                <a:lnTo>
                  <a:pt x="326901" y="0"/>
                </a:lnTo>
                <a:lnTo>
                  <a:pt x="0" y="0"/>
                </a:lnTo>
                <a:lnTo>
                  <a:pt x="0" y="125555"/>
                </a:lnTo>
                <a:close/>
              </a:path>
            </a:pathLst>
          </a:custGeom>
          <a:ln w="10966">
            <a:solidFill>
              <a:srgbClr val="FF00FF"/>
            </a:solidFill>
          </a:ln>
        </p:spPr>
        <p:txBody>
          <a:bodyPr wrap="square" lIns="0" tIns="0" rIns="0" bIns="0" rtlCol="0"/>
          <a:lstStyle/>
          <a:p/>
        </p:txBody>
      </p:sp>
      <p:sp>
        <p:nvSpPr>
          <p:cNvPr id="196" name="object 196"/>
          <p:cNvSpPr/>
          <p:nvPr/>
        </p:nvSpPr>
        <p:spPr>
          <a:xfrm>
            <a:off x="5584505" y="2347582"/>
            <a:ext cx="328128" cy="126778"/>
          </a:xfrm>
          <a:prstGeom prst="rect">
            <a:avLst/>
          </a:prstGeom>
          <a:blipFill>
            <a:blip r:embed="rId4" cstate="print"/>
            <a:stretch>
              <a:fillRect/>
            </a:stretch>
          </a:blipFill>
        </p:spPr>
        <p:txBody>
          <a:bodyPr wrap="square" lIns="0" tIns="0" rIns="0" bIns="0" rtlCol="0"/>
          <a:lstStyle/>
          <a:p/>
        </p:txBody>
      </p:sp>
      <p:sp>
        <p:nvSpPr>
          <p:cNvPr id="197" name="object 197"/>
          <p:cNvSpPr/>
          <p:nvPr/>
        </p:nvSpPr>
        <p:spPr>
          <a:xfrm>
            <a:off x="5585119" y="2348199"/>
            <a:ext cx="327025" cy="125730"/>
          </a:xfrm>
          <a:custGeom>
            <a:avLst/>
            <a:gdLst/>
            <a:ahLst/>
            <a:cxnLst/>
            <a:rect l="l" t="t" r="r" b="b"/>
            <a:pathLst>
              <a:path w="327025" h="125730">
                <a:moveTo>
                  <a:pt x="0" y="0"/>
                </a:moveTo>
                <a:lnTo>
                  <a:pt x="326901" y="0"/>
                </a:lnTo>
                <a:lnTo>
                  <a:pt x="326901" y="125543"/>
                </a:lnTo>
                <a:lnTo>
                  <a:pt x="0" y="125543"/>
                </a:lnTo>
                <a:lnTo>
                  <a:pt x="0" y="0"/>
                </a:lnTo>
              </a:path>
            </a:pathLst>
          </a:custGeom>
          <a:ln w="10966">
            <a:solidFill>
              <a:srgbClr val="FF00FF"/>
            </a:solidFill>
          </a:ln>
        </p:spPr>
        <p:txBody>
          <a:bodyPr wrap="square" lIns="0" tIns="0" rIns="0" bIns="0" rtlCol="0"/>
          <a:lstStyle/>
          <a:p/>
        </p:txBody>
      </p:sp>
      <p:sp>
        <p:nvSpPr>
          <p:cNvPr id="198" name="object 198"/>
          <p:cNvSpPr txBox="1"/>
          <p:nvPr/>
        </p:nvSpPr>
        <p:spPr>
          <a:xfrm>
            <a:off x="5944487" y="2300132"/>
            <a:ext cx="745490" cy="204470"/>
          </a:xfrm>
          <a:prstGeom prst="rect">
            <a:avLst/>
          </a:prstGeom>
        </p:spPr>
        <p:txBody>
          <a:bodyPr vert="horz" wrap="square" lIns="0" tIns="15240" rIns="0" bIns="0" rtlCol="0">
            <a:spAutoFit/>
          </a:bodyPr>
          <a:lstStyle/>
          <a:p>
            <a:pPr marL="12700">
              <a:lnSpc>
                <a:spcPct val="100000"/>
              </a:lnSpc>
              <a:spcBef>
                <a:spcPts val="120"/>
              </a:spcBef>
            </a:pPr>
            <a:r>
              <a:rPr sz="1150" spc="5" dirty="0">
                <a:latin typeface="Arial" panose="020B0604020202020204"/>
                <a:cs typeface="Arial" panose="020B0604020202020204"/>
              </a:rPr>
              <a:t>Seraph-VT</a:t>
            </a:r>
            <a:endParaRPr sz="1150">
              <a:latin typeface="Arial" panose="020B0604020202020204"/>
              <a:cs typeface="Arial" panose="020B0604020202020204"/>
            </a:endParaRPr>
          </a:p>
        </p:txBody>
      </p:sp>
      <p:sp>
        <p:nvSpPr>
          <p:cNvPr id="199" name="object 199"/>
          <p:cNvSpPr/>
          <p:nvPr/>
        </p:nvSpPr>
        <p:spPr>
          <a:xfrm>
            <a:off x="5585119" y="2532281"/>
            <a:ext cx="327025" cy="125730"/>
          </a:xfrm>
          <a:custGeom>
            <a:avLst/>
            <a:gdLst/>
            <a:ahLst/>
            <a:cxnLst/>
            <a:rect l="l" t="t" r="r" b="b"/>
            <a:pathLst>
              <a:path w="327025" h="125730">
                <a:moveTo>
                  <a:pt x="0" y="125597"/>
                </a:moveTo>
                <a:lnTo>
                  <a:pt x="326901" y="125597"/>
                </a:lnTo>
                <a:lnTo>
                  <a:pt x="326901" y="0"/>
                </a:lnTo>
                <a:lnTo>
                  <a:pt x="0" y="0"/>
                </a:lnTo>
                <a:lnTo>
                  <a:pt x="0" y="125597"/>
                </a:lnTo>
                <a:close/>
              </a:path>
            </a:pathLst>
          </a:custGeom>
          <a:ln w="10966">
            <a:solidFill>
              <a:srgbClr val="0000FF"/>
            </a:solidFill>
          </a:ln>
        </p:spPr>
        <p:txBody>
          <a:bodyPr wrap="square" lIns="0" tIns="0" rIns="0" bIns="0" rtlCol="0"/>
          <a:lstStyle/>
          <a:p/>
        </p:txBody>
      </p:sp>
      <p:sp>
        <p:nvSpPr>
          <p:cNvPr id="200" name="object 200"/>
          <p:cNvSpPr/>
          <p:nvPr/>
        </p:nvSpPr>
        <p:spPr>
          <a:xfrm>
            <a:off x="5584505" y="2531667"/>
            <a:ext cx="328128" cy="126829"/>
          </a:xfrm>
          <a:prstGeom prst="rect">
            <a:avLst/>
          </a:prstGeom>
          <a:blipFill>
            <a:blip r:embed="rId5" cstate="print"/>
            <a:stretch>
              <a:fillRect/>
            </a:stretch>
          </a:blipFill>
        </p:spPr>
        <p:txBody>
          <a:bodyPr wrap="square" lIns="0" tIns="0" rIns="0" bIns="0" rtlCol="0"/>
          <a:lstStyle/>
          <a:p/>
        </p:txBody>
      </p:sp>
      <p:sp>
        <p:nvSpPr>
          <p:cNvPr id="201" name="object 201"/>
          <p:cNvSpPr/>
          <p:nvPr/>
        </p:nvSpPr>
        <p:spPr>
          <a:xfrm>
            <a:off x="5585119" y="2532285"/>
            <a:ext cx="327025" cy="125730"/>
          </a:xfrm>
          <a:custGeom>
            <a:avLst/>
            <a:gdLst/>
            <a:ahLst/>
            <a:cxnLst/>
            <a:rect l="l" t="t" r="r" b="b"/>
            <a:pathLst>
              <a:path w="327025" h="125730">
                <a:moveTo>
                  <a:pt x="0" y="0"/>
                </a:moveTo>
                <a:lnTo>
                  <a:pt x="326901" y="0"/>
                </a:lnTo>
                <a:lnTo>
                  <a:pt x="326901" y="125594"/>
                </a:lnTo>
                <a:lnTo>
                  <a:pt x="0" y="125594"/>
                </a:lnTo>
                <a:lnTo>
                  <a:pt x="0" y="0"/>
                </a:lnTo>
              </a:path>
            </a:pathLst>
          </a:custGeom>
          <a:ln w="10966">
            <a:solidFill>
              <a:srgbClr val="0000FF"/>
            </a:solidFill>
          </a:ln>
        </p:spPr>
        <p:txBody>
          <a:bodyPr wrap="square" lIns="0" tIns="0" rIns="0" bIns="0" rtlCol="0"/>
          <a:lstStyle/>
          <a:p/>
        </p:txBody>
      </p:sp>
      <p:sp>
        <p:nvSpPr>
          <p:cNvPr id="202" name="object 202"/>
          <p:cNvSpPr/>
          <p:nvPr/>
        </p:nvSpPr>
        <p:spPr>
          <a:xfrm>
            <a:off x="5585119" y="2716367"/>
            <a:ext cx="327025" cy="125730"/>
          </a:xfrm>
          <a:custGeom>
            <a:avLst/>
            <a:gdLst/>
            <a:ahLst/>
            <a:cxnLst/>
            <a:rect l="l" t="t" r="r" b="b"/>
            <a:pathLst>
              <a:path w="327025" h="125730">
                <a:moveTo>
                  <a:pt x="0" y="125597"/>
                </a:moveTo>
                <a:lnTo>
                  <a:pt x="326901" y="125597"/>
                </a:lnTo>
                <a:lnTo>
                  <a:pt x="326901" y="0"/>
                </a:lnTo>
                <a:lnTo>
                  <a:pt x="0" y="0"/>
                </a:lnTo>
                <a:lnTo>
                  <a:pt x="0" y="125597"/>
                </a:lnTo>
                <a:close/>
              </a:path>
            </a:pathLst>
          </a:custGeom>
          <a:ln w="10966">
            <a:solidFill>
              <a:srgbClr val="00FFFF"/>
            </a:solidFill>
          </a:ln>
        </p:spPr>
        <p:txBody>
          <a:bodyPr wrap="square" lIns="0" tIns="0" rIns="0" bIns="0" rtlCol="0"/>
          <a:lstStyle/>
          <a:p/>
        </p:txBody>
      </p:sp>
      <p:sp>
        <p:nvSpPr>
          <p:cNvPr id="203" name="object 203"/>
          <p:cNvSpPr/>
          <p:nvPr/>
        </p:nvSpPr>
        <p:spPr>
          <a:xfrm>
            <a:off x="5589990" y="2721255"/>
            <a:ext cx="317500" cy="0"/>
          </a:xfrm>
          <a:custGeom>
            <a:avLst/>
            <a:gdLst/>
            <a:ahLst/>
            <a:cxnLst/>
            <a:rect l="l" t="t" r="r" b="b"/>
            <a:pathLst>
              <a:path w="317500">
                <a:moveTo>
                  <a:pt x="0" y="0"/>
                </a:moveTo>
                <a:lnTo>
                  <a:pt x="317159" y="0"/>
                </a:lnTo>
              </a:path>
            </a:pathLst>
          </a:custGeom>
          <a:ln w="10965">
            <a:solidFill>
              <a:srgbClr val="00FFFF"/>
            </a:solidFill>
          </a:ln>
        </p:spPr>
        <p:txBody>
          <a:bodyPr wrap="square" lIns="0" tIns="0" rIns="0" bIns="0" rtlCol="0"/>
          <a:lstStyle/>
          <a:p/>
        </p:txBody>
      </p:sp>
      <p:sp>
        <p:nvSpPr>
          <p:cNvPr id="204" name="object 204"/>
          <p:cNvSpPr/>
          <p:nvPr/>
        </p:nvSpPr>
        <p:spPr>
          <a:xfrm>
            <a:off x="5589990" y="2763936"/>
            <a:ext cx="317500" cy="0"/>
          </a:xfrm>
          <a:custGeom>
            <a:avLst/>
            <a:gdLst/>
            <a:ahLst/>
            <a:cxnLst/>
            <a:rect l="l" t="t" r="r" b="b"/>
            <a:pathLst>
              <a:path w="317500">
                <a:moveTo>
                  <a:pt x="0" y="0"/>
                </a:moveTo>
                <a:lnTo>
                  <a:pt x="317159" y="0"/>
                </a:lnTo>
              </a:path>
            </a:pathLst>
          </a:custGeom>
          <a:ln w="10965">
            <a:solidFill>
              <a:srgbClr val="00FFFF"/>
            </a:solidFill>
          </a:ln>
        </p:spPr>
        <p:txBody>
          <a:bodyPr wrap="square" lIns="0" tIns="0" rIns="0" bIns="0" rtlCol="0"/>
          <a:lstStyle/>
          <a:p/>
        </p:txBody>
      </p:sp>
      <p:sp>
        <p:nvSpPr>
          <p:cNvPr id="205" name="object 205"/>
          <p:cNvSpPr/>
          <p:nvPr/>
        </p:nvSpPr>
        <p:spPr>
          <a:xfrm>
            <a:off x="5589990" y="2806584"/>
            <a:ext cx="317500" cy="0"/>
          </a:xfrm>
          <a:custGeom>
            <a:avLst/>
            <a:gdLst/>
            <a:ahLst/>
            <a:cxnLst/>
            <a:rect l="l" t="t" r="r" b="b"/>
            <a:pathLst>
              <a:path w="317500">
                <a:moveTo>
                  <a:pt x="0" y="0"/>
                </a:moveTo>
                <a:lnTo>
                  <a:pt x="317159" y="0"/>
                </a:lnTo>
              </a:path>
            </a:pathLst>
          </a:custGeom>
          <a:ln w="10965">
            <a:solidFill>
              <a:srgbClr val="00FFFF"/>
            </a:solidFill>
          </a:ln>
        </p:spPr>
        <p:txBody>
          <a:bodyPr wrap="square" lIns="0" tIns="0" rIns="0" bIns="0" rtlCol="0"/>
          <a:lstStyle/>
          <a:p/>
        </p:txBody>
      </p:sp>
      <p:sp>
        <p:nvSpPr>
          <p:cNvPr id="206" name="object 206"/>
          <p:cNvSpPr/>
          <p:nvPr/>
        </p:nvSpPr>
        <p:spPr>
          <a:xfrm>
            <a:off x="5585119" y="2716371"/>
            <a:ext cx="327025" cy="125730"/>
          </a:xfrm>
          <a:custGeom>
            <a:avLst/>
            <a:gdLst/>
            <a:ahLst/>
            <a:cxnLst/>
            <a:rect l="l" t="t" r="r" b="b"/>
            <a:pathLst>
              <a:path w="327025" h="125730">
                <a:moveTo>
                  <a:pt x="0" y="0"/>
                </a:moveTo>
                <a:lnTo>
                  <a:pt x="326901" y="0"/>
                </a:lnTo>
                <a:lnTo>
                  <a:pt x="326901" y="125594"/>
                </a:lnTo>
                <a:lnTo>
                  <a:pt x="0" y="125594"/>
                </a:lnTo>
                <a:lnTo>
                  <a:pt x="0" y="0"/>
                </a:lnTo>
              </a:path>
            </a:pathLst>
          </a:custGeom>
          <a:ln w="10966">
            <a:solidFill>
              <a:srgbClr val="00FFFF"/>
            </a:solidFill>
          </a:ln>
        </p:spPr>
        <p:txBody>
          <a:bodyPr wrap="square" lIns="0" tIns="0" rIns="0" bIns="0" rtlCol="0"/>
          <a:lstStyle/>
          <a:p/>
        </p:txBody>
      </p:sp>
      <p:sp>
        <p:nvSpPr>
          <p:cNvPr id="207" name="object 207"/>
          <p:cNvSpPr txBox="1"/>
          <p:nvPr/>
        </p:nvSpPr>
        <p:spPr>
          <a:xfrm>
            <a:off x="5944487" y="2484235"/>
            <a:ext cx="547370" cy="387985"/>
          </a:xfrm>
          <a:prstGeom prst="rect">
            <a:avLst/>
          </a:prstGeom>
        </p:spPr>
        <p:txBody>
          <a:bodyPr vert="horz" wrap="square" lIns="0" tIns="6350" rIns="0" bIns="0" rtlCol="0">
            <a:spAutoFit/>
          </a:bodyPr>
          <a:lstStyle/>
          <a:p>
            <a:pPr marL="12700" marR="5080">
              <a:lnSpc>
                <a:spcPct val="105000"/>
              </a:lnSpc>
              <a:spcBef>
                <a:spcPts val="50"/>
              </a:spcBef>
            </a:pPr>
            <a:r>
              <a:rPr sz="1150" spc="5" dirty="0">
                <a:latin typeface="Arial" panose="020B0604020202020204"/>
                <a:cs typeface="Arial" panose="020B0604020202020204"/>
              </a:rPr>
              <a:t>Seraph  CGr</a:t>
            </a:r>
            <a:r>
              <a:rPr sz="1150" spc="10" dirty="0">
                <a:latin typeface="Arial" panose="020B0604020202020204"/>
                <a:cs typeface="Arial" panose="020B0604020202020204"/>
              </a:rPr>
              <a:t>a</a:t>
            </a:r>
            <a:r>
              <a:rPr sz="1150" spc="5" dirty="0">
                <a:latin typeface="Arial" panose="020B0604020202020204"/>
                <a:cs typeface="Arial" panose="020B0604020202020204"/>
              </a:rPr>
              <a:t>ph</a:t>
            </a:r>
            <a:endParaRPr sz="1150">
              <a:latin typeface="Arial" panose="020B0604020202020204"/>
              <a:cs typeface="Arial" panose="020B0604020202020204"/>
            </a:endParaRPr>
          </a:p>
        </p:txBody>
      </p:sp>
      <p:sp>
        <p:nvSpPr>
          <p:cNvPr id="208" name="object 208"/>
          <p:cNvSpPr txBox="1"/>
          <p:nvPr/>
        </p:nvSpPr>
        <p:spPr>
          <a:xfrm>
            <a:off x="5507228" y="4680965"/>
            <a:ext cx="2665730" cy="227965"/>
          </a:xfrm>
          <a:prstGeom prst="rect">
            <a:avLst/>
          </a:prstGeom>
        </p:spPr>
        <p:txBody>
          <a:bodyPr vert="horz" wrap="square" lIns="0" tIns="12700" rIns="0" bIns="0" rtlCol="0">
            <a:spAutoFit/>
          </a:bodyPr>
          <a:lstStyle/>
          <a:p>
            <a:pPr algn="ctr">
              <a:lnSpc>
                <a:spcPct val="100000"/>
              </a:lnSpc>
              <a:spcBef>
                <a:spcPts val="100"/>
              </a:spcBef>
            </a:pPr>
            <a:r>
              <a:rPr sz="1400" dirty="0">
                <a:solidFill>
                  <a:srgbClr val="0000FF"/>
                </a:solidFill>
                <a:latin typeface="Arial" panose="020B0604020202020204"/>
                <a:cs typeface="Arial" panose="020B0604020202020204"/>
              </a:rPr>
              <a:t>超链接上的空闲访问数据的比率</a:t>
            </a:r>
            <a:endParaRPr sz="1400" dirty="0">
              <a:solidFill>
                <a:srgbClr val="0000FF"/>
              </a:solidFill>
              <a:latin typeface="Arial" panose="020B0604020202020204"/>
              <a:cs typeface="Arial" panose="020B0604020202020204"/>
            </a:endParaRPr>
          </a:p>
        </p:txBody>
      </p:sp>
      <p:sp>
        <p:nvSpPr>
          <p:cNvPr id="209" name="object 209"/>
          <p:cNvSpPr/>
          <p:nvPr/>
        </p:nvSpPr>
        <p:spPr>
          <a:xfrm>
            <a:off x="1489782" y="2217166"/>
            <a:ext cx="0" cy="0"/>
          </a:xfrm>
          <a:custGeom>
            <a:avLst/>
            <a:gdLst/>
            <a:ahLst/>
            <a:cxnLst/>
            <a:rect l="l" t="t" r="r" b="b"/>
            <a:pathLst>
              <a:path>
                <a:moveTo>
                  <a:pt x="0" y="0"/>
                </a:moveTo>
                <a:lnTo>
                  <a:pt x="0" y="0"/>
                </a:lnTo>
              </a:path>
            </a:pathLst>
          </a:custGeom>
          <a:ln w="10709">
            <a:solidFill>
              <a:srgbClr val="FF00FF"/>
            </a:solidFill>
          </a:ln>
        </p:spPr>
        <p:txBody>
          <a:bodyPr wrap="square" lIns="0" tIns="0" rIns="0" bIns="0" rtlCol="0"/>
          <a:lstStyle/>
          <a:p/>
        </p:txBody>
      </p:sp>
      <p:sp>
        <p:nvSpPr>
          <p:cNvPr id="210" name="object 210"/>
          <p:cNvSpPr/>
          <p:nvPr/>
        </p:nvSpPr>
        <p:spPr>
          <a:xfrm>
            <a:off x="1489782" y="2217166"/>
            <a:ext cx="66040" cy="66040"/>
          </a:xfrm>
          <a:custGeom>
            <a:avLst/>
            <a:gdLst/>
            <a:ahLst/>
            <a:cxnLst/>
            <a:rect l="l" t="t" r="r" b="b"/>
            <a:pathLst>
              <a:path w="66040" h="66039">
                <a:moveTo>
                  <a:pt x="0" y="65650"/>
                </a:moveTo>
                <a:lnTo>
                  <a:pt x="65578" y="0"/>
                </a:lnTo>
              </a:path>
            </a:pathLst>
          </a:custGeom>
          <a:ln w="10708">
            <a:solidFill>
              <a:srgbClr val="FF00FF"/>
            </a:solidFill>
          </a:ln>
        </p:spPr>
        <p:txBody>
          <a:bodyPr wrap="square" lIns="0" tIns="0" rIns="0" bIns="0" rtlCol="0"/>
          <a:lstStyle/>
          <a:p/>
        </p:txBody>
      </p:sp>
      <p:sp>
        <p:nvSpPr>
          <p:cNvPr id="211" name="object 211"/>
          <p:cNvSpPr/>
          <p:nvPr/>
        </p:nvSpPr>
        <p:spPr>
          <a:xfrm>
            <a:off x="1489782" y="2253310"/>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12" name="object 212"/>
          <p:cNvSpPr/>
          <p:nvPr/>
        </p:nvSpPr>
        <p:spPr>
          <a:xfrm>
            <a:off x="1489782" y="2318960"/>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13" name="object 213"/>
          <p:cNvSpPr/>
          <p:nvPr/>
        </p:nvSpPr>
        <p:spPr>
          <a:xfrm>
            <a:off x="1489782" y="2384611"/>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14" name="object 214"/>
          <p:cNvSpPr/>
          <p:nvPr/>
        </p:nvSpPr>
        <p:spPr>
          <a:xfrm>
            <a:off x="1489782" y="2450223"/>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215" name="object 215"/>
          <p:cNvSpPr/>
          <p:nvPr/>
        </p:nvSpPr>
        <p:spPr>
          <a:xfrm>
            <a:off x="1489782" y="251587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16" name="object 216"/>
          <p:cNvSpPr/>
          <p:nvPr/>
        </p:nvSpPr>
        <p:spPr>
          <a:xfrm>
            <a:off x="1489782" y="258152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17" name="object 217"/>
          <p:cNvSpPr/>
          <p:nvPr/>
        </p:nvSpPr>
        <p:spPr>
          <a:xfrm>
            <a:off x="1489782" y="264717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18" name="object 218"/>
          <p:cNvSpPr/>
          <p:nvPr/>
        </p:nvSpPr>
        <p:spPr>
          <a:xfrm>
            <a:off x="1489782" y="2712786"/>
            <a:ext cx="95250" cy="95250"/>
          </a:xfrm>
          <a:custGeom>
            <a:avLst/>
            <a:gdLst/>
            <a:ahLst/>
            <a:cxnLst/>
            <a:rect l="l" t="t" r="r" b="b"/>
            <a:pathLst>
              <a:path w="95250" h="95250">
                <a:moveTo>
                  <a:pt x="0" y="95137"/>
                </a:moveTo>
                <a:lnTo>
                  <a:pt x="95021" y="0"/>
                </a:lnTo>
              </a:path>
            </a:pathLst>
          </a:custGeom>
          <a:ln w="10708">
            <a:solidFill>
              <a:srgbClr val="FF00FF"/>
            </a:solidFill>
          </a:ln>
        </p:spPr>
        <p:txBody>
          <a:bodyPr wrap="square" lIns="0" tIns="0" rIns="0" bIns="0" rtlCol="0"/>
          <a:lstStyle/>
          <a:p/>
        </p:txBody>
      </p:sp>
      <p:sp>
        <p:nvSpPr>
          <p:cNvPr id="219" name="object 219"/>
          <p:cNvSpPr/>
          <p:nvPr/>
        </p:nvSpPr>
        <p:spPr>
          <a:xfrm>
            <a:off x="1489782" y="277843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20" name="object 220"/>
          <p:cNvSpPr/>
          <p:nvPr/>
        </p:nvSpPr>
        <p:spPr>
          <a:xfrm>
            <a:off x="1489782" y="284408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21" name="object 221"/>
          <p:cNvSpPr/>
          <p:nvPr/>
        </p:nvSpPr>
        <p:spPr>
          <a:xfrm>
            <a:off x="1489782" y="290973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22" name="object 222"/>
          <p:cNvSpPr/>
          <p:nvPr/>
        </p:nvSpPr>
        <p:spPr>
          <a:xfrm>
            <a:off x="1489782" y="2975330"/>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223" name="object 223"/>
          <p:cNvSpPr/>
          <p:nvPr/>
        </p:nvSpPr>
        <p:spPr>
          <a:xfrm>
            <a:off x="1489782" y="3040980"/>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24" name="object 224"/>
          <p:cNvSpPr/>
          <p:nvPr/>
        </p:nvSpPr>
        <p:spPr>
          <a:xfrm>
            <a:off x="1489782" y="3106649"/>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25" name="object 225"/>
          <p:cNvSpPr/>
          <p:nvPr/>
        </p:nvSpPr>
        <p:spPr>
          <a:xfrm>
            <a:off x="1489782" y="3172299"/>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26" name="object 226"/>
          <p:cNvSpPr/>
          <p:nvPr/>
        </p:nvSpPr>
        <p:spPr>
          <a:xfrm>
            <a:off x="1489782" y="3237893"/>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227" name="object 227"/>
          <p:cNvSpPr/>
          <p:nvPr/>
        </p:nvSpPr>
        <p:spPr>
          <a:xfrm>
            <a:off x="1489782" y="330354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28" name="object 228"/>
          <p:cNvSpPr/>
          <p:nvPr/>
        </p:nvSpPr>
        <p:spPr>
          <a:xfrm>
            <a:off x="1489782" y="336919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29" name="object 229"/>
          <p:cNvSpPr/>
          <p:nvPr/>
        </p:nvSpPr>
        <p:spPr>
          <a:xfrm>
            <a:off x="1489782" y="343484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30" name="object 230"/>
          <p:cNvSpPr/>
          <p:nvPr/>
        </p:nvSpPr>
        <p:spPr>
          <a:xfrm>
            <a:off x="1489782" y="3500512"/>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31" name="object 231"/>
          <p:cNvSpPr/>
          <p:nvPr/>
        </p:nvSpPr>
        <p:spPr>
          <a:xfrm>
            <a:off x="1489782" y="356610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32" name="object 232"/>
          <p:cNvSpPr/>
          <p:nvPr/>
        </p:nvSpPr>
        <p:spPr>
          <a:xfrm>
            <a:off x="1489782" y="363175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33" name="object 233"/>
          <p:cNvSpPr/>
          <p:nvPr/>
        </p:nvSpPr>
        <p:spPr>
          <a:xfrm>
            <a:off x="1489782" y="369740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34" name="object 234"/>
          <p:cNvSpPr/>
          <p:nvPr/>
        </p:nvSpPr>
        <p:spPr>
          <a:xfrm>
            <a:off x="1536611" y="3763056"/>
            <a:ext cx="48260" cy="48260"/>
          </a:xfrm>
          <a:custGeom>
            <a:avLst/>
            <a:gdLst/>
            <a:ahLst/>
            <a:cxnLst/>
            <a:rect l="l" t="t" r="r" b="b"/>
            <a:pathLst>
              <a:path w="48259" h="48260">
                <a:moveTo>
                  <a:pt x="0" y="48204"/>
                </a:moveTo>
                <a:lnTo>
                  <a:pt x="48193" y="0"/>
                </a:lnTo>
              </a:path>
            </a:pathLst>
          </a:custGeom>
          <a:ln w="10708">
            <a:solidFill>
              <a:srgbClr val="FF00FF"/>
            </a:solidFill>
          </a:ln>
        </p:spPr>
        <p:txBody>
          <a:bodyPr wrap="square" lIns="0" tIns="0" rIns="0" bIns="0" rtlCol="0"/>
          <a:lstStyle/>
          <a:p/>
        </p:txBody>
      </p:sp>
      <p:sp>
        <p:nvSpPr>
          <p:cNvPr id="235" name="object 235"/>
          <p:cNvSpPr/>
          <p:nvPr/>
        </p:nvSpPr>
        <p:spPr>
          <a:xfrm>
            <a:off x="1590151"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236" name="object 236"/>
          <p:cNvSpPr/>
          <p:nvPr/>
        </p:nvSpPr>
        <p:spPr>
          <a:xfrm>
            <a:off x="1590151"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237" name="object 237"/>
          <p:cNvSpPr/>
          <p:nvPr/>
        </p:nvSpPr>
        <p:spPr>
          <a:xfrm>
            <a:off x="1484417"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238" name="object 238"/>
          <p:cNvSpPr/>
          <p:nvPr/>
        </p:nvSpPr>
        <p:spPr>
          <a:xfrm>
            <a:off x="1484417"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239" name="object 239"/>
          <p:cNvSpPr/>
          <p:nvPr/>
        </p:nvSpPr>
        <p:spPr>
          <a:xfrm>
            <a:off x="2096273" y="2217166"/>
            <a:ext cx="0" cy="0"/>
          </a:xfrm>
          <a:custGeom>
            <a:avLst/>
            <a:gdLst/>
            <a:ahLst/>
            <a:cxnLst/>
            <a:rect l="l" t="t" r="r" b="b"/>
            <a:pathLst>
              <a:path>
                <a:moveTo>
                  <a:pt x="0" y="0"/>
                </a:moveTo>
                <a:lnTo>
                  <a:pt x="0" y="0"/>
                </a:lnTo>
              </a:path>
            </a:pathLst>
          </a:custGeom>
          <a:ln w="10709">
            <a:solidFill>
              <a:srgbClr val="FF00FF"/>
            </a:solidFill>
          </a:ln>
        </p:spPr>
        <p:txBody>
          <a:bodyPr wrap="square" lIns="0" tIns="0" rIns="0" bIns="0" rtlCol="0"/>
          <a:lstStyle/>
          <a:p/>
        </p:txBody>
      </p:sp>
      <p:sp>
        <p:nvSpPr>
          <p:cNvPr id="240" name="object 240"/>
          <p:cNvSpPr/>
          <p:nvPr/>
        </p:nvSpPr>
        <p:spPr>
          <a:xfrm>
            <a:off x="2096273" y="2217166"/>
            <a:ext cx="66040" cy="66040"/>
          </a:xfrm>
          <a:custGeom>
            <a:avLst/>
            <a:gdLst/>
            <a:ahLst/>
            <a:cxnLst/>
            <a:rect l="l" t="t" r="r" b="b"/>
            <a:pathLst>
              <a:path w="66039" h="66039">
                <a:moveTo>
                  <a:pt x="0" y="65650"/>
                </a:moveTo>
                <a:lnTo>
                  <a:pt x="65578" y="0"/>
                </a:lnTo>
              </a:path>
            </a:pathLst>
          </a:custGeom>
          <a:ln w="10708">
            <a:solidFill>
              <a:srgbClr val="FF00FF"/>
            </a:solidFill>
          </a:ln>
        </p:spPr>
        <p:txBody>
          <a:bodyPr wrap="square" lIns="0" tIns="0" rIns="0" bIns="0" rtlCol="0"/>
          <a:lstStyle/>
          <a:p/>
        </p:txBody>
      </p:sp>
      <p:sp>
        <p:nvSpPr>
          <p:cNvPr id="241" name="object 241"/>
          <p:cNvSpPr/>
          <p:nvPr/>
        </p:nvSpPr>
        <p:spPr>
          <a:xfrm>
            <a:off x="2096273" y="2253310"/>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42" name="object 242"/>
          <p:cNvSpPr/>
          <p:nvPr/>
        </p:nvSpPr>
        <p:spPr>
          <a:xfrm>
            <a:off x="2096273" y="2318960"/>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43" name="object 243"/>
          <p:cNvSpPr/>
          <p:nvPr/>
        </p:nvSpPr>
        <p:spPr>
          <a:xfrm>
            <a:off x="2096273" y="2384611"/>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44" name="object 244"/>
          <p:cNvSpPr/>
          <p:nvPr/>
        </p:nvSpPr>
        <p:spPr>
          <a:xfrm>
            <a:off x="2096273" y="2450223"/>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245" name="object 245"/>
          <p:cNvSpPr/>
          <p:nvPr/>
        </p:nvSpPr>
        <p:spPr>
          <a:xfrm>
            <a:off x="2096273" y="251587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46" name="object 246"/>
          <p:cNvSpPr/>
          <p:nvPr/>
        </p:nvSpPr>
        <p:spPr>
          <a:xfrm>
            <a:off x="2096273" y="258152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47" name="object 247"/>
          <p:cNvSpPr/>
          <p:nvPr/>
        </p:nvSpPr>
        <p:spPr>
          <a:xfrm>
            <a:off x="2096273" y="264717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48" name="object 248"/>
          <p:cNvSpPr/>
          <p:nvPr/>
        </p:nvSpPr>
        <p:spPr>
          <a:xfrm>
            <a:off x="2096273" y="2712786"/>
            <a:ext cx="95250" cy="95250"/>
          </a:xfrm>
          <a:custGeom>
            <a:avLst/>
            <a:gdLst/>
            <a:ahLst/>
            <a:cxnLst/>
            <a:rect l="l" t="t" r="r" b="b"/>
            <a:pathLst>
              <a:path w="95250" h="95250">
                <a:moveTo>
                  <a:pt x="0" y="95137"/>
                </a:moveTo>
                <a:lnTo>
                  <a:pt x="95021" y="0"/>
                </a:lnTo>
              </a:path>
            </a:pathLst>
          </a:custGeom>
          <a:ln w="10708">
            <a:solidFill>
              <a:srgbClr val="FF00FF"/>
            </a:solidFill>
          </a:ln>
        </p:spPr>
        <p:txBody>
          <a:bodyPr wrap="square" lIns="0" tIns="0" rIns="0" bIns="0" rtlCol="0"/>
          <a:lstStyle/>
          <a:p/>
        </p:txBody>
      </p:sp>
      <p:sp>
        <p:nvSpPr>
          <p:cNvPr id="249" name="object 249"/>
          <p:cNvSpPr/>
          <p:nvPr/>
        </p:nvSpPr>
        <p:spPr>
          <a:xfrm>
            <a:off x="2096273" y="277843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50" name="object 250"/>
          <p:cNvSpPr/>
          <p:nvPr/>
        </p:nvSpPr>
        <p:spPr>
          <a:xfrm>
            <a:off x="2096273" y="284408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51" name="object 251"/>
          <p:cNvSpPr/>
          <p:nvPr/>
        </p:nvSpPr>
        <p:spPr>
          <a:xfrm>
            <a:off x="2096273" y="290973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52" name="object 252"/>
          <p:cNvSpPr/>
          <p:nvPr/>
        </p:nvSpPr>
        <p:spPr>
          <a:xfrm>
            <a:off x="2096273" y="2975330"/>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253" name="object 253"/>
          <p:cNvSpPr/>
          <p:nvPr/>
        </p:nvSpPr>
        <p:spPr>
          <a:xfrm>
            <a:off x="2096273" y="3040980"/>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54" name="object 254"/>
          <p:cNvSpPr/>
          <p:nvPr/>
        </p:nvSpPr>
        <p:spPr>
          <a:xfrm>
            <a:off x="2096273" y="3106649"/>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55" name="object 255"/>
          <p:cNvSpPr/>
          <p:nvPr/>
        </p:nvSpPr>
        <p:spPr>
          <a:xfrm>
            <a:off x="2096273" y="3172299"/>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56" name="object 256"/>
          <p:cNvSpPr/>
          <p:nvPr/>
        </p:nvSpPr>
        <p:spPr>
          <a:xfrm>
            <a:off x="2096273" y="3237893"/>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257" name="object 257"/>
          <p:cNvSpPr/>
          <p:nvPr/>
        </p:nvSpPr>
        <p:spPr>
          <a:xfrm>
            <a:off x="2096273" y="330354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58" name="object 258"/>
          <p:cNvSpPr/>
          <p:nvPr/>
        </p:nvSpPr>
        <p:spPr>
          <a:xfrm>
            <a:off x="2096273" y="336919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59" name="object 259"/>
          <p:cNvSpPr/>
          <p:nvPr/>
        </p:nvSpPr>
        <p:spPr>
          <a:xfrm>
            <a:off x="2096273" y="343484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60" name="object 260"/>
          <p:cNvSpPr/>
          <p:nvPr/>
        </p:nvSpPr>
        <p:spPr>
          <a:xfrm>
            <a:off x="2096273" y="3500512"/>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261" name="object 261"/>
          <p:cNvSpPr/>
          <p:nvPr/>
        </p:nvSpPr>
        <p:spPr>
          <a:xfrm>
            <a:off x="2096273" y="356610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62" name="object 262"/>
          <p:cNvSpPr/>
          <p:nvPr/>
        </p:nvSpPr>
        <p:spPr>
          <a:xfrm>
            <a:off x="2096273" y="363175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63" name="object 263"/>
          <p:cNvSpPr/>
          <p:nvPr/>
        </p:nvSpPr>
        <p:spPr>
          <a:xfrm>
            <a:off x="2096273" y="369740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264" name="object 264"/>
          <p:cNvSpPr/>
          <p:nvPr/>
        </p:nvSpPr>
        <p:spPr>
          <a:xfrm>
            <a:off x="2143120" y="3763056"/>
            <a:ext cx="48260" cy="48260"/>
          </a:xfrm>
          <a:custGeom>
            <a:avLst/>
            <a:gdLst/>
            <a:ahLst/>
            <a:cxnLst/>
            <a:rect l="l" t="t" r="r" b="b"/>
            <a:pathLst>
              <a:path w="48260" h="48260">
                <a:moveTo>
                  <a:pt x="0" y="48204"/>
                </a:moveTo>
                <a:lnTo>
                  <a:pt x="48174" y="0"/>
                </a:lnTo>
              </a:path>
            </a:pathLst>
          </a:custGeom>
          <a:ln w="10708">
            <a:solidFill>
              <a:srgbClr val="FF00FF"/>
            </a:solidFill>
          </a:ln>
        </p:spPr>
        <p:txBody>
          <a:bodyPr wrap="square" lIns="0" tIns="0" rIns="0" bIns="0" rtlCol="0"/>
          <a:lstStyle/>
          <a:p/>
        </p:txBody>
      </p:sp>
      <p:sp>
        <p:nvSpPr>
          <p:cNvPr id="265" name="object 265"/>
          <p:cNvSpPr/>
          <p:nvPr/>
        </p:nvSpPr>
        <p:spPr>
          <a:xfrm>
            <a:off x="2196660"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266" name="object 266"/>
          <p:cNvSpPr/>
          <p:nvPr/>
        </p:nvSpPr>
        <p:spPr>
          <a:xfrm>
            <a:off x="2196660"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267" name="object 267"/>
          <p:cNvSpPr/>
          <p:nvPr/>
        </p:nvSpPr>
        <p:spPr>
          <a:xfrm>
            <a:off x="2090927"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268" name="object 268"/>
          <p:cNvSpPr/>
          <p:nvPr/>
        </p:nvSpPr>
        <p:spPr>
          <a:xfrm>
            <a:off x="2090927"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269" name="object 269"/>
          <p:cNvSpPr/>
          <p:nvPr/>
        </p:nvSpPr>
        <p:spPr>
          <a:xfrm>
            <a:off x="2701437" y="2217166"/>
            <a:ext cx="0" cy="0"/>
          </a:xfrm>
          <a:custGeom>
            <a:avLst/>
            <a:gdLst/>
            <a:ahLst/>
            <a:cxnLst/>
            <a:rect l="l" t="t" r="r" b="b"/>
            <a:pathLst>
              <a:path>
                <a:moveTo>
                  <a:pt x="0" y="0"/>
                </a:moveTo>
                <a:lnTo>
                  <a:pt x="0" y="0"/>
                </a:lnTo>
              </a:path>
            </a:pathLst>
          </a:custGeom>
          <a:ln w="10709">
            <a:solidFill>
              <a:srgbClr val="FF00FF"/>
            </a:solidFill>
          </a:ln>
        </p:spPr>
        <p:txBody>
          <a:bodyPr wrap="square" lIns="0" tIns="0" rIns="0" bIns="0" rtlCol="0"/>
          <a:lstStyle/>
          <a:p/>
        </p:txBody>
      </p:sp>
      <p:sp>
        <p:nvSpPr>
          <p:cNvPr id="270" name="object 270"/>
          <p:cNvSpPr/>
          <p:nvPr/>
        </p:nvSpPr>
        <p:spPr>
          <a:xfrm>
            <a:off x="2701437" y="2217166"/>
            <a:ext cx="66040" cy="66040"/>
          </a:xfrm>
          <a:custGeom>
            <a:avLst/>
            <a:gdLst/>
            <a:ahLst/>
            <a:cxnLst/>
            <a:rect l="l" t="t" r="r" b="b"/>
            <a:pathLst>
              <a:path w="66039" h="66039">
                <a:moveTo>
                  <a:pt x="0" y="65650"/>
                </a:moveTo>
                <a:lnTo>
                  <a:pt x="65578" y="0"/>
                </a:lnTo>
              </a:path>
            </a:pathLst>
          </a:custGeom>
          <a:ln w="10708">
            <a:solidFill>
              <a:srgbClr val="FF00FF"/>
            </a:solidFill>
          </a:ln>
        </p:spPr>
        <p:txBody>
          <a:bodyPr wrap="square" lIns="0" tIns="0" rIns="0" bIns="0" rtlCol="0"/>
          <a:lstStyle/>
          <a:p/>
        </p:txBody>
      </p:sp>
      <p:sp>
        <p:nvSpPr>
          <p:cNvPr id="271" name="object 271"/>
          <p:cNvSpPr/>
          <p:nvPr/>
        </p:nvSpPr>
        <p:spPr>
          <a:xfrm>
            <a:off x="2701437" y="2251964"/>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72" name="object 272"/>
          <p:cNvSpPr/>
          <p:nvPr/>
        </p:nvSpPr>
        <p:spPr>
          <a:xfrm>
            <a:off x="2701437" y="2317614"/>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73" name="object 273"/>
          <p:cNvSpPr/>
          <p:nvPr/>
        </p:nvSpPr>
        <p:spPr>
          <a:xfrm>
            <a:off x="2701437" y="2383264"/>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74" name="object 274"/>
          <p:cNvSpPr/>
          <p:nvPr/>
        </p:nvSpPr>
        <p:spPr>
          <a:xfrm>
            <a:off x="2701437" y="2448877"/>
            <a:ext cx="96520" cy="96520"/>
          </a:xfrm>
          <a:custGeom>
            <a:avLst/>
            <a:gdLst/>
            <a:ahLst/>
            <a:cxnLst/>
            <a:rect l="l" t="t" r="r" b="b"/>
            <a:pathLst>
              <a:path w="96519" h="96519">
                <a:moveTo>
                  <a:pt x="0" y="96502"/>
                </a:moveTo>
                <a:lnTo>
                  <a:pt x="96367" y="0"/>
                </a:lnTo>
              </a:path>
            </a:pathLst>
          </a:custGeom>
          <a:ln w="10708">
            <a:solidFill>
              <a:srgbClr val="FF00FF"/>
            </a:solidFill>
          </a:ln>
        </p:spPr>
        <p:txBody>
          <a:bodyPr wrap="square" lIns="0" tIns="0" rIns="0" bIns="0" rtlCol="0"/>
          <a:lstStyle/>
          <a:p/>
        </p:txBody>
      </p:sp>
      <p:sp>
        <p:nvSpPr>
          <p:cNvPr id="275" name="object 275"/>
          <p:cNvSpPr/>
          <p:nvPr/>
        </p:nvSpPr>
        <p:spPr>
          <a:xfrm>
            <a:off x="2701437" y="2514527"/>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76" name="object 276"/>
          <p:cNvSpPr/>
          <p:nvPr/>
        </p:nvSpPr>
        <p:spPr>
          <a:xfrm>
            <a:off x="2701437" y="2580177"/>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77" name="object 277"/>
          <p:cNvSpPr/>
          <p:nvPr/>
        </p:nvSpPr>
        <p:spPr>
          <a:xfrm>
            <a:off x="2701437" y="2645827"/>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78" name="object 278"/>
          <p:cNvSpPr/>
          <p:nvPr/>
        </p:nvSpPr>
        <p:spPr>
          <a:xfrm>
            <a:off x="2701437" y="2711440"/>
            <a:ext cx="96520" cy="96520"/>
          </a:xfrm>
          <a:custGeom>
            <a:avLst/>
            <a:gdLst/>
            <a:ahLst/>
            <a:cxnLst/>
            <a:rect l="l" t="t" r="r" b="b"/>
            <a:pathLst>
              <a:path w="96519" h="96519">
                <a:moveTo>
                  <a:pt x="0" y="96483"/>
                </a:moveTo>
                <a:lnTo>
                  <a:pt x="96367" y="0"/>
                </a:lnTo>
              </a:path>
            </a:pathLst>
          </a:custGeom>
          <a:ln w="10708">
            <a:solidFill>
              <a:srgbClr val="FF00FF"/>
            </a:solidFill>
          </a:ln>
        </p:spPr>
        <p:txBody>
          <a:bodyPr wrap="square" lIns="0" tIns="0" rIns="0" bIns="0" rtlCol="0"/>
          <a:lstStyle/>
          <a:p/>
        </p:txBody>
      </p:sp>
      <p:sp>
        <p:nvSpPr>
          <p:cNvPr id="279" name="object 279"/>
          <p:cNvSpPr/>
          <p:nvPr/>
        </p:nvSpPr>
        <p:spPr>
          <a:xfrm>
            <a:off x="2701437" y="2777090"/>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80" name="object 280"/>
          <p:cNvSpPr/>
          <p:nvPr/>
        </p:nvSpPr>
        <p:spPr>
          <a:xfrm>
            <a:off x="2701437" y="2842740"/>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81" name="object 281"/>
          <p:cNvSpPr/>
          <p:nvPr/>
        </p:nvSpPr>
        <p:spPr>
          <a:xfrm>
            <a:off x="2701437" y="2908390"/>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82" name="object 282"/>
          <p:cNvSpPr/>
          <p:nvPr/>
        </p:nvSpPr>
        <p:spPr>
          <a:xfrm>
            <a:off x="2701437" y="2974003"/>
            <a:ext cx="96520" cy="96520"/>
          </a:xfrm>
          <a:custGeom>
            <a:avLst/>
            <a:gdLst/>
            <a:ahLst/>
            <a:cxnLst/>
            <a:rect l="l" t="t" r="r" b="b"/>
            <a:pathLst>
              <a:path w="96519" h="96519">
                <a:moveTo>
                  <a:pt x="0" y="96483"/>
                </a:moveTo>
                <a:lnTo>
                  <a:pt x="96367" y="0"/>
                </a:lnTo>
              </a:path>
            </a:pathLst>
          </a:custGeom>
          <a:ln w="10708">
            <a:solidFill>
              <a:srgbClr val="FF00FF"/>
            </a:solidFill>
          </a:ln>
        </p:spPr>
        <p:txBody>
          <a:bodyPr wrap="square" lIns="0" tIns="0" rIns="0" bIns="0" rtlCol="0"/>
          <a:lstStyle/>
          <a:p/>
        </p:txBody>
      </p:sp>
      <p:sp>
        <p:nvSpPr>
          <p:cNvPr id="283" name="object 283"/>
          <p:cNvSpPr/>
          <p:nvPr/>
        </p:nvSpPr>
        <p:spPr>
          <a:xfrm>
            <a:off x="2701437" y="3039653"/>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84" name="object 284"/>
          <p:cNvSpPr/>
          <p:nvPr/>
        </p:nvSpPr>
        <p:spPr>
          <a:xfrm>
            <a:off x="2701437" y="3105303"/>
            <a:ext cx="96520" cy="96520"/>
          </a:xfrm>
          <a:custGeom>
            <a:avLst/>
            <a:gdLst/>
            <a:ahLst/>
            <a:cxnLst/>
            <a:rect l="l" t="t" r="r" b="b"/>
            <a:pathLst>
              <a:path w="96519" h="96519">
                <a:moveTo>
                  <a:pt x="0" y="96446"/>
                </a:moveTo>
                <a:lnTo>
                  <a:pt x="96367" y="0"/>
                </a:lnTo>
              </a:path>
            </a:pathLst>
          </a:custGeom>
          <a:ln w="10708">
            <a:solidFill>
              <a:srgbClr val="FF00FF"/>
            </a:solidFill>
          </a:ln>
        </p:spPr>
        <p:txBody>
          <a:bodyPr wrap="square" lIns="0" tIns="0" rIns="0" bIns="0" rtlCol="0"/>
          <a:lstStyle/>
          <a:p/>
        </p:txBody>
      </p:sp>
      <p:sp>
        <p:nvSpPr>
          <p:cNvPr id="285" name="object 285"/>
          <p:cNvSpPr/>
          <p:nvPr/>
        </p:nvSpPr>
        <p:spPr>
          <a:xfrm>
            <a:off x="2701437" y="3170953"/>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86" name="object 286"/>
          <p:cNvSpPr/>
          <p:nvPr/>
        </p:nvSpPr>
        <p:spPr>
          <a:xfrm>
            <a:off x="2701437" y="3236566"/>
            <a:ext cx="96520" cy="96520"/>
          </a:xfrm>
          <a:custGeom>
            <a:avLst/>
            <a:gdLst/>
            <a:ahLst/>
            <a:cxnLst/>
            <a:rect l="l" t="t" r="r" b="b"/>
            <a:pathLst>
              <a:path w="96519" h="96520">
                <a:moveTo>
                  <a:pt x="0" y="96483"/>
                </a:moveTo>
                <a:lnTo>
                  <a:pt x="96367" y="0"/>
                </a:lnTo>
              </a:path>
            </a:pathLst>
          </a:custGeom>
          <a:ln w="10708">
            <a:solidFill>
              <a:srgbClr val="FF00FF"/>
            </a:solidFill>
          </a:ln>
        </p:spPr>
        <p:txBody>
          <a:bodyPr wrap="square" lIns="0" tIns="0" rIns="0" bIns="0" rtlCol="0"/>
          <a:lstStyle/>
          <a:p/>
        </p:txBody>
      </p:sp>
      <p:sp>
        <p:nvSpPr>
          <p:cNvPr id="287" name="object 287"/>
          <p:cNvSpPr/>
          <p:nvPr/>
        </p:nvSpPr>
        <p:spPr>
          <a:xfrm>
            <a:off x="2701437" y="3302215"/>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88" name="object 288"/>
          <p:cNvSpPr/>
          <p:nvPr/>
        </p:nvSpPr>
        <p:spPr>
          <a:xfrm>
            <a:off x="2701437" y="3367866"/>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89" name="object 289"/>
          <p:cNvSpPr/>
          <p:nvPr/>
        </p:nvSpPr>
        <p:spPr>
          <a:xfrm>
            <a:off x="2701437" y="3433516"/>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90" name="object 290"/>
          <p:cNvSpPr/>
          <p:nvPr/>
        </p:nvSpPr>
        <p:spPr>
          <a:xfrm>
            <a:off x="2701437" y="3499128"/>
            <a:ext cx="96520" cy="96520"/>
          </a:xfrm>
          <a:custGeom>
            <a:avLst/>
            <a:gdLst/>
            <a:ahLst/>
            <a:cxnLst/>
            <a:rect l="l" t="t" r="r" b="b"/>
            <a:pathLst>
              <a:path w="96519" h="96520">
                <a:moveTo>
                  <a:pt x="0" y="96483"/>
                </a:moveTo>
                <a:lnTo>
                  <a:pt x="96367" y="0"/>
                </a:lnTo>
              </a:path>
            </a:pathLst>
          </a:custGeom>
          <a:ln w="10708">
            <a:solidFill>
              <a:srgbClr val="FF00FF"/>
            </a:solidFill>
          </a:ln>
        </p:spPr>
        <p:txBody>
          <a:bodyPr wrap="square" lIns="0" tIns="0" rIns="0" bIns="0" rtlCol="0"/>
          <a:lstStyle/>
          <a:p/>
        </p:txBody>
      </p:sp>
      <p:sp>
        <p:nvSpPr>
          <p:cNvPr id="291" name="object 291"/>
          <p:cNvSpPr/>
          <p:nvPr/>
        </p:nvSpPr>
        <p:spPr>
          <a:xfrm>
            <a:off x="2701437" y="3564778"/>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92" name="object 292"/>
          <p:cNvSpPr/>
          <p:nvPr/>
        </p:nvSpPr>
        <p:spPr>
          <a:xfrm>
            <a:off x="2701437" y="3630428"/>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93" name="object 293"/>
          <p:cNvSpPr/>
          <p:nvPr/>
        </p:nvSpPr>
        <p:spPr>
          <a:xfrm>
            <a:off x="2701437" y="3696079"/>
            <a:ext cx="96520" cy="96520"/>
          </a:xfrm>
          <a:custGeom>
            <a:avLst/>
            <a:gdLst/>
            <a:ahLst/>
            <a:cxnLst/>
            <a:rect l="l" t="t" r="r" b="b"/>
            <a:pathLst>
              <a:path w="96519" h="96520">
                <a:moveTo>
                  <a:pt x="0" y="96446"/>
                </a:moveTo>
                <a:lnTo>
                  <a:pt x="96367" y="0"/>
                </a:lnTo>
              </a:path>
            </a:pathLst>
          </a:custGeom>
          <a:ln w="10708">
            <a:solidFill>
              <a:srgbClr val="FF00FF"/>
            </a:solidFill>
          </a:ln>
        </p:spPr>
        <p:txBody>
          <a:bodyPr wrap="square" lIns="0" tIns="0" rIns="0" bIns="0" rtlCol="0"/>
          <a:lstStyle/>
          <a:p/>
        </p:txBody>
      </p:sp>
      <p:sp>
        <p:nvSpPr>
          <p:cNvPr id="294" name="object 294"/>
          <p:cNvSpPr/>
          <p:nvPr/>
        </p:nvSpPr>
        <p:spPr>
          <a:xfrm>
            <a:off x="2748284" y="3761673"/>
            <a:ext cx="49530" cy="50165"/>
          </a:xfrm>
          <a:custGeom>
            <a:avLst/>
            <a:gdLst/>
            <a:ahLst/>
            <a:cxnLst/>
            <a:rect l="l" t="t" r="r" b="b"/>
            <a:pathLst>
              <a:path w="49530" h="50164">
                <a:moveTo>
                  <a:pt x="0" y="49588"/>
                </a:moveTo>
                <a:lnTo>
                  <a:pt x="49520" y="0"/>
                </a:lnTo>
              </a:path>
            </a:pathLst>
          </a:custGeom>
          <a:ln w="10708">
            <a:solidFill>
              <a:srgbClr val="FF00FF"/>
            </a:solidFill>
          </a:ln>
        </p:spPr>
        <p:txBody>
          <a:bodyPr wrap="square" lIns="0" tIns="0" rIns="0" bIns="0" rtlCol="0"/>
          <a:lstStyle/>
          <a:p/>
        </p:txBody>
      </p:sp>
      <p:sp>
        <p:nvSpPr>
          <p:cNvPr id="295" name="object 295"/>
          <p:cNvSpPr/>
          <p:nvPr/>
        </p:nvSpPr>
        <p:spPr>
          <a:xfrm>
            <a:off x="2803151"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296" name="object 296"/>
          <p:cNvSpPr/>
          <p:nvPr/>
        </p:nvSpPr>
        <p:spPr>
          <a:xfrm>
            <a:off x="2803151"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297" name="object 297"/>
          <p:cNvSpPr/>
          <p:nvPr/>
        </p:nvSpPr>
        <p:spPr>
          <a:xfrm>
            <a:off x="2696090"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298" name="object 298"/>
          <p:cNvSpPr/>
          <p:nvPr/>
        </p:nvSpPr>
        <p:spPr>
          <a:xfrm>
            <a:off x="2696090"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299" name="object 299"/>
          <p:cNvSpPr/>
          <p:nvPr/>
        </p:nvSpPr>
        <p:spPr>
          <a:xfrm>
            <a:off x="3307946" y="2217166"/>
            <a:ext cx="0" cy="0"/>
          </a:xfrm>
          <a:custGeom>
            <a:avLst/>
            <a:gdLst/>
            <a:ahLst/>
            <a:cxnLst/>
            <a:rect l="l" t="t" r="r" b="b"/>
            <a:pathLst>
              <a:path>
                <a:moveTo>
                  <a:pt x="0" y="0"/>
                </a:moveTo>
                <a:lnTo>
                  <a:pt x="0" y="0"/>
                </a:lnTo>
              </a:path>
            </a:pathLst>
          </a:custGeom>
          <a:ln w="10709">
            <a:solidFill>
              <a:srgbClr val="FF00FF"/>
            </a:solidFill>
          </a:ln>
        </p:spPr>
        <p:txBody>
          <a:bodyPr wrap="square" lIns="0" tIns="0" rIns="0" bIns="0" rtlCol="0"/>
          <a:lstStyle/>
          <a:p/>
        </p:txBody>
      </p:sp>
      <p:sp>
        <p:nvSpPr>
          <p:cNvPr id="300" name="object 300"/>
          <p:cNvSpPr/>
          <p:nvPr/>
        </p:nvSpPr>
        <p:spPr>
          <a:xfrm>
            <a:off x="3307946" y="2217166"/>
            <a:ext cx="66040" cy="66040"/>
          </a:xfrm>
          <a:custGeom>
            <a:avLst/>
            <a:gdLst/>
            <a:ahLst/>
            <a:cxnLst/>
            <a:rect l="l" t="t" r="r" b="b"/>
            <a:pathLst>
              <a:path w="66039" h="66039">
                <a:moveTo>
                  <a:pt x="0" y="65650"/>
                </a:moveTo>
                <a:lnTo>
                  <a:pt x="65578" y="0"/>
                </a:lnTo>
              </a:path>
            </a:pathLst>
          </a:custGeom>
          <a:ln w="10708">
            <a:solidFill>
              <a:srgbClr val="FF00FF"/>
            </a:solidFill>
          </a:ln>
        </p:spPr>
        <p:txBody>
          <a:bodyPr wrap="square" lIns="0" tIns="0" rIns="0" bIns="0" rtlCol="0"/>
          <a:lstStyle/>
          <a:p/>
        </p:txBody>
      </p:sp>
      <p:sp>
        <p:nvSpPr>
          <p:cNvPr id="301" name="object 301"/>
          <p:cNvSpPr/>
          <p:nvPr/>
        </p:nvSpPr>
        <p:spPr>
          <a:xfrm>
            <a:off x="3307946" y="2253310"/>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02" name="object 302"/>
          <p:cNvSpPr/>
          <p:nvPr/>
        </p:nvSpPr>
        <p:spPr>
          <a:xfrm>
            <a:off x="3307946" y="2318960"/>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03" name="object 303"/>
          <p:cNvSpPr/>
          <p:nvPr/>
        </p:nvSpPr>
        <p:spPr>
          <a:xfrm>
            <a:off x="3307946" y="2384611"/>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04" name="object 304"/>
          <p:cNvSpPr/>
          <p:nvPr/>
        </p:nvSpPr>
        <p:spPr>
          <a:xfrm>
            <a:off x="3307946" y="2450223"/>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305" name="object 305"/>
          <p:cNvSpPr/>
          <p:nvPr/>
        </p:nvSpPr>
        <p:spPr>
          <a:xfrm>
            <a:off x="3307946" y="251587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06" name="object 306"/>
          <p:cNvSpPr/>
          <p:nvPr/>
        </p:nvSpPr>
        <p:spPr>
          <a:xfrm>
            <a:off x="3307946" y="258152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07" name="object 307"/>
          <p:cNvSpPr/>
          <p:nvPr/>
        </p:nvSpPr>
        <p:spPr>
          <a:xfrm>
            <a:off x="3307946" y="2647173"/>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08" name="object 308"/>
          <p:cNvSpPr/>
          <p:nvPr/>
        </p:nvSpPr>
        <p:spPr>
          <a:xfrm>
            <a:off x="3307946" y="2712786"/>
            <a:ext cx="95250" cy="95250"/>
          </a:xfrm>
          <a:custGeom>
            <a:avLst/>
            <a:gdLst/>
            <a:ahLst/>
            <a:cxnLst/>
            <a:rect l="l" t="t" r="r" b="b"/>
            <a:pathLst>
              <a:path w="95250" h="95250">
                <a:moveTo>
                  <a:pt x="0" y="95137"/>
                </a:moveTo>
                <a:lnTo>
                  <a:pt x="95021" y="0"/>
                </a:lnTo>
              </a:path>
            </a:pathLst>
          </a:custGeom>
          <a:ln w="10708">
            <a:solidFill>
              <a:srgbClr val="FF00FF"/>
            </a:solidFill>
          </a:ln>
        </p:spPr>
        <p:txBody>
          <a:bodyPr wrap="square" lIns="0" tIns="0" rIns="0" bIns="0" rtlCol="0"/>
          <a:lstStyle/>
          <a:p/>
        </p:txBody>
      </p:sp>
      <p:sp>
        <p:nvSpPr>
          <p:cNvPr id="309" name="object 309"/>
          <p:cNvSpPr/>
          <p:nvPr/>
        </p:nvSpPr>
        <p:spPr>
          <a:xfrm>
            <a:off x="3307946" y="277843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10" name="object 310"/>
          <p:cNvSpPr/>
          <p:nvPr/>
        </p:nvSpPr>
        <p:spPr>
          <a:xfrm>
            <a:off x="3307946" y="284408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11" name="object 311"/>
          <p:cNvSpPr/>
          <p:nvPr/>
        </p:nvSpPr>
        <p:spPr>
          <a:xfrm>
            <a:off x="3307946" y="2909736"/>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12" name="object 312"/>
          <p:cNvSpPr/>
          <p:nvPr/>
        </p:nvSpPr>
        <p:spPr>
          <a:xfrm>
            <a:off x="3307946" y="2975330"/>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313" name="object 313"/>
          <p:cNvSpPr/>
          <p:nvPr/>
        </p:nvSpPr>
        <p:spPr>
          <a:xfrm>
            <a:off x="3307946" y="3040980"/>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14" name="object 314"/>
          <p:cNvSpPr/>
          <p:nvPr/>
        </p:nvSpPr>
        <p:spPr>
          <a:xfrm>
            <a:off x="3307946" y="3106649"/>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15" name="object 315"/>
          <p:cNvSpPr/>
          <p:nvPr/>
        </p:nvSpPr>
        <p:spPr>
          <a:xfrm>
            <a:off x="3307946" y="3172299"/>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16" name="object 316"/>
          <p:cNvSpPr/>
          <p:nvPr/>
        </p:nvSpPr>
        <p:spPr>
          <a:xfrm>
            <a:off x="3307946" y="3237893"/>
            <a:ext cx="95250" cy="95250"/>
          </a:xfrm>
          <a:custGeom>
            <a:avLst/>
            <a:gdLst/>
            <a:ahLst/>
            <a:cxnLst/>
            <a:rect l="l" t="t" r="r" b="b"/>
            <a:pathLst>
              <a:path w="95250" h="95250">
                <a:moveTo>
                  <a:pt x="0" y="95156"/>
                </a:moveTo>
                <a:lnTo>
                  <a:pt x="95021" y="0"/>
                </a:lnTo>
              </a:path>
            </a:pathLst>
          </a:custGeom>
          <a:ln w="10708">
            <a:solidFill>
              <a:srgbClr val="FF00FF"/>
            </a:solidFill>
          </a:ln>
        </p:spPr>
        <p:txBody>
          <a:bodyPr wrap="square" lIns="0" tIns="0" rIns="0" bIns="0" rtlCol="0"/>
          <a:lstStyle/>
          <a:p/>
        </p:txBody>
      </p:sp>
      <p:sp>
        <p:nvSpPr>
          <p:cNvPr id="317" name="object 317"/>
          <p:cNvSpPr/>
          <p:nvPr/>
        </p:nvSpPr>
        <p:spPr>
          <a:xfrm>
            <a:off x="3307946" y="330354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18" name="object 318"/>
          <p:cNvSpPr/>
          <p:nvPr/>
        </p:nvSpPr>
        <p:spPr>
          <a:xfrm>
            <a:off x="3307946" y="336919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19" name="object 319"/>
          <p:cNvSpPr/>
          <p:nvPr/>
        </p:nvSpPr>
        <p:spPr>
          <a:xfrm>
            <a:off x="3307946" y="3434843"/>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20" name="object 320"/>
          <p:cNvSpPr/>
          <p:nvPr/>
        </p:nvSpPr>
        <p:spPr>
          <a:xfrm>
            <a:off x="3307946" y="3500512"/>
            <a:ext cx="95250" cy="95250"/>
          </a:xfrm>
          <a:custGeom>
            <a:avLst/>
            <a:gdLst/>
            <a:ahLst/>
            <a:cxnLst/>
            <a:rect l="l" t="t" r="r" b="b"/>
            <a:pathLst>
              <a:path w="95250" h="95250">
                <a:moveTo>
                  <a:pt x="0" y="95100"/>
                </a:moveTo>
                <a:lnTo>
                  <a:pt x="95021" y="0"/>
                </a:lnTo>
              </a:path>
            </a:pathLst>
          </a:custGeom>
          <a:ln w="10708">
            <a:solidFill>
              <a:srgbClr val="FF00FF"/>
            </a:solidFill>
          </a:ln>
        </p:spPr>
        <p:txBody>
          <a:bodyPr wrap="square" lIns="0" tIns="0" rIns="0" bIns="0" rtlCol="0"/>
          <a:lstStyle/>
          <a:p/>
        </p:txBody>
      </p:sp>
      <p:sp>
        <p:nvSpPr>
          <p:cNvPr id="321" name="object 321"/>
          <p:cNvSpPr/>
          <p:nvPr/>
        </p:nvSpPr>
        <p:spPr>
          <a:xfrm>
            <a:off x="3307946" y="356610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22" name="object 322"/>
          <p:cNvSpPr/>
          <p:nvPr/>
        </p:nvSpPr>
        <p:spPr>
          <a:xfrm>
            <a:off x="3307946" y="363175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23" name="object 323"/>
          <p:cNvSpPr/>
          <p:nvPr/>
        </p:nvSpPr>
        <p:spPr>
          <a:xfrm>
            <a:off x="3307946" y="3697406"/>
            <a:ext cx="95250" cy="95250"/>
          </a:xfrm>
          <a:custGeom>
            <a:avLst/>
            <a:gdLst/>
            <a:ahLst/>
            <a:cxnLst/>
            <a:rect l="l" t="t" r="r" b="b"/>
            <a:pathLst>
              <a:path w="95250" h="95250">
                <a:moveTo>
                  <a:pt x="0" y="95118"/>
                </a:moveTo>
                <a:lnTo>
                  <a:pt x="95021" y="0"/>
                </a:lnTo>
              </a:path>
            </a:pathLst>
          </a:custGeom>
          <a:ln w="10708">
            <a:solidFill>
              <a:srgbClr val="FF00FF"/>
            </a:solidFill>
          </a:ln>
        </p:spPr>
        <p:txBody>
          <a:bodyPr wrap="square" lIns="0" tIns="0" rIns="0" bIns="0" rtlCol="0"/>
          <a:lstStyle/>
          <a:p/>
        </p:txBody>
      </p:sp>
      <p:sp>
        <p:nvSpPr>
          <p:cNvPr id="324" name="object 324"/>
          <p:cNvSpPr/>
          <p:nvPr/>
        </p:nvSpPr>
        <p:spPr>
          <a:xfrm>
            <a:off x="3354793" y="3763056"/>
            <a:ext cx="48260" cy="48260"/>
          </a:xfrm>
          <a:custGeom>
            <a:avLst/>
            <a:gdLst/>
            <a:ahLst/>
            <a:cxnLst/>
            <a:rect l="l" t="t" r="r" b="b"/>
            <a:pathLst>
              <a:path w="48260" h="48260">
                <a:moveTo>
                  <a:pt x="0" y="48204"/>
                </a:moveTo>
                <a:lnTo>
                  <a:pt x="48174" y="0"/>
                </a:lnTo>
              </a:path>
            </a:pathLst>
          </a:custGeom>
          <a:ln w="10708">
            <a:solidFill>
              <a:srgbClr val="FF00FF"/>
            </a:solidFill>
          </a:ln>
        </p:spPr>
        <p:txBody>
          <a:bodyPr wrap="square" lIns="0" tIns="0" rIns="0" bIns="0" rtlCol="0"/>
          <a:lstStyle/>
          <a:p/>
        </p:txBody>
      </p:sp>
      <p:sp>
        <p:nvSpPr>
          <p:cNvPr id="325" name="object 325"/>
          <p:cNvSpPr/>
          <p:nvPr/>
        </p:nvSpPr>
        <p:spPr>
          <a:xfrm>
            <a:off x="3408333"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326" name="object 326"/>
          <p:cNvSpPr/>
          <p:nvPr/>
        </p:nvSpPr>
        <p:spPr>
          <a:xfrm>
            <a:off x="3408333"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327" name="object 327"/>
          <p:cNvSpPr/>
          <p:nvPr/>
        </p:nvSpPr>
        <p:spPr>
          <a:xfrm>
            <a:off x="3302599" y="2211800"/>
            <a:ext cx="0" cy="1386840"/>
          </a:xfrm>
          <a:custGeom>
            <a:avLst/>
            <a:gdLst/>
            <a:ahLst/>
            <a:cxnLst/>
            <a:rect l="l" t="t" r="r" b="b"/>
            <a:pathLst>
              <a:path h="1386839">
                <a:moveTo>
                  <a:pt x="0" y="0"/>
                </a:moveTo>
                <a:lnTo>
                  <a:pt x="0" y="1386480"/>
                </a:lnTo>
              </a:path>
            </a:pathLst>
          </a:custGeom>
          <a:ln w="10706">
            <a:solidFill>
              <a:srgbClr val="FF00FF"/>
            </a:solidFill>
          </a:ln>
        </p:spPr>
        <p:txBody>
          <a:bodyPr wrap="square" lIns="0" tIns="0" rIns="0" bIns="0" rtlCol="0"/>
          <a:lstStyle/>
          <a:p/>
        </p:txBody>
      </p:sp>
      <p:sp>
        <p:nvSpPr>
          <p:cNvPr id="328" name="object 328"/>
          <p:cNvSpPr/>
          <p:nvPr/>
        </p:nvSpPr>
        <p:spPr>
          <a:xfrm>
            <a:off x="3302599" y="3776444"/>
            <a:ext cx="0" cy="40640"/>
          </a:xfrm>
          <a:custGeom>
            <a:avLst/>
            <a:gdLst/>
            <a:ahLst/>
            <a:cxnLst/>
            <a:rect l="l" t="t" r="r" b="b"/>
            <a:pathLst>
              <a:path h="40639">
                <a:moveTo>
                  <a:pt x="0" y="0"/>
                </a:moveTo>
                <a:lnTo>
                  <a:pt x="0" y="40182"/>
                </a:lnTo>
              </a:path>
            </a:pathLst>
          </a:custGeom>
          <a:ln w="10706">
            <a:solidFill>
              <a:srgbClr val="FF00FF"/>
            </a:solidFill>
          </a:ln>
        </p:spPr>
        <p:txBody>
          <a:bodyPr wrap="square" lIns="0" tIns="0" rIns="0" bIns="0" rtlCol="0"/>
          <a:lstStyle/>
          <a:p/>
        </p:txBody>
      </p:sp>
      <p:sp>
        <p:nvSpPr>
          <p:cNvPr id="329" name="object 329"/>
          <p:cNvSpPr/>
          <p:nvPr/>
        </p:nvSpPr>
        <p:spPr>
          <a:xfrm>
            <a:off x="3913109" y="2217166"/>
            <a:ext cx="0" cy="0"/>
          </a:xfrm>
          <a:custGeom>
            <a:avLst/>
            <a:gdLst/>
            <a:ahLst/>
            <a:cxnLst/>
            <a:rect l="l" t="t" r="r" b="b"/>
            <a:pathLst>
              <a:path>
                <a:moveTo>
                  <a:pt x="0" y="0"/>
                </a:moveTo>
                <a:lnTo>
                  <a:pt x="0" y="0"/>
                </a:lnTo>
              </a:path>
            </a:pathLst>
          </a:custGeom>
          <a:ln w="10709">
            <a:solidFill>
              <a:srgbClr val="FF00FF"/>
            </a:solidFill>
          </a:ln>
        </p:spPr>
        <p:txBody>
          <a:bodyPr wrap="square" lIns="0" tIns="0" rIns="0" bIns="0" rtlCol="0"/>
          <a:lstStyle/>
          <a:p/>
        </p:txBody>
      </p:sp>
      <p:sp>
        <p:nvSpPr>
          <p:cNvPr id="330" name="object 330"/>
          <p:cNvSpPr/>
          <p:nvPr/>
        </p:nvSpPr>
        <p:spPr>
          <a:xfrm>
            <a:off x="3913109" y="2217166"/>
            <a:ext cx="66040" cy="66040"/>
          </a:xfrm>
          <a:custGeom>
            <a:avLst/>
            <a:gdLst/>
            <a:ahLst/>
            <a:cxnLst/>
            <a:rect l="l" t="t" r="r" b="b"/>
            <a:pathLst>
              <a:path w="66039" h="66039">
                <a:moveTo>
                  <a:pt x="0" y="65650"/>
                </a:moveTo>
                <a:lnTo>
                  <a:pt x="65578" y="0"/>
                </a:lnTo>
              </a:path>
            </a:pathLst>
          </a:custGeom>
          <a:ln w="10708">
            <a:solidFill>
              <a:srgbClr val="FF00FF"/>
            </a:solidFill>
          </a:ln>
        </p:spPr>
        <p:txBody>
          <a:bodyPr wrap="square" lIns="0" tIns="0" rIns="0" bIns="0" rtlCol="0"/>
          <a:lstStyle/>
          <a:p/>
        </p:txBody>
      </p:sp>
      <p:sp>
        <p:nvSpPr>
          <p:cNvPr id="331" name="object 331"/>
          <p:cNvSpPr/>
          <p:nvPr/>
        </p:nvSpPr>
        <p:spPr>
          <a:xfrm>
            <a:off x="3913109" y="2251964"/>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32" name="object 332"/>
          <p:cNvSpPr/>
          <p:nvPr/>
        </p:nvSpPr>
        <p:spPr>
          <a:xfrm>
            <a:off x="3913109" y="2317614"/>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33" name="object 333"/>
          <p:cNvSpPr/>
          <p:nvPr/>
        </p:nvSpPr>
        <p:spPr>
          <a:xfrm>
            <a:off x="3913109" y="2383264"/>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34" name="object 334"/>
          <p:cNvSpPr/>
          <p:nvPr/>
        </p:nvSpPr>
        <p:spPr>
          <a:xfrm>
            <a:off x="3913109" y="2448877"/>
            <a:ext cx="96520" cy="96520"/>
          </a:xfrm>
          <a:custGeom>
            <a:avLst/>
            <a:gdLst/>
            <a:ahLst/>
            <a:cxnLst/>
            <a:rect l="l" t="t" r="r" b="b"/>
            <a:pathLst>
              <a:path w="96520" h="96519">
                <a:moveTo>
                  <a:pt x="0" y="96502"/>
                </a:moveTo>
                <a:lnTo>
                  <a:pt x="96367" y="0"/>
                </a:lnTo>
              </a:path>
            </a:pathLst>
          </a:custGeom>
          <a:ln w="10708">
            <a:solidFill>
              <a:srgbClr val="FF00FF"/>
            </a:solidFill>
          </a:ln>
        </p:spPr>
        <p:txBody>
          <a:bodyPr wrap="square" lIns="0" tIns="0" rIns="0" bIns="0" rtlCol="0"/>
          <a:lstStyle/>
          <a:p/>
        </p:txBody>
      </p:sp>
      <p:sp>
        <p:nvSpPr>
          <p:cNvPr id="335" name="object 335"/>
          <p:cNvSpPr/>
          <p:nvPr/>
        </p:nvSpPr>
        <p:spPr>
          <a:xfrm>
            <a:off x="3913109" y="2514527"/>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36" name="object 336"/>
          <p:cNvSpPr/>
          <p:nvPr/>
        </p:nvSpPr>
        <p:spPr>
          <a:xfrm>
            <a:off x="3913109" y="2580177"/>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37" name="object 337"/>
          <p:cNvSpPr/>
          <p:nvPr/>
        </p:nvSpPr>
        <p:spPr>
          <a:xfrm>
            <a:off x="3913109" y="2645827"/>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38" name="object 338"/>
          <p:cNvSpPr/>
          <p:nvPr/>
        </p:nvSpPr>
        <p:spPr>
          <a:xfrm>
            <a:off x="3913109" y="2711440"/>
            <a:ext cx="96520" cy="96520"/>
          </a:xfrm>
          <a:custGeom>
            <a:avLst/>
            <a:gdLst/>
            <a:ahLst/>
            <a:cxnLst/>
            <a:rect l="l" t="t" r="r" b="b"/>
            <a:pathLst>
              <a:path w="96520" h="96519">
                <a:moveTo>
                  <a:pt x="0" y="96483"/>
                </a:moveTo>
                <a:lnTo>
                  <a:pt x="96367" y="0"/>
                </a:lnTo>
              </a:path>
            </a:pathLst>
          </a:custGeom>
          <a:ln w="10708">
            <a:solidFill>
              <a:srgbClr val="FF00FF"/>
            </a:solidFill>
          </a:ln>
        </p:spPr>
        <p:txBody>
          <a:bodyPr wrap="square" lIns="0" tIns="0" rIns="0" bIns="0" rtlCol="0"/>
          <a:lstStyle/>
          <a:p/>
        </p:txBody>
      </p:sp>
      <p:sp>
        <p:nvSpPr>
          <p:cNvPr id="339" name="object 339"/>
          <p:cNvSpPr/>
          <p:nvPr/>
        </p:nvSpPr>
        <p:spPr>
          <a:xfrm>
            <a:off x="3913109" y="2777090"/>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40" name="object 340"/>
          <p:cNvSpPr/>
          <p:nvPr/>
        </p:nvSpPr>
        <p:spPr>
          <a:xfrm>
            <a:off x="3913109" y="2842740"/>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41" name="object 341"/>
          <p:cNvSpPr/>
          <p:nvPr/>
        </p:nvSpPr>
        <p:spPr>
          <a:xfrm>
            <a:off x="3913109" y="2908390"/>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42" name="object 342"/>
          <p:cNvSpPr/>
          <p:nvPr/>
        </p:nvSpPr>
        <p:spPr>
          <a:xfrm>
            <a:off x="3913109" y="2974003"/>
            <a:ext cx="96520" cy="96520"/>
          </a:xfrm>
          <a:custGeom>
            <a:avLst/>
            <a:gdLst/>
            <a:ahLst/>
            <a:cxnLst/>
            <a:rect l="l" t="t" r="r" b="b"/>
            <a:pathLst>
              <a:path w="96520" h="96519">
                <a:moveTo>
                  <a:pt x="0" y="96483"/>
                </a:moveTo>
                <a:lnTo>
                  <a:pt x="96367" y="0"/>
                </a:lnTo>
              </a:path>
            </a:pathLst>
          </a:custGeom>
          <a:ln w="10708">
            <a:solidFill>
              <a:srgbClr val="FF00FF"/>
            </a:solidFill>
          </a:ln>
        </p:spPr>
        <p:txBody>
          <a:bodyPr wrap="square" lIns="0" tIns="0" rIns="0" bIns="0" rtlCol="0"/>
          <a:lstStyle/>
          <a:p/>
        </p:txBody>
      </p:sp>
      <p:sp>
        <p:nvSpPr>
          <p:cNvPr id="343" name="object 343"/>
          <p:cNvSpPr/>
          <p:nvPr/>
        </p:nvSpPr>
        <p:spPr>
          <a:xfrm>
            <a:off x="3913109" y="3039653"/>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44" name="object 344"/>
          <p:cNvSpPr/>
          <p:nvPr/>
        </p:nvSpPr>
        <p:spPr>
          <a:xfrm>
            <a:off x="3913109" y="3105303"/>
            <a:ext cx="96520" cy="96520"/>
          </a:xfrm>
          <a:custGeom>
            <a:avLst/>
            <a:gdLst/>
            <a:ahLst/>
            <a:cxnLst/>
            <a:rect l="l" t="t" r="r" b="b"/>
            <a:pathLst>
              <a:path w="96520" h="96519">
                <a:moveTo>
                  <a:pt x="0" y="96446"/>
                </a:moveTo>
                <a:lnTo>
                  <a:pt x="96367" y="0"/>
                </a:lnTo>
              </a:path>
            </a:pathLst>
          </a:custGeom>
          <a:ln w="10708">
            <a:solidFill>
              <a:srgbClr val="FF00FF"/>
            </a:solidFill>
          </a:ln>
        </p:spPr>
        <p:txBody>
          <a:bodyPr wrap="square" lIns="0" tIns="0" rIns="0" bIns="0" rtlCol="0"/>
          <a:lstStyle/>
          <a:p/>
        </p:txBody>
      </p:sp>
      <p:sp>
        <p:nvSpPr>
          <p:cNvPr id="345" name="object 345"/>
          <p:cNvSpPr/>
          <p:nvPr/>
        </p:nvSpPr>
        <p:spPr>
          <a:xfrm>
            <a:off x="3913109" y="3170953"/>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46" name="object 346"/>
          <p:cNvSpPr/>
          <p:nvPr/>
        </p:nvSpPr>
        <p:spPr>
          <a:xfrm>
            <a:off x="3913109" y="3236566"/>
            <a:ext cx="96520" cy="96520"/>
          </a:xfrm>
          <a:custGeom>
            <a:avLst/>
            <a:gdLst/>
            <a:ahLst/>
            <a:cxnLst/>
            <a:rect l="l" t="t" r="r" b="b"/>
            <a:pathLst>
              <a:path w="96520" h="96520">
                <a:moveTo>
                  <a:pt x="0" y="96483"/>
                </a:moveTo>
                <a:lnTo>
                  <a:pt x="96367" y="0"/>
                </a:lnTo>
              </a:path>
            </a:pathLst>
          </a:custGeom>
          <a:ln w="10708">
            <a:solidFill>
              <a:srgbClr val="FF00FF"/>
            </a:solidFill>
          </a:ln>
        </p:spPr>
        <p:txBody>
          <a:bodyPr wrap="square" lIns="0" tIns="0" rIns="0" bIns="0" rtlCol="0"/>
          <a:lstStyle/>
          <a:p/>
        </p:txBody>
      </p:sp>
      <p:sp>
        <p:nvSpPr>
          <p:cNvPr id="347" name="object 347"/>
          <p:cNvSpPr/>
          <p:nvPr/>
        </p:nvSpPr>
        <p:spPr>
          <a:xfrm>
            <a:off x="3913109" y="3302215"/>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48" name="object 348"/>
          <p:cNvSpPr/>
          <p:nvPr/>
        </p:nvSpPr>
        <p:spPr>
          <a:xfrm>
            <a:off x="3913109" y="3367866"/>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49" name="object 349"/>
          <p:cNvSpPr/>
          <p:nvPr/>
        </p:nvSpPr>
        <p:spPr>
          <a:xfrm>
            <a:off x="3913109" y="3433516"/>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50" name="object 350"/>
          <p:cNvSpPr/>
          <p:nvPr/>
        </p:nvSpPr>
        <p:spPr>
          <a:xfrm>
            <a:off x="3913109" y="3499128"/>
            <a:ext cx="96520" cy="96520"/>
          </a:xfrm>
          <a:custGeom>
            <a:avLst/>
            <a:gdLst/>
            <a:ahLst/>
            <a:cxnLst/>
            <a:rect l="l" t="t" r="r" b="b"/>
            <a:pathLst>
              <a:path w="96520" h="96520">
                <a:moveTo>
                  <a:pt x="0" y="96483"/>
                </a:moveTo>
                <a:lnTo>
                  <a:pt x="96367" y="0"/>
                </a:lnTo>
              </a:path>
            </a:pathLst>
          </a:custGeom>
          <a:ln w="10708">
            <a:solidFill>
              <a:srgbClr val="FF00FF"/>
            </a:solidFill>
          </a:ln>
        </p:spPr>
        <p:txBody>
          <a:bodyPr wrap="square" lIns="0" tIns="0" rIns="0" bIns="0" rtlCol="0"/>
          <a:lstStyle/>
          <a:p/>
        </p:txBody>
      </p:sp>
      <p:sp>
        <p:nvSpPr>
          <p:cNvPr id="351" name="object 351"/>
          <p:cNvSpPr/>
          <p:nvPr/>
        </p:nvSpPr>
        <p:spPr>
          <a:xfrm>
            <a:off x="3913109" y="3564778"/>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52" name="object 352"/>
          <p:cNvSpPr/>
          <p:nvPr/>
        </p:nvSpPr>
        <p:spPr>
          <a:xfrm>
            <a:off x="3913109" y="3630428"/>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53" name="object 353"/>
          <p:cNvSpPr/>
          <p:nvPr/>
        </p:nvSpPr>
        <p:spPr>
          <a:xfrm>
            <a:off x="3913109" y="3696079"/>
            <a:ext cx="96520" cy="96520"/>
          </a:xfrm>
          <a:custGeom>
            <a:avLst/>
            <a:gdLst/>
            <a:ahLst/>
            <a:cxnLst/>
            <a:rect l="l" t="t" r="r" b="b"/>
            <a:pathLst>
              <a:path w="96520" h="96520">
                <a:moveTo>
                  <a:pt x="0" y="96446"/>
                </a:moveTo>
                <a:lnTo>
                  <a:pt x="96367" y="0"/>
                </a:lnTo>
              </a:path>
            </a:pathLst>
          </a:custGeom>
          <a:ln w="10708">
            <a:solidFill>
              <a:srgbClr val="FF00FF"/>
            </a:solidFill>
          </a:ln>
        </p:spPr>
        <p:txBody>
          <a:bodyPr wrap="square" lIns="0" tIns="0" rIns="0" bIns="0" rtlCol="0"/>
          <a:lstStyle/>
          <a:p/>
        </p:txBody>
      </p:sp>
      <p:sp>
        <p:nvSpPr>
          <p:cNvPr id="354" name="object 354"/>
          <p:cNvSpPr/>
          <p:nvPr/>
        </p:nvSpPr>
        <p:spPr>
          <a:xfrm>
            <a:off x="3959957" y="3761673"/>
            <a:ext cx="49530" cy="50165"/>
          </a:xfrm>
          <a:custGeom>
            <a:avLst/>
            <a:gdLst/>
            <a:ahLst/>
            <a:cxnLst/>
            <a:rect l="l" t="t" r="r" b="b"/>
            <a:pathLst>
              <a:path w="49529" h="50164">
                <a:moveTo>
                  <a:pt x="0" y="49588"/>
                </a:moveTo>
                <a:lnTo>
                  <a:pt x="49520" y="0"/>
                </a:lnTo>
              </a:path>
            </a:pathLst>
          </a:custGeom>
          <a:ln w="10708">
            <a:solidFill>
              <a:srgbClr val="FF00FF"/>
            </a:solidFill>
          </a:ln>
        </p:spPr>
        <p:txBody>
          <a:bodyPr wrap="square" lIns="0" tIns="0" rIns="0" bIns="0" rtlCol="0"/>
          <a:lstStyle/>
          <a:p/>
        </p:txBody>
      </p:sp>
      <p:sp>
        <p:nvSpPr>
          <p:cNvPr id="355" name="object 355"/>
          <p:cNvSpPr/>
          <p:nvPr/>
        </p:nvSpPr>
        <p:spPr>
          <a:xfrm>
            <a:off x="4014880" y="2211800"/>
            <a:ext cx="0" cy="1605280"/>
          </a:xfrm>
          <a:custGeom>
            <a:avLst/>
            <a:gdLst/>
            <a:ahLst/>
            <a:cxnLst/>
            <a:rect l="l" t="t" r="r" b="b"/>
            <a:pathLst>
              <a:path h="1605279">
                <a:moveTo>
                  <a:pt x="0" y="0"/>
                </a:moveTo>
                <a:lnTo>
                  <a:pt x="0" y="1604827"/>
                </a:lnTo>
              </a:path>
            </a:pathLst>
          </a:custGeom>
          <a:ln w="10706">
            <a:solidFill>
              <a:srgbClr val="FF00FF"/>
            </a:solidFill>
          </a:ln>
        </p:spPr>
        <p:txBody>
          <a:bodyPr wrap="square" lIns="0" tIns="0" rIns="0" bIns="0" rtlCol="0"/>
          <a:lstStyle/>
          <a:p/>
        </p:txBody>
      </p:sp>
      <p:sp>
        <p:nvSpPr>
          <p:cNvPr id="356" name="object 356"/>
          <p:cNvSpPr/>
          <p:nvPr/>
        </p:nvSpPr>
        <p:spPr>
          <a:xfrm>
            <a:off x="3907763" y="2211800"/>
            <a:ext cx="0" cy="1605280"/>
          </a:xfrm>
          <a:custGeom>
            <a:avLst/>
            <a:gdLst/>
            <a:ahLst/>
            <a:cxnLst/>
            <a:rect l="l" t="t" r="r" b="b"/>
            <a:pathLst>
              <a:path h="1605279">
                <a:moveTo>
                  <a:pt x="0" y="1604827"/>
                </a:moveTo>
                <a:lnTo>
                  <a:pt x="0" y="0"/>
                </a:lnTo>
              </a:path>
            </a:pathLst>
          </a:custGeom>
          <a:ln w="10706">
            <a:solidFill>
              <a:srgbClr val="FF00FF"/>
            </a:solidFill>
          </a:ln>
        </p:spPr>
        <p:txBody>
          <a:bodyPr wrap="square" lIns="0" tIns="0" rIns="0" bIns="0" rtlCol="0"/>
          <a:lstStyle/>
          <a:p/>
        </p:txBody>
      </p:sp>
      <p:sp>
        <p:nvSpPr>
          <p:cNvPr id="357" name="object 357"/>
          <p:cNvSpPr/>
          <p:nvPr/>
        </p:nvSpPr>
        <p:spPr>
          <a:xfrm>
            <a:off x="1595497" y="2475709"/>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58" name="object 358"/>
          <p:cNvSpPr/>
          <p:nvPr/>
        </p:nvSpPr>
        <p:spPr>
          <a:xfrm>
            <a:off x="1595497" y="2541359"/>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59" name="object 359"/>
          <p:cNvSpPr/>
          <p:nvPr/>
        </p:nvSpPr>
        <p:spPr>
          <a:xfrm>
            <a:off x="1595497" y="2606953"/>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0" name="object 360"/>
          <p:cNvSpPr/>
          <p:nvPr/>
        </p:nvSpPr>
        <p:spPr>
          <a:xfrm>
            <a:off x="1595497" y="2672603"/>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1" name="object 361"/>
          <p:cNvSpPr/>
          <p:nvPr/>
        </p:nvSpPr>
        <p:spPr>
          <a:xfrm>
            <a:off x="1595497" y="2738253"/>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2" name="object 362"/>
          <p:cNvSpPr/>
          <p:nvPr/>
        </p:nvSpPr>
        <p:spPr>
          <a:xfrm>
            <a:off x="1595497" y="2803922"/>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3" name="object 363"/>
          <p:cNvSpPr/>
          <p:nvPr/>
        </p:nvSpPr>
        <p:spPr>
          <a:xfrm>
            <a:off x="1595497" y="2869516"/>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4" name="object 364"/>
          <p:cNvSpPr/>
          <p:nvPr/>
        </p:nvSpPr>
        <p:spPr>
          <a:xfrm>
            <a:off x="1595497" y="2935166"/>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5" name="object 365"/>
          <p:cNvSpPr/>
          <p:nvPr/>
        </p:nvSpPr>
        <p:spPr>
          <a:xfrm>
            <a:off x="1595497" y="3000816"/>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6" name="object 366"/>
          <p:cNvSpPr/>
          <p:nvPr/>
        </p:nvSpPr>
        <p:spPr>
          <a:xfrm>
            <a:off x="1595497" y="3066466"/>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7" name="object 367"/>
          <p:cNvSpPr/>
          <p:nvPr/>
        </p:nvSpPr>
        <p:spPr>
          <a:xfrm>
            <a:off x="1595497" y="3132079"/>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68" name="object 368"/>
          <p:cNvSpPr/>
          <p:nvPr/>
        </p:nvSpPr>
        <p:spPr>
          <a:xfrm>
            <a:off x="1595497" y="3197729"/>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69" name="object 369"/>
          <p:cNvSpPr/>
          <p:nvPr/>
        </p:nvSpPr>
        <p:spPr>
          <a:xfrm>
            <a:off x="1595497" y="3263379"/>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0" name="object 370"/>
          <p:cNvSpPr/>
          <p:nvPr/>
        </p:nvSpPr>
        <p:spPr>
          <a:xfrm>
            <a:off x="1595497" y="3329029"/>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1" name="object 371"/>
          <p:cNvSpPr/>
          <p:nvPr/>
        </p:nvSpPr>
        <p:spPr>
          <a:xfrm>
            <a:off x="1595497" y="3394642"/>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2" name="object 372"/>
          <p:cNvSpPr/>
          <p:nvPr/>
        </p:nvSpPr>
        <p:spPr>
          <a:xfrm>
            <a:off x="1595497" y="3460292"/>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3" name="object 373"/>
          <p:cNvSpPr/>
          <p:nvPr/>
        </p:nvSpPr>
        <p:spPr>
          <a:xfrm>
            <a:off x="1595497" y="3525942"/>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4" name="object 374"/>
          <p:cNvSpPr/>
          <p:nvPr/>
        </p:nvSpPr>
        <p:spPr>
          <a:xfrm>
            <a:off x="1595497" y="3591592"/>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5" name="object 375"/>
          <p:cNvSpPr/>
          <p:nvPr/>
        </p:nvSpPr>
        <p:spPr>
          <a:xfrm>
            <a:off x="1595497" y="3657205"/>
            <a:ext cx="96520" cy="96520"/>
          </a:xfrm>
          <a:custGeom>
            <a:avLst/>
            <a:gdLst/>
            <a:ahLst/>
            <a:cxnLst/>
            <a:rect l="l" t="t" r="r" b="b"/>
            <a:pathLst>
              <a:path w="96519" h="96520">
                <a:moveTo>
                  <a:pt x="0" y="0"/>
                </a:moveTo>
                <a:lnTo>
                  <a:pt x="96423" y="96446"/>
                </a:lnTo>
              </a:path>
            </a:pathLst>
          </a:custGeom>
          <a:ln w="10708">
            <a:solidFill>
              <a:srgbClr val="00FF00"/>
            </a:solidFill>
          </a:ln>
        </p:spPr>
        <p:txBody>
          <a:bodyPr wrap="square" lIns="0" tIns="0" rIns="0" bIns="0" rtlCol="0"/>
          <a:lstStyle/>
          <a:p/>
        </p:txBody>
      </p:sp>
      <p:sp>
        <p:nvSpPr>
          <p:cNvPr id="376" name="object 376"/>
          <p:cNvSpPr/>
          <p:nvPr/>
        </p:nvSpPr>
        <p:spPr>
          <a:xfrm>
            <a:off x="1595497" y="3722854"/>
            <a:ext cx="88900" cy="88900"/>
          </a:xfrm>
          <a:custGeom>
            <a:avLst/>
            <a:gdLst/>
            <a:ahLst/>
            <a:cxnLst/>
            <a:rect l="l" t="t" r="r" b="b"/>
            <a:pathLst>
              <a:path w="88900" h="88900">
                <a:moveTo>
                  <a:pt x="0" y="0"/>
                </a:moveTo>
                <a:lnTo>
                  <a:pt x="88385" y="88406"/>
                </a:lnTo>
              </a:path>
            </a:pathLst>
          </a:custGeom>
          <a:ln w="10708">
            <a:solidFill>
              <a:srgbClr val="00FF00"/>
            </a:solidFill>
          </a:ln>
        </p:spPr>
        <p:txBody>
          <a:bodyPr wrap="square" lIns="0" tIns="0" rIns="0" bIns="0" rtlCol="0"/>
          <a:lstStyle/>
          <a:p/>
        </p:txBody>
      </p:sp>
      <p:sp>
        <p:nvSpPr>
          <p:cNvPr id="377" name="object 377"/>
          <p:cNvSpPr/>
          <p:nvPr/>
        </p:nvSpPr>
        <p:spPr>
          <a:xfrm>
            <a:off x="1595497" y="3788505"/>
            <a:ext cx="22860" cy="22860"/>
          </a:xfrm>
          <a:custGeom>
            <a:avLst/>
            <a:gdLst/>
            <a:ahLst/>
            <a:cxnLst/>
            <a:rect l="l" t="t" r="r" b="b"/>
            <a:pathLst>
              <a:path w="22859" h="22860">
                <a:moveTo>
                  <a:pt x="0" y="0"/>
                </a:moveTo>
                <a:lnTo>
                  <a:pt x="22806" y="22755"/>
                </a:lnTo>
              </a:path>
            </a:pathLst>
          </a:custGeom>
          <a:ln w="10708">
            <a:solidFill>
              <a:srgbClr val="00FF00"/>
            </a:solidFill>
          </a:ln>
        </p:spPr>
        <p:txBody>
          <a:bodyPr wrap="square" lIns="0" tIns="0" rIns="0" bIns="0" rtlCol="0"/>
          <a:lstStyle/>
          <a:p/>
        </p:txBody>
      </p:sp>
      <p:sp>
        <p:nvSpPr>
          <p:cNvPr id="378" name="object 378"/>
          <p:cNvSpPr/>
          <p:nvPr/>
        </p:nvSpPr>
        <p:spPr>
          <a:xfrm>
            <a:off x="1595497" y="2475709"/>
            <a:ext cx="96520" cy="96520"/>
          </a:xfrm>
          <a:custGeom>
            <a:avLst/>
            <a:gdLst/>
            <a:ahLst/>
            <a:cxnLst/>
            <a:rect l="l" t="t" r="r" b="b"/>
            <a:pathLst>
              <a:path w="96519" h="96519">
                <a:moveTo>
                  <a:pt x="0" y="0"/>
                </a:moveTo>
                <a:lnTo>
                  <a:pt x="96423" y="96446"/>
                </a:lnTo>
              </a:path>
            </a:pathLst>
          </a:custGeom>
          <a:ln w="10708">
            <a:solidFill>
              <a:srgbClr val="00FF00"/>
            </a:solidFill>
          </a:ln>
        </p:spPr>
        <p:txBody>
          <a:bodyPr wrap="square" lIns="0" tIns="0" rIns="0" bIns="0" rtlCol="0"/>
          <a:lstStyle/>
          <a:p/>
        </p:txBody>
      </p:sp>
      <p:sp>
        <p:nvSpPr>
          <p:cNvPr id="379" name="object 379"/>
          <p:cNvSpPr/>
          <p:nvPr/>
        </p:nvSpPr>
        <p:spPr>
          <a:xfrm>
            <a:off x="1661132" y="2475709"/>
            <a:ext cx="31115" cy="31115"/>
          </a:xfrm>
          <a:custGeom>
            <a:avLst/>
            <a:gdLst/>
            <a:ahLst/>
            <a:cxnLst/>
            <a:rect l="l" t="t" r="r" b="b"/>
            <a:pathLst>
              <a:path w="31114" h="31114">
                <a:moveTo>
                  <a:pt x="0" y="0"/>
                </a:moveTo>
                <a:lnTo>
                  <a:pt x="30789" y="30796"/>
                </a:lnTo>
              </a:path>
            </a:pathLst>
          </a:custGeom>
          <a:ln w="10708">
            <a:solidFill>
              <a:srgbClr val="00FF00"/>
            </a:solidFill>
          </a:ln>
        </p:spPr>
        <p:txBody>
          <a:bodyPr wrap="square" lIns="0" tIns="0" rIns="0" bIns="0" rtlCol="0"/>
          <a:lstStyle/>
          <a:p/>
        </p:txBody>
      </p:sp>
      <p:sp>
        <p:nvSpPr>
          <p:cNvPr id="380" name="object 380"/>
          <p:cNvSpPr/>
          <p:nvPr/>
        </p:nvSpPr>
        <p:spPr>
          <a:xfrm>
            <a:off x="1590151" y="2470343"/>
            <a:ext cx="107314" cy="0"/>
          </a:xfrm>
          <a:custGeom>
            <a:avLst/>
            <a:gdLst/>
            <a:ahLst/>
            <a:cxnLst/>
            <a:rect l="l" t="t" r="r" b="b"/>
            <a:pathLst>
              <a:path w="107314">
                <a:moveTo>
                  <a:pt x="0" y="0"/>
                </a:moveTo>
                <a:lnTo>
                  <a:pt x="107116" y="0"/>
                </a:lnTo>
              </a:path>
            </a:pathLst>
          </a:custGeom>
          <a:ln w="10709">
            <a:solidFill>
              <a:srgbClr val="00FF00"/>
            </a:solidFill>
          </a:ln>
        </p:spPr>
        <p:txBody>
          <a:bodyPr wrap="square" lIns="0" tIns="0" rIns="0" bIns="0" rtlCol="0"/>
          <a:lstStyle/>
          <a:p/>
        </p:txBody>
      </p:sp>
      <p:sp>
        <p:nvSpPr>
          <p:cNvPr id="381" name="object 381"/>
          <p:cNvSpPr/>
          <p:nvPr/>
        </p:nvSpPr>
        <p:spPr>
          <a:xfrm>
            <a:off x="1697267" y="2470343"/>
            <a:ext cx="0" cy="1128395"/>
          </a:xfrm>
          <a:custGeom>
            <a:avLst/>
            <a:gdLst/>
            <a:ahLst/>
            <a:cxnLst/>
            <a:rect l="l" t="t" r="r" b="b"/>
            <a:pathLst>
              <a:path h="1128395">
                <a:moveTo>
                  <a:pt x="0" y="0"/>
                </a:moveTo>
                <a:lnTo>
                  <a:pt x="0" y="1127937"/>
                </a:lnTo>
              </a:path>
            </a:pathLst>
          </a:custGeom>
          <a:ln w="10706">
            <a:solidFill>
              <a:srgbClr val="00FF00"/>
            </a:solidFill>
          </a:ln>
        </p:spPr>
        <p:txBody>
          <a:bodyPr wrap="square" lIns="0" tIns="0" rIns="0" bIns="0" rtlCol="0"/>
          <a:lstStyle/>
          <a:p/>
        </p:txBody>
      </p:sp>
      <p:sp>
        <p:nvSpPr>
          <p:cNvPr id="382" name="object 382"/>
          <p:cNvSpPr/>
          <p:nvPr/>
        </p:nvSpPr>
        <p:spPr>
          <a:xfrm>
            <a:off x="1697267"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383" name="object 383"/>
          <p:cNvSpPr/>
          <p:nvPr/>
        </p:nvSpPr>
        <p:spPr>
          <a:xfrm>
            <a:off x="1590151" y="2470343"/>
            <a:ext cx="0" cy="1128395"/>
          </a:xfrm>
          <a:custGeom>
            <a:avLst/>
            <a:gdLst/>
            <a:ahLst/>
            <a:cxnLst/>
            <a:rect l="l" t="t" r="r" b="b"/>
            <a:pathLst>
              <a:path h="1128395">
                <a:moveTo>
                  <a:pt x="0" y="0"/>
                </a:moveTo>
                <a:lnTo>
                  <a:pt x="0" y="1127937"/>
                </a:lnTo>
              </a:path>
            </a:pathLst>
          </a:custGeom>
          <a:ln w="10706">
            <a:solidFill>
              <a:srgbClr val="00FF00"/>
            </a:solidFill>
          </a:ln>
        </p:spPr>
        <p:txBody>
          <a:bodyPr wrap="square" lIns="0" tIns="0" rIns="0" bIns="0" rtlCol="0"/>
          <a:lstStyle/>
          <a:p/>
        </p:txBody>
      </p:sp>
      <p:sp>
        <p:nvSpPr>
          <p:cNvPr id="384" name="object 384"/>
          <p:cNvSpPr/>
          <p:nvPr/>
        </p:nvSpPr>
        <p:spPr>
          <a:xfrm>
            <a:off x="1590151"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385" name="object 385"/>
          <p:cNvSpPr/>
          <p:nvPr/>
        </p:nvSpPr>
        <p:spPr>
          <a:xfrm>
            <a:off x="2202063" y="2535955"/>
            <a:ext cx="95250" cy="95250"/>
          </a:xfrm>
          <a:custGeom>
            <a:avLst/>
            <a:gdLst/>
            <a:ahLst/>
            <a:cxnLst/>
            <a:rect l="l" t="t" r="r" b="b"/>
            <a:pathLst>
              <a:path w="95250" h="95250">
                <a:moveTo>
                  <a:pt x="0" y="0"/>
                </a:moveTo>
                <a:lnTo>
                  <a:pt x="95021" y="95156"/>
                </a:lnTo>
              </a:path>
            </a:pathLst>
          </a:custGeom>
          <a:ln w="10708">
            <a:solidFill>
              <a:srgbClr val="00FF00"/>
            </a:solidFill>
          </a:ln>
        </p:spPr>
        <p:txBody>
          <a:bodyPr wrap="square" lIns="0" tIns="0" rIns="0" bIns="0" rtlCol="0"/>
          <a:lstStyle/>
          <a:p/>
        </p:txBody>
      </p:sp>
      <p:sp>
        <p:nvSpPr>
          <p:cNvPr id="386" name="object 386"/>
          <p:cNvSpPr/>
          <p:nvPr/>
        </p:nvSpPr>
        <p:spPr>
          <a:xfrm>
            <a:off x="2202063" y="2601605"/>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87" name="object 387"/>
          <p:cNvSpPr/>
          <p:nvPr/>
        </p:nvSpPr>
        <p:spPr>
          <a:xfrm>
            <a:off x="2202063" y="2667255"/>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88" name="object 388"/>
          <p:cNvSpPr/>
          <p:nvPr/>
        </p:nvSpPr>
        <p:spPr>
          <a:xfrm>
            <a:off x="2202063" y="2732905"/>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89" name="object 389"/>
          <p:cNvSpPr/>
          <p:nvPr/>
        </p:nvSpPr>
        <p:spPr>
          <a:xfrm>
            <a:off x="2202063" y="2798518"/>
            <a:ext cx="95250" cy="95250"/>
          </a:xfrm>
          <a:custGeom>
            <a:avLst/>
            <a:gdLst/>
            <a:ahLst/>
            <a:cxnLst/>
            <a:rect l="l" t="t" r="r" b="b"/>
            <a:pathLst>
              <a:path w="95250" h="95250">
                <a:moveTo>
                  <a:pt x="0" y="0"/>
                </a:moveTo>
                <a:lnTo>
                  <a:pt x="95021" y="95156"/>
                </a:lnTo>
              </a:path>
            </a:pathLst>
          </a:custGeom>
          <a:ln w="10708">
            <a:solidFill>
              <a:srgbClr val="00FF00"/>
            </a:solidFill>
          </a:ln>
        </p:spPr>
        <p:txBody>
          <a:bodyPr wrap="square" lIns="0" tIns="0" rIns="0" bIns="0" rtlCol="0"/>
          <a:lstStyle/>
          <a:p/>
        </p:txBody>
      </p:sp>
      <p:sp>
        <p:nvSpPr>
          <p:cNvPr id="390" name="object 390"/>
          <p:cNvSpPr/>
          <p:nvPr/>
        </p:nvSpPr>
        <p:spPr>
          <a:xfrm>
            <a:off x="2202063" y="2864168"/>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91" name="object 391"/>
          <p:cNvSpPr/>
          <p:nvPr/>
        </p:nvSpPr>
        <p:spPr>
          <a:xfrm>
            <a:off x="2202063" y="2929818"/>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92" name="object 392"/>
          <p:cNvSpPr/>
          <p:nvPr/>
        </p:nvSpPr>
        <p:spPr>
          <a:xfrm>
            <a:off x="2202063" y="2995468"/>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93" name="object 393"/>
          <p:cNvSpPr/>
          <p:nvPr/>
        </p:nvSpPr>
        <p:spPr>
          <a:xfrm>
            <a:off x="2202063" y="3061081"/>
            <a:ext cx="95250" cy="95250"/>
          </a:xfrm>
          <a:custGeom>
            <a:avLst/>
            <a:gdLst/>
            <a:ahLst/>
            <a:cxnLst/>
            <a:rect l="l" t="t" r="r" b="b"/>
            <a:pathLst>
              <a:path w="95250" h="95250">
                <a:moveTo>
                  <a:pt x="0" y="0"/>
                </a:moveTo>
                <a:lnTo>
                  <a:pt x="95021" y="95137"/>
                </a:lnTo>
              </a:path>
            </a:pathLst>
          </a:custGeom>
          <a:ln w="10708">
            <a:solidFill>
              <a:srgbClr val="00FF00"/>
            </a:solidFill>
          </a:ln>
        </p:spPr>
        <p:txBody>
          <a:bodyPr wrap="square" lIns="0" tIns="0" rIns="0" bIns="0" rtlCol="0"/>
          <a:lstStyle/>
          <a:p/>
        </p:txBody>
      </p:sp>
      <p:sp>
        <p:nvSpPr>
          <p:cNvPr id="394" name="object 394"/>
          <p:cNvSpPr/>
          <p:nvPr/>
        </p:nvSpPr>
        <p:spPr>
          <a:xfrm>
            <a:off x="2202063" y="3126731"/>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95" name="object 395"/>
          <p:cNvSpPr/>
          <p:nvPr/>
        </p:nvSpPr>
        <p:spPr>
          <a:xfrm>
            <a:off x="2202063" y="3192381"/>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96" name="object 396"/>
          <p:cNvSpPr/>
          <p:nvPr/>
        </p:nvSpPr>
        <p:spPr>
          <a:xfrm>
            <a:off x="2202063" y="3258031"/>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397" name="object 397"/>
          <p:cNvSpPr/>
          <p:nvPr/>
        </p:nvSpPr>
        <p:spPr>
          <a:xfrm>
            <a:off x="2202063" y="3323625"/>
            <a:ext cx="95250" cy="95250"/>
          </a:xfrm>
          <a:custGeom>
            <a:avLst/>
            <a:gdLst/>
            <a:ahLst/>
            <a:cxnLst/>
            <a:rect l="l" t="t" r="r" b="b"/>
            <a:pathLst>
              <a:path w="95250" h="95250">
                <a:moveTo>
                  <a:pt x="0" y="0"/>
                </a:moveTo>
                <a:lnTo>
                  <a:pt x="95021" y="95156"/>
                </a:lnTo>
              </a:path>
            </a:pathLst>
          </a:custGeom>
          <a:ln w="10708">
            <a:solidFill>
              <a:srgbClr val="00FF00"/>
            </a:solidFill>
          </a:ln>
        </p:spPr>
        <p:txBody>
          <a:bodyPr wrap="square" lIns="0" tIns="0" rIns="0" bIns="0" rtlCol="0"/>
          <a:lstStyle/>
          <a:p/>
        </p:txBody>
      </p:sp>
      <p:sp>
        <p:nvSpPr>
          <p:cNvPr id="398" name="object 398"/>
          <p:cNvSpPr/>
          <p:nvPr/>
        </p:nvSpPr>
        <p:spPr>
          <a:xfrm>
            <a:off x="2202063" y="3389275"/>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399" name="object 399"/>
          <p:cNvSpPr/>
          <p:nvPr/>
        </p:nvSpPr>
        <p:spPr>
          <a:xfrm>
            <a:off x="2202063" y="3454944"/>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00" name="object 400"/>
          <p:cNvSpPr/>
          <p:nvPr/>
        </p:nvSpPr>
        <p:spPr>
          <a:xfrm>
            <a:off x="2202063" y="3520594"/>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01" name="object 401"/>
          <p:cNvSpPr/>
          <p:nvPr/>
        </p:nvSpPr>
        <p:spPr>
          <a:xfrm>
            <a:off x="2202063" y="3586188"/>
            <a:ext cx="95250" cy="95250"/>
          </a:xfrm>
          <a:custGeom>
            <a:avLst/>
            <a:gdLst/>
            <a:ahLst/>
            <a:cxnLst/>
            <a:rect l="l" t="t" r="r" b="b"/>
            <a:pathLst>
              <a:path w="95250" h="95250">
                <a:moveTo>
                  <a:pt x="0" y="0"/>
                </a:moveTo>
                <a:lnTo>
                  <a:pt x="95021" y="95156"/>
                </a:lnTo>
              </a:path>
            </a:pathLst>
          </a:custGeom>
          <a:ln w="10708">
            <a:solidFill>
              <a:srgbClr val="00FF00"/>
            </a:solidFill>
          </a:ln>
        </p:spPr>
        <p:txBody>
          <a:bodyPr wrap="square" lIns="0" tIns="0" rIns="0" bIns="0" rtlCol="0"/>
          <a:lstStyle/>
          <a:p/>
        </p:txBody>
      </p:sp>
      <p:sp>
        <p:nvSpPr>
          <p:cNvPr id="402" name="object 402"/>
          <p:cNvSpPr/>
          <p:nvPr/>
        </p:nvSpPr>
        <p:spPr>
          <a:xfrm>
            <a:off x="2202063" y="3651838"/>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03" name="object 403"/>
          <p:cNvSpPr/>
          <p:nvPr/>
        </p:nvSpPr>
        <p:spPr>
          <a:xfrm>
            <a:off x="2202063" y="3717488"/>
            <a:ext cx="93980" cy="93980"/>
          </a:xfrm>
          <a:custGeom>
            <a:avLst/>
            <a:gdLst/>
            <a:ahLst/>
            <a:cxnLst/>
            <a:rect l="l" t="t" r="r" b="b"/>
            <a:pathLst>
              <a:path w="93980" h="93979">
                <a:moveTo>
                  <a:pt x="0" y="0"/>
                </a:moveTo>
                <a:lnTo>
                  <a:pt x="93675" y="93772"/>
                </a:lnTo>
              </a:path>
            </a:pathLst>
          </a:custGeom>
          <a:ln w="10708">
            <a:solidFill>
              <a:srgbClr val="00FF00"/>
            </a:solidFill>
          </a:ln>
        </p:spPr>
        <p:txBody>
          <a:bodyPr wrap="square" lIns="0" tIns="0" rIns="0" bIns="0" rtlCol="0"/>
          <a:lstStyle/>
          <a:p/>
        </p:txBody>
      </p:sp>
      <p:sp>
        <p:nvSpPr>
          <p:cNvPr id="404" name="object 404"/>
          <p:cNvSpPr/>
          <p:nvPr/>
        </p:nvSpPr>
        <p:spPr>
          <a:xfrm>
            <a:off x="2202063" y="3783157"/>
            <a:ext cx="28575" cy="28575"/>
          </a:xfrm>
          <a:custGeom>
            <a:avLst/>
            <a:gdLst/>
            <a:ahLst/>
            <a:cxnLst/>
            <a:rect l="l" t="t" r="r" b="b"/>
            <a:pathLst>
              <a:path w="28575" h="28575">
                <a:moveTo>
                  <a:pt x="0" y="0"/>
                </a:moveTo>
                <a:lnTo>
                  <a:pt x="28097" y="28103"/>
                </a:lnTo>
              </a:path>
            </a:pathLst>
          </a:custGeom>
          <a:ln w="10708">
            <a:solidFill>
              <a:srgbClr val="00FF00"/>
            </a:solidFill>
          </a:ln>
        </p:spPr>
        <p:txBody>
          <a:bodyPr wrap="square" lIns="0" tIns="0" rIns="0" bIns="0" rtlCol="0"/>
          <a:lstStyle/>
          <a:p/>
        </p:txBody>
      </p:sp>
      <p:sp>
        <p:nvSpPr>
          <p:cNvPr id="405" name="object 405"/>
          <p:cNvSpPr/>
          <p:nvPr/>
        </p:nvSpPr>
        <p:spPr>
          <a:xfrm>
            <a:off x="2202063" y="2535955"/>
            <a:ext cx="95250" cy="95250"/>
          </a:xfrm>
          <a:custGeom>
            <a:avLst/>
            <a:gdLst/>
            <a:ahLst/>
            <a:cxnLst/>
            <a:rect l="l" t="t" r="r" b="b"/>
            <a:pathLst>
              <a:path w="95250" h="95250">
                <a:moveTo>
                  <a:pt x="0" y="0"/>
                </a:moveTo>
                <a:lnTo>
                  <a:pt x="95021" y="95156"/>
                </a:lnTo>
              </a:path>
            </a:pathLst>
          </a:custGeom>
          <a:ln w="10708">
            <a:solidFill>
              <a:srgbClr val="00FF00"/>
            </a:solidFill>
          </a:ln>
        </p:spPr>
        <p:txBody>
          <a:bodyPr wrap="square" lIns="0" tIns="0" rIns="0" bIns="0" rtlCol="0"/>
          <a:lstStyle/>
          <a:p/>
        </p:txBody>
      </p:sp>
      <p:sp>
        <p:nvSpPr>
          <p:cNvPr id="406" name="object 406"/>
          <p:cNvSpPr/>
          <p:nvPr/>
        </p:nvSpPr>
        <p:spPr>
          <a:xfrm>
            <a:off x="2267641" y="2535955"/>
            <a:ext cx="29845" cy="29845"/>
          </a:xfrm>
          <a:custGeom>
            <a:avLst/>
            <a:gdLst/>
            <a:ahLst/>
            <a:cxnLst/>
            <a:rect l="l" t="t" r="r" b="b"/>
            <a:pathLst>
              <a:path w="29844" h="29844">
                <a:moveTo>
                  <a:pt x="0" y="0"/>
                </a:moveTo>
                <a:lnTo>
                  <a:pt x="29443" y="29506"/>
                </a:lnTo>
              </a:path>
            </a:pathLst>
          </a:custGeom>
          <a:ln w="10708">
            <a:solidFill>
              <a:srgbClr val="00FF00"/>
            </a:solidFill>
          </a:ln>
        </p:spPr>
        <p:txBody>
          <a:bodyPr wrap="square" lIns="0" tIns="0" rIns="0" bIns="0" rtlCol="0"/>
          <a:lstStyle/>
          <a:p/>
        </p:txBody>
      </p:sp>
      <p:sp>
        <p:nvSpPr>
          <p:cNvPr id="407" name="object 407"/>
          <p:cNvSpPr/>
          <p:nvPr/>
        </p:nvSpPr>
        <p:spPr>
          <a:xfrm>
            <a:off x="2196660" y="2530589"/>
            <a:ext cx="106045" cy="0"/>
          </a:xfrm>
          <a:custGeom>
            <a:avLst/>
            <a:gdLst/>
            <a:ahLst/>
            <a:cxnLst/>
            <a:rect l="l" t="t" r="r" b="b"/>
            <a:pathLst>
              <a:path w="106044">
                <a:moveTo>
                  <a:pt x="0" y="0"/>
                </a:moveTo>
                <a:lnTo>
                  <a:pt x="105770" y="0"/>
                </a:lnTo>
              </a:path>
            </a:pathLst>
          </a:custGeom>
          <a:ln w="10709">
            <a:solidFill>
              <a:srgbClr val="00FF00"/>
            </a:solidFill>
          </a:ln>
        </p:spPr>
        <p:txBody>
          <a:bodyPr wrap="square" lIns="0" tIns="0" rIns="0" bIns="0" rtlCol="0"/>
          <a:lstStyle/>
          <a:p/>
        </p:txBody>
      </p:sp>
      <p:sp>
        <p:nvSpPr>
          <p:cNvPr id="408" name="object 408"/>
          <p:cNvSpPr/>
          <p:nvPr/>
        </p:nvSpPr>
        <p:spPr>
          <a:xfrm>
            <a:off x="2302431" y="2530589"/>
            <a:ext cx="0" cy="1068070"/>
          </a:xfrm>
          <a:custGeom>
            <a:avLst/>
            <a:gdLst/>
            <a:ahLst/>
            <a:cxnLst/>
            <a:rect l="l" t="t" r="r" b="b"/>
            <a:pathLst>
              <a:path h="1068070">
                <a:moveTo>
                  <a:pt x="0" y="0"/>
                </a:moveTo>
                <a:lnTo>
                  <a:pt x="0" y="1067691"/>
                </a:lnTo>
              </a:path>
            </a:pathLst>
          </a:custGeom>
          <a:ln w="10706">
            <a:solidFill>
              <a:srgbClr val="00FF00"/>
            </a:solidFill>
          </a:ln>
        </p:spPr>
        <p:txBody>
          <a:bodyPr wrap="square" lIns="0" tIns="0" rIns="0" bIns="0" rtlCol="0"/>
          <a:lstStyle/>
          <a:p/>
        </p:txBody>
      </p:sp>
      <p:sp>
        <p:nvSpPr>
          <p:cNvPr id="409" name="object 409"/>
          <p:cNvSpPr/>
          <p:nvPr/>
        </p:nvSpPr>
        <p:spPr>
          <a:xfrm>
            <a:off x="2302431"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410" name="object 410"/>
          <p:cNvSpPr/>
          <p:nvPr/>
        </p:nvSpPr>
        <p:spPr>
          <a:xfrm>
            <a:off x="2196660" y="2530589"/>
            <a:ext cx="0" cy="1068070"/>
          </a:xfrm>
          <a:custGeom>
            <a:avLst/>
            <a:gdLst/>
            <a:ahLst/>
            <a:cxnLst/>
            <a:rect l="l" t="t" r="r" b="b"/>
            <a:pathLst>
              <a:path h="1068070">
                <a:moveTo>
                  <a:pt x="0" y="0"/>
                </a:moveTo>
                <a:lnTo>
                  <a:pt x="0" y="1067691"/>
                </a:lnTo>
              </a:path>
            </a:pathLst>
          </a:custGeom>
          <a:ln w="10706">
            <a:solidFill>
              <a:srgbClr val="00FF00"/>
            </a:solidFill>
          </a:ln>
        </p:spPr>
        <p:txBody>
          <a:bodyPr wrap="square" lIns="0" tIns="0" rIns="0" bIns="0" rtlCol="0"/>
          <a:lstStyle/>
          <a:p/>
        </p:txBody>
      </p:sp>
      <p:sp>
        <p:nvSpPr>
          <p:cNvPr id="411" name="object 411"/>
          <p:cNvSpPr/>
          <p:nvPr/>
        </p:nvSpPr>
        <p:spPr>
          <a:xfrm>
            <a:off x="2196660"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412" name="object 412"/>
          <p:cNvSpPr/>
          <p:nvPr/>
        </p:nvSpPr>
        <p:spPr>
          <a:xfrm>
            <a:off x="2808553" y="2656541"/>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13" name="object 413"/>
          <p:cNvSpPr/>
          <p:nvPr/>
        </p:nvSpPr>
        <p:spPr>
          <a:xfrm>
            <a:off x="2808553" y="2722191"/>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14" name="object 414"/>
          <p:cNvSpPr/>
          <p:nvPr/>
        </p:nvSpPr>
        <p:spPr>
          <a:xfrm>
            <a:off x="2808553" y="2787804"/>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15" name="object 415"/>
          <p:cNvSpPr/>
          <p:nvPr/>
        </p:nvSpPr>
        <p:spPr>
          <a:xfrm>
            <a:off x="2808553" y="2853454"/>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16" name="object 416"/>
          <p:cNvSpPr/>
          <p:nvPr/>
        </p:nvSpPr>
        <p:spPr>
          <a:xfrm>
            <a:off x="2808553" y="2919104"/>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17" name="object 417"/>
          <p:cNvSpPr/>
          <p:nvPr/>
        </p:nvSpPr>
        <p:spPr>
          <a:xfrm>
            <a:off x="2808553" y="2984754"/>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18" name="object 418"/>
          <p:cNvSpPr/>
          <p:nvPr/>
        </p:nvSpPr>
        <p:spPr>
          <a:xfrm>
            <a:off x="2808553" y="3050367"/>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19" name="object 419"/>
          <p:cNvSpPr/>
          <p:nvPr/>
        </p:nvSpPr>
        <p:spPr>
          <a:xfrm>
            <a:off x="2808553" y="3116017"/>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0" name="object 420"/>
          <p:cNvSpPr/>
          <p:nvPr/>
        </p:nvSpPr>
        <p:spPr>
          <a:xfrm>
            <a:off x="2808553" y="3181667"/>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1" name="object 421"/>
          <p:cNvSpPr/>
          <p:nvPr/>
        </p:nvSpPr>
        <p:spPr>
          <a:xfrm>
            <a:off x="2808553" y="3247317"/>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2" name="object 422"/>
          <p:cNvSpPr/>
          <p:nvPr/>
        </p:nvSpPr>
        <p:spPr>
          <a:xfrm>
            <a:off x="2808553" y="331293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3" name="object 423"/>
          <p:cNvSpPr/>
          <p:nvPr/>
        </p:nvSpPr>
        <p:spPr>
          <a:xfrm>
            <a:off x="2808553" y="337858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4" name="object 424"/>
          <p:cNvSpPr/>
          <p:nvPr/>
        </p:nvSpPr>
        <p:spPr>
          <a:xfrm>
            <a:off x="2808553" y="344423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5" name="object 425"/>
          <p:cNvSpPr/>
          <p:nvPr/>
        </p:nvSpPr>
        <p:spPr>
          <a:xfrm>
            <a:off x="2808553" y="350988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6" name="object 426"/>
          <p:cNvSpPr/>
          <p:nvPr/>
        </p:nvSpPr>
        <p:spPr>
          <a:xfrm>
            <a:off x="2808553" y="3575474"/>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27" name="object 427"/>
          <p:cNvSpPr/>
          <p:nvPr/>
        </p:nvSpPr>
        <p:spPr>
          <a:xfrm>
            <a:off x="2808553" y="3641124"/>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28" name="object 428"/>
          <p:cNvSpPr/>
          <p:nvPr/>
        </p:nvSpPr>
        <p:spPr>
          <a:xfrm>
            <a:off x="2808553" y="3706793"/>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29" name="object 429"/>
          <p:cNvSpPr/>
          <p:nvPr/>
        </p:nvSpPr>
        <p:spPr>
          <a:xfrm>
            <a:off x="2808553" y="3772443"/>
            <a:ext cx="39370" cy="39370"/>
          </a:xfrm>
          <a:custGeom>
            <a:avLst/>
            <a:gdLst/>
            <a:ahLst/>
            <a:cxnLst/>
            <a:rect l="l" t="t" r="r" b="b"/>
            <a:pathLst>
              <a:path w="39369" h="39370">
                <a:moveTo>
                  <a:pt x="0" y="0"/>
                </a:moveTo>
                <a:lnTo>
                  <a:pt x="38808" y="38817"/>
                </a:lnTo>
              </a:path>
            </a:pathLst>
          </a:custGeom>
          <a:ln w="10708">
            <a:solidFill>
              <a:srgbClr val="00FF00"/>
            </a:solidFill>
          </a:ln>
        </p:spPr>
        <p:txBody>
          <a:bodyPr wrap="square" lIns="0" tIns="0" rIns="0" bIns="0" rtlCol="0"/>
          <a:lstStyle/>
          <a:p/>
        </p:txBody>
      </p:sp>
      <p:sp>
        <p:nvSpPr>
          <p:cNvPr id="430" name="object 430"/>
          <p:cNvSpPr/>
          <p:nvPr/>
        </p:nvSpPr>
        <p:spPr>
          <a:xfrm>
            <a:off x="2808553" y="2656541"/>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31" name="object 431"/>
          <p:cNvSpPr/>
          <p:nvPr/>
        </p:nvSpPr>
        <p:spPr>
          <a:xfrm>
            <a:off x="2874132" y="2656541"/>
            <a:ext cx="29845" cy="29845"/>
          </a:xfrm>
          <a:custGeom>
            <a:avLst/>
            <a:gdLst/>
            <a:ahLst/>
            <a:cxnLst/>
            <a:rect l="l" t="t" r="r" b="b"/>
            <a:pathLst>
              <a:path w="29844" h="29844">
                <a:moveTo>
                  <a:pt x="0" y="0"/>
                </a:moveTo>
                <a:lnTo>
                  <a:pt x="29443" y="29449"/>
                </a:lnTo>
              </a:path>
            </a:pathLst>
          </a:custGeom>
          <a:ln w="10708">
            <a:solidFill>
              <a:srgbClr val="00FF00"/>
            </a:solidFill>
          </a:ln>
        </p:spPr>
        <p:txBody>
          <a:bodyPr wrap="square" lIns="0" tIns="0" rIns="0" bIns="0" rtlCol="0"/>
          <a:lstStyle/>
          <a:p/>
        </p:txBody>
      </p:sp>
      <p:sp>
        <p:nvSpPr>
          <p:cNvPr id="432" name="object 432"/>
          <p:cNvSpPr/>
          <p:nvPr/>
        </p:nvSpPr>
        <p:spPr>
          <a:xfrm>
            <a:off x="2803151" y="2651193"/>
            <a:ext cx="106045" cy="0"/>
          </a:xfrm>
          <a:custGeom>
            <a:avLst/>
            <a:gdLst/>
            <a:ahLst/>
            <a:cxnLst/>
            <a:rect l="l" t="t" r="r" b="b"/>
            <a:pathLst>
              <a:path w="106044">
                <a:moveTo>
                  <a:pt x="0" y="0"/>
                </a:moveTo>
                <a:lnTo>
                  <a:pt x="105789" y="0"/>
                </a:lnTo>
              </a:path>
            </a:pathLst>
          </a:custGeom>
          <a:ln w="10709">
            <a:solidFill>
              <a:srgbClr val="00FF00"/>
            </a:solidFill>
          </a:ln>
        </p:spPr>
        <p:txBody>
          <a:bodyPr wrap="square" lIns="0" tIns="0" rIns="0" bIns="0" rtlCol="0"/>
          <a:lstStyle/>
          <a:p/>
        </p:txBody>
      </p:sp>
      <p:sp>
        <p:nvSpPr>
          <p:cNvPr id="433" name="object 433"/>
          <p:cNvSpPr/>
          <p:nvPr/>
        </p:nvSpPr>
        <p:spPr>
          <a:xfrm>
            <a:off x="2908940" y="2651193"/>
            <a:ext cx="0" cy="947419"/>
          </a:xfrm>
          <a:custGeom>
            <a:avLst/>
            <a:gdLst/>
            <a:ahLst/>
            <a:cxnLst/>
            <a:rect l="l" t="t" r="r" b="b"/>
            <a:pathLst>
              <a:path h="947420">
                <a:moveTo>
                  <a:pt x="0" y="0"/>
                </a:moveTo>
                <a:lnTo>
                  <a:pt x="0" y="947086"/>
                </a:lnTo>
              </a:path>
            </a:pathLst>
          </a:custGeom>
          <a:ln w="10706">
            <a:solidFill>
              <a:srgbClr val="00FF00"/>
            </a:solidFill>
          </a:ln>
        </p:spPr>
        <p:txBody>
          <a:bodyPr wrap="square" lIns="0" tIns="0" rIns="0" bIns="0" rtlCol="0"/>
          <a:lstStyle/>
          <a:p/>
        </p:txBody>
      </p:sp>
      <p:sp>
        <p:nvSpPr>
          <p:cNvPr id="434" name="object 434"/>
          <p:cNvSpPr/>
          <p:nvPr/>
        </p:nvSpPr>
        <p:spPr>
          <a:xfrm>
            <a:off x="2908940"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435" name="object 435"/>
          <p:cNvSpPr/>
          <p:nvPr/>
        </p:nvSpPr>
        <p:spPr>
          <a:xfrm>
            <a:off x="2803151" y="2651193"/>
            <a:ext cx="0" cy="947419"/>
          </a:xfrm>
          <a:custGeom>
            <a:avLst/>
            <a:gdLst/>
            <a:ahLst/>
            <a:cxnLst/>
            <a:rect l="l" t="t" r="r" b="b"/>
            <a:pathLst>
              <a:path h="947420">
                <a:moveTo>
                  <a:pt x="0" y="0"/>
                </a:moveTo>
                <a:lnTo>
                  <a:pt x="0" y="947086"/>
                </a:lnTo>
              </a:path>
            </a:pathLst>
          </a:custGeom>
          <a:ln w="10706">
            <a:solidFill>
              <a:srgbClr val="00FF00"/>
            </a:solidFill>
          </a:ln>
        </p:spPr>
        <p:txBody>
          <a:bodyPr wrap="square" lIns="0" tIns="0" rIns="0" bIns="0" rtlCol="0"/>
          <a:lstStyle/>
          <a:p/>
        </p:txBody>
      </p:sp>
      <p:sp>
        <p:nvSpPr>
          <p:cNvPr id="436" name="object 436"/>
          <p:cNvSpPr/>
          <p:nvPr/>
        </p:nvSpPr>
        <p:spPr>
          <a:xfrm>
            <a:off x="2803151"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437" name="object 437"/>
          <p:cNvSpPr/>
          <p:nvPr/>
        </p:nvSpPr>
        <p:spPr>
          <a:xfrm>
            <a:off x="3413717" y="2679297"/>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38" name="object 438"/>
          <p:cNvSpPr/>
          <p:nvPr/>
        </p:nvSpPr>
        <p:spPr>
          <a:xfrm>
            <a:off x="3413717" y="274496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39" name="object 439"/>
          <p:cNvSpPr/>
          <p:nvPr/>
        </p:nvSpPr>
        <p:spPr>
          <a:xfrm>
            <a:off x="3413717" y="281061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40" name="object 440"/>
          <p:cNvSpPr/>
          <p:nvPr/>
        </p:nvSpPr>
        <p:spPr>
          <a:xfrm>
            <a:off x="3413717" y="287621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1" name="object 441"/>
          <p:cNvSpPr/>
          <p:nvPr/>
        </p:nvSpPr>
        <p:spPr>
          <a:xfrm>
            <a:off x="3413717" y="294186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2" name="object 442"/>
          <p:cNvSpPr/>
          <p:nvPr/>
        </p:nvSpPr>
        <p:spPr>
          <a:xfrm>
            <a:off x="3413717" y="300751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3" name="object 443"/>
          <p:cNvSpPr/>
          <p:nvPr/>
        </p:nvSpPr>
        <p:spPr>
          <a:xfrm>
            <a:off x="3413717" y="307316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4" name="object 444"/>
          <p:cNvSpPr/>
          <p:nvPr/>
        </p:nvSpPr>
        <p:spPr>
          <a:xfrm>
            <a:off x="3413717" y="3138773"/>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45" name="object 445"/>
          <p:cNvSpPr/>
          <p:nvPr/>
        </p:nvSpPr>
        <p:spPr>
          <a:xfrm>
            <a:off x="3413717" y="3204423"/>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6" name="object 446"/>
          <p:cNvSpPr/>
          <p:nvPr/>
        </p:nvSpPr>
        <p:spPr>
          <a:xfrm>
            <a:off x="3413717" y="3270073"/>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7" name="object 447"/>
          <p:cNvSpPr/>
          <p:nvPr/>
        </p:nvSpPr>
        <p:spPr>
          <a:xfrm>
            <a:off x="3413717" y="3335723"/>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48" name="object 448"/>
          <p:cNvSpPr/>
          <p:nvPr/>
        </p:nvSpPr>
        <p:spPr>
          <a:xfrm>
            <a:off x="3413717" y="340133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49" name="object 449"/>
          <p:cNvSpPr/>
          <p:nvPr/>
        </p:nvSpPr>
        <p:spPr>
          <a:xfrm>
            <a:off x="3413717" y="346698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50" name="object 450"/>
          <p:cNvSpPr/>
          <p:nvPr/>
        </p:nvSpPr>
        <p:spPr>
          <a:xfrm>
            <a:off x="3413717" y="353263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51" name="object 451"/>
          <p:cNvSpPr/>
          <p:nvPr/>
        </p:nvSpPr>
        <p:spPr>
          <a:xfrm>
            <a:off x="3413717" y="3598286"/>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52" name="object 452"/>
          <p:cNvSpPr/>
          <p:nvPr/>
        </p:nvSpPr>
        <p:spPr>
          <a:xfrm>
            <a:off x="3413717" y="3663899"/>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53" name="object 453"/>
          <p:cNvSpPr/>
          <p:nvPr/>
        </p:nvSpPr>
        <p:spPr>
          <a:xfrm>
            <a:off x="3413717" y="3729549"/>
            <a:ext cx="81915" cy="81915"/>
          </a:xfrm>
          <a:custGeom>
            <a:avLst/>
            <a:gdLst/>
            <a:ahLst/>
            <a:cxnLst/>
            <a:rect l="l" t="t" r="r" b="b"/>
            <a:pathLst>
              <a:path w="81914" h="81914">
                <a:moveTo>
                  <a:pt x="0" y="0"/>
                </a:moveTo>
                <a:lnTo>
                  <a:pt x="81655" y="81711"/>
                </a:lnTo>
              </a:path>
            </a:pathLst>
          </a:custGeom>
          <a:ln w="10708">
            <a:solidFill>
              <a:srgbClr val="00FF00"/>
            </a:solidFill>
          </a:ln>
        </p:spPr>
        <p:txBody>
          <a:bodyPr wrap="square" lIns="0" tIns="0" rIns="0" bIns="0" rtlCol="0"/>
          <a:lstStyle/>
          <a:p/>
        </p:txBody>
      </p:sp>
      <p:sp>
        <p:nvSpPr>
          <p:cNvPr id="454" name="object 454"/>
          <p:cNvSpPr/>
          <p:nvPr/>
        </p:nvSpPr>
        <p:spPr>
          <a:xfrm>
            <a:off x="3413717" y="3795199"/>
            <a:ext cx="16510" cy="16510"/>
          </a:xfrm>
          <a:custGeom>
            <a:avLst/>
            <a:gdLst/>
            <a:ahLst/>
            <a:cxnLst/>
            <a:rect l="l" t="t" r="r" b="b"/>
            <a:pathLst>
              <a:path w="16510" h="16510">
                <a:moveTo>
                  <a:pt x="0" y="0"/>
                </a:moveTo>
                <a:lnTo>
                  <a:pt x="16076" y="16061"/>
                </a:lnTo>
              </a:path>
            </a:pathLst>
          </a:custGeom>
          <a:ln w="10708">
            <a:solidFill>
              <a:srgbClr val="00FF00"/>
            </a:solidFill>
          </a:ln>
        </p:spPr>
        <p:txBody>
          <a:bodyPr wrap="square" lIns="0" tIns="0" rIns="0" bIns="0" rtlCol="0"/>
          <a:lstStyle/>
          <a:p/>
        </p:txBody>
      </p:sp>
      <p:sp>
        <p:nvSpPr>
          <p:cNvPr id="455" name="object 455"/>
          <p:cNvSpPr/>
          <p:nvPr/>
        </p:nvSpPr>
        <p:spPr>
          <a:xfrm>
            <a:off x="3413717" y="2679297"/>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56" name="object 456"/>
          <p:cNvSpPr/>
          <p:nvPr/>
        </p:nvSpPr>
        <p:spPr>
          <a:xfrm>
            <a:off x="3479296" y="2679297"/>
            <a:ext cx="29845" cy="29845"/>
          </a:xfrm>
          <a:custGeom>
            <a:avLst/>
            <a:gdLst/>
            <a:ahLst/>
            <a:cxnLst/>
            <a:rect l="l" t="t" r="r" b="b"/>
            <a:pathLst>
              <a:path w="29845" h="29844">
                <a:moveTo>
                  <a:pt x="0" y="0"/>
                </a:moveTo>
                <a:lnTo>
                  <a:pt x="29443" y="29468"/>
                </a:lnTo>
              </a:path>
            </a:pathLst>
          </a:custGeom>
          <a:ln w="10708">
            <a:solidFill>
              <a:srgbClr val="00FF00"/>
            </a:solidFill>
          </a:ln>
        </p:spPr>
        <p:txBody>
          <a:bodyPr wrap="square" lIns="0" tIns="0" rIns="0" bIns="0" rtlCol="0"/>
          <a:lstStyle/>
          <a:p/>
        </p:txBody>
      </p:sp>
      <p:sp>
        <p:nvSpPr>
          <p:cNvPr id="457" name="object 457"/>
          <p:cNvSpPr/>
          <p:nvPr/>
        </p:nvSpPr>
        <p:spPr>
          <a:xfrm>
            <a:off x="3408333" y="2673949"/>
            <a:ext cx="106045" cy="0"/>
          </a:xfrm>
          <a:custGeom>
            <a:avLst/>
            <a:gdLst/>
            <a:ahLst/>
            <a:cxnLst/>
            <a:rect l="l" t="t" r="r" b="b"/>
            <a:pathLst>
              <a:path w="106045">
                <a:moveTo>
                  <a:pt x="0" y="0"/>
                </a:moveTo>
                <a:lnTo>
                  <a:pt x="105770" y="0"/>
                </a:lnTo>
              </a:path>
            </a:pathLst>
          </a:custGeom>
          <a:ln w="10709">
            <a:solidFill>
              <a:srgbClr val="00FF00"/>
            </a:solidFill>
          </a:ln>
        </p:spPr>
        <p:txBody>
          <a:bodyPr wrap="square" lIns="0" tIns="0" rIns="0" bIns="0" rtlCol="0"/>
          <a:lstStyle/>
          <a:p/>
        </p:txBody>
      </p:sp>
      <p:sp>
        <p:nvSpPr>
          <p:cNvPr id="458" name="object 458"/>
          <p:cNvSpPr/>
          <p:nvPr/>
        </p:nvSpPr>
        <p:spPr>
          <a:xfrm>
            <a:off x="3514104" y="2673949"/>
            <a:ext cx="0" cy="924560"/>
          </a:xfrm>
          <a:custGeom>
            <a:avLst/>
            <a:gdLst/>
            <a:ahLst/>
            <a:cxnLst/>
            <a:rect l="l" t="t" r="r" b="b"/>
            <a:pathLst>
              <a:path h="924560">
                <a:moveTo>
                  <a:pt x="0" y="0"/>
                </a:moveTo>
                <a:lnTo>
                  <a:pt x="0" y="924330"/>
                </a:lnTo>
              </a:path>
            </a:pathLst>
          </a:custGeom>
          <a:ln w="10706">
            <a:solidFill>
              <a:srgbClr val="00FF00"/>
            </a:solidFill>
          </a:ln>
        </p:spPr>
        <p:txBody>
          <a:bodyPr wrap="square" lIns="0" tIns="0" rIns="0" bIns="0" rtlCol="0"/>
          <a:lstStyle/>
          <a:p/>
        </p:txBody>
      </p:sp>
      <p:sp>
        <p:nvSpPr>
          <p:cNvPr id="459" name="object 459"/>
          <p:cNvSpPr/>
          <p:nvPr/>
        </p:nvSpPr>
        <p:spPr>
          <a:xfrm>
            <a:off x="3514104"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460" name="object 460"/>
          <p:cNvSpPr/>
          <p:nvPr/>
        </p:nvSpPr>
        <p:spPr>
          <a:xfrm>
            <a:off x="3408333" y="2673949"/>
            <a:ext cx="0" cy="924560"/>
          </a:xfrm>
          <a:custGeom>
            <a:avLst/>
            <a:gdLst/>
            <a:ahLst/>
            <a:cxnLst/>
            <a:rect l="l" t="t" r="r" b="b"/>
            <a:pathLst>
              <a:path h="924560">
                <a:moveTo>
                  <a:pt x="0" y="0"/>
                </a:moveTo>
                <a:lnTo>
                  <a:pt x="0" y="924330"/>
                </a:lnTo>
              </a:path>
            </a:pathLst>
          </a:custGeom>
          <a:ln w="10706">
            <a:solidFill>
              <a:srgbClr val="00FF00"/>
            </a:solidFill>
          </a:ln>
        </p:spPr>
        <p:txBody>
          <a:bodyPr wrap="square" lIns="0" tIns="0" rIns="0" bIns="0" rtlCol="0"/>
          <a:lstStyle/>
          <a:p/>
        </p:txBody>
      </p:sp>
      <p:sp>
        <p:nvSpPr>
          <p:cNvPr id="461" name="object 461"/>
          <p:cNvSpPr/>
          <p:nvPr/>
        </p:nvSpPr>
        <p:spPr>
          <a:xfrm>
            <a:off x="3408333" y="3776444"/>
            <a:ext cx="0" cy="40640"/>
          </a:xfrm>
          <a:custGeom>
            <a:avLst/>
            <a:gdLst/>
            <a:ahLst/>
            <a:cxnLst/>
            <a:rect l="l" t="t" r="r" b="b"/>
            <a:pathLst>
              <a:path h="40639">
                <a:moveTo>
                  <a:pt x="0" y="0"/>
                </a:moveTo>
                <a:lnTo>
                  <a:pt x="0" y="40182"/>
                </a:lnTo>
              </a:path>
            </a:pathLst>
          </a:custGeom>
          <a:ln w="10706">
            <a:solidFill>
              <a:srgbClr val="00FF00"/>
            </a:solidFill>
          </a:ln>
        </p:spPr>
        <p:txBody>
          <a:bodyPr wrap="square" lIns="0" tIns="0" rIns="0" bIns="0" rtlCol="0"/>
          <a:lstStyle/>
          <a:p/>
        </p:txBody>
      </p:sp>
      <p:sp>
        <p:nvSpPr>
          <p:cNvPr id="462" name="object 462"/>
          <p:cNvSpPr/>
          <p:nvPr/>
        </p:nvSpPr>
        <p:spPr>
          <a:xfrm>
            <a:off x="4020226" y="285078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63" name="object 463"/>
          <p:cNvSpPr/>
          <p:nvPr/>
        </p:nvSpPr>
        <p:spPr>
          <a:xfrm>
            <a:off x="4020226" y="291643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64" name="object 464"/>
          <p:cNvSpPr/>
          <p:nvPr/>
        </p:nvSpPr>
        <p:spPr>
          <a:xfrm>
            <a:off x="4020226" y="298208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65" name="object 465"/>
          <p:cNvSpPr/>
          <p:nvPr/>
        </p:nvSpPr>
        <p:spPr>
          <a:xfrm>
            <a:off x="4020226" y="3047674"/>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66" name="object 466"/>
          <p:cNvSpPr/>
          <p:nvPr/>
        </p:nvSpPr>
        <p:spPr>
          <a:xfrm>
            <a:off x="4020226" y="3113343"/>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67" name="object 467"/>
          <p:cNvSpPr/>
          <p:nvPr/>
        </p:nvSpPr>
        <p:spPr>
          <a:xfrm>
            <a:off x="4020226" y="3178993"/>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68" name="object 468"/>
          <p:cNvSpPr/>
          <p:nvPr/>
        </p:nvSpPr>
        <p:spPr>
          <a:xfrm>
            <a:off x="4020226" y="3244643"/>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69" name="object 469"/>
          <p:cNvSpPr/>
          <p:nvPr/>
        </p:nvSpPr>
        <p:spPr>
          <a:xfrm>
            <a:off x="4020226" y="3310237"/>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70" name="object 470"/>
          <p:cNvSpPr/>
          <p:nvPr/>
        </p:nvSpPr>
        <p:spPr>
          <a:xfrm>
            <a:off x="4020226" y="3375887"/>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71" name="object 471"/>
          <p:cNvSpPr/>
          <p:nvPr/>
        </p:nvSpPr>
        <p:spPr>
          <a:xfrm>
            <a:off x="4020226" y="344155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72" name="object 472"/>
          <p:cNvSpPr/>
          <p:nvPr/>
        </p:nvSpPr>
        <p:spPr>
          <a:xfrm>
            <a:off x="4020226" y="3507206"/>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73" name="object 473"/>
          <p:cNvSpPr/>
          <p:nvPr/>
        </p:nvSpPr>
        <p:spPr>
          <a:xfrm>
            <a:off x="4020226" y="357280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74" name="object 474"/>
          <p:cNvSpPr/>
          <p:nvPr/>
        </p:nvSpPr>
        <p:spPr>
          <a:xfrm>
            <a:off x="4020226" y="363845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75" name="object 475"/>
          <p:cNvSpPr/>
          <p:nvPr/>
        </p:nvSpPr>
        <p:spPr>
          <a:xfrm>
            <a:off x="4020226" y="3704100"/>
            <a:ext cx="95250" cy="95250"/>
          </a:xfrm>
          <a:custGeom>
            <a:avLst/>
            <a:gdLst/>
            <a:ahLst/>
            <a:cxnLst/>
            <a:rect l="l" t="t" r="r" b="b"/>
            <a:pathLst>
              <a:path w="95250" h="95250">
                <a:moveTo>
                  <a:pt x="0" y="0"/>
                </a:moveTo>
                <a:lnTo>
                  <a:pt x="95021" y="95118"/>
                </a:lnTo>
              </a:path>
            </a:pathLst>
          </a:custGeom>
          <a:ln w="10708">
            <a:solidFill>
              <a:srgbClr val="00FF00"/>
            </a:solidFill>
          </a:ln>
        </p:spPr>
        <p:txBody>
          <a:bodyPr wrap="square" lIns="0" tIns="0" rIns="0" bIns="0" rtlCol="0"/>
          <a:lstStyle/>
          <a:p/>
        </p:txBody>
      </p:sp>
      <p:sp>
        <p:nvSpPr>
          <p:cNvPr id="476" name="object 476"/>
          <p:cNvSpPr/>
          <p:nvPr/>
        </p:nvSpPr>
        <p:spPr>
          <a:xfrm>
            <a:off x="4020226" y="3769750"/>
            <a:ext cx="41910" cy="41910"/>
          </a:xfrm>
          <a:custGeom>
            <a:avLst/>
            <a:gdLst/>
            <a:ahLst/>
            <a:cxnLst/>
            <a:rect l="l" t="t" r="r" b="b"/>
            <a:pathLst>
              <a:path w="41910" h="41910">
                <a:moveTo>
                  <a:pt x="0" y="0"/>
                </a:moveTo>
                <a:lnTo>
                  <a:pt x="41500" y="41510"/>
                </a:lnTo>
              </a:path>
            </a:pathLst>
          </a:custGeom>
          <a:ln w="10708">
            <a:solidFill>
              <a:srgbClr val="00FF00"/>
            </a:solidFill>
          </a:ln>
        </p:spPr>
        <p:txBody>
          <a:bodyPr wrap="square" lIns="0" tIns="0" rIns="0" bIns="0" rtlCol="0"/>
          <a:lstStyle/>
          <a:p/>
        </p:txBody>
      </p:sp>
      <p:sp>
        <p:nvSpPr>
          <p:cNvPr id="477" name="object 477"/>
          <p:cNvSpPr/>
          <p:nvPr/>
        </p:nvSpPr>
        <p:spPr>
          <a:xfrm>
            <a:off x="4020226" y="2850780"/>
            <a:ext cx="95250" cy="95250"/>
          </a:xfrm>
          <a:custGeom>
            <a:avLst/>
            <a:gdLst/>
            <a:ahLst/>
            <a:cxnLst/>
            <a:rect l="l" t="t" r="r" b="b"/>
            <a:pathLst>
              <a:path w="95250" h="95250">
                <a:moveTo>
                  <a:pt x="0" y="0"/>
                </a:moveTo>
                <a:lnTo>
                  <a:pt x="95021" y="95100"/>
                </a:lnTo>
              </a:path>
            </a:pathLst>
          </a:custGeom>
          <a:ln w="10708">
            <a:solidFill>
              <a:srgbClr val="00FF00"/>
            </a:solidFill>
          </a:ln>
        </p:spPr>
        <p:txBody>
          <a:bodyPr wrap="square" lIns="0" tIns="0" rIns="0" bIns="0" rtlCol="0"/>
          <a:lstStyle/>
          <a:p/>
        </p:txBody>
      </p:sp>
      <p:sp>
        <p:nvSpPr>
          <p:cNvPr id="478" name="object 478"/>
          <p:cNvSpPr/>
          <p:nvPr/>
        </p:nvSpPr>
        <p:spPr>
          <a:xfrm>
            <a:off x="4085805" y="2850780"/>
            <a:ext cx="29845" cy="29845"/>
          </a:xfrm>
          <a:custGeom>
            <a:avLst/>
            <a:gdLst/>
            <a:ahLst/>
            <a:cxnLst/>
            <a:rect l="l" t="t" r="r" b="b"/>
            <a:pathLst>
              <a:path w="29845" h="29844">
                <a:moveTo>
                  <a:pt x="0" y="0"/>
                </a:moveTo>
                <a:lnTo>
                  <a:pt x="29443" y="29449"/>
                </a:lnTo>
              </a:path>
            </a:pathLst>
          </a:custGeom>
          <a:ln w="10708">
            <a:solidFill>
              <a:srgbClr val="00FF00"/>
            </a:solidFill>
          </a:ln>
        </p:spPr>
        <p:txBody>
          <a:bodyPr wrap="square" lIns="0" tIns="0" rIns="0" bIns="0" rtlCol="0"/>
          <a:lstStyle/>
          <a:p/>
        </p:txBody>
      </p:sp>
      <p:sp>
        <p:nvSpPr>
          <p:cNvPr id="479" name="object 479"/>
          <p:cNvSpPr/>
          <p:nvPr/>
        </p:nvSpPr>
        <p:spPr>
          <a:xfrm>
            <a:off x="4014880" y="2845414"/>
            <a:ext cx="106045" cy="0"/>
          </a:xfrm>
          <a:custGeom>
            <a:avLst/>
            <a:gdLst/>
            <a:ahLst/>
            <a:cxnLst/>
            <a:rect l="l" t="t" r="r" b="b"/>
            <a:pathLst>
              <a:path w="106045">
                <a:moveTo>
                  <a:pt x="0" y="0"/>
                </a:moveTo>
                <a:lnTo>
                  <a:pt x="105733" y="0"/>
                </a:lnTo>
              </a:path>
            </a:pathLst>
          </a:custGeom>
          <a:ln w="10709">
            <a:solidFill>
              <a:srgbClr val="00FF00"/>
            </a:solidFill>
          </a:ln>
        </p:spPr>
        <p:txBody>
          <a:bodyPr wrap="square" lIns="0" tIns="0" rIns="0" bIns="0" rtlCol="0"/>
          <a:lstStyle/>
          <a:p/>
        </p:txBody>
      </p:sp>
      <p:sp>
        <p:nvSpPr>
          <p:cNvPr id="480" name="object 480"/>
          <p:cNvSpPr/>
          <p:nvPr/>
        </p:nvSpPr>
        <p:spPr>
          <a:xfrm>
            <a:off x="4120613" y="2845414"/>
            <a:ext cx="0" cy="971550"/>
          </a:xfrm>
          <a:custGeom>
            <a:avLst/>
            <a:gdLst/>
            <a:ahLst/>
            <a:cxnLst/>
            <a:rect l="l" t="t" r="r" b="b"/>
            <a:pathLst>
              <a:path h="971550">
                <a:moveTo>
                  <a:pt x="0" y="0"/>
                </a:moveTo>
                <a:lnTo>
                  <a:pt x="0" y="971213"/>
                </a:lnTo>
              </a:path>
            </a:pathLst>
          </a:custGeom>
          <a:ln w="10706">
            <a:solidFill>
              <a:srgbClr val="00FF00"/>
            </a:solidFill>
          </a:ln>
        </p:spPr>
        <p:txBody>
          <a:bodyPr wrap="square" lIns="0" tIns="0" rIns="0" bIns="0" rtlCol="0"/>
          <a:lstStyle/>
          <a:p/>
        </p:txBody>
      </p:sp>
      <p:sp>
        <p:nvSpPr>
          <p:cNvPr id="481" name="object 481"/>
          <p:cNvSpPr/>
          <p:nvPr/>
        </p:nvSpPr>
        <p:spPr>
          <a:xfrm>
            <a:off x="4014880" y="2845414"/>
            <a:ext cx="0" cy="971550"/>
          </a:xfrm>
          <a:custGeom>
            <a:avLst/>
            <a:gdLst/>
            <a:ahLst/>
            <a:cxnLst/>
            <a:rect l="l" t="t" r="r" b="b"/>
            <a:pathLst>
              <a:path h="971550">
                <a:moveTo>
                  <a:pt x="0" y="971213"/>
                </a:moveTo>
                <a:lnTo>
                  <a:pt x="0" y="0"/>
                </a:lnTo>
              </a:path>
            </a:pathLst>
          </a:custGeom>
          <a:ln w="10706">
            <a:solidFill>
              <a:srgbClr val="00FF00"/>
            </a:solidFill>
          </a:ln>
        </p:spPr>
        <p:txBody>
          <a:bodyPr wrap="square" lIns="0" tIns="0" rIns="0" bIns="0" rtlCol="0"/>
          <a:lstStyle/>
          <a:p/>
        </p:txBody>
      </p:sp>
      <p:sp>
        <p:nvSpPr>
          <p:cNvPr id="482" name="object 482"/>
          <p:cNvSpPr txBox="1"/>
          <p:nvPr/>
        </p:nvSpPr>
        <p:spPr>
          <a:xfrm rot="18900000">
            <a:off x="1221202" y="4013354"/>
            <a:ext cx="458247" cy="147320"/>
          </a:xfrm>
          <a:prstGeom prst="rect">
            <a:avLst/>
          </a:prstGeom>
        </p:spPr>
        <p:txBody>
          <a:bodyPr vert="horz" wrap="square" lIns="0" tIns="0" rIns="0" bIns="0" rtlCol="0">
            <a:spAutoFit/>
          </a:bodyPr>
          <a:lstStyle/>
          <a:p>
            <a:pPr>
              <a:lnSpc>
                <a:spcPts val="1160"/>
              </a:lnSpc>
            </a:pPr>
            <a:r>
              <a:rPr sz="1150" spc="10" dirty="0">
                <a:latin typeface="Arial" panose="020B0604020202020204"/>
                <a:cs typeface="Arial" panose="020B0604020202020204"/>
              </a:rPr>
              <a:t>T</a:t>
            </a:r>
            <a:r>
              <a:rPr sz="1150" spc="-30" dirty="0">
                <a:latin typeface="Arial" panose="020B0604020202020204"/>
                <a:cs typeface="Arial" panose="020B0604020202020204"/>
              </a:rPr>
              <a:t>w</a:t>
            </a:r>
            <a:r>
              <a:rPr sz="1150" spc="-20" dirty="0">
                <a:latin typeface="Arial" panose="020B0604020202020204"/>
                <a:cs typeface="Arial" panose="020B0604020202020204"/>
              </a:rPr>
              <a:t>i</a:t>
            </a:r>
            <a:r>
              <a:rPr sz="1150" spc="-10" dirty="0">
                <a:latin typeface="Arial" panose="020B0604020202020204"/>
                <a:cs typeface="Arial" panose="020B0604020202020204"/>
              </a:rPr>
              <a:t>tt</a:t>
            </a:r>
            <a:r>
              <a:rPr sz="1150" dirty="0">
                <a:latin typeface="Arial" panose="020B0604020202020204"/>
                <a:cs typeface="Arial" panose="020B0604020202020204"/>
              </a:rPr>
              <a:t>er</a:t>
            </a:r>
            <a:endParaRPr sz="1150">
              <a:latin typeface="Arial" panose="020B0604020202020204"/>
              <a:cs typeface="Arial" panose="020B0604020202020204"/>
            </a:endParaRPr>
          </a:p>
        </p:txBody>
      </p:sp>
      <p:sp>
        <p:nvSpPr>
          <p:cNvPr id="483" name="object 483"/>
          <p:cNvSpPr txBox="1"/>
          <p:nvPr/>
        </p:nvSpPr>
        <p:spPr>
          <a:xfrm rot="18900000">
            <a:off x="1643982" y="4090398"/>
            <a:ext cx="671814" cy="147320"/>
          </a:xfrm>
          <a:prstGeom prst="rect">
            <a:avLst/>
          </a:prstGeom>
        </p:spPr>
        <p:txBody>
          <a:bodyPr vert="horz" wrap="square" lIns="0" tIns="0" rIns="0" bIns="0" rtlCol="0">
            <a:spAutoFit/>
          </a:bodyPr>
          <a:lstStyle/>
          <a:p>
            <a:pPr>
              <a:lnSpc>
                <a:spcPts val="1160"/>
              </a:lnSpc>
            </a:pPr>
            <a:r>
              <a:rPr sz="1150" spc="-5" dirty="0">
                <a:latin typeface="Arial" panose="020B0604020202020204"/>
                <a:cs typeface="Arial" panose="020B0604020202020204"/>
              </a:rPr>
              <a:t>F</a:t>
            </a:r>
            <a:r>
              <a:rPr sz="1150" dirty="0">
                <a:latin typeface="Arial" panose="020B0604020202020204"/>
                <a:cs typeface="Arial" panose="020B0604020202020204"/>
              </a:rPr>
              <a:t>r</a:t>
            </a:r>
            <a:r>
              <a:rPr sz="1150" spc="-20" dirty="0">
                <a:latin typeface="Arial" panose="020B0604020202020204"/>
                <a:cs typeface="Arial" panose="020B0604020202020204"/>
              </a:rPr>
              <a:t>i</a:t>
            </a:r>
            <a:r>
              <a:rPr sz="1150" dirty="0">
                <a:latin typeface="Arial" panose="020B0604020202020204"/>
                <a:cs typeface="Arial" panose="020B0604020202020204"/>
              </a:rPr>
              <a:t>end</a:t>
            </a:r>
            <a:r>
              <a:rPr sz="1150" spc="-10" dirty="0">
                <a:latin typeface="Arial" panose="020B0604020202020204"/>
                <a:cs typeface="Arial" panose="020B0604020202020204"/>
              </a:rPr>
              <a:t>st</a:t>
            </a:r>
            <a:r>
              <a:rPr sz="1150" dirty="0">
                <a:latin typeface="Arial" panose="020B0604020202020204"/>
                <a:cs typeface="Arial" panose="020B0604020202020204"/>
              </a:rPr>
              <a:t>er</a:t>
            </a:r>
            <a:endParaRPr sz="1150">
              <a:latin typeface="Arial" panose="020B0604020202020204"/>
              <a:cs typeface="Arial" panose="020B0604020202020204"/>
            </a:endParaRPr>
          </a:p>
        </p:txBody>
      </p:sp>
      <p:sp>
        <p:nvSpPr>
          <p:cNvPr id="484" name="object 484"/>
          <p:cNvSpPr txBox="1"/>
          <p:nvPr/>
        </p:nvSpPr>
        <p:spPr>
          <a:xfrm rot="18900000">
            <a:off x="2400455" y="4025148"/>
            <a:ext cx="502342" cy="147320"/>
          </a:xfrm>
          <a:prstGeom prst="rect">
            <a:avLst/>
          </a:prstGeom>
        </p:spPr>
        <p:txBody>
          <a:bodyPr vert="horz" wrap="square" lIns="0" tIns="0" rIns="0" bIns="0" rtlCol="0">
            <a:spAutoFit/>
          </a:bodyPr>
          <a:lstStyle/>
          <a:p>
            <a:pPr>
              <a:lnSpc>
                <a:spcPts val="1160"/>
              </a:lnSpc>
            </a:pPr>
            <a:r>
              <a:rPr sz="1150" dirty="0">
                <a:latin typeface="Arial" panose="020B0604020202020204"/>
                <a:cs typeface="Arial" panose="020B0604020202020204"/>
              </a:rPr>
              <a:t>u</a:t>
            </a:r>
            <a:r>
              <a:rPr sz="1150" spc="-10" dirty="0">
                <a:latin typeface="Arial" panose="020B0604020202020204"/>
                <a:cs typeface="Arial" panose="020B0604020202020204"/>
              </a:rPr>
              <a:t>k</a:t>
            </a:r>
            <a:r>
              <a:rPr sz="1150" dirty="0">
                <a:latin typeface="Arial" panose="020B0604020202020204"/>
                <a:cs typeface="Arial" panose="020B0604020202020204"/>
              </a:rPr>
              <a:t>200</a:t>
            </a:r>
            <a:r>
              <a:rPr sz="1150" spc="5" dirty="0">
                <a:latin typeface="Arial" panose="020B0604020202020204"/>
                <a:cs typeface="Arial" panose="020B0604020202020204"/>
              </a:rPr>
              <a:t>7</a:t>
            </a:r>
            <a:endParaRPr sz="1150">
              <a:latin typeface="Arial" panose="020B0604020202020204"/>
              <a:cs typeface="Arial" panose="020B0604020202020204"/>
            </a:endParaRPr>
          </a:p>
        </p:txBody>
      </p:sp>
      <p:sp>
        <p:nvSpPr>
          <p:cNvPr id="485" name="object 485"/>
          <p:cNvSpPr txBox="1"/>
          <p:nvPr/>
        </p:nvSpPr>
        <p:spPr>
          <a:xfrm rot="18900000">
            <a:off x="2937964" y="4054627"/>
            <a:ext cx="578669" cy="147320"/>
          </a:xfrm>
          <a:prstGeom prst="rect">
            <a:avLst/>
          </a:prstGeom>
        </p:spPr>
        <p:txBody>
          <a:bodyPr vert="horz" wrap="square" lIns="0" tIns="0" rIns="0" bIns="0" rtlCol="0">
            <a:spAutoFit/>
          </a:bodyPr>
          <a:lstStyle/>
          <a:p>
            <a:pPr>
              <a:lnSpc>
                <a:spcPts val="1160"/>
              </a:lnSpc>
            </a:pPr>
            <a:r>
              <a:rPr sz="1150" dirty="0">
                <a:latin typeface="Arial" panose="020B0604020202020204"/>
                <a:cs typeface="Arial" panose="020B0604020202020204"/>
              </a:rPr>
              <a:t>u</a:t>
            </a:r>
            <a:r>
              <a:rPr sz="1150" spc="-10" dirty="0">
                <a:latin typeface="Arial" panose="020B0604020202020204"/>
                <a:cs typeface="Arial" panose="020B0604020202020204"/>
              </a:rPr>
              <a:t>k</a:t>
            </a:r>
            <a:r>
              <a:rPr sz="1150" dirty="0">
                <a:latin typeface="Arial" panose="020B0604020202020204"/>
                <a:cs typeface="Arial" panose="020B0604020202020204"/>
              </a:rPr>
              <a:t>-u</a:t>
            </a:r>
            <a:r>
              <a:rPr sz="1150" spc="-5" dirty="0">
                <a:latin typeface="Arial" panose="020B0604020202020204"/>
                <a:cs typeface="Arial" panose="020B0604020202020204"/>
              </a:rPr>
              <a:t>n</a:t>
            </a:r>
            <a:r>
              <a:rPr sz="1150" spc="-20" dirty="0">
                <a:latin typeface="Arial" panose="020B0604020202020204"/>
                <a:cs typeface="Arial" panose="020B0604020202020204"/>
              </a:rPr>
              <a:t>i</a:t>
            </a:r>
            <a:r>
              <a:rPr sz="1150" dirty="0">
                <a:latin typeface="Arial" panose="020B0604020202020204"/>
                <a:cs typeface="Arial" panose="020B0604020202020204"/>
              </a:rPr>
              <a:t>o</a:t>
            </a:r>
            <a:r>
              <a:rPr sz="1150" spc="5" dirty="0">
                <a:latin typeface="Arial" panose="020B0604020202020204"/>
                <a:cs typeface="Arial" panose="020B0604020202020204"/>
              </a:rPr>
              <a:t>n</a:t>
            </a:r>
            <a:endParaRPr sz="1150">
              <a:latin typeface="Arial" panose="020B0604020202020204"/>
              <a:cs typeface="Arial" panose="020B0604020202020204"/>
            </a:endParaRPr>
          </a:p>
        </p:txBody>
      </p:sp>
      <p:sp>
        <p:nvSpPr>
          <p:cNvPr id="486" name="object 486"/>
          <p:cNvSpPr txBox="1"/>
          <p:nvPr/>
        </p:nvSpPr>
        <p:spPr>
          <a:xfrm rot="18900000">
            <a:off x="3388920" y="4121608"/>
            <a:ext cx="756293" cy="147320"/>
          </a:xfrm>
          <a:prstGeom prst="rect">
            <a:avLst/>
          </a:prstGeom>
        </p:spPr>
        <p:txBody>
          <a:bodyPr vert="horz" wrap="square" lIns="0" tIns="0" rIns="0" bIns="0" rtlCol="0">
            <a:spAutoFit/>
          </a:bodyPr>
          <a:lstStyle/>
          <a:p>
            <a:pPr>
              <a:lnSpc>
                <a:spcPts val="1160"/>
              </a:lnSpc>
            </a:pPr>
            <a:r>
              <a:rPr sz="1150" dirty="0">
                <a:latin typeface="Arial" panose="020B0604020202020204"/>
                <a:cs typeface="Arial" panose="020B0604020202020204"/>
              </a:rPr>
              <a:t>h</a:t>
            </a:r>
            <a:r>
              <a:rPr sz="1150" spc="-25" dirty="0">
                <a:latin typeface="Arial" panose="020B0604020202020204"/>
                <a:cs typeface="Arial" panose="020B0604020202020204"/>
              </a:rPr>
              <a:t>y</a:t>
            </a:r>
            <a:r>
              <a:rPr sz="1150" dirty="0">
                <a:latin typeface="Arial" panose="020B0604020202020204"/>
                <a:cs typeface="Arial" panose="020B0604020202020204"/>
              </a:rPr>
              <a:t>per</a:t>
            </a:r>
            <a:r>
              <a:rPr sz="1150" spc="-20" dirty="0">
                <a:latin typeface="Arial" panose="020B0604020202020204"/>
                <a:cs typeface="Arial" panose="020B0604020202020204"/>
              </a:rPr>
              <a:t>li</a:t>
            </a:r>
            <a:r>
              <a:rPr sz="1150" dirty="0">
                <a:latin typeface="Arial" panose="020B0604020202020204"/>
                <a:cs typeface="Arial" panose="020B0604020202020204"/>
              </a:rPr>
              <a:t>n</a:t>
            </a:r>
            <a:r>
              <a:rPr sz="1150" spc="-10" dirty="0">
                <a:latin typeface="Arial" panose="020B0604020202020204"/>
                <a:cs typeface="Arial" panose="020B0604020202020204"/>
              </a:rPr>
              <a:t>k</a:t>
            </a:r>
            <a:r>
              <a:rPr sz="1150" dirty="0">
                <a:latin typeface="Arial" panose="020B0604020202020204"/>
                <a:cs typeface="Arial" panose="020B0604020202020204"/>
              </a:rPr>
              <a:t>1</a:t>
            </a:r>
            <a:r>
              <a:rPr sz="1150" spc="5" dirty="0">
                <a:latin typeface="Arial" panose="020B0604020202020204"/>
                <a:cs typeface="Arial" panose="020B0604020202020204"/>
              </a:rPr>
              <a:t>4</a:t>
            </a:r>
            <a:endParaRPr sz="1150">
              <a:latin typeface="Arial" panose="020B0604020202020204"/>
              <a:cs typeface="Arial" panose="020B0604020202020204"/>
            </a:endParaRPr>
          </a:p>
        </p:txBody>
      </p:sp>
      <p:sp>
        <p:nvSpPr>
          <p:cNvPr id="487" name="object 487"/>
          <p:cNvSpPr txBox="1"/>
          <p:nvPr/>
        </p:nvSpPr>
        <p:spPr>
          <a:xfrm>
            <a:off x="1123615" y="3698130"/>
            <a:ext cx="107950" cy="202565"/>
          </a:xfrm>
          <a:prstGeom prst="rect">
            <a:avLst/>
          </a:prstGeom>
        </p:spPr>
        <p:txBody>
          <a:bodyPr vert="horz" wrap="square" lIns="0" tIns="13970" rIns="0" bIns="0" rtlCol="0">
            <a:spAutoFit/>
          </a:bodyPr>
          <a:lstStyle/>
          <a:p>
            <a:pPr marL="12700">
              <a:lnSpc>
                <a:spcPct val="100000"/>
              </a:lnSpc>
              <a:spcBef>
                <a:spcPts val="110"/>
              </a:spcBef>
            </a:pPr>
            <a:r>
              <a:rPr sz="1150" spc="5" dirty="0">
                <a:latin typeface="Arial" panose="020B0604020202020204"/>
                <a:cs typeface="Arial" panose="020B0604020202020204"/>
              </a:rPr>
              <a:t>0</a:t>
            </a:r>
            <a:endParaRPr sz="1150">
              <a:latin typeface="Arial" panose="020B0604020202020204"/>
              <a:cs typeface="Arial" panose="020B0604020202020204"/>
            </a:endParaRPr>
          </a:p>
        </p:txBody>
      </p:sp>
      <p:sp>
        <p:nvSpPr>
          <p:cNvPr id="488" name="object 488"/>
          <p:cNvSpPr txBox="1"/>
          <p:nvPr/>
        </p:nvSpPr>
        <p:spPr>
          <a:xfrm>
            <a:off x="1041922" y="3376611"/>
            <a:ext cx="189230"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20</a:t>
            </a:r>
            <a:endParaRPr sz="1150">
              <a:latin typeface="Arial" panose="020B0604020202020204"/>
              <a:cs typeface="Arial" panose="020B0604020202020204"/>
            </a:endParaRPr>
          </a:p>
        </p:txBody>
      </p:sp>
      <p:sp>
        <p:nvSpPr>
          <p:cNvPr id="489" name="object 489"/>
          <p:cNvSpPr txBox="1"/>
          <p:nvPr/>
        </p:nvSpPr>
        <p:spPr>
          <a:xfrm>
            <a:off x="1041922" y="3056438"/>
            <a:ext cx="189230"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40</a:t>
            </a:r>
            <a:endParaRPr sz="1150">
              <a:latin typeface="Arial" panose="020B0604020202020204"/>
              <a:cs typeface="Arial" panose="020B0604020202020204"/>
            </a:endParaRPr>
          </a:p>
        </p:txBody>
      </p:sp>
      <p:sp>
        <p:nvSpPr>
          <p:cNvPr id="490" name="object 490"/>
          <p:cNvSpPr txBox="1"/>
          <p:nvPr/>
        </p:nvSpPr>
        <p:spPr>
          <a:xfrm>
            <a:off x="1041922" y="2734957"/>
            <a:ext cx="189230"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60</a:t>
            </a:r>
            <a:endParaRPr sz="1150">
              <a:latin typeface="Arial" panose="020B0604020202020204"/>
              <a:cs typeface="Arial" panose="020B0604020202020204"/>
            </a:endParaRPr>
          </a:p>
        </p:txBody>
      </p:sp>
      <p:sp>
        <p:nvSpPr>
          <p:cNvPr id="491" name="object 491"/>
          <p:cNvSpPr txBox="1"/>
          <p:nvPr/>
        </p:nvSpPr>
        <p:spPr>
          <a:xfrm>
            <a:off x="1041922" y="2414784"/>
            <a:ext cx="189230"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80</a:t>
            </a:r>
            <a:endParaRPr sz="1150">
              <a:latin typeface="Arial" panose="020B0604020202020204"/>
              <a:cs typeface="Arial" panose="020B0604020202020204"/>
            </a:endParaRPr>
          </a:p>
        </p:txBody>
      </p:sp>
      <p:sp>
        <p:nvSpPr>
          <p:cNvPr id="492" name="object 492"/>
          <p:cNvSpPr txBox="1"/>
          <p:nvPr/>
        </p:nvSpPr>
        <p:spPr>
          <a:xfrm>
            <a:off x="960241" y="2093265"/>
            <a:ext cx="270510"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100</a:t>
            </a:r>
            <a:endParaRPr sz="1150">
              <a:latin typeface="Arial" panose="020B0604020202020204"/>
              <a:cs typeface="Arial" panose="020B0604020202020204"/>
            </a:endParaRPr>
          </a:p>
        </p:txBody>
      </p:sp>
      <p:sp>
        <p:nvSpPr>
          <p:cNvPr id="493" name="object 493"/>
          <p:cNvSpPr/>
          <p:nvPr/>
        </p:nvSpPr>
        <p:spPr>
          <a:xfrm>
            <a:off x="1590151" y="3816627"/>
            <a:ext cx="0" cy="41910"/>
          </a:xfrm>
          <a:custGeom>
            <a:avLst/>
            <a:gdLst/>
            <a:ahLst/>
            <a:cxnLst/>
            <a:rect l="l" t="t" r="r" b="b"/>
            <a:pathLst>
              <a:path h="41910">
                <a:moveTo>
                  <a:pt x="0" y="41547"/>
                </a:moveTo>
                <a:lnTo>
                  <a:pt x="0" y="0"/>
                </a:lnTo>
              </a:path>
            </a:pathLst>
          </a:custGeom>
          <a:ln w="8030">
            <a:solidFill>
              <a:srgbClr val="000000"/>
            </a:solidFill>
          </a:ln>
        </p:spPr>
        <p:txBody>
          <a:bodyPr wrap="square" lIns="0" tIns="0" rIns="0" bIns="0" rtlCol="0"/>
          <a:lstStyle/>
          <a:p/>
        </p:txBody>
      </p:sp>
      <p:sp>
        <p:nvSpPr>
          <p:cNvPr id="494" name="object 494"/>
          <p:cNvSpPr/>
          <p:nvPr/>
        </p:nvSpPr>
        <p:spPr>
          <a:xfrm>
            <a:off x="2196660" y="3816627"/>
            <a:ext cx="0" cy="41910"/>
          </a:xfrm>
          <a:custGeom>
            <a:avLst/>
            <a:gdLst/>
            <a:ahLst/>
            <a:cxnLst/>
            <a:rect l="l" t="t" r="r" b="b"/>
            <a:pathLst>
              <a:path h="41910">
                <a:moveTo>
                  <a:pt x="0" y="41547"/>
                </a:moveTo>
                <a:lnTo>
                  <a:pt x="0" y="0"/>
                </a:lnTo>
              </a:path>
            </a:pathLst>
          </a:custGeom>
          <a:ln w="8030">
            <a:solidFill>
              <a:srgbClr val="000000"/>
            </a:solidFill>
          </a:ln>
        </p:spPr>
        <p:txBody>
          <a:bodyPr wrap="square" lIns="0" tIns="0" rIns="0" bIns="0" rtlCol="0"/>
          <a:lstStyle/>
          <a:p/>
        </p:txBody>
      </p:sp>
      <p:sp>
        <p:nvSpPr>
          <p:cNvPr id="495" name="object 495"/>
          <p:cNvSpPr/>
          <p:nvPr/>
        </p:nvSpPr>
        <p:spPr>
          <a:xfrm>
            <a:off x="2803151" y="3816627"/>
            <a:ext cx="0" cy="41910"/>
          </a:xfrm>
          <a:custGeom>
            <a:avLst/>
            <a:gdLst/>
            <a:ahLst/>
            <a:cxnLst/>
            <a:rect l="l" t="t" r="r" b="b"/>
            <a:pathLst>
              <a:path h="41910">
                <a:moveTo>
                  <a:pt x="0" y="41547"/>
                </a:moveTo>
                <a:lnTo>
                  <a:pt x="0" y="0"/>
                </a:lnTo>
              </a:path>
            </a:pathLst>
          </a:custGeom>
          <a:ln w="8030">
            <a:solidFill>
              <a:srgbClr val="000000"/>
            </a:solidFill>
          </a:ln>
        </p:spPr>
        <p:txBody>
          <a:bodyPr wrap="square" lIns="0" tIns="0" rIns="0" bIns="0" rtlCol="0"/>
          <a:lstStyle/>
          <a:p/>
        </p:txBody>
      </p:sp>
      <p:sp>
        <p:nvSpPr>
          <p:cNvPr id="496" name="object 496"/>
          <p:cNvSpPr/>
          <p:nvPr/>
        </p:nvSpPr>
        <p:spPr>
          <a:xfrm>
            <a:off x="3408333" y="3816627"/>
            <a:ext cx="0" cy="41910"/>
          </a:xfrm>
          <a:custGeom>
            <a:avLst/>
            <a:gdLst/>
            <a:ahLst/>
            <a:cxnLst/>
            <a:rect l="l" t="t" r="r" b="b"/>
            <a:pathLst>
              <a:path h="41910">
                <a:moveTo>
                  <a:pt x="0" y="41547"/>
                </a:moveTo>
                <a:lnTo>
                  <a:pt x="0" y="0"/>
                </a:lnTo>
              </a:path>
            </a:pathLst>
          </a:custGeom>
          <a:ln w="8030">
            <a:solidFill>
              <a:srgbClr val="000000"/>
            </a:solidFill>
          </a:ln>
        </p:spPr>
        <p:txBody>
          <a:bodyPr wrap="square" lIns="0" tIns="0" rIns="0" bIns="0" rtlCol="0"/>
          <a:lstStyle/>
          <a:p/>
        </p:txBody>
      </p:sp>
      <p:sp>
        <p:nvSpPr>
          <p:cNvPr id="497" name="object 497"/>
          <p:cNvSpPr/>
          <p:nvPr/>
        </p:nvSpPr>
        <p:spPr>
          <a:xfrm>
            <a:off x="4014880" y="3816627"/>
            <a:ext cx="0" cy="41910"/>
          </a:xfrm>
          <a:custGeom>
            <a:avLst/>
            <a:gdLst/>
            <a:ahLst/>
            <a:cxnLst/>
            <a:rect l="l" t="t" r="r" b="b"/>
            <a:pathLst>
              <a:path h="41910">
                <a:moveTo>
                  <a:pt x="0" y="41547"/>
                </a:moveTo>
                <a:lnTo>
                  <a:pt x="0" y="0"/>
                </a:lnTo>
              </a:path>
            </a:pathLst>
          </a:custGeom>
          <a:ln w="8030">
            <a:solidFill>
              <a:srgbClr val="000000"/>
            </a:solidFill>
          </a:ln>
        </p:spPr>
        <p:txBody>
          <a:bodyPr wrap="square" lIns="0" tIns="0" rIns="0" bIns="0" rtlCol="0"/>
          <a:lstStyle/>
          <a:p/>
        </p:txBody>
      </p:sp>
      <p:sp>
        <p:nvSpPr>
          <p:cNvPr id="498" name="object 498"/>
          <p:cNvSpPr/>
          <p:nvPr/>
        </p:nvSpPr>
        <p:spPr>
          <a:xfrm>
            <a:off x="1287587" y="3816627"/>
            <a:ext cx="3030220" cy="0"/>
          </a:xfrm>
          <a:custGeom>
            <a:avLst/>
            <a:gdLst/>
            <a:ahLst/>
            <a:cxnLst/>
            <a:rect l="l" t="t" r="r" b="b"/>
            <a:pathLst>
              <a:path w="3030220">
                <a:moveTo>
                  <a:pt x="0" y="0"/>
                </a:moveTo>
                <a:lnTo>
                  <a:pt x="3029855" y="0"/>
                </a:lnTo>
              </a:path>
            </a:pathLst>
          </a:custGeom>
          <a:ln w="8031">
            <a:solidFill>
              <a:srgbClr val="000000"/>
            </a:solidFill>
          </a:ln>
        </p:spPr>
        <p:txBody>
          <a:bodyPr wrap="square" lIns="0" tIns="0" rIns="0" bIns="0" rtlCol="0"/>
          <a:lstStyle/>
          <a:p/>
        </p:txBody>
      </p:sp>
      <p:sp>
        <p:nvSpPr>
          <p:cNvPr id="499" name="object 499"/>
          <p:cNvSpPr/>
          <p:nvPr/>
        </p:nvSpPr>
        <p:spPr>
          <a:xfrm>
            <a:off x="1246105" y="3816627"/>
            <a:ext cx="41910" cy="0"/>
          </a:xfrm>
          <a:custGeom>
            <a:avLst/>
            <a:gdLst/>
            <a:ahLst/>
            <a:cxnLst/>
            <a:rect l="l" t="t" r="r" b="b"/>
            <a:pathLst>
              <a:path w="41909">
                <a:moveTo>
                  <a:pt x="0" y="0"/>
                </a:moveTo>
                <a:lnTo>
                  <a:pt x="41482" y="0"/>
                </a:lnTo>
              </a:path>
            </a:pathLst>
          </a:custGeom>
          <a:ln w="8031">
            <a:solidFill>
              <a:srgbClr val="000000"/>
            </a:solidFill>
          </a:ln>
        </p:spPr>
        <p:txBody>
          <a:bodyPr wrap="square" lIns="0" tIns="0" rIns="0" bIns="0" rtlCol="0"/>
          <a:lstStyle/>
          <a:p/>
        </p:txBody>
      </p:sp>
      <p:sp>
        <p:nvSpPr>
          <p:cNvPr id="500" name="object 500"/>
          <p:cNvSpPr/>
          <p:nvPr/>
        </p:nvSpPr>
        <p:spPr>
          <a:xfrm>
            <a:off x="1266183" y="3655858"/>
            <a:ext cx="21590" cy="0"/>
          </a:xfrm>
          <a:custGeom>
            <a:avLst/>
            <a:gdLst/>
            <a:ahLst/>
            <a:cxnLst/>
            <a:rect l="l" t="t" r="r" b="b"/>
            <a:pathLst>
              <a:path w="21590">
                <a:moveTo>
                  <a:pt x="0" y="0"/>
                </a:moveTo>
                <a:lnTo>
                  <a:pt x="21404" y="0"/>
                </a:lnTo>
              </a:path>
            </a:pathLst>
          </a:custGeom>
          <a:ln w="8031">
            <a:solidFill>
              <a:srgbClr val="000000"/>
            </a:solidFill>
          </a:ln>
        </p:spPr>
        <p:txBody>
          <a:bodyPr wrap="square" lIns="0" tIns="0" rIns="0" bIns="0" rtlCol="0"/>
          <a:lstStyle/>
          <a:p/>
        </p:txBody>
      </p:sp>
      <p:sp>
        <p:nvSpPr>
          <p:cNvPr id="501" name="object 501"/>
          <p:cNvSpPr/>
          <p:nvPr/>
        </p:nvSpPr>
        <p:spPr>
          <a:xfrm>
            <a:off x="1246105" y="3495108"/>
            <a:ext cx="41910" cy="0"/>
          </a:xfrm>
          <a:custGeom>
            <a:avLst/>
            <a:gdLst/>
            <a:ahLst/>
            <a:cxnLst/>
            <a:rect l="l" t="t" r="r" b="b"/>
            <a:pathLst>
              <a:path w="41909">
                <a:moveTo>
                  <a:pt x="0" y="0"/>
                </a:moveTo>
                <a:lnTo>
                  <a:pt x="41482" y="0"/>
                </a:lnTo>
              </a:path>
            </a:pathLst>
          </a:custGeom>
          <a:ln w="8031">
            <a:solidFill>
              <a:srgbClr val="000000"/>
            </a:solidFill>
          </a:ln>
        </p:spPr>
        <p:txBody>
          <a:bodyPr wrap="square" lIns="0" tIns="0" rIns="0" bIns="0" rtlCol="0"/>
          <a:lstStyle/>
          <a:p/>
        </p:txBody>
      </p:sp>
      <p:sp>
        <p:nvSpPr>
          <p:cNvPr id="502" name="object 502"/>
          <p:cNvSpPr/>
          <p:nvPr/>
        </p:nvSpPr>
        <p:spPr>
          <a:xfrm>
            <a:off x="1266183" y="3335723"/>
            <a:ext cx="21590" cy="0"/>
          </a:xfrm>
          <a:custGeom>
            <a:avLst/>
            <a:gdLst/>
            <a:ahLst/>
            <a:cxnLst/>
            <a:rect l="l" t="t" r="r" b="b"/>
            <a:pathLst>
              <a:path w="21590">
                <a:moveTo>
                  <a:pt x="0" y="0"/>
                </a:moveTo>
                <a:lnTo>
                  <a:pt x="21404" y="0"/>
                </a:lnTo>
              </a:path>
            </a:pathLst>
          </a:custGeom>
          <a:ln w="8031">
            <a:solidFill>
              <a:srgbClr val="000000"/>
            </a:solidFill>
          </a:ln>
        </p:spPr>
        <p:txBody>
          <a:bodyPr wrap="square" lIns="0" tIns="0" rIns="0" bIns="0" rtlCol="0"/>
          <a:lstStyle/>
          <a:p/>
        </p:txBody>
      </p:sp>
      <p:sp>
        <p:nvSpPr>
          <p:cNvPr id="503" name="object 503"/>
          <p:cNvSpPr/>
          <p:nvPr/>
        </p:nvSpPr>
        <p:spPr>
          <a:xfrm>
            <a:off x="1246105" y="3174973"/>
            <a:ext cx="41910" cy="0"/>
          </a:xfrm>
          <a:custGeom>
            <a:avLst/>
            <a:gdLst/>
            <a:ahLst/>
            <a:cxnLst/>
            <a:rect l="l" t="t" r="r" b="b"/>
            <a:pathLst>
              <a:path w="41909">
                <a:moveTo>
                  <a:pt x="0" y="0"/>
                </a:moveTo>
                <a:lnTo>
                  <a:pt x="41482" y="0"/>
                </a:lnTo>
              </a:path>
            </a:pathLst>
          </a:custGeom>
          <a:ln w="8031">
            <a:solidFill>
              <a:srgbClr val="000000"/>
            </a:solidFill>
          </a:ln>
        </p:spPr>
        <p:txBody>
          <a:bodyPr wrap="square" lIns="0" tIns="0" rIns="0" bIns="0" rtlCol="0"/>
          <a:lstStyle/>
          <a:p/>
        </p:txBody>
      </p:sp>
      <p:sp>
        <p:nvSpPr>
          <p:cNvPr id="504" name="object 504"/>
          <p:cNvSpPr/>
          <p:nvPr/>
        </p:nvSpPr>
        <p:spPr>
          <a:xfrm>
            <a:off x="1266183" y="3014204"/>
            <a:ext cx="21590" cy="0"/>
          </a:xfrm>
          <a:custGeom>
            <a:avLst/>
            <a:gdLst/>
            <a:ahLst/>
            <a:cxnLst/>
            <a:rect l="l" t="t" r="r" b="b"/>
            <a:pathLst>
              <a:path w="21590">
                <a:moveTo>
                  <a:pt x="0" y="0"/>
                </a:moveTo>
                <a:lnTo>
                  <a:pt x="21404" y="0"/>
                </a:lnTo>
              </a:path>
            </a:pathLst>
          </a:custGeom>
          <a:ln w="8031">
            <a:solidFill>
              <a:srgbClr val="000000"/>
            </a:solidFill>
          </a:ln>
        </p:spPr>
        <p:txBody>
          <a:bodyPr wrap="square" lIns="0" tIns="0" rIns="0" bIns="0" rtlCol="0"/>
          <a:lstStyle/>
          <a:p/>
        </p:txBody>
      </p:sp>
      <p:sp>
        <p:nvSpPr>
          <p:cNvPr id="505" name="object 505"/>
          <p:cNvSpPr/>
          <p:nvPr/>
        </p:nvSpPr>
        <p:spPr>
          <a:xfrm>
            <a:off x="1246105" y="2853454"/>
            <a:ext cx="41910" cy="0"/>
          </a:xfrm>
          <a:custGeom>
            <a:avLst/>
            <a:gdLst/>
            <a:ahLst/>
            <a:cxnLst/>
            <a:rect l="l" t="t" r="r" b="b"/>
            <a:pathLst>
              <a:path w="41909">
                <a:moveTo>
                  <a:pt x="0" y="0"/>
                </a:moveTo>
                <a:lnTo>
                  <a:pt x="41482" y="0"/>
                </a:lnTo>
              </a:path>
            </a:pathLst>
          </a:custGeom>
          <a:ln w="8031">
            <a:solidFill>
              <a:srgbClr val="000000"/>
            </a:solidFill>
          </a:ln>
        </p:spPr>
        <p:txBody>
          <a:bodyPr wrap="square" lIns="0" tIns="0" rIns="0" bIns="0" rtlCol="0"/>
          <a:lstStyle/>
          <a:p/>
        </p:txBody>
      </p:sp>
      <p:sp>
        <p:nvSpPr>
          <p:cNvPr id="506" name="object 506"/>
          <p:cNvSpPr/>
          <p:nvPr/>
        </p:nvSpPr>
        <p:spPr>
          <a:xfrm>
            <a:off x="1266183" y="2692685"/>
            <a:ext cx="21590" cy="0"/>
          </a:xfrm>
          <a:custGeom>
            <a:avLst/>
            <a:gdLst/>
            <a:ahLst/>
            <a:cxnLst/>
            <a:rect l="l" t="t" r="r" b="b"/>
            <a:pathLst>
              <a:path w="21590">
                <a:moveTo>
                  <a:pt x="0" y="0"/>
                </a:moveTo>
                <a:lnTo>
                  <a:pt x="21404" y="0"/>
                </a:lnTo>
              </a:path>
            </a:pathLst>
          </a:custGeom>
          <a:ln w="8031">
            <a:solidFill>
              <a:srgbClr val="000000"/>
            </a:solidFill>
          </a:ln>
        </p:spPr>
        <p:txBody>
          <a:bodyPr wrap="square" lIns="0" tIns="0" rIns="0" bIns="0" rtlCol="0"/>
          <a:lstStyle/>
          <a:p/>
        </p:txBody>
      </p:sp>
      <p:sp>
        <p:nvSpPr>
          <p:cNvPr id="507" name="object 507"/>
          <p:cNvSpPr/>
          <p:nvPr/>
        </p:nvSpPr>
        <p:spPr>
          <a:xfrm>
            <a:off x="1246105" y="2533281"/>
            <a:ext cx="41910" cy="0"/>
          </a:xfrm>
          <a:custGeom>
            <a:avLst/>
            <a:gdLst/>
            <a:ahLst/>
            <a:cxnLst/>
            <a:rect l="l" t="t" r="r" b="b"/>
            <a:pathLst>
              <a:path w="41909">
                <a:moveTo>
                  <a:pt x="0" y="0"/>
                </a:moveTo>
                <a:lnTo>
                  <a:pt x="41482" y="0"/>
                </a:lnTo>
              </a:path>
            </a:pathLst>
          </a:custGeom>
          <a:ln w="8031">
            <a:solidFill>
              <a:srgbClr val="000000"/>
            </a:solidFill>
          </a:ln>
        </p:spPr>
        <p:txBody>
          <a:bodyPr wrap="square" lIns="0" tIns="0" rIns="0" bIns="0" rtlCol="0"/>
          <a:lstStyle/>
          <a:p/>
        </p:txBody>
      </p:sp>
      <p:sp>
        <p:nvSpPr>
          <p:cNvPr id="508" name="object 508"/>
          <p:cNvSpPr/>
          <p:nvPr/>
        </p:nvSpPr>
        <p:spPr>
          <a:xfrm>
            <a:off x="1266183" y="2372569"/>
            <a:ext cx="21590" cy="0"/>
          </a:xfrm>
          <a:custGeom>
            <a:avLst/>
            <a:gdLst/>
            <a:ahLst/>
            <a:cxnLst/>
            <a:rect l="l" t="t" r="r" b="b"/>
            <a:pathLst>
              <a:path w="21590">
                <a:moveTo>
                  <a:pt x="0" y="0"/>
                </a:moveTo>
                <a:lnTo>
                  <a:pt x="21404" y="0"/>
                </a:lnTo>
              </a:path>
            </a:pathLst>
          </a:custGeom>
          <a:ln w="8031">
            <a:solidFill>
              <a:srgbClr val="000000"/>
            </a:solidFill>
          </a:ln>
        </p:spPr>
        <p:txBody>
          <a:bodyPr wrap="square" lIns="0" tIns="0" rIns="0" bIns="0" rtlCol="0"/>
          <a:lstStyle/>
          <a:p/>
        </p:txBody>
      </p:sp>
      <p:sp>
        <p:nvSpPr>
          <p:cNvPr id="509" name="object 509"/>
          <p:cNvSpPr/>
          <p:nvPr/>
        </p:nvSpPr>
        <p:spPr>
          <a:xfrm>
            <a:off x="1246105" y="2211800"/>
            <a:ext cx="41910" cy="0"/>
          </a:xfrm>
          <a:custGeom>
            <a:avLst/>
            <a:gdLst/>
            <a:ahLst/>
            <a:cxnLst/>
            <a:rect l="l" t="t" r="r" b="b"/>
            <a:pathLst>
              <a:path w="41909">
                <a:moveTo>
                  <a:pt x="0" y="0"/>
                </a:moveTo>
                <a:lnTo>
                  <a:pt x="41482" y="0"/>
                </a:lnTo>
              </a:path>
            </a:pathLst>
          </a:custGeom>
          <a:ln w="8031">
            <a:solidFill>
              <a:srgbClr val="000000"/>
            </a:solidFill>
          </a:ln>
        </p:spPr>
        <p:txBody>
          <a:bodyPr wrap="square" lIns="0" tIns="0" rIns="0" bIns="0" rtlCol="0"/>
          <a:lstStyle/>
          <a:p/>
        </p:txBody>
      </p:sp>
      <p:sp>
        <p:nvSpPr>
          <p:cNvPr id="510" name="object 510"/>
          <p:cNvSpPr/>
          <p:nvPr/>
        </p:nvSpPr>
        <p:spPr>
          <a:xfrm>
            <a:off x="1287587" y="2211800"/>
            <a:ext cx="0" cy="1605280"/>
          </a:xfrm>
          <a:custGeom>
            <a:avLst/>
            <a:gdLst/>
            <a:ahLst/>
            <a:cxnLst/>
            <a:rect l="l" t="t" r="r" b="b"/>
            <a:pathLst>
              <a:path h="1605279">
                <a:moveTo>
                  <a:pt x="0" y="1604827"/>
                </a:moveTo>
                <a:lnTo>
                  <a:pt x="0" y="0"/>
                </a:lnTo>
              </a:path>
            </a:pathLst>
          </a:custGeom>
          <a:ln w="8030">
            <a:solidFill>
              <a:srgbClr val="000000"/>
            </a:solidFill>
          </a:ln>
        </p:spPr>
        <p:txBody>
          <a:bodyPr wrap="square" lIns="0" tIns="0" rIns="0" bIns="0" rtlCol="0"/>
          <a:lstStyle/>
          <a:p/>
        </p:txBody>
      </p:sp>
      <p:sp>
        <p:nvSpPr>
          <p:cNvPr id="511" name="object 511"/>
          <p:cNvSpPr/>
          <p:nvPr/>
        </p:nvSpPr>
        <p:spPr>
          <a:xfrm>
            <a:off x="1590151" y="2211800"/>
            <a:ext cx="0" cy="41910"/>
          </a:xfrm>
          <a:custGeom>
            <a:avLst/>
            <a:gdLst/>
            <a:ahLst/>
            <a:cxnLst/>
            <a:rect l="l" t="t" r="r" b="b"/>
            <a:pathLst>
              <a:path h="41910">
                <a:moveTo>
                  <a:pt x="0" y="0"/>
                </a:moveTo>
                <a:lnTo>
                  <a:pt x="0" y="41510"/>
                </a:lnTo>
              </a:path>
            </a:pathLst>
          </a:custGeom>
          <a:ln w="8030">
            <a:solidFill>
              <a:srgbClr val="000000"/>
            </a:solidFill>
          </a:ln>
        </p:spPr>
        <p:txBody>
          <a:bodyPr wrap="square" lIns="0" tIns="0" rIns="0" bIns="0" rtlCol="0"/>
          <a:lstStyle/>
          <a:p/>
        </p:txBody>
      </p:sp>
      <p:sp>
        <p:nvSpPr>
          <p:cNvPr id="512" name="object 512"/>
          <p:cNvSpPr/>
          <p:nvPr/>
        </p:nvSpPr>
        <p:spPr>
          <a:xfrm>
            <a:off x="2196660" y="2211800"/>
            <a:ext cx="0" cy="41910"/>
          </a:xfrm>
          <a:custGeom>
            <a:avLst/>
            <a:gdLst/>
            <a:ahLst/>
            <a:cxnLst/>
            <a:rect l="l" t="t" r="r" b="b"/>
            <a:pathLst>
              <a:path h="41910">
                <a:moveTo>
                  <a:pt x="0" y="0"/>
                </a:moveTo>
                <a:lnTo>
                  <a:pt x="0" y="41510"/>
                </a:lnTo>
              </a:path>
            </a:pathLst>
          </a:custGeom>
          <a:ln w="8030">
            <a:solidFill>
              <a:srgbClr val="000000"/>
            </a:solidFill>
          </a:ln>
        </p:spPr>
        <p:txBody>
          <a:bodyPr wrap="square" lIns="0" tIns="0" rIns="0" bIns="0" rtlCol="0"/>
          <a:lstStyle/>
          <a:p/>
        </p:txBody>
      </p:sp>
      <p:sp>
        <p:nvSpPr>
          <p:cNvPr id="513" name="object 513"/>
          <p:cNvSpPr/>
          <p:nvPr/>
        </p:nvSpPr>
        <p:spPr>
          <a:xfrm>
            <a:off x="2803151" y="2211800"/>
            <a:ext cx="0" cy="41910"/>
          </a:xfrm>
          <a:custGeom>
            <a:avLst/>
            <a:gdLst/>
            <a:ahLst/>
            <a:cxnLst/>
            <a:rect l="l" t="t" r="r" b="b"/>
            <a:pathLst>
              <a:path h="41910">
                <a:moveTo>
                  <a:pt x="0" y="0"/>
                </a:moveTo>
                <a:lnTo>
                  <a:pt x="0" y="41510"/>
                </a:lnTo>
              </a:path>
            </a:pathLst>
          </a:custGeom>
          <a:ln w="8030">
            <a:solidFill>
              <a:srgbClr val="000000"/>
            </a:solidFill>
          </a:ln>
        </p:spPr>
        <p:txBody>
          <a:bodyPr wrap="square" lIns="0" tIns="0" rIns="0" bIns="0" rtlCol="0"/>
          <a:lstStyle/>
          <a:p/>
        </p:txBody>
      </p:sp>
      <p:sp>
        <p:nvSpPr>
          <p:cNvPr id="514" name="object 514"/>
          <p:cNvSpPr/>
          <p:nvPr/>
        </p:nvSpPr>
        <p:spPr>
          <a:xfrm>
            <a:off x="3408333" y="2211800"/>
            <a:ext cx="0" cy="41910"/>
          </a:xfrm>
          <a:custGeom>
            <a:avLst/>
            <a:gdLst/>
            <a:ahLst/>
            <a:cxnLst/>
            <a:rect l="l" t="t" r="r" b="b"/>
            <a:pathLst>
              <a:path h="41910">
                <a:moveTo>
                  <a:pt x="0" y="0"/>
                </a:moveTo>
                <a:lnTo>
                  <a:pt x="0" y="41510"/>
                </a:lnTo>
              </a:path>
            </a:pathLst>
          </a:custGeom>
          <a:ln w="8030">
            <a:solidFill>
              <a:srgbClr val="000000"/>
            </a:solidFill>
          </a:ln>
        </p:spPr>
        <p:txBody>
          <a:bodyPr wrap="square" lIns="0" tIns="0" rIns="0" bIns="0" rtlCol="0"/>
          <a:lstStyle/>
          <a:p/>
        </p:txBody>
      </p:sp>
      <p:sp>
        <p:nvSpPr>
          <p:cNvPr id="515" name="object 515"/>
          <p:cNvSpPr/>
          <p:nvPr/>
        </p:nvSpPr>
        <p:spPr>
          <a:xfrm>
            <a:off x="4014880" y="2211800"/>
            <a:ext cx="0" cy="41910"/>
          </a:xfrm>
          <a:custGeom>
            <a:avLst/>
            <a:gdLst/>
            <a:ahLst/>
            <a:cxnLst/>
            <a:rect l="l" t="t" r="r" b="b"/>
            <a:pathLst>
              <a:path h="41910">
                <a:moveTo>
                  <a:pt x="0" y="0"/>
                </a:moveTo>
                <a:lnTo>
                  <a:pt x="0" y="41510"/>
                </a:lnTo>
              </a:path>
            </a:pathLst>
          </a:custGeom>
          <a:ln w="8030">
            <a:solidFill>
              <a:srgbClr val="000000"/>
            </a:solidFill>
          </a:ln>
        </p:spPr>
        <p:txBody>
          <a:bodyPr wrap="square" lIns="0" tIns="0" rIns="0" bIns="0" rtlCol="0"/>
          <a:lstStyle/>
          <a:p/>
        </p:txBody>
      </p:sp>
      <p:sp>
        <p:nvSpPr>
          <p:cNvPr id="516" name="object 516"/>
          <p:cNvSpPr/>
          <p:nvPr/>
        </p:nvSpPr>
        <p:spPr>
          <a:xfrm>
            <a:off x="1287587" y="2211800"/>
            <a:ext cx="3030220" cy="0"/>
          </a:xfrm>
          <a:custGeom>
            <a:avLst/>
            <a:gdLst/>
            <a:ahLst/>
            <a:cxnLst/>
            <a:rect l="l" t="t" r="r" b="b"/>
            <a:pathLst>
              <a:path w="3030220">
                <a:moveTo>
                  <a:pt x="0" y="0"/>
                </a:moveTo>
                <a:lnTo>
                  <a:pt x="3029855" y="0"/>
                </a:lnTo>
              </a:path>
            </a:pathLst>
          </a:custGeom>
          <a:ln w="8031">
            <a:solidFill>
              <a:srgbClr val="000000"/>
            </a:solidFill>
          </a:ln>
        </p:spPr>
        <p:txBody>
          <a:bodyPr wrap="square" lIns="0" tIns="0" rIns="0" bIns="0" rtlCol="0"/>
          <a:lstStyle/>
          <a:p/>
        </p:txBody>
      </p:sp>
      <p:sp>
        <p:nvSpPr>
          <p:cNvPr id="517" name="object 517"/>
          <p:cNvSpPr/>
          <p:nvPr/>
        </p:nvSpPr>
        <p:spPr>
          <a:xfrm>
            <a:off x="4275942" y="3816627"/>
            <a:ext cx="41910" cy="0"/>
          </a:xfrm>
          <a:custGeom>
            <a:avLst/>
            <a:gdLst/>
            <a:ahLst/>
            <a:cxnLst/>
            <a:rect l="l" t="t" r="r" b="b"/>
            <a:pathLst>
              <a:path w="41910">
                <a:moveTo>
                  <a:pt x="41500" y="0"/>
                </a:moveTo>
                <a:lnTo>
                  <a:pt x="0" y="0"/>
                </a:lnTo>
              </a:path>
            </a:pathLst>
          </a:custGeom>
          <a:ln w="8031">
            <a:solidFill>
              <a:srgbClr val="000000"/>
            </a:solidFill>
          </a:ln>
        </p:spPr>
        <p:txBody>
          <a:bodyPr wrap="square" lIns="0" tIns="0" rIns="0" bIns="0" rtlCol="0"/>
          <a:lstStyle/>
          <a:p/>
        </p:txBody>
      </p:sp>
      <p:sp>
        <p:nvSpPr>
          <p:cNvPr id="518" name="object 518"/>
          <p:cNvSpPr/>
          <p:nvPr/>
        </p:nvSpPr>
        <p:spPr>
          <a:xfrm>
            <a:off x="4296019" y="3655858"/>
            <a:ext cx="21590" cy="0"/>
          </a:xfrm>
          <a:custGeom>
            <a:avLst/>
            <a:gdLst/>
            <a:ahLst/>
            <a:cxnLst/>
            <a:rect l="l" t="t" r="r" b="b"/>
            <a:pathLst>
              <a:path w="21589">
                <a:moveTo>
                  <a:pt x="21423" y="0"/>
                </a:moveTo>
                <a:lnTo>
                  <a:pt x="0" y="0"/>
                </a:lnTo>
              </a:path>
            </a:pathLst>
          </a:custGeom>
          <a:ln w="8031">
            <a:solidFill>
              <a:srgbClr val="000000"/>
            </a:solidFill>
          </a:ln>
        </p:spPr>
        <p:txBody>
          <a:bodyPr wrap="square" lIns="0" tIns="0" rIns="0" bIns="0" rtlCol="0"/>
          <a:lstStyle/>
          <a:p/>
        </p:txBody>
      </p:sp>
      <p:sp>
        <p:nvSpPr>
          <p:cNvPr id="519" name="object 519"/>
          <p:cNvSpPr/>
          <p:nvPr/>
        </p:nvSpPr>
        <p:spPr>
          <a:xfrm>
            <a:off x="4275942" y="3495108"/>
            <a:ext cx="41910" cy="0"/>
          </a:xfrm>
          <a:custGeom>
            <a:avLst/>
            <a:gdLst/>
            <a:ahLst/>
            <a:cxnLst/>
            <a:rect l="l" t="t" r="r" b="b"/>
            <a:pathLst>
              <a:path w="41910">
                <a:moveTo>
                  <a:pt x="41500" y="0"/>
                </a:moveTo>
                <a:lnTo>
                  <a:pt x="0" y="0"/>
                </a:lnTo>
              </a:path>
            </a:pathLst>
          </a:custGeom>
          <a:ln w="8031">
            <a:solidFill>
              <a:srgbClr val="000000"/>
            </a:solidFill>
          </a:ln>
        </p:spPr>
        <p:txBody>
          <a:bodyPr wrap="square" lIns="0" tIns="0" rIns="0" bIns="0" rtlCol="0"/>
          <a:lstStyle/>
          <a:p/>
        </p:txBody>
      </p:sp>
      <p:sp>
        <p:nvSpPr>
          <p:cNvPr id="520" name="object 520"/>
          <p:cNvSpPr/>
          <p:nvPr/>
        </p:nvSpPr>
        <p:spPr>
          <a:xfrm>
            <a:off x="4296019" y="3335723"/>
            <a:ext cx="21590" cy="0"/>
          </a:xfrm>
          <a:custGeom>
            <a:avLst/>
            <a:gdLst/>
            <a:ahLst/>
            <a:cxnLst/>
            <a:rect l="l" t="t" r="r" b="b"/>
            <a:pathLst>
              <a:path w="21589">
                <a:moveTo>
                  <a:pt x="21423" y="0"/>
                </a:moveTo>
                <a:lnTo>
                  <a:pt x="0" y="0"/>
                </a:lnTo>
              </a:path>
            </a:pathLst>
          </a:custGeom>
          <a:ln w="8031">
            <a:solidFill>
              <a:srgbClr val="000000"/>
            </a:solidFill>
          </a:ln>
        </p:spPr>
        <p:txBody>
          <a:bodyPr wrap="square" lIns="0" tIns="0" rIns="0" bIns="0" rtlCol="0"/>
          <a:lstStyle/>
          <a:p/>
        </p:txBody>
      </p:sp>
      <p:sp>
        <p:nvSpPr>
          <p:cNvPr id="521" name="object 521"/>
          <p:cNvSpPr/>
          <p:nvPr/>
        </p:nvSpPr>
        <p:spPr>
          <a:xfrm>
            <a:off x="4275942" y="3174973"/>
            <a:ext cx="41910" cy="0"/>
          </a:xfrm>
          <a:custGeom>
            <a:avLst/>
            <a:gdLst/>
            <a:ahLst/>
            <a:cxnLst/>
            <a:rect l="l" t="t" r="r" b="b"/>
            <a:pathLst>
              <a:path w="41910">
                <a:moveTo>
                  <a:pt x="41500" y="0"/>
                </a:moveTo>
                <a:lnTo>
                  <a:pt x="0" y="0"/>
                </a:lnTo>
              </a:path>
            </a:pathLst>
          </a:custGeom>
          <a:ln w="8031">
            <a:solidFill>
              <a:srgbClr val="000000"/>
            </a:solidFill>
          </a:ln>
        </p:spPr>
        <p:txBody>
          <a:bodyPr wrap="square" lIns="0" tIns="0" rIns="0" bIns="0" rtlCol="0"/>
          <a:lstStyle/>
          <a:p/>
        </p:txBody>
      </p:sp>
      <p:sp>
        <p:nvSpPr>
          <p:cNvPr id="522" name="object 522"/>
          <p:cNvSpPr/>
          <p:nvPr/>
        </p:nvSpPr>
        <p:spPr>
          <a:xfrm>
            <a:off x="4296019" y="3014204"/>
            <a:ext cx="21590" cy="0"/>
          </a:xfrm>
          <a:custGeom>
            <a:avLst/>
            <a:gdLst/>
            <a:ahLst/>
            <a:cxnLst/>
            <a:rect l="l" t="t" r="r" b="b"/>
            <a:pathLst>
              <a:path w="21589">
                <a:moveTo>
                  <a:pt x="21423" y="0"/>
                </a:moveTo>
                <a:lnTo>
                  <a:pt x="0" y="0"/>
                </a:lnTo>
              </a:path>
            </a:pathLst>
          </a:custGeom>
          <a:ln w="8031">
            <a:solidFill>
              <a:srgbClr val="000000"/>
            </a:solidFill>
          </a:ln>
        </p:spPr>
        <p:txBody>
          <a:bodyPr wrap="square" lIns="0" tIns="0" rIns="0" bIns="0" rtlCol="0"/>
          <a:lstStyle/>
          <a:p/>
        </p:txBody>
      </p:sp>
      <p:sp>
        <p:nvSpPr>
          <p:cNvPr id="523" name="object 523"/>
          <p:cNvSpPr/>
          <p:nvPr/>
        </p:nvSpPr>
        <p:spPr>
          <a:xfrm>
            <a:off x="4275942" y="2853454"/>
            <a:ext cx="41910" cy="0"/>
          </a:xfrm>
          <a:custGeom>
            <a:avLst/>
            <a:gdLst/>
            <a:ahLst/>
            <a:cxnLst/>
            <a:rect l="l" t="t" r="r" b="b"/>
            <a:pathLst>
              <a:path w="41910">
                <a:moveTo>
                  <a:pt x="41500" y="0"/>
                </a:moveTo>
                <a:lnTo>
                  <a:pt x="0" y="0"/>
                </a:lnTo>
              </a:path>
            </a:pathLst>
          </a:custGeom>
          <a:ln w="8031">
            <a:solidFill>
              <a:srgbClr val="000000"/>
            </a:solidFill>
          </a:ln>
        </p:spPr>
        <p:txBody>
          <a:bodyPr wrap="square" lIns="0" tIns="0" rIns="0" bIns="0" rtlCol="0"/>
          <a:lstStyle/>
          <a:p/>
        </p:txBody>
      </p:sp>
      <p:sp>
        <p:nvSpPr>
          <p:cNvPr id="524" name="object 524"/>
          <p:cNvSpPr/>
          <p:nvPr/>
        </p:nvSpPr>
        <p:spPr>
          <a:xfrm>
            <a:off x="4296019" y="2692685"/>
            <a:ext cx="21590" cy="0"/>
          </a:xfrm>
          <a:custGeom>
            <a:avLst/>
            <a:gdLst/>
            <a:ahLst/>
            <a:cxnLst/>
            <a:rect l="l" t="t" r="r" b="b"/>
            <a:pathLst>
              <a:path w="21589">
                <a:moveTo>
                  <a:pt x="21423" y="0"/>
                </a:moveTo>
                <a:lnTo>
                  <a:pt x="0" y="0"/>
                </a:lnTo>
              </a:path>
            </a:pathLst>
          </a:custGeom>
          <a:ln w="8031">
            <a:solidFill>
              <a:srgbClr val="000000"/>
            </a:solidFill>
          </a:ln>
        </p:spPr>
        <p:txBody>
          <a:bodyPr wrap="square" lIns="0" tIns="0" rIns="0" bIns="0" rtlCol="0"/>
          <a:lstStyle/>
          <a:p/>
        </p:txBody>
      </p:sp>
      <p:sp>
        <p:nvSpPr>
          <p:cNvPr id="525" name="object 525"/>
          <p:cNvSpPr/>
          <p:nvPr/>
        </p:nvSpPr>
        <p:spPr>
          <a:xfrm>
            <a:off x="4275942" y="2533281"/>
            <a:ext cx="41910" cy="0"/>
          </a:xfrm>
          <a:custGeom>
            <a:avLst/>
            <a:gdLst/>
            <a:ahLst/>
            <a:cxnLst/>
            <a:rect l="l" t="t" r="r" b="b"/>
            <a:pathLst>
              <a:path w="41910">
                <a:moveTo>
                  <a:pt x="41500" y="0"/>
                </a:moveTo>
                <a:lnTo>
                  <a:pt x="0" y="0"/>
                </a:lnTo>
              </a:path>
            </a:pathLst>
          </a:custGeom>
          <a:ln w="8031">
            <a:solidFill>
              <a:srgbClr val="000000"/>
            </a:solidFill>
          </a:ln>
        </p:spPr>
        <p:txBody>
          <a:bodyPr wrap="square" lIns="0" tIns="0" rIns="0" bIns="0" rtlCol="0"/>
          <a:lstStyle/>
          <a:p/>
        </p:txBody>
      </p:sp>
      <p:sp>
        <p:nvSpPr>
          <p:cNvPr id="526" name="object 526"/>
          <p:cNvSpPr/>
          <p:nvPr/>
        </p:nvSpPr>
        <p:spPr>
          <a:xfrm>
            <a:off x="4296019" y="2372569"/>
            <a:ext cx="21590" cy="0"/>
          </a:xfrm>
          <a:custGeom>
            <a:avLst/>
            <a:gdLst/>
            <a:ahLst/>
            <a:cxnLst/>
            <a:rect l="l" t="t" r="r" b="b"/>
            <a:pathLst>
              <a:path w="21589">
                <a:moveTo>
                  <a:pt x="21423" y="0"/>
                </a:moveTo>
                <a:lnTo>
                  <a:pt x="0" y="0"/>
                </a:lnTo>
              </a:path>
            </a:pathLst>
          </a:custGeom>
          <a:ln w="8031">
            <a:solidFill>
              <a:srgbClr val="000000"/>
            </a:solidFill>
          </a:ln>
        </p:spPr>
        <p:txBody>
          <a:bodyPr wrap="square" lIns="0" tIns="0" rIns="0" bIns="0" rtlCol="0"/>
          <a:lstStyle/>
          <a:p/>
        </p:txBody>
      </p:sp>
      <p:sp>
        <p:nvSpPr>
          <p:cNvPr id="527" name="object 527"/>
          <p:cNvSpPr/>
          <p:nvPr/>
        </p:nvSpPr>
        <p:spPr>
          <a:xfrm>
            <a:off x="4275942" y="2211800"/>
            <a:ext cx="41910" cy="0"/>
          </a:xfrm>
          <a:custGeom>
            <a:avLst/>
            <a:gdLst/>
            <a:ahLst/>
            <a:cxnLst/>
            <a:rect l="l" t="t" r="r" b="b"/>
            <a:pathLst>
              <a:path w="41910">
                <a:moveTo>
                  <a:pt x="41500" y="0"/>
                </a:moveTo>
                <a:lnTo>
                  <a:pt x="0" y="0"/>
                </a:lnTo>
              </a:path>
            </a:pathLst>
          </a:custGeom>
          <a:ln w="8031">
            <a:solidFill>
              <a:srgbClr val="000000"/>
            </a:solidFill>
          </a:ln>
        </p:spPr>
        <p:txBody>
          <a:bodyPr wrap="square" lIns="0" tIns="0" rIns="0" bIns="0" rtlCol="0"/>
          <a:lstStyle/>
          <a:p/>
        </p:txBody>
      </p:sp>
      <p:sp>
        <p:nvSpPr>
          <p:cNvPr id="528" name="object 528"/>
          <p:cNvSpPr/>
          <p:nvPr/>
        </p:nvSpPr>
        <p:spPr>
          <a:xfrm>
            <a:off x="4317443" y="2211800"/>
            <a:ext cx="0" cy="1605280"/>
          </a:xfrm>
          <a:custGeom>
            <a:avLst/>
            <a:gdLst/>
            <a:ahLst/>
            <a:cxnLst/>
            <a:rect l="l" t="t" r="r" b="b"/>
            <a:pathLst>
              <a:path h="1605279">
                <a:moveTo>
                  <a:pt x="0" y="1604827"/>
                </a:moveTo>
                <a:lnTo>
                  <a:pt x="0" y="0"/>
                </a:lnTo>
              </a:path>
            </a:pathLst>
          </a:custGeom>
          <a:ln w="8030">
            <a:solidFill>
              <a:srgbClr val="000000"/>
            </a:solidFill>
          </a:ln>
        </p:spPr>
        <p:txBody>
          <a:bodyPr wrap="square" lIns="0" tIns="0" rIns="0" bIns="0" rtlCol="0"/>
          <a:lstStyle/>
          <a:p/>
        </p:txBody>
      </p:sp>
      <p:sp>
        <p:nvSpPr>
          <p:cNvPr id="529" name="object 529"/>
          <p:cNvSpPr txBox="1"/>
          <p:nvPr/>
        </p:nvSpPr>
        <p:spPr>
          <a:xfrm>
            <a:off x="813499" y="2096843"/>
            <a:ext cx="190500" cy="2031364"/>
          </a:xfrm>
          <a:prstGeom prst="rect">
            <a:avLst/>
          </a:prstGeom>
        </p:spPr>
        <p:txBody>
          <a:bodyPr vert="vert270" wrap="square" lIns="0" tIns="0" rIns="0" bIns="0" rtlCol="0">
            <a:spAutoFit/>
          </a:bodyPr>
          <a:lstStyle/>
          <a:p>
            <a:pPr marL="12700">
              <a:lnSpc>
                <a:spcPct val="100000"/>
              </a:lnSpc>
            </a:pPr>
            <a:r>
              <a:rPr sz="1150" dirty="0">
                <a:latin typeface="Arial" panose="020B0604020202020204"/>
                <a:cs typeface="Arial" panose="020B0604020202020204"/>
              </a:rPr>
              <a:t>Normalized execution time</a:t>
            </a:r>
            <a:r>
              <a:rPr sz="1150" spc="-40" dirty="0">
                <a:latin typeface="Arial" panose="020B0604020202020204"/>
                <a:cs typeface="Arial" panose="020B0604020202020204"/>
              </a:rPr>
              <a:t> </a:t>
            </a:r>
            <a:r>
              <a:rPr sz="1150" dirty="0">
                <a:latin typeface="Arial" panose="020B0604020202020204"/>
                <a:cs typeface="Arial" panose="020B0604020202020204"/>
              </a:rPr>
              <a:t>(%)</a:t>
            </a:r>
            <a:endParaRPr sz="1150">
              <a:latin typeface="Arial" panose="020B0604020202020204"/>
              <a:cs typeface="Arial" panose="020B0604020202020204"/>
            </a:endParaRPr>
          </a:p>
        </p:txBody>
      </p:sp>
      <p:sp>
        <p:nvSpPr>
          <p:cNvPr id="530" name="object 530"/>
          <p:cNvSpPr/>
          <p:nvPr/>
        </p:nvSpPr>
        <p:spPr>
          <a:xfrm>
            <a:off x="1329088" y="3598280"/>
            <a:ext cx="2390140" cy="178435"/>
          </a:xfrm>
          <a:custGeom>
            <a:avLst/>
            <a:gdLst/>
            <a:ahLst/>
            <a:cxnLst/>
            <a:rect l="l" t="t" r="r" b="b"/>
            <a:pathLst>
              <a:path w="2390140" h="178435">
                <a:moveTo>
                  <a:pt x="0" y="178163"/>
                </a:moveTo>
                <a:lnTo>
                  <a:pt x="2389883" y="178163"/>
                </a:lnTo>
                <a:lnTo>
                  <a:pt x="2389883" y="0"/>
                </a:lnTo>
                <a:lnTo>
                  <a:pt x="0" y="0"/>
                </a:lnTo>
                <a:lnTo>
                  <a:pt x="0" y="178163"/>
                </a:lnTo>
                <a:close/>
              </a:path>
            </a:pathLst>
          </a:custGeom>
          <a:solidFill>
            <a:srgbClr val="FFFFFF"/>
          </a:solidFill>
        </p:spPr>
        <p:txBody>
          <a:bodyPr wrap="square" lIns="0" tIns="0" rIns="0" bIns="0" rtlCol="0"/>
          <a:lstStyle/>
          <a:p/>
        </p:txBody>
      </p:sp>
      <p:sp>
        <p:nvSpPr>
          <p:cNvPr id="531" name="object 531"/>
          <p:cNvSpPr/>
          <p:nvPr/>
        </p:nvSpPr>
        <p:spPr>
          <a:xfrm>
            <a:off x="1329088" y="3598280"/>
            <a:ext cx="2390140" cy="178435"/>
          </a:xfrm>
          <a:custGeom>
            <a:avLst/>
            <a:gdLst/>
            <a:ahLst/>
            <a:cxnLst/>
            <a:rect l="l" t="t" r="r" b="b"/>
            <a:pathLst>
              <a:path w="2390140" h="178435">
                <a:moveTo>
                  <a:pt x="0" y="178163"/>
                </a:moveTo>
                <a:lnTo>
                  <a:pt x="2389883" y="178163"/>
                </a:lnTo>
                <a:lnTo>
                  <a:pt x="2389883" y="0"/>
                </a:lnTo>
                <a:lnTo>
                  <a:pt x="0" y="0"/>
                </a:lnTo>
                <a:lnTo>
                  <a:pt x="0" y="178163"/>
                </a:lnTo>
                <a:close/>
              </a:path>
            </a:pathLst>
          </a:custGeom>
          <a:ln w="3175">
            <a:solidFill>
              <a:srgbClr val="000000"/>
            </a:solidFill>
          </a:ln>
        </p:spPr>
        <p:txBody>
          <a:bodyPr wrap="square" lIns="0" tIns="0" rIns="0" bIns="0" rtlCol="0"/>
          <a:lstStyle/>
          <a:p/>
        </p:txBody>
      </p:sp>
      <p:sp>
        <p:nvSpPr>
          <p:cNvPr id="532" name="object 532"/>
          <p:cNvSpPr/>
          <p:nvPr/>
        </p:nvSpPr>
        <p:spPr>
          <a:xfrm>
            <a:off x="1358569" y="3626414"/>
            <a:ext cx="321310" cy="125095"/>
          </a:xfrm>
          <a:custGeom>
            <a:avLst/>
            <a:gdLst/>
            <a:ahLst/>
            <a:cxnLst/>
            <a:rect l="l" t="t" r="r" b="b"/>
            <a:pathLst>
              <a:path w="321310" h="125095">
                <a:moveTo>
                  <a:pt x="0" y="124563"/>
                </a:moveTo>
                <a:lnTo>
                  <a:pt x="321294" y="124563"/>
                </a:lnTo>
                <a:lnTo>
                  <a:pt x="321294" y="0"/>
                </a:lnTo>
                <a:lnTo>
                  <a:pt x="0" y="0"/>
                </a:lnTo>
                <a:lnTo>
                  <a:pt x="0" y="124563"/>
                </a:lnTo>
                <a:close/>
              </a:path>
            </a:pathLst>
          </a:custGeom>
          <a:solidFill>
            <a:srgbClr val="FFFFFF"/>
          </a:solidFill>
        </p:spPr>
        <p:txBody>
          <a:bodyPr wrap="square" lIns="0" tIns="0" rIns="0" bIns="0" rtlCol="0"/>
          <a:lstStyle/>
          <a:p/>
        </p:txBody>
      </p:sp>
      <p:sp>
        <p:nvSpPr>
          <p:cNvPr id="533" name="object 533"/>
          <p:cNvSpPr/>
          <p:nvPr/>
        </p:nvSpPr>
        <p:spPr>
          <a:xfrm>
            <a:off x="1358569" y="3626414"/>
            <a:ext cx="321310" cy="125095"/>
          </a:xfrm>
          <a:custGeom>
            <a:avLst/>
            <a:gdLst/>
            <a:ahLst/>
            <a:cxnLst/>
            <a:rect l="l" t="t" r="r" b="b"/>
            <a:pathLst>
              <a:path w="321310" h="125095">
                <a:moveTo>
                  <a:pt x="0" y="124563"/>
                </a:moveTo>
                <a:lnTo>
                  <a:pt x="321294" y="124563"/>
                </a:lnTo>
                <a:lnTo>
                  <a:pt x="321294" y="0"/>
                </a:lnTo>
                <a:lnTo>
                  <a:pt x="0" y="0"/>
                </a:lnTo>
                <a:lnTo>
                  <a:pt x="0" y="124563"/>
                </a:lnTo>
                <a:close/>
              </a:path>
            </a:pathLst>
          </a:custGeom>
          <a:ln w="10708">
            <a:solidFill>
              <a:srgbClr val="FF00FF"/>
            </a:solidFill>
          </a:ln>
        </p:spPr>
        <p:txBody>
          <a:bodyPr wrap="square" lIns="0" tIns="0" rIns="0" bIns="0" rtlCol="0"/>
          <a:lstStyle/>
          <a:p/>
        </p:txBody>
      </p:sp>
      <p:sp>
        <p:nvSpPr>
          <p:cNvPr id="534" name="object 534"/>
          <p:cNvSpPr/>
          <p:nvPr/>
        </p:nvSpPr>
        <p:spPr>
          <a:xfrm>
            <a:off x="1358561" y="3626401"/>
            <a:ext cx="321309" cy="124563"/>
          </a:xfrm>
          <a:prstGeom prst="rect">
            <a:avLst/>
          </a:prstGeom>
          <a:blipFill>
            <a:blip r:embed="rId6" cstate="print"/>
            <a:stretch>
              <a:fillRect/>
            </a:stretch>
          </a:blipFill>
        </p:spPr>
        <p:txBody>
          <a:bodyPr wrap="square" lIns="0" tIns="0" rIns="0" bIns="0" rtlCol="0"/>
          <a:lstStyle/>
          <a:p/>
        </p:txBody>
      </p:sp>
      <p:sp>
        <p:nvSpPr>
          <p:cNvPr id="535" name="object 535"/>
          <p:cNvSpPr/>
          <p:nvPr/>
        </p:nvSpPr>
        <p:spPr>
          <a:xfrm>
            <a:off x="1358569" y="3626408"/>
            <a:ext cx="321310" cy="125095"/>
          </a:xfrm>
          <a:custGeom>
            <a:avLst/>
            <a:gdLst/>
            <a:ahLst/>
            <a:cxnLst/>
            <a:rect l="l" t="t" r="r" b="b"/>
            <a:pathLst>
              <a:path w="321310" h="125095">
                <a:moveTo>
                  <a:pt x="0" y="0"/>
                </a:moveTo>
                <a:lnTo>
                  <a:pt x="321294" y="0"/>
                </a:lnTo>
                <a:lnTo>
                  <a:pt x="321294" y="124568"/>
                </a:lnTo>
                <a:lnTo>
                  <a:pt x="0" y="124568"/>
                </a:lnTo>
                <a:lnTo>
                  <a:pt x="0" y="0"/>
                </a:lnTo>
              </a:path>
            </a:pathLst>
          </a:custGeom>
          <a:ln w="10708">
            <a:solidFill>
              <a:srgbClr val="FF00FF"/>
            </a:solidFill>
          </a:ln>
        </p:spPr>
        <p:txBody>
          <a:bodyPr wrap="square" lIns="0" tIns="0" rIns="0" bIns="0" rtlCol="0"/>
          <a:lstStyle/>
          <a:p/>
        </p:txBody>
      </p:sp>
      <p:sp>
        <p:nvSpPr>
          <p:cNvPr id="536" name="object 536"/>
          <p:cNvSpPr txBox="1"/>
          <p:nvPr/>
        </p:nvSpPr>
        <p:spPr>
          <a:xfrm>
            <a:off x="1712721" y="3578871"/>
            <a:ext cx="1052830"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C</a:t>
            </a:r>
            <a:r>
              <a:rPr sz="1150" spc="5" dirty="0">
                <a:latin typeface="Arial" panose="020B0604020202020204"/>
                <a:cs typeface="Arial" panose="020B0604020202020204"/>
              </a:rPr>
              <a:t>Gr</a:t>
            </a:r>
            <a:r>
              <a:rPr sz="1150" dirty="0">
                <a:latin typeface="Arial" panose="020B0604020202020204"/>
                <a:cs typeface="Arial" panose="020B0604020202020204"/>
              </a:rPr>
              <a:t>aph-</a:t>
            </a:r>
            <a:r>
              <a:rPr sz="1150" spc="-25" dirty="0">
                <a:latin typeface="Arial" panose="020B0604020202020204"/>
                <a:cs typeface="Arial" panose="020B0604020202020204"/>
              </a:rPr>
              <a:t>w</a:t>
            </a:r>
            <a:r>
              <a:rPr sz="1150" spc="-5" dirty="0">
                <a:latin typeface="Arial" panose="020B0604020202020204"/>
                <a:cs typeface="Arial" panose="020B0604020202020204"/>
              </a:rPr>
              <a:t>i</a:t>
            </a:r>
            <a:r>
              <a:rPr sz="1150" dirty="0">
                <a:latin typeface="Arial" panose="020B0604020202020204"/>
                <a:cs typeface="Arial" panose="020B0604020202020204"/>
              </a:rPr>
              <a:t>thout</a:t>
            </a:r>
            <a:endParaRPr sz="1150">
              <a:latin typeface="Arial" panose="020B0604020202020204"/>
              <a:cs typeface="Arial" panose="020B0604020202020204"/>
            </a:endParaRPr>
          </a:p>
        </p:txBody>
      </p:sp>
      <p:sp>
        <p:nvSpPr>
          <p:cNvPr id="537" name="object 537"/>
          <p:cNvSpPr/>
          <p:nvPr/>
        </p:nvSpPr>
        <p:spPr>
          <a:xfrm>
            <a:off x="2799150" y="3626414"/>
            <a:ext cx="321945" cy="125095"/>
          </a:xfrm>
          <a:custGeom>
            <a:avLst/>
            <a:gdLst/>
            <a:ahLst/>
            <a:cxnLst/>
            <a:rect l="l" t="t" r="r" b="b"/>
            <a:pathLst>
              <a:path w="321944" h="125095">
                <a:moveTo>
                  <a:pt x="0" y="124563"/>
                </a:moveTo>
                <a:lnTo>
                  <a:pt x="321350" y="124563"/>
                </a:lnTo>
                <a:lnTo>
                  <a:pt x="321350" y="0"/>
                </a:lnTo>
                <a:lnTo>
                  <a:pt x="0" y="0"/>
                </a:lnTo>
                <a:lnTo>
                  <a:pt x="0" y="124563"/>
                </a:lnTo>
                <a:close/>
              </a:path>
            </a:pathLst>
          </a:custGeom>
          <a:solidFill>
            <a:srgbClr val="FFFFFF"/>
          </a:solidFill>
        </p:spPr>
        <p:txBody>
          <a:bodyPr wrap="square" lIns="0" tIns="0" rIns="0" bIns="0" rtlCol="0"/>
          <a:lstStyle/>
          <a:p/>
        </p:txBody>
      </p:sp>
      <p:sp>
        <p:nvSpPr>
          <p:cNvPr id="538" name="object 538"/>
          <p:cNvSpPr/>
          <p:nvPr/>
        </p:nvSpPr>
        <p:spPr>
          <a:xfrm>
            <a:off x="2799150" y="3626414"/>
            <a:ext cx="321945" cy="125095"/>
          </a:xfrm>
          <a:custGeom>
            <a:avLst/>
            <a:gdLst/>
            <a:ahLst/>
            <a:cxnLst/>
            <a:rect l="l" t="t" r="r" b="b"/>
            <a:pathLst>
              <a:path w="321944" h="125095">
                <a:moveTo>
                  <a:pt x="0" y="124563"/>
                </a:moveTo>
                <a:lnTo>
                  <a:pt x="321350" y="124563"/>
                </a:lnTo>
                <a:lnTo>
                  <a:pt x="321350" y="0"/>
                </a:lnTo>
                <a:lnTo>
                  <a:pt x="0" y="0"/>
                </a:lnTo>
                <a:lnTo>
                  <a:pt x="0" y="124563"/>
                </a:lnTo>
                <a:close/>
              </a:path>
            </a:pathLst>
          </a:custGeom>
          <a:ln w="10708">
            <a:solidFill>
              <a:srgbClr val="00FF00"/>
            </a:solidFill>
          </a:ln>
        </p:spPr>
        <p:txBody>
          <a:bodyPr wrap="square" lIns="0" tIns="0" rIns="0" bIns="0" rtlCol="0"/>
          <a:lstStyle/>
          <a:p/>
        </p:txBody>
      </p:sp>
      <p:sp>
        <p:nvSpPr>
          <p:cNvPr id="539" name="object 539"/>
          <p:cNvSpPr/>
          <p:nvPr/>
        </p:nvSpPr>
        <p:spPr>
          <a:xfrm>
            <a:off x="2799143" y="3626402"/>
            <a:ext cx="321346" cy="124562"/>
          </a:xfrm>
          <a:prstGeom prst="rect">
            <a:avLst/>
          </a:prstGeom>
          <a:blipFill>
            <a:blip r:embed="rId7" cstate="print"/>
            <a:stretch>
              <a:fillRect/>
            </a:stretch>
          </a:blipFill>
        </p:spPr>
        <p:txBody>
          <a:bodyPr wrap="square" lIns="0" tIns="0" rIns="0" bIns="0" rtlCol="0"/>
          <a:lstStyle/>
          <a:p/>
        </p:txBody>
      </p:sp>
      <p:sp>
        <p:nvSpPr>
          <p:cNvPr id="540" name="object 540"/>
          <p:cNvSpPr/>
          <p:nvPr/>
        </p:nvSpPr>
        <p:spPr>
          <a:xfrm>
            <a:off x="2799150" y="3626408"/>
            <a:ext cx="321945" cy="125095"/>
          </a:xfrm>
          <a:custGeom>
            <a:avLst/>
            <a:gdLst/>
            <a:ahLst/>
            <a:cxnLst/>
            <a:rect l="l" t="t" r="r" b="b"/>
            <a:pathLst>
              <a:path w="321944" h="125095">
                <a:moveTo>
                  <a:pt x="0" y="0"/>
                </a:moveTo>
                <a:lnTo>
                  <a:pt x="321331" y="0"/>
                </a:lnTo>
                <a:lnTo>
                  <a:pt x="321331" y="124568"/>
                </a:lnTo>
                <a:lnTo>
                  <a:pt x="0" y="124568"/>
                </a:lnTo>
                <a:lnTo>
                  <a:pt x="0" y="0"/>
                </a:lnTo>
              </a:path>
            </a:pathLst>
          </a:custGeom>
          <a:ln w="10708">
            <a:solidFill>
              <a:srgbClr val="00FF00"/>
            </a:solidFill>
          </a:ln>
        </p:spPr>
        <p:txBody>
          <a:bodyPr wrap="square" lIns="0" tIns="0" rIns="0" bIns="0" rtlCol="0"/>
          <a:lstStyle/>
          <a:p/>
        </p:txBody>
      </p:sp>
      <p:sp>
        <p:nvSpPr>
          <p:cNvPr id="541" name="object 541"/>
          <p:cNvSpPr txBox="1"/>
          <p:nvPr/>
        </p:nvSpPr>
        <p:spPr>
          <a:xfrm>
            <a:off x="3153283" y="3578871"/>
            <a:ext cx="541655" cy="202565"/>
          </a:xfrm>
          <a:prstGeom prst="rect">
            <a:avLst/>
          </a:prstGeom>
        </p:spPr>
        <p:txBody>
          <a:bodyPr vert="horz" wrap="square" lIns="0" tIns="13970" rIns="0" bIns="0" rtlCol="0">
            <a:spAutoFit/>
          </a:bodyPr>
          <a:lstStyle/>
          <a:p>
            <a:pPr marL="12700">
              <a:lnSpc>
                <a:spcPct val="100000"/>
              </a:lnSpc>
              <a:spcBef>
                <a:spcPts val="110"/>
              </a:spcBef>
            </a:pPr>
            <a:r>
              <a:rPr sz="1150" dirty="0">
                <a:latin typeface="Arial" panose="020B0604020202020204"/>
                <a:cs typeface="Arial" panose="020B0604020202020204"/>
              </a:rPr>
              <a:t>C</a:t>
            </a:r>
            <a:r>
              <a:rPr sz="1150" spc="5" dirty="0">
                <a:latin typeface="Arial" panose="020B0604020202020204"/>
                <a:cs typeface="Arial" panose="020B0604020202020204"/>
              </a:rPr>
              <a:t>Gr</a:t>
            </a:r>
            <a:r>
              <a:rPr sz="1150" dirty="0">
                <a:latin typeface="Arial" panose="020B0604020202020204"/>
                <a:cs typeface="Arial" panose="020B0604020202020204"/>
              </a:rPr>
              <a:t>aph</a:t>
            </a:r>
            <a:endParaRPr sz="1150">
              <a:latin typeface="Arial" panose="020B0604020202020204"/>
              <a:cs typeface="Arial" panose="020B0604020202020204"/>
            </a:endParaRPr>
          </a:p>
        </p:txBody>
      </p:sp>
      <p:sp>
        <p:nvSpPr>
          <p:cNvPr id="542" name="object 542"/>
          <p:cNvSpPr txBox="1"/>
          <p:nvPr/>
        </p:nvSpPr>
        <p:spPr>
          <a:xfrm>
            <a:off x="1073785" y="4359275"/>
            <a:ext cx="2824480" cy="715010"/>
          </a:xfrm>
          <a:prstGeom prst="rect">
            <a:avLst/>
          </a:prstGeom>
        </p:spPr>
        <p:txBody>
          <a:bodyPr vert="horz" wrap="square" lIns="0" tIns="54610" rIns="0" bIns="0" rtlCol="0">
            <a:spAutoFit/>
          </a:bodyPr>
          <a:lstStyle/>
          <a:p>
            <a:pPr marL="975360">
              <a:lnSpc>
                <a:spcPct val="100000"/>
              </a:lnSpc>
              <a:spcBef>
                <a:spcPts val="430"/>
              </a:spcBef>
            </a:pPr>
            <a:r>
              <a:rPr sz="1200" spc="10" dirty="0">
                <a:latin typeface="Arial" panose="020B0604020202020204"/>
                <a:cs typeface="Arial" panose="020B0604020202020204"/>
              </a:rPr>
              <a:t>Data</a:t>
            </a:r>
            <a:r>
              <a:rPr sz="1200" spc="5" dirty="0">
                <a:latin typeface="Arial" panose="020B0604020202020204"/>
                <a:cs typeface="Arial" panose="020B0604020202020204"/>
              </a:rPr>
              <a:t> </a:t>
            </a:r>
            <a:r>
              <a:rPr sz="1200" spc="10" dirty="0">
                <a:latin typeface="Arial" panose="020B0604020202020204"/>
                <a:cs typeface="Arial" panose="020B0604020202020204"/>
              </a:rPr>
              <a:t>sets</a:t>
            </a:r>
            <a:endParaRPr sz="1200">
              <a:latin typeface="Arial" panose="020B0604020202020204"/>
              <a:cs typeface="Arial" panose="020B0604020202020204"/>
            </a:endParaRPr>
          </a:p>
          <a:p>
            <a:pPr marL="209550" marR="5080" indent="-196850">
              <a:lnSpc>
                <a:spcPct val="100000"/>
              </a:lnSpc>
              <a:spcBef>
                <a:spcPts val="350"/>
              </a:spcBef>
            </a:pPr>
            <a:r>
              <a:rPr sz="1400" dirty="0">
                <a:solidFill>
                  <a:srgbClr val="0000FF"/>
                </a:solidFill>
                <a:latin typeface="Arial" panose="020B0604020202020204"/>
                <a:cs typeface="Arial" panose="020B0604020202020204"/>
              </a:rPr>
              <a:t>不带/带调度程序的四个作业的执行时间</a:t>
            </a:r>
            <a:endParaRPr sz="1400" dirty="0">
              <a:solidFill>
                <a:srgbClr val="0000FF"/>
              </a:solidFill>
              <a:latin typeface="Arial" panose="020B0604020202020204"/>
              <a:cs typeface="Arial" panose="020B0604020202020204"/>
            </a:endParaRPr>
          </a:p>
        </p:txBody>
      </p:sp>
      <p:sp>
        <p:nvSpPr>
          <p:cNvPr id="543" name="object 543"/>
          <p:cNvSpPr/>
          <p:nvPr/>
        </p:nvSpPr>
        <p:spPr>
          <a:xfrm>
            <a:off x="7765432" y="57723"/>
            <a:ext cx="1355463" cy="931275"/>
          </a:xfrm>
          <a:prstGeom prst="rect">
            <a:avLst/>
          </a:prstGeom>
          <a:blipFill>
            <a:blip r:embed="rId8" cstate="print"/>
            <a:stretch>
              <a:fillRect/>
            </a:stretch>
          </a:blipFill>
        </p:spPr>
        <p:txBody>
          <a:bodyPr wrap="square" lIns="0" tIns="0" rIns="0" bIns="0" rtlCol="0"/>
          <a:lstStyle/>
          <a:p/>
        </p:txBody>
      </p:sp>
      <p:sp>
        <p:nvSpPr>
          <p:cNvPr id="544" name="object 544"/>
          <p:cNvSpPr/>
          <p:nvPr/>
        </p:nvSpPr>
        <p:spPr>
          <a:xfrm>
            <a:off x="183194" y="213985"/>
            <a:ext cx="891036" cy="376559"/>
          </a:xfrm>
          <a:prstGeom prst="rect">
            <a:avLst/>
          </a:prstGeom>
          <a:blipFill>
            <a:blip r:embed="rId9" cstate="print"/>
            <a:stretch>
              <a:fillRect/>
            </a:stretch>
          </a:blipFill>
        </p:spPr>
        <p:txBody>
          <a:bodyPr wrap="square" lIns="0" tIns="0" rIns="0" bIns="0" rtlCol="0"/>
          <a:lstStyl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45229" y="615772"/>
            <a:ext cx="1652905"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FF"/>
                </a:solidFill>
                <a:latin typeface="Arial" panose="020B0604020202020204"/>
                <a:cs typeface="Arial" panose="020B0604020202020204"/>
              </a:rPr>
              <a:t>Part</a:t>
            </a:r>
            <a:r>
              <a:rPr sz="4800" spc="-90" dirty="0">
                <a:solidFill>
                  <a:srgbClr val="0000FF"/>
                </a:solidFill>
                <a:latin typeface="Arial" panose="020B0604020202020204"/>
                <a:cs typeface="Arial" panose="020B0604020202020204"/>
              </a:rPr>
              <a:t> </a:t>
            </a:r>
            <a:r>
              <a:rPr sz="4800" dirty="0">
                <a:solidFill>
                  <a:srgbClr val="0000FF"/>
                </a:solidFill>
                <a:latin typeface="Arial" panose="020B0604020202020204"/>
                <a:cs typeface="Arial" panose="020B0604020202020204"/>
              </a:rPr>
              <a:t>5</a:t>
            </a:r>
            <a:endParaRPr sz="4800">
              <a:latin typeface="Arial" panose="020B0604020202020204"/>
              <a:cs typeface="Arial" panose="020B0604020202020204"/>
            </a:endParaRPr>
          </a:p>
        </p:txBody>
      </p:sp>
      <p:sp>
        <p:nvSpPr>
          <p:cNvPr id="3" name="object 3"/>
          <p:cNvSpPr txBox="1"/>
          <p:nvPr/>
        </p:nvSpPr>
        <p:spPr>
          <a:xfrm>
            <a:off x="3193795" y="2993517"/>
            <a:ext cx="246507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00FF"/>
                </a:solidFill>
                <a:latin typeface="Arial" panose="020B0604020202020204"/>
                <a:cs typeface="Arial" panose="020B0604020202020204"/>
              </a:rPr>
              <a:t>Concl</a:t>
            </a:r>
            <a:r>
              <a:rPr sz="3200" b="1" spc="-10" dirty="0">
                <a:solidFill>
                  <a:srgbClr val="0000FF"/>
                </a:solidFill>
                <a:latin typeface="Arial" panose="020B0604020202020204"/>
                <a:cs typeface="Arial" panose="020B0604020202020204"/>
              </a:rPr>
              <a:t>u</a:t>
            </a:r>
            <a:r>
              <a:rPr sz="3200" b="1" dirty="0">
                <a:solidFill>
                  <a:srgbClr val="0000FF"/>
                </a:solidFill>
                <a:latin typeface="Arial" panose="020B0604020202020204"/>
                <a:cs typeface="Arial" panose="020B0604020202020204"/>
              </a:rPr>
              <a:t>si</a:t>
            </a:r>
            <a:r>
              <a:rPr sz="3200" b="1" spc="-10" dirty="0">
                <a:solidFill>
                  <a:srgbClr val="0000FF"/>
                </a:solidFill>
                <a:latin typeface="Arial" panose="020B0604020202020204"/>
                <a:cs typeface="Arial" panose="020B0604020202020204"/>
              </a:rPr>
              <a:t>o</a:t>
            </a:r>
            <a:r>
              <a:rPr sz="3200" b="1" dirty="0">
                <a:solidFill>
                  <a:srgbClr val="0000FF"/>
                </a:solidFill>
                <a:latin typeface="Arial" panose="020B0604020202020204"/>
                <a:cs typeface="Arial" panose="020B0604020202020204"/>
              </a:rPr>
              <a:t>ns</a:t>
            </a:r>
            <a:endParaRPr sz="3200">
              <a:latin typeface="Arial" panose="020B0604020202020204"/>
              <a:cs typeface="Arial" panose="020B0604020202020204"/>
            </a:endParaRPr>
          </a:p>
        </p:txBody>
      </p:sp>
      <p:sp>
        <p:nvSpPr>
          <p:cNvPr id="4" name="object 4"/>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3770" y="791032"/>
            <a:ext cx="2155825" cy="452120"/>
          </a:xfrm>
          <a:prstGeom prst="rect">
            <a:avLst/>
          </a:prstGeom>
        </p:spPr>
        <p:txBody>
          <a:bodyPr vert="horz" wrap="square" lIns="0" tIns="12065" rIns="0" bIns="0" rtlCol="0">
            <a:spAutoFit/>
          </a:bodyPr>
          <a:lstStyle/>
          <a:p>
            <a:pPr marL="12700">
              <a:lnSpc>
                <a:spcPct val="100000"/>
              </a:lnSpc>
              <a:spcBef>
                <a:spcPts val="95"/>
              </a:spcBef>
            </a:pPr>
            <a:r>
              <a:rPr b="1" spc="-5" dirty="0">
                <a:latin typeface="Arial" panose="020B0604020202020204"/>
                <a:cs typeface="Arial" panose="020B0604020202020204"/>
              </a:rPr>
              <a:t>C</a:t>
            </a:r>
            <a:r>
              <a:rPr b="1" spc="-20" dirty="0">
                <a:latin typeface="Arial" panose="020B0604020202020204"/>
                <a:cs typeface="Arial" panose="020B0604020202020204"/>
              </a:rPr>
              <a:t>o</a:t>
            </a:r>
            <a:r>
              <a:rPr b="1" spc="-5" dirty="0">
                <a:latin typeface="Arial" panose="020B0604020202020204"/>
                <a:cs typeface="Arial" panose="020B0604020202020204"/>
              </a:rPr>
              <a:t>nclusio</a:t>
            </a:r>
            <a:r>
              <a:rPr b="1" spc="-20" dirty="0">
                <a:latin typeface="Arial" panose="020B0604020202020204"/>
                <a:cs typeface="Arial" panose="020B0604020202020204"/>
              </a:rPr>
              <a:t>n</a:t>
            </a:r>
            <a:r>
              <a:rPr b="1" spc="-5" dirty="0">
                <a:latin typeface="Arial" panose="020B0604020202020204"/>
                <a:cs typeface="Arial" panose="020B0604020202020204"/>
              </a:rPr>
              <a:t>s</a:t>
            </a:r>
            <a:endParaRPr b="1" spc="-5" dirty="0">
              <a:latin typeface="Arial" panose="020B0604020202020204"/>
              <a:cs typeface="Arial" panose="020B0604020202020204"/>
            </a:endParaRPr>
          </a:p>
        </p:txBody>
      </p:sp>
      <p:sp>
        <p:nvSpPr>
          <p:cNvPr id="3" name="object 3"/>
          <p:cNvSpPr txBox="1"/>
          <p:nvPr/>
        </p:nvSpPr>
        <p:spPr>
          <a:xfrm>
            <a:off x="474065" y="2013585"/>
            <a:ext cx="6883400" cy="448945"/>
          </a:xfrm>
          <a:prstGeom prst="rect">
            <a:avLst/>
          </a:prstGeom>
        </p:spPr>
        <p:txBody>
          <a:bodyPr vert="horz" wrap="square" lIns="0" tIns="0" rIns="0" bIns="0" rtlCol="0">
            <a:spAutoFit/>
          </a:bodyPr>
          <a:lstStyle/>
          <a:p>
            <a:pPr marL="361315" indent="-348615">
              <a:lnSpc>
                <a:spcPts val="3505"/>
              </a:lnSpc>
              <a:buClr>
                <a:srgbClr val="990000"/>
              </a:buClr>
              <a:buSzPct val="109000"/>
              <a:buFont typeface="Wingdings" panose="05000000000000000000"/>
              <a:buChar char=""/>
              <a:tabLst>
                <a:tab pos="361950" algn="l"/>
              </a:tabLst>
            </a:pPr>
            <a:r>
              <a:rPr sz="2800" dirty="0">
                <a:solidFill>
                  <a:srgbClr val="0000E4"/>
                </a:solidFill>
                <a:latin typeface="Arial" panose="020B0604020202020204"/>
                <a:cs typeface="Arial" panose="020B0604020202020204"/>
              </a:rPr>
              <a:t>CGraph为图形处理带来了什么</a:t>
            </a:r>
            <a:endParaRPr sz="2800" dirty="0">
              <a:solidFill>
                <a:srgbClr val="0000E4"/>
              </a:solidFill>
              <a:latin typeface="Arial" panose="020B0604020202020204"/>
              <a:cs typeface="Arial" panose="020B0604020202020204"/>
            </a:endParaRPr>
          </a:p>
        </p:txBody>
      </p:sp>
      <p:sp>
        <p:nvSpPr>
          <p:cNvPr id="4" name="object 4"/>
          <p:cNvSpPr txBox="1"/>
          <p:nvPr/>
        </p:nvSpPr>
        <p:spPr>
          <a:xfrm>
            <a:off x="937361" y="2444267"/>
            <a:ext cx="7454900" cy="984885"/>
          </a:xfrm>
          <a:prstGeom prst="rect">
            <a:avLst/>
          </a:prstGeom>
        </p:spPr>
        <p:txBody>
          <a:bodyPr vert="horz" wrap="square" lIns="0" tIns="85725" rIns="0" bIns="0" rtlCol="0">
            <a:spAutoFit/>
          </a:bodyPr>
          <a:lstStyle/>
          <a:p>
            <a:pPr marL="349250" indent="-336550">
              <a:lnSpc>
                <a:spcPct val="100000"/>
              </a:lnSpc>
              <a:spcBef>
                <a:spcPts val="675"/>
              </a:spcBef>
              <a:buClr>
                <a:srgbClr val="003399"/>
              </a:buClr>
              <a:buFont typeface="Wingdings" panose="05000000000000000000"/>
              <a:buChar char=""/>
              <a:tabLst>
                <a:tab pos="349250" algn="l"/>
                <a:tab pos="349885" algn="l"/>
              </a:tabLst>
            </a:pPr>
            <a:r>
              <a:rPr sz="1600" b="1" dirty="0">
                <a:latin typeface="Arial" panose="020B0604020202020204"/>
                <a:cs typeface="Arial" panose="020B0604020202020204"/>
              </a:rPr>
              <a:t>并发图形处理中的时间/空间关联分析</a:t>
            </a:r>
            <a:endParaRPr sz="1600" b="1" dirty="0">
              <a:latin typeface="Arial" panose="020B0604020202020204"/>
              <a:cs typeface="Arial" panose="020B0604020202020204"/>
            </a:endParaRPr>
          </a:p>
          <a:p>
            <a:pPr marL="349250" indent="-336550">
              <a:lnSpc>
                <a:spcPct val="100000"/>
              </a:lnSpc>
              <a:spcBef>
                <a:spcPts val="675"/>
              </a:spcBef>
              <a:buClr>
                <a:srgbClr val="003399"/>
              </a:buClr>
              <a:buFont typeface="Wingdings" panose="05000000000000000000"/>
              <a:buChar char=""/>
              <a:tabLst>
                <a:tab pos="349250" algn="l"/>
                <a:tab pos="349885" algn="l"/>
              </a:tabLst>
            </a:pPr>
            <a:r>
              <a:rPr sz="1600" b="1" dirty="0">
                <a:latin typeface="Arial" panose="020B0604020202020204"/>
                <a:cs typeface="Arial" panose="020B0604020202020204"/>
              </a:rPr>
              <a:t>一种以数据为中心的并发图形处理LTP模型</a:t>
            </a:r>
            <a:endParaRPr sz="1600" b="1" dirty="0">
              <a:latin typeface="Arial" panose="020B0604020202020204"/>
              <a:cs typeface="Arial" panose="020B0604020202020204"/>
            </a:endParaRPr>
          </a:p>
          <a:p>
            <a:pPr marL="349250" indent="-336550">
              <a:lnSpc>
                <a:spcPct val="100000"/>
              </a:lnSpc>
              <a:spcBef>
                <a:spcPts val="580"/>
              </a:spcBef>
              <a:buClr>
                <a:srgbClr val="003399"/>
              </a:buClr>
              <a:buFont typeface="Wingdings" panose="05000000000000000000"/>
              <a:buChar char=""/>
              <a:tabLst>
                <a:tab pos="349250" algn="l"/>
                <a:tab pos="349885" algn="l"/>
              </a:tabLst>
            </a:pPr>
            <a:r>
              <a:rPr sz="1600" b="1" dirty="0">
                <a:latin typeface="Arial" panose="020B0604020202020204"/>
                <a:cs typeface="Arial" panose="020B0604020202020204"/>
              </a:rPr>
              <a:t>基于核心子图的调度方案</a:t>
            </a:r>
            <a:endParaRPr sz="1600" b="1" dirty="0">
              <a:latin typeface="Arial" panose="020B0604020202020204"/>
              <a:cs typeface="Arial" panose="020B0604020202020204"/>
            </a:endParaRPr>
          </a:p>
        </p:txBody>
      </p:sp>
      <p:sp>
        <p:nvSpPr>
          <p:cNvPr id="5" name="object 5"/>
          <p:cNvSpPr txBox="1"/>
          <p:nvPr/>
        </p:nvSpPr>
        <p:spPr>
          <a:xfrm>
            <a:off x="474065" y="3921709"/>
            <a:ext cx="2253615" cy="452120"/>
          </a:xfrm>
          <a:prstGeom prst="rect">
            <a:avLst/>
          </a:prstGeom>
        </p:spPr>
        <p:txBody>
          <a:bodyPr vert="horz" wrap="square" lIns="0" tIns="0" rIns="0" bIns="0" rtlCol="0">
            <a:spAutoFit/>
          </a:bodyPr>
          <a:lstStyle/>
          <a:p>
            <a:pPr marL="361315" indent="-348615">
              <a:lnSpc>
                <a:spcPts val="3510"/>
              </a:lnSpc>
              <a:buClr>
                <a:srgbClr val="990000"/>
              </a:buClr>
              <a:buSzPct val="109000"/>
              <a:buFont typeface="Wingdings" panose="05000000000000000000"/>
              <a:buChar char=""/>
              <a:tabLst>
                <a:tab pos="361950" algn="l"/>
              </a:tabLst>
            </a:pPr>
            <a:r>
              <a:rPr sz="2800" dirty="0">
                <a:solidFill>
                  <a:srgbClr val="0000E4"/>
                </a:solidFill>
                <a:latin typeface="Arial" panose="020B0604020202020204"/>
                <a:cs typeface="Arial" panose="020B0604020202020204"/>
              </a:rPr>
              <a:t>Future</a:t>
            </a:r>
            <a:r>
              <a:rPr sz="2800" spc="-65" dirty="0">
                <a:solidFill>
                  <a:srgbClr val="0000E4"/>
                </a:solidFill>
                <a:latin typeface="Arial" panose="020B0604020202020204"/>
                <a:cs typeface="Arial" panose="020B0604020202020204"/>
              </a:rPr>
              <a:t> </a:t>
            </a:r>
            <a:r>
              <a:rPr sz="2800" spc="-5" dirty="0">
                <a:solidFill>
                  <a:srgbClr val="0000E4"/>
                </a:solidFill>
                <a:latin typeface="Arial" panose="020B0604020202020204"/>
                <a:cs typeface="Arial" panose="020B0604020202020204"/>
              </a:rPr>
              <a:t>work</a:t>
            </a:r>
            <a:endParaRPr sz="2800">
              <a:latin typeface="Arial" panose="020B0604020202020204"/>
              <a:cs typeface="Arial" panose="020B0604020202020204"/>
            </a:endParaRPr>
          </a:p>
        </p:txBody>
      </p:sp>
      <p:sp>
        <p:nvSpPr>
          <p:cNvPr id="6" name="object 6"/>
          <p:cNvSpPr txBox="1"/>
          <p:nvPr/>
        </p:nvSpPr>
        <p:spPr>
          <a:xfrm>
            <a:off x="937361" y="4352950"/>
            <a:ext cx="7590155" cy="1243330"/>
          </a:xfrm>
          <a:prstGeom prst="rect">
            <a:avLst/>
          </a:prstGeom>
        </p:spPr>
        <p:txBody>
          <a:bodyPr vert="horz" wrap="square" lIns="0" tIns="85725" rIns="0" bIns="0" rtlCol="0">
            <a:spAutoFit/>
          </a:bodyPr>
          <a:lstStyle/>
          <a:p>
            <a:pPr marL="349250" indent="-336550">
              <a:lnSpc>
                <a:spcPct val="100000"/>
              </a:lnSpc>
              <a:spcBef>
                <a:spcPts val="675"/>
              </a:spcBef>
              <a:buClr>
                <a:srgbClr val="003399"/>
              </a:buClr>
              <a:buFont typeface="Wingdings" panose="05000000000000000000"/>
              <a:buChar char=""/>
              <a:tabLst>
                <a:tab pos="349250" algn="l"/>
                <a:tab pos="349885" algn="l"/>
              </a:tabLst>
            </a:pPr>
            <a:r>
              <a:rPr sz="1600" b="1" dirty="0">
                <a:latin typeface="Arial" panose="020B0604020202020204"/>
                <a:cs typeface="Arial" panose="020B0604020202020204"/>
              </a:rPr>
              <a:t>如何进一步优化进化图分析的方法</a:t>
            </a:r>
            <a:endParaRPr sz="1600" b="1" dirty="0">
              <a:latin typeface="Arial" panose="020B0604020202020204"/>
              <a:cs typeface="Arial" panose="020B0604020202020204"/>
            </a:endParaRPr>
          </a:p>
          <a:p>
            <a:pPr marL="349250" indent="-336550">
              <a:lnSpc>
                <a:spcPct val="100000"/>
              </a:lnSpc>
              <a:spcBef>
                <a:spcPts val="675"/>
              </a:spcBef>
              <a:buClr>
                <a:srgbClr val="003399"/>
              </a:buClr>
              <a:buFont typeface="Wingdings" panose="05000000000000000000"/>
              <a:buChar char=""/>
              <a:tabLst>
                <a:tab pos="349250" algn="l"/>
                <a:tab pos="349885" algn="l"/>
              </a:tabLst>
            </a:pPr>
            <a:r>
              <a:rPr sz="1600" b="1" dirty="0">
                <a:latin typeface="Arial" panose="020B0604020202020204"/>
                <a:cs typeface="Arial" panose="020B0604020202020204"/>
              </a:rPr>
              <a:t>如何确保一些实时作业的QoS</a:t>
            </a:r>
            <a:endParaRPr sz="1600" b="1" dirty="0">
              <a:latin typeface="Arial" panose="020B0604020202020204"/>
              <a:cs typeface="Arial" panose="020B0604020202020204"/>
            </a:endParaRPr>
          </a:p>
          <a:p>
            <a:pPr marL="349250" indent="-336550">
              <a:lnSpc>
                <a:spcPct val="100000"/>
              </a:lnSpc>
              <a:spcBef>
                <a:spcPts val="675"/>
              </a:spcBef>
              <a:buClr>
                <a:srgbClr val="003399"/>
              </a:buClr>
              <a:buFont typeface="Wingdings" panose="05000000000000000000"/>
              <a:buChar char=""/>
              <a:tabLst>
                <a:tab pos="349250" algn="l"/>
                <a:tab pos="349885" algn="l"/>
              </a:tabLst>
            </a:pPr>
            <a:r>
              <a:rPr sz="1600" b="1" dirty="0">
                <a:latin typeface="Arial" panose="020B0604020202020204"/>
                <a:cs typeface="Arial" panose="020B0604020202020204"/>
              </a:rPr>
              <a:t>如何将其扩展到分布式平台以及由GPU，FPGA甚至ASIC组成的异构平台，以实现更高的吞吐量。</a:t>
            </a:r>
            <a:endParaRPr sz="1600" b="1" dirty="0">
              <a:latin typeface="Arial" panose="020B0604020202020204"/>
              <a:cs typeface="Arial" panose="020B0604020202020204"/>
            </a:endParaRPr>
          </a:p>
        </p:txBody>
      </p:sp>
      <p:sp>
        <p:nvSpPr>
          <p:cNvPr id="7" name="object 7"/>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1155" y="791210"/>
            <a:ext cx="3055620" cy="442595"/>
          </a:xfrm>
          <a:prstGeom prst="rect">
            <a:avLst/>
          </a:prstGeom>
        </p:spPr>
        <p:txBody>
          <a:bodyPr vert="horz" wrap="square" lIns="0" tIns="12065" rIns="0" bIns="0" rtlCol="0">
            <a:spAutoFit/>
          </a:bodyPr>
          <a:lstStyle/>
          <a:p>
            <a:pPr marL="12700">
              <a:lnSpc>
                <a:spcPct val="100000"/>
              </a:lnSpc>
              <a:spcBef>
                <a:spcPts val="95"/>
              </a:spcBef>
            </a:pPr>
            <a:r>
              <a:rPr dirty="0"/>
              <a:t>CGP的工作是什么</a:t>
            </a:r>
            <a:endParaRPr dirty="0"/>
          </a:p>
        </p:txBody>
      </p:sp>
      <p:sp>
        <p:nvSpPr>
          <p:cNvPr id="3" name="object 3"/>
          <p:cNvSpPr/>
          <p:nvPr/>
        </p:nvSpPr>
        <p:spPr>
          <a:xfrm>
            <a:off x="1187958" y="3281934"/>
            <a:ext cx="6190615" cy="1757680"/>
          </a:xfrm>
          <a:custGeom>
            <a:avLst/>
            <a:gdLst/>
            <a:ahLst/>
            <a:cxnLst/>
            <a:rect l="l" t="t" r="r" b="b"/>
            <a:pathLst>
              <a:path w="6190615" h="1757679">
                <a:moveTo>
                  <a:pt x="0" y="1757172"/>
                </a:moveTo>
                <a:lnTo>
                  <a:pt x="6190488" y="1757172"/>
                </a:lnTo>
                <a:lnTo>
                  <a:pt x="6190488" y="0"/>
                </a:lnTo>
                <a:lnTo>
                  <a:pt x="0" y="0"/>
                </a:lnTo>
                <a:lnTo>
                  <a:pt x="0" y="1757172"/>
                </a:lnTo>
                <a:close/>
              </a:path>
            </a:pathLst>
          </a:custGeom>
          <a:ln w="25908">
            <a:solidFill>
              <a:srgbClr val="000000"/>
            </a:solidFill>
            <a:prstDash val="lgDash"/>
          </a:ln>
        </p:spPr>
        <p:txBody>
          <a:bodyPr wrap="square" lIns="0" tIns="0" rIns="0" bIns="0" rtlCol="0"/>
          <a:lstStyle/>
          <a:p/>
        </p:txBody>
      </p:sp>
      <p:sp>
        <p:nvSpPr>
          <p:cNvPr id="4" name="object 4"/>
          <p:cNvSpPr/>
          <p:nvPr/>
        </p:nvSpPr>
        <p:spPr>
          <a:xfrm>
            <a:off x="1813560" y="2061972"/>
            <a:ext cx="858012" cy="71627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3636264" y="2083307"/>
            <a:ext cx="741332" cy="63246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148071" y="2087879"/>
            <a:ext cx="702506" cy="73730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187958" y="1989582"/>
            <a:ext cx="6190615" cy="1196340"/>
          </a:xfrm>
          <a:custGeom>
            <a:avLst/>
            <a:gdLst/>
            <a:ahLst/>
            <a:cxnLst/>
            <a:rect l="l" t="t" r="r" b="b"/>
            <a:pathLst>
              <a:path w="6190615" h="1196339">
                <a:moveTo>
                  <a:pt x="0" y="1196339"/>
                </a:moveTo>
                <a:lnTo>
                  <a:pt x="6190488" y="1196339"/>
                </a:lnTo>
                <a:lnTo>
                  <a:pt x="6190488" y="0"/>
                </a:lnTo>
                <a:lnTo>
                  <a:pt x="0" y="0"/>
                </a:lnTo>
                <a:lnTo>
                  <a:pt x="0" y="1196339"/>
                </a:lnTo>
                <a:close/>
              </a:path>
            </a:pathLst>
          </a:custGeom>
          <a:ln w="25908">
            <a:solidFill>
              <a:srgbClr val="000000"/>
            </a:solidFill>
            <a:prstDash val="lgDash"/>
          </a:ln>
        </p:spPr>
        <p:txBody>
          <a:bodyPr wrap="square" lIns="0" tIns="0" rIns="0" bIns="0" rtlCol="0"/>
          <a:lstStyle/>
          <a:p/>
        </p:txBody>
      </p:sp>
      <p:sp>
        <p:nvSpPr>
          <p:cNvPr id="8" name="object 8"/>
          <p:cNvSpPr txBox="1"/>
          <p:nvPr/>
        </p:nvSpPr>
        <p:spPr>
          <a:xfrm>
            <a:off x="1683257" y="2755849"/>
            <a:ext cx="108966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panose="020B0604020202020204"/>
                <a:cs typeface="Arial" panose="020B0604020202020204"/>
              </a:rPr>
              <a:t>PageRank</a:t>
            </a:r>
            <a:endParaRPr sz="1800">
              <a:latin typeface="Arial" panose="020B0604020202020204"/>
              <a:cs typeface="Arial" panose="020B0604020202020204"/>
            </a:endParaRPr>
          </a:p>
        </p:txBody>
      </p:sp>
      <p:sp>
        <p:nvSpPr>
          <p:cNvPr id="9" name="object 9"/>
          <p:cNvSpPr txBox="1"/>
          <p:nvPr/>
        </p:nvSpPr>
        <p:spPr>
          <a:xfrm>
            <a:off x="3571113" y="2739974"/>
            <a:ext cx="90106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k-</a:t>
            </a:r>
            <a:r>
              <a:rPr sz="1800" dirty="0">
                <a:latin typeface="Arial" panose="020B0604020202020204"/>
                <a:cs typeface="Arial" panose="020B0604020202020204"/>
              </a:rPr>
              <a:t>m</a:t>
            </a:r>
            <a:r>
              <a:rPr sz="1800" spc="-10" dirty="0">
                <a:latin typeface="Arial" panose="020B0604020202020204"/>
                <a:cs typeface="Arial" panose="020B0604020202020204"/>
              </a:rPr>
              <a:t>ean</a:t>
            </a:r>
            <a:r>
              <a:rPr sz="1800" dirty="0">
                <a:latin typeface="Arial" panose="020B0604020202020204"/>
                <a:cs typeface="Arial" panose="020B0604020202020204"/>
              </a:rPr>
              <a:t>s</a:t>
            </a:r>
            <a:endParaRPr sz="1800">
              <a:latin typeface="Arial" panose="020B0604020202020204"/>
              <a:cs typeface="Arial" panose="020B0604020202020204"/>
            </a:endParaRPr>
          </a:p>
        </p:txBody>
      </p:sp>
      <p:sp>
        <p:nvSpPr>
          <p:cNvPr id="10" name="object 10"/>
          <p:cNvSpPr txBox="1"/>
          <p:nvPr/>
        </p:nvSpPr>
        <p:spPr>
          <a:xfrm>
            <a:off x="5155819" y="2755849"/>
            <a:ext cx="635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SSSP</a:t>
            </a:r>
            <a:endParaRPr sz="1800">
              <a:latin typeface="Arial" panose="020B0604020202020204"/>
              <a:cs typeface="Arial" panose="020B0604020202020204"/>
            </a:endParaRPr>
          </a:p>
        </p:txBody>
      </p:sp>
      <p:sp>
        <p:nvSpPr>
          <p:cNvPr id="11" name="object 11"/>
          <p:cNvSpPr txBox="1"/>
          <p:nvPr/>
        </p:nvSpPr>
        <p:spPr>
          <a:xfrm>
            <a:off x="3600703" y="4697348"/>
            <a:ext cx="13214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panose="020B0604020202020204"/>
                <a:cs typeface="Arial" panose="020B0604020202020204"/>
              </a:rPr>
              <a:t>Graph</a:t>
            </a:r>
            <a:r>
              <a:rPr sz="1800" b="1" spc="440" dirty="0">
                <a:latin typeface="Arial" panose="020B0604020202020204"/>
                <a:cs typeface="Arial" panose="020B0604020202020204"/>
              </a:rPr>
              <a:t> </a:t>
            </a:r>
            <a:r>
              <a:rPr sz="1800" b="1" spc="-5" dirty="0">
                <a:latin typeface="Arial" panose="020B0604020202020204"/>
                <a:cs typeface="Arial" panose="020B0604020202020204"/>
              </a:rPr>
              <a:t>Data</a:t>
            </a:r>
            <a:endParaRPr sz="1800">
              <a:latin typeface="Arial" panose="020B0604020202020204"/>
              <a:cs typeface="Arial" panose="020B0604020202020204"/>
            </a:endParaRPr>
          </a:p>
        </p:txBody>
      </p:sp>
      <p:sp>
        <p:nvSpPr>
          <p:cNvPr id="12" name="object 12"/>
          <p:cNvSpPr txBox="1"/>
          <p:nvPr/>
        </p:nvSpPr>
        <p:spPr>
          <a:xfrm>
            <a:off x="1187958" y="5171694"/>
            <a:ext cx="6190615" cy="396240"/>
          </a:xfrm>
          <a:prstGeom prst="rect">
            <a:avLst/>
          </a:prstGeom>
          <a:ln w="25907">
            <a:solidFill>
              <a:srgbClr val="000000"/>
            </a:solidFill>
          </a:ln>
        </p:spPr>
        <p:txBody>
          <a:bodyPr vert="horz" wrap="square" lIns="0" tIns="53340" rIns="0" bIns="0" rtlCol="0">
            <a:spAutoFit/>
          </a:bodyPr>
          <a:lstStyle/>
          <a:p>
            <a:pPr marL="97790" algn="ctr">
              <a:lnSpc>
                <a:spcPct val="100000"/>
              </a:lnSpc>
              <a:spcBef>
                <a:spcPts val="420"/>
              </a:spcBef>
            </a:pPr>
            <a:r>
              <a:rPr sz="1800" b="1" dirty="0">
                <a:latin typeface="Arial" panose="020B0604020202020204"/>
                <a:cs typeface="Arial" panose="020B0604020202020204"/>
              </a:rPr>
              <a:t>Platform</a:t>
            </a:r>
            <a:endParaRPr sz="1800">
              <a:latin typeface="Arial" panose="020B0604020202020204"/>
              <a:cs typeface="Arial" panose="020B0604020202020204"/>
            </a:endParaRPr>
          </a:p>
        </p:txBody>
      </p:sp>
      <p:sp>
        <p:nvSpPr>
          <p:cNvPr id="13" name="object 13"/>
          <p:cNvSpPr/>
          <p:nvPr/>
        </p:nvSpPr>
        <p:spPr>
          <a:xfrm>
            <a:off x="3950696" y="3108070"/>
            <a:ext cx="144145" cy="363855"/>
          </a:xfrm>
          <a:custGeom>
            <a:avLst/>
            <a:gdLst/>
            <a:ahLst/>
            <a:cxnLst/>
            <a:rect l="l" t="t" r="r" b="b"/>
            <a:pathLst>
              <a:path w="144145" h="363854">
                <a:moveTo>
                  <a:pt x="71901" y="63608"/>
                </a:moveTo>
                <a:lnTo>
                  <a:pt x="55899" y="91040"/>
                </a:lnTo>
                <a:lnTo>
                  <a:pt x="55899" y="363600"/>
                </a:lnTo>
                <a:lnTo>
                  <a:pt x="87903" y="363600"/>
                </a:lnTo>
                <a:lnTo>
                  <a:pt x="87903" y="91040"/>
                </a:lnTo>
                <a:lnTo>
                  <a:pt x="71901" y="63608"/>
                </a:lnTo>
                <a:close/>
              </a:path>
              <a:path w="144145" h="363854">
                <a:moveTo>
                  <a:pt x="71901" y="0"/>
                </a:moveTo>
                <a:lnTo>
                  <a:pt x="2051" y="119761"/>
                </a:lnTo>
                <a:lnTo>
                  <a:pt x="0" y="125763"/>
                </a:lnTo>
                <a:lnTo>
                  <a:pt x="400" y="131873"/>
                </a:lnTo>
                <a:lnTo>
                  <a:pt x="3087" y="137388"/>
                </a:lnTo>
                <a:lnTo>
                  <a:pt x="7893" y="141604"/>
                </a:lnTo>
                <a:lnTo>
                  <a:pt x="13896" y="143658"/>
                </a:lnTo>
                <a:lnTo>
                  <a:pt x="20006" y="143271"/>
                </a:lnTo>
                <a:lnTo>
                  <a:pt x="25521" y="140622"/>
                </a:lnTo>
                <a:lnTo>
                  <a:pt x="29737" y="135889"/>
                </a:lnTo>
                <a:lnTo>
                  <a:pt x="55899" y="91040"/>
                </a:lnTo>
                <a:lnTo>
                  <a:pt x="55899" y="31750"/>
                </a:lnTo>
                <a:lnTo>
                  <a:pt x="90419" y="31750"/>
                </a:lnTo>
                <a:lnTo>
                  <a:pt x="71901" y="0"/>
                </a:lnTo>
                <a:close/>
              </a:path>
              <a:path w="144145" h="363854">
                <a:moveTo>
                  <a:pt x="90419" y="31750"/>
                </a:moveTo>
                <a:lnTo>
                  <a:pt x="87903" y="31750"/>
                </a:lnTo>
                <a:lnTo>
                  <a:pt x="87903" y="91040"/>
                </a:lnTo>
                <a:lnTo>
                  <a:pt x="114065" y="135889"/>
                </a:lnTo>
                <a:lnTo>
                  <a:pt x="118282" y="140622"/>
                </a:lnTo>
                <a:lnTo>
                  <a:pt x="123797" y="143271"/>
                </a:lnTo>
                <a:lnTo>
                  <a:pt x="129907" y="143658"/>
                </a:lnTo>
                <a:lnTo>
                  <a:pt x="135909" y="141604"/>
                </a:lnTo>
                <a:lnTo>
                  <a:pt x="140715" y="137388"/>
                </a:lnTo>
                <a:lnTo>
                  <a:pt x="143402" y="131873"/>
                </a:lnTo>
                <a:lnTo>
                  <a:pt x="143803" y="125763"/>
                </a:lnTo>
                <a:lnTo>
                  <a:pt x="141751" y="119761"/>
                </a:lnTo>
                <a:lnTo>
                  <a:pt x="90419" y="31750"/>
                </a:lnTo>
                <a:close/>
              </a:path>
              <a:path w="144145" h="363854">
                <a:moveTo>
                  <a:pt x="87903" y="31750"/>
                </a:moveTo>
                <a:lnTo>
                  <a:pt x="55899" y="31750"/>
                </a:lnTo>
                <a:lnTo>
                  <a:pt x="55899" y="91040"/>
                </a:lnTo>
                <a:lnTo>
                  <a:pt x="71901" y="63608"/>
                </a:lnTo>
                <a:lnTo>
                  <a:pt x="58058" y="39877"/>
                </a:lnTo>
                <a:lnTo>
                  <a:pt x="87903" y="39877"/>
                </a:lnTo>
                <a:lnTo>
                  <a:pt x="87903" y="31750"/>
                </a:lnTo>
                <a:close/>
              </a:path>
              <a:path w="144145" h="363854">
                <a:moveTo>
                  <a:pt x="87903" y="39877"/>
                </a:moveTo>
                <a:lnTo>
                  <a:pt x="85744" y="39877"/>
                </a:lnTo>
                <a:lnTo>
                  <a:pt x="71901" y="63608"/>
                </a:lnTo>
                <a:lnTo>
                  <a:pt x="87903" y="91040"/>
                </a:lnTo>
                <a:lnTo>
                  <a:pt x="87903" y="39877"/>
                </a:lnTo>
                <a:close/>
              </a:path>
              <a:path w="144145" h="363854">
                <a:moveTo>
                  <a:pt x="85744" y="39877"/>
                </a:moveTo>
                <a:lnTo>
                  <a:pt x="58058" y="39877"/>
                </a:lnTo>
                <a:lnTo>
                  <a:pt x="71901" y="63608"/>
                </a:lnTo>
                <a:lnTo>
                  <a:pt x="85744" y="39877"/>
                </a:lnTo>
                <a:close/>
              </a:path>
            </a:pathLst>
          </a:custGeom>
          <a:solidFill>
            <a:srgbClr val="FF0000"/>
          </a:solidFill>
        </p:spPr>
        <p:txBody>
          <a:bodyPr wrap="square" lIns="0" tIns="0" rIns="0" bIns="0" rtlCol="0"/>
          <a:lstStyle/>
          <a:p/>
        </p:txBody>
      </p:sp>
      <p:sp>
        <p:nvSpPr>
          <p:cNvPr id="14" name="object 14"/>
          <p:cNvSpPr/>
          <p:nvPr/>
        </p:nvSpPr>
        <p:spPr>
          <a:xfrm>
            <a:off x="2339975" y="3102101"/>
            <a:ext cx="1041400" cy="454025"/>
          </a:xfrm>
          <a:custGeom>
            <a:avLst/>
            <a:gdLst/>
            <a:ahLst/>
            <a:cxnLst/>
            <a:rect l="l" t="t" r="r" b="b"/>
            <a:pathLst>
              <a:path w="1041400" h="454025">
                <a:moveTo>
                  <a:pt x="90464" y="40491"/>
                </a:moveTo>
                <a:lnTo>
                  <a:pt x="58978" y="45075"/>
                </a:lnTo>
                <a:lnTo>
                  <a:pt x="78400" y="70151"/>
                </a:lnTo>
                <a:lnTo>
                  <a:pt x="1029208" y="453644"/>
                </a:lnTo>
                <a:lnTo>
                  <a:pt x="1041146" y="424052"/>
                </a:lnTo>
                <a:lnTo>
                  <a:pt x="90464" y="40491"/>
                </a:lnTo>
                <a:close/>
              </a:path>
              <a:path w="1041400" h="454025">
                <a:moveTo>
                  <a:pt x="145923" y="0"/>
                </a:moveTo>
                <a:lnTo>
                  <a:pt x="0" y="21336"/>
                </a:lnTo>
                <a:lnTo>
                  <a:pt x="84962" y="130810"/>
                </a:lnTo>
                <a:lnTo>
                  <a:pt x="89796" y="134963"/>
                </a:lnTo>
                <a:lnTo>
                  <a:pt x="95631" y="136890"/>
                </a:lnTo>
                <a:lnTo>
                  <a:pt x="101750" y="136507"/>
                </a:lnTo>
                <a:lnTo>
                  <a:pt x="78400" y="70151"/>
                </a:lnTo>
                <a:lnTo>
                  <a:pt x="23494" y="48006"/>
                </a:lnTo>
                <a:lnTo>
                  <a:pt x="35432" y="18287"/>
                </a:lnTo>
                <a:lnTo>
                  <a:pt x="155817" y="18287"/>
                </a:lnTo>
                <a:lnTo>
                  <a:pt x="154050" y="6096"/>
                </a:lnTo>
                <a:lnTo>
                  <a:pt x="145923" y="0"/>
                </a:lnTo>
                <a:close/>
              </a:path>
              <a:path w="1041400" h="454025">
                <a:moveTo>
                  <a:pt x="35432" y="18287"/>
                </a:moveTo>
                <a:lnTo>
                  <a:pt x="23494" y="48006"/>
                </a:lnTo>
                <a:lnTo>
                  <a:pt x="78400" y="70151"/>
                </a:lnTo>
                <a:lnTo>
                  <a:pt x="62034" y="49022"/>
                </a:lnTo>
                <a:lnTo>
                  <a:pt x="31876" y="49022"/>
                </a:lnTo>
                <a:lnTo>
                  <a:pt x="42163" y="23368"/>
                </a:lnTo>
                <a:lnTo>
                  <a:pt x="48024" y="23368"/>
                </a:lnTo>
                <a:lnTo>
                  <a:pt x="35432" y="18287"/>
                </a:lnTo>
                <a:close/>
              </a:path>
              <a:path w="1041400" h="454025">
                <a:moveTo>
                  <a:pt x="42163" y="23368"/>
                </a:moveTo>
                <a:lnTo>
                  <a:pt x="31876" y="49022"/>
                </a:lnTo>
                <a:lnTo>
                  <a:pt x="58978" y="45075"/>
                </a:lnTo>
                <a:lnTo>
                  <a:pt x="42163" y="23368"/>
                </a:lnTo>
                <a:close/>
              </a:path>
              <a:path w="1041400" h="454025">
                <a:moveTo>
                  <a:pt x="58978" y="45075"/>
                </a:moveTo>
                <a:lnTo>
                  <a:pt x="31876" y="49022"/>
                </a:lnTo>
                <a:lnTo>
                  <a:pt x="62034" y="49022"/>
                </a:lnTo>
                <a:lnTo>
                  <a:pt x="58978" y="45075"/>
                </a:lnTo>
                <a:close/>
              </a:path>
              <a:path w="1041400" h="454025">
                <a:moveTo>
                  <a:pt x="48024" y="23368"/>
                </a:moveTo>
                <a:lnTo>
                  <a:pt x="42163" y="23368"/>
                </a:lnTo>
                <a:lnTo>
                  <a:pt x="58978" y="45075"/>
                </a:lnTo>
                <a:lnTo>
                  <a:pt x="90464" y="40491"/>
                </a:lnTo>
                <a:lnTo>
                  <a:pt x="48024" y="23368"/>
                </a:lnTo>
                <a:close/>
              </a:path>
              <a:path w="1041400" h="454025">
                <a:moveTo>
                  <a:pt x="155817" y="18287"/>
                </a:moveTo>
                <a:lnTo>
                  <a:pt x="35432" y="18287"/>
                </a:lnTo>
                <a:lnTo>
                  <a:pt x="90464" y="40491"/>
                </a:lnTo>
                <a:lnTo>
                  <a:pt x="150494" y="31750"/>
                </a:lnTo>
                <a:lnTo>
                  <a:pt x="156591" y="23622"/>
                </a:lnTo>
                <a:lnTo>
                  <a:pt x="155817" y="18287"/>
                </a:lnTo>
                <a:close/>
              </a:path>
            </a:pathLst>
          </a:custGeom>
          <a:solidFill>
            <a:srgbClr val="FF0000"/>
          </a:solidFill>
        </p:spPr>
        <p:txBody>
          <a:bodyPr wrap="square" lIns="0" tIns="0" rIns="0" bIns="0" rtlCol="0"/>
          <a:lstStyle/>
          <a:p/>
        </p:txBody>
      </p:sp>
      <p:sp>
        <p:nvSpPr>
          <p:cNvPr id="15" name="object 15"/>
          <p:cNvSpPr/>
          <p:nvPr/>
        </p:nvSpPr>
        <p:spPr>
          <a:xfrm>
            <a:off x="4804155" y="3121660"/>
            <a:ext cx="742950" cy="433705"/>
          </a:xfrm>
          <a:custGeom>
            <a:avLst/>
            <a:gdLst/>
            <a:ahLst/>
            <a:cxnLst/>
            <a:rect l="l" t="t" r="r" b="b"/>
            <a:pathLst>
              <a:path w="742950" h="433704">
                <a:moveTo>
                  <a:pt x="656038" y="32725"/>
                </a:moveTo>
                <a:lnTo>
                  <a:pt x="0" y="405384"/>
                </a:lnTo>
                <a:lnTo>
                  <a:pt x="15748" y="433197"/>
                </a:lnTo>
                <a:lnTo>
                  <a:pt x="671782" y="60607"/>
                </a:lnTo>
                <a:lnTo>
                  <a:pt x="687778" y="33088"/>
                </a:lnTo>
                <a:lnTo>
                  <a:pt x="656038" y="32725"/>
                </a:lnTo>
                <a:close/>
              </a:path>
              <a:path w="742950" h="433704">
                <a:moveTo>
                  <a:pt x="741916" y="3555"/>
                </a:moveTo>
                <a:lnTo>
                  <a:pt x="707390" y="3555"/>
                </a:lnTo>
                <a:lnTo>
                  <a:pt x="723265" y="31368"/>
                </a:lnTo>
                <a:lnTo>
                  <a:pt x="671782" y="60607"/>
                </a:lnTo>
                <a:lnTo>
                  <a:pt x="645668" y="105537"/>
                </a:lnTo>
                <a:lnTo>
                  <a:pt x="643634" y="111539"/>
                </a:lnTo>
                <a:lnTo>
                  <a:pt x="644064" y="117649"/>
                </a:lnTo>
                <a:lnTo>
                  <a:pt x="646757" y="123164"/>
                </a:lnTo>
                <a:lnTo>
                  <a:pt x="651510" y="127380"/>
                </a:lnTo>
                <a:lnTo>
                  <a:pt x="657512" y="129432"/>
                </a:lnTo>
                <a:lnTo>
                  <a:pt x="663622" y="129031"/>
                </a:lnTo>
                <a:lnTo>
                  <a:pt x="669137" y="126345"/>
                </a:lnTo>
                <a:lnTo>
                  <a:pt x="673354" y="121538"/>
                </a:lnTo>
                <a:lnTo>
                  <a:pt x="741916" y="3555"/>
                </a:lnTo>
                <a:close/>
              </a:path>
              <a:path w="742950" h="433704">
                <a:moveTo>
                  <a:pt x="687778" y="33088"/>
                </a:moveTo>
                <a:lnTo>
                  <a:pt x="671782" y="60607"/>
                </a:lnTo>
                <a:lnTo>
                  <a:pt x="719687" y="33400"/>
                </a:lnTo>
                <a:lnTo>
                  <a:pt x="715137" y="33400"/>
                </a:lnTo>
                <a:lnTo>
                  <a:pt x="687778" y="33088"/>
                </a:lnTo>
                <a:close/>
              </a:path>
              <a:path w="742950" h="433704">
                <a:moveTo>
                  <a:pt x="701548" y="9398"/>
                </a:moveTo>
                <a:lnTo>
                  <a:pt x="687778" y="33088"/>
                </a:lnTo>
                <a:lnTo>
                  <a:pt x="715137" y="33400"/>
                </a:lnTo>
                <a:lnTo>
                  <a:pt x="701548" y="9398"/>
                </a:lnTo>
                <a:close/>
              </a:path>
              <a:path w="742950" h="433704">
                <a:moveTo>
                  <a:pt x="710724" y="9398"/>
                </a:moveTo>
                <a:lnTo>
                  <a:pt x="701548" y="9398"/>
                </a:lnTo>
                <a:lnTo>
                  <a:pt x="715137" y="33400"/>
                </a:lnTo>
                <a:lnTo>
                  <a:pt x="719687" y="33400"/>
                </a:lnTo>
                <a:lnTo>
                  <a:pt x="723265" y="31368"/>
                </a:lnTo>
                <a:lnTo>
                  <a:pt x="710724" y="9398"/>
                </a:lnTo>
                <a:close/>
              </a:path>
              <a:path w="742950" h="433704">
                <a:moveTo>
                  <a:pt x="707390" y="3555"/>
                </a:moveTo>
                <a:lnTo>
                  <a:pt x="656038" y="32725"/>
                </a:lnTo>
                <a:lnTo>
                  <a:pt x="687778" y="33088"/>
                </a:lnTo>
                <a:lnTo>
                  <a:pt x="701548" y="9398"/>
                </a:lnTo>
                <a:lnTo>
                  <a:pt x="710724" y="9398"/>
                </a:lnTo>
                <a:lnTo>
                  <a:pt x="707390" y="3555"/>
                </a:lnTo>
                <a:close/>
              </a:path>
              <a:path w="742950" h="433704">
                <a:moveTo>
                  <a:pt x="595503" y="0"/>
                </a:moveTo>
                <a:lnTo>
                  <a:pt x="588264" y="7112"/>
                </a:lnTo>
                <a:lnTo>
                  <a:pt x="588231" y="9398"/>
                </a:lnTo>
                <a:lnTo>
                  <a:pt x="588137" y="24764"/>
                </a:lnTo>
                <a:lnTo>
                  <a:pt x="595122" y="32003"/>
                </a:lnTo>
                <a:lnTo>
                  <a:pt x="656038" y="32725"/>
                </a:lnTo>
                <a:lnTo>
                  <a:pt x="707390" y="3555"/>
                </a:lnTo>
                <a:lnTo>
                  <a:pt x="741916" y="3555"/>
                </a:lnTo>
                <a:lnTo>
                  <a:pt x="742950" y="1777"/>
                </a:lnTo>
                <a:lnTo>
                  <a:pt x="595503" y="0"/>
                </a:lnTo>
                <a:close/>
              </a:path>
            </a:pathLst>
          </a:custGeom>
          <a:solidFill>
            <a:srgbClr val="FF0000"/>
          </a:solidFill>
        </p:spPr>
        <p:txBody>
          <a:bodyPr wrap="square" lIns="0" tIns="0" rIns="0" bIns="0" rtlCol="0"/>
          <a:lstStyle/>
          <a:p/>
        </p:txBody>
      </p:sp>
      <p:sp>
        <p:nvSpPr>
          <p:cNvPr id="16" name="object 16"/>
          <p:cNvSpPr txBox="1"/>
          <p:nvPr/>
        </p:nvSpPr>
        <p:spPr>
          <a:xfrm>
            <a:off x="3708653" y="3391865"/>
            <a:ext cx="79946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panose="020B0604020202020204"/>
                <a:cs typeface="Arial" panose="020B0604020202020204"/>
              </a:rPr>
              <a:t>Sh</a:t>
            </a:r>
            <a:r>
              <a:rPr sz="1800" b="1" spc="-10" dirty="0">
                <a:solidFill>
                  <a:srgbClr val="FF0000"/>
                </a:solidFill>
                <a:latin typeface="Arial" panose="020B0604020202020204"/>
                <a:cs typeface="Arial" panose="020B0604020202020204"/>
              </a:rPr>
              <a:t>a</a:t>
            </a:r>
            <a:r>
              <a:rPr sz="1800" b="1" dirty="0">
                <a:solidFill>
                  <a:srgbClr val="FF0000"/>
                </a:solidFill>
                <a:latin typeface="Arial" panose="020B0604020202020204"/>
                <a:cs typeface="Arial" panose="020B0604020202020204"/>
              </a:rPr>
              <a:t>r</a:t>
            </a:r>
            <a:r>
              <a:rPr sz="1800" b="1" spc="-15" dirty="0">
                <a:solidFill>
                  <a:srgbClr val="FF0000"/>
                </a:solidFill>
                <a:latin typeface="Arial" panose="020B0604020202020204"/>
                <a:cs typeface="Arial" panose="020B0604020202020204"/>
              </a:rPr>
              <a:t>e</a:t>
            </a:r>
            <a:r>
              <a:rPr sz="1800" b="1" dirty="0">
                <a:solidFill>
                  <a:srgbClr val="FF0000"/>
                </a:solidFill>
                <a:latin typeface="Arial" panose="020B0604020202020204"/>
                <a:cs typeface="Arial" panose="020B0604020202020204"/>
              </a:rPr>
              <a:t>d</a:t>
            </a:r>
            <a:endParaRPr sz="1800">
              <a:latin typeface="Arial" panose="020B0604020202020204"/>
              <a:cs typeface="Arial" panose="020B0604020202020204"/>
            </a:endParaRPr>
          </a:p>
        </p:txBody>
      </p:sp>
      <p:sp>
        <p:nvSpPr>
          <p:cNvPr id="17" name="object 17"/>
          <p:cNvSpPr/>
          <p:nvPr/>
        </p:nvSpPr>
        <p:spPr>
          <a:xfrm>
            <a:off x="3200400" y="3653028"/>
            <a:ext cx="2211324" cy="1114044"/>
          </a:xfrm>
          <a:prstGeom prst="rect">
            <a:avLst/>
          </a:prstGeom>
          <a:blipFill>
            <a:blip r:embed="rId4" cstate="print"/>
            <a:stretch>
              <a:fillRect/>
            </a:stretch>
          </a:blipFill>
        </p:spPr>
        <p:txBody>
          <a:bodyPr wrap="square" lIns="0" tIns="0" rIns="0" bIns="0" rtlCol="0"/>
          <a:lstStyle/>
          <a:p/>
        </p:txBody>
      </p:sp>
      <p:sp>
        <p:nvSpPr>
          <p:cNvPr id="18" name="object 18"/>
          <p:cNvSpPr txBox="1"/>
          <p:nvPr/>
        </p:nvSpPr>
        <p:spPr>
          <a:xfrm>
            <a:off x="6164707" y="2215388"/>
            <a:ext cx="95250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panose="020B0604020202020204"/>
                <a:cs typeface="Arial" panose="020B0604020202020204"/>
              </a:rPr>
              <a:t>…</a:t>
            </a:r>
            <a:r>
              <a:rPr sz="3200" spc="-85" dirty="0">
                <a:latin typeface="Arial" panose="020B0604020202020204"/>
                <a:cs typeface="Arial" panose="020B0604020202020204"/>
              </a:rPr>
              <a:t> </a:t>
            </a:r>
            <a:r>
              <a:rPr sz="3200" dirty="0">
                <a:latin typeface="Arial" panose="020B0604020202020204"/>
                <a:cs typeface="Arial" panose="020B0604020202020204"/>
              </a:rPr>
              <a:t>…</a:t>
            </a:r>
            <a:endParaRPr sz="3200">
              <a:latin typeface="Arial" panose="020B0604020202020204"/>
              <a:cs typeface="Arial" panose="020B0604020202020204"/>
            </a:endParaRPr>
          </a:p>
        </p:txBody>
      </p:sp>
      <p:sp>
        <p:nvSpPr>
          <p:cNvPr id="19" name="object 19"/>
          <p:cNvSpPr/>
          <p:nvPr/>
        </p:nvSpPr>
        <p:spPr>
          <a:xfrm>
            <a:off x="7765432" y="57723"/>
            <a:ext cx="1355463" cy="931275"/>
          </a:xfrm>
          <a:prstGeom prst="rect">
            <a:avLst/>
          </a:prstGeom>
          <a:blipFill>
            <a:blip r:embed="rId5" cstate="print"/>
            <a:stretch>
              <a:fillRect/>
            </a:stretch>
          </a:blipFill>
        </p:spPr>
        <p:txBody>
          <a:bodyPr wrap="square" lIns="0" tIns="0" rIns="0" bIns="0" rtlCol="0"/>
          <a:lstStyle/>
          <a:p/>
        </p:txBody>
      </p:sp>
      <p:sp>
        <p:nvSpPr>
          <p:cNvPr id="20" name="object 20"/>
          <p:cNvSpPr/>
          <p:nvPr/>
        </p:nvSpPr>
        <p:spPr>
          <a:xfrm>
            <a:off x="183194" y="213985"/>
            <a:ext cx="891036" cy="376559"/>
          </a:xfrm>
          <a:prstGeom prst="rect">
            <a:avLst/>
          </a:prstGeom>
          <a:blipFill>
            <a:blip r:embed="rId6" cstate="print"/>
            <a:stretch>
              <a:fillRect/>
            </a:stretch>
          </a:blipFill>
        </p:spPr>
        <p:txBody>
          <a:bodyPr wrap="square" lIns="0" tIns="0" rIns="0" bIns="0" rtlCol="0"/>
          <a:lstStyle/>
          <a:p/>
        </p:txBody>
      </p:sp>
      <p:sp>
        <p:nvSpPr>
          <p:cNvPr id="21" name="object 21"/>
          <p:cNvSpPr txBox="1"/>
          <p:nvPr/>
        </p:nvSpPr>
        <p:spPr>
          <a:xfrm>
            <a:off x="484123" y="5760821"/>
            <a:ext cx="8100695" cy="566420"/>
          </a:xfrm>
          <a:prstGeom prst="rect">
            <a:avLst/>
          </a:prstGeom>
        </p:spPr>
        <p:txBody>
          <a:bodyPr vert="horz" wrap="square" lIns="0" tIns="12700" rIns="0" bIns="0" rtlCol="0">
            <a:spAutoFit/>
          </a:bodyPr>
          <a:lstStyle/>
          <a:p>
            <a:pPr marL="125095" marR="5080" indent="-113030">
              <a:lnSpc>
                <a:spcPct val="100000"/>
              </a:lnSpc>
              <a:spcBef>
                <a:spcPts val="100"/>
              </a:spcBef>
            </a:pPr>
            <a:r>
              <a:rPr sz="1800" dirty="0">
                <a:latin typeface="Arial" panose="020B0604020202020204"/>
                <a:cs typeface="Arial" panose="020B0604020202020204"/>
              </a:rPr>
              <a:t>许多并发图形处理作业每天在同一图形（或其不同的快照）上执行，以便为不同的产品提供各种信息</a:t>
            </a:r>
            <a:endParaRPr sz="1800" dirty="0">
              <a:latin typeface="Arial" panose="020B0604020202020204"/>
              <a:cs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0158" y="2703067"/>
            <a:ext cx="1969770"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0000"/>
                </a:solidFill>
                <a:latin typeface="Arial" panose="020B0604020202020204"/>
                <a:cs typeface="Arial" panose="020B0604020202020204"/>
              </a:rPr>
              <a:t>Th</a:t>
            </a:r>
            <a:r>
              <a:rPr sz="4000" b="1" spc="-20" dirty="0">
                <a:solidFill>
                  <a:srgbClr val="FF0000"/>
                </a:solidFill>
                <a:latin typeface="Arial" panose="020B0604020202020204"/>
                <a:cs typeface="Arial" panose="020B0604020202020204"/>
              </a:rPr>
              <a:t>a</a:t>
            </a:r>
            <a:r>
              <a:rPr sz="4000" b="1" spc="-5" dirty="0">
                <a:solidFill>
                  <a:srgbClr val="FF0000"/>
                </a:solidFill>
                <a:latin typeface="Arial" panose="020B0604020202020204"/>
                <a:cs typeface="Arial" panose="020B0604020202020204"/>
              </a:rPr>
              <a:t>nks!</a:t>
            </a:r>
            <a:endParaRPr sz="4000">
              <a:latin typeface="Arial" panose="020B0604020202020204"/>
              <a:cs typeface="Arial" panose="020B0604020202020204"/>
            </a:endParaRPr>
          </a:p>
        </p:txBody>
      </p:sp>
      <p:sp>
        <p:nvSpPr>
          <p:cNvPr id="3" name="object 3"/>
          <p:cNvSpPr txBox="1"/>
          <p:nvPr/>
        </p:nvSpPr>
        <p:spPr>
          <a:xfrm>
            <a:off x="185420" y="5748690"/>
            <a:ext cx="6754495" cy="889635"/>
          </a:xfrm>
          <a:prstGeom prst="rect">
            <a:avLst/>
          </a:prstGeom>
        </p:spPr>
        <p:txBody>
          <a:bodyPr vert="horz" wrap="square" lIns="0" tIns="12700" rIns="0" bIns="0" rtlCol="0">
            <a:spAutoFit/>
          </a:bodyPr>
          <a:lstStyle/>
          <a:p>
            <a:pPr marL="12700" marR="5080" indent="3175">
              <a:lnSpc>
                <a:spcPct val="157000"/>
              </a:lnSpc>
              <a:spcBef>
                <a:spcPts val="100"/>
              </a:spcBef>
            </a:pPr>
            <a:r>
              <a:rPr sz="1800" b="1" spc="-10" dirty="0">
                <a:solidFill>
                  <a:srgbClr val="3333FF"/>
                </a:solidFill>
                <a:latin typeface="Arial" panose="020B0604020202020204"/>
                <a:cs typeface="Arial" panose="020B0604020202020204"/>
              </a:rPr>
              <a:t>Service </a:t>
            </a:r>
            <a:r>
              <a:rPr sz="1800" b="1" dirty="0">
                <a:solidFill>
                  <a:srgbClr val="3333FF"/>
                </a:solidFill>
                <a:latin typeface="Arial" panose="020B0604020202020204"/>
                <a:cs typeface="Arial" panose="020B0604020202020204"/>
              </a:rPr>
              <a:t>Computing </a:t>
            </a:r>
            <a:r>
              <a:rPr sz="1800" b="1" spc="-15" dirty="0">
                <a:solidFill>
                  <a:srgbClr val="3333FF"/>
                </a:solidFill>
                <a:latin typeface="Arial" panose="020B0604020202020204"/>
                <a:cs typeface="Arial" panose="020B0604020202020204"/>
              </a:rPr>
              <a:t>Technology </a:t>
            </a:r>
            <a:r>
              <a:rPr sz="1800" b="1" dirty="0">
                <a:solidFill>
                  <a:srgbClr val="3333FF"/>
                </a:solidFill>
                <a:latin typeface="Arial" panose="020B0604020202020204"/>
                <a:cs typeface="Arial" panose="020B0604020202020204"/>
              </a:rPr>
              <a:t>and </a:t>
            </a:r>
            <a:r>
              <a:rPr sz="1800" b="1" spc="-10" dirty="0">
                <a:solidFill>
                  <a:srgbClr val="3333FF"/>
                </a:solidFill>
                <a:latin typeface="Arial" panose="020B0604020202020204"/>
                <a:cs typeface="Arial" panose="020B0604020202020204"/>
              </a:rPr>
              <a:t>System </a:t>
            </a:r>
            <a:r>
              <a:rPr sz="1800" b="1" dirty="0">
                <a:solidFill>
                  <a:srgbClr val="3333FF"/>
                </a:solidFill>
                <a:latin typeface="Arial" panose="020B0604020202020204"/>
                <a:cs typeface="Arial" panose="020B0604020202020204"/>
              </a:rPr>
              <a:t>Lab., MoE </a:t>
            </a:r>
            <a:r>
              <a:rPr sz="1800" b="1" spc="-5" dirty="0">
                <a:solidFill>
                  <a:srgbClr val="3333FF"/>
                </a:solidFill>
                <a:latin typeface="Arial" panose="020B0604020202020204"/>
                <a:cs typeface="Arial" panose="020B0604020202020204"/>
              </a:rPr>
              <a:t>(SCTS)  Cluster and </a:t>
            </a:r>
            <a:r>
              <a:rPr sz="1800" b="1" dirty="0">
                <a:solidFill>
                  <a:srgbClr val="3333FF"/>
                </a:solidFill>
                <a:latin typeface="Arial" panose="020B0604020202020204"/>
                <a:cs typeface="Arial" panose="020B0604020202020204"/>
              </a:rPr>
              <a:t>Grid Computing Lab., </a:t>
            </a:r>
            <a:r>
              <a:rPr sz="1800" b="1" spc="-5" dirty="0">
                <a:solidFill>
                  <a:srgbClr val="3333FF"/>
                </a:solidFill>
                <a:latin typeface="Arial" panose="020B0604020202020204"/>
                <a:cs typeface="Arial" panose="020B0604020202020204"/>
              </a:rPr>
              <a:t>Hubei </a:t>
            </a:r>
            <a:r>
              <a:rPr sz="1800" b="1" spc="-10" dirty="0">
                <a:solidFill>
                  <a:srgbClr val="3333FF"/>
                </a:solidFill>
                <a:latin typeface="Arial" panose="020B0604020202020204"/>
                <a:cs typeface="Arial" panose="020B0604020202020204"/>
              </a:rPr>
              <a:t>Province</a:t>
            </a:r>
            <a:r>
              <a:rPr sz="1800" b="1" spc="30" dirty="0">
                <a:solidFill>
                  <a:srgbClr val="3333FF"/>
                </a:solidFill>
                <a:latin typeface="Arial" panose="020B0604020202020204"/>
                <a:cs typeface="Arial" panose="020B0604020202020204"/>
              </a:rPr>
              <a:t> </a:t>
            </a:r>
            <a:r>
              <a:rPr sz="1800" b="1" spc="-5" dirty="0">
                <a:solidFill>
                  <a:srgbClr val="3333FF"/>
                </a:solidFill>
                <a:latin typeface="Arial" panose="020B0604020202020204"/>
                <a:cs typeface="Arial" panose="020B0604020202020204"/>
              </a:rPr>
              <a:t>(CGCL)</a:t>
            </a:r>
            <a:endParaRPr sz="1800">
              <a:latin typeface="Arial" panose="020B0604020202020204"/>
              <a:cs typeface="Arial" panose="020B0604020202020204"/>
            </a:endParaRPr>
          </a:p>
        </p:txBody>
      </p:sp>
      <p:sp>
        <p:nvSpPr>
          <p:cNvPr id="4" name="object 4"/>
          <p:cNvSpPr/>
          <p:nvPr/>
        </p:nvSpPr>
        <p:spPr>
          <a:xfrm>
            <a:off x="0" y="5748528"/>
            <a:ext cx="9110980" cy="0"/>
          </a:xfrm>
          <a:custGeom>
            <a:avLst/>
            <a:gdLst/>
            <a:ahLst/>
            <a:cxnLst/>
            <a:rect l="l" t="t" r="r" b="b"/>
            <a:pathLst>
              <a:path w="9110980">
                <a:moveTo>
                  <a:pt x="0" y="0"/>
                </a:moveTo>
                <a:lnTo>
                  <a:pt x="9110472" y="0"/>
                </a:lnTo>
              </a:path>
            </a:pathLst>
          </a:custGeom>
          <a:ln w="76200">
            <a:solidFill>
              <a:srgbClr val="0000FF"/>
            </a:solidFill>
          </a:ln>
        </p:spPr>
        <p:txBody>
          <a:bodyPr wrap="square" lIns="0" tIns="0" rIns="0" bIns="0" rtlCol="0"/>
          <a:lstStyle/>
          <a:p/>
        </p:txBody>
      </p:sp>
      <p:sp>
        <p:nvSpPr>
          <p:cNvPr id="5" name="object 5"/>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7092695" y="5913326"/>
            <a:ext cx="1106386" cy="889641"/>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5320" y="791210"/>
            <a:ext cx="2986405" cy="873760"/>
          </a:xfrm>
          <a:prstGeom prst="rect">
            <a:avLst/>
          </a:prstGeom>
        </p:spPr>
        <p:txBody>
          <a:bodyPr vert="horz" wrap="square" lIns="0" tIns="12065" rIns="0" bIns="0" rtlCol="0">
            <a:spAutoFit/>
          </a:bodyPr>
          <a:lstStyle/>
          <a:p>
            <a:pPr marL="12700">
              <a:lnSpc>
                <a:spcPct val="100000"/>
              </a:lnSpc>
              <a:spcBef>
                <a:spcPts val="95"/>
              </a:spcBef>
            </a:pPr>
            <a:r>
              <a:rPr dirty="0">
                <a:sym typeface="+mn-ea"/>
              </a:rPr>
              <a:t>CGP的工作是什么</a:t>
            </a:r>
            <a:br>
              <a:rPr dirty="0"/>
            </a:br>
            <a:endParaRPr dirty="0"/>
          </a:p>
        </p:txBody>
      </p:sp>
      <p:sp>
        <p:nvSpPr>
          <p:cNvPr id="2012" name="object 2012"/>
          <p:cNvSpPr/>
          <p:nvPr/>
        </p:nvSpPr>
        <p:spPr>
          <a:xfrm>
            <a:off x="7765432" y="57723"/>
            <a:ext cx="1355463" cy="931275"/>
          </a:xfrm>
          <a:prstGeom prst="rect">
            <a:avLst/>
          </a:prstGeom>
          <a:blipFill>
            <a:blip r:embed="rId1" cstate="print"/>
            <a:stretch>
              <a:fillRect/>
            </a:stretch>
          </a:blipFill>
        </p:spPr>
        <p:txBody>
          <a:bodyPr wrap="square" lIns="0" tIns="0" rIns="0" bIns="0" rtlCol="0"/>
          <a:lstStyle/>
          <a:p/>
        </p:txBody>
      </p:sp>
      <p:sp>
        <p:nvSpPr>
          <p:cNvPr id="2013" name="object 2013"/>
          <p:cNvSpPr/>
          <p:nvPr/>
        </p:nvSpPr>
        <p:spPr>
          <a:xfrm>
            <a:off x="183194" y="213985"/>
            <a:ext cx="891036" cy="376559"/>
          </a:xfrm>
          <a:prstGeom prst="rect">
            <a:avLst/>
          </a:prstGeom>
          <a:blipFill>
            <a:blip r:embed="rId2" cstate="print"/>
            <a:stretch>
              <a:fillRect/>
            </a:stretch>
          </a:blipFill>
        </p:spPr>
        <p:txBody>
          <a:bodyPr wrap="square" lIns="0" tIns="0" rIns="0" bIns="0" rtlCol="0"/>
          <a:lstStyle/>
          <a:p/>
        </p:txBody>
      </p:sp>
      <p:pic>
        <p:nvPicPr>
          <p:cNvPr id="4" name="图片 3"/>
          <p:cNvPicPr>
            <a:picLocks noChangeAspect="1"/>
          </p:cNvPicPr>
          <p:nvPr/>
        </p:nvPicPr>
        <p:blipFill>
          <a:blip r:embed="rId3"/>
          <a:stretch>
            <a:fillRect/>
          </a:stretch>
        </p:blipFill>
        <p:spPr>
          <a:xfrm>
            <a:off x="864235" y="1894840"/>
            <a:ext cx="6537325" cy="3543935"/>
          </a:xfrm>
          <a:prstGeom prst="rect">
            <a:avLst/>
          </a:prstGeom>
        </p:spPr>
      </p:pic>
      <p:sp>
        <p:nvSpPr>
          <p:cNvPr id="2020" name="object 2020"/>
          <p:cNvSpPr txBox="1"/>
          <p:nvPr/>
        </p:nvSpPr>
        <p:spPr>
          <a:xfrm>
            <a:off x="159816" y="6124220"/>
            <a:ext cx="5086350" cy="283210"/>
          </a:xfrm>
          <a:prstGeom prst="rect">
            <a:avLst/>
          </a:prstGeom>
        </p:spPr>
        <p:txBody>
          <a:bodyPr vert="horz" wrap="square" lIns="0" tIns="11430" rIns="0" bIns="0" rtlCol="0">
            <a:spAutoFit/>
          </a:bodyPr>
          <a:p>
            <a:pPr marL="12700">
              <a:lnSpc>
                <a:spcPts val="2120"/>
              </a:lnSpc>
            </a:pPr>
            <a:r>
              <a:rPr sz="1800" dirty="0">
                <a:latin typeface="Arial" panose="020B0604020202020204"/>
                <a:cs typeface="Arial" panose="020B0604020202020204"/>
              </a:rPr>
              <a:t>在大型社交网络上追踪信息</a:t>
            </a:r>
            <a:endParaRPr sz="1800" dirty="0">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21590" y="1771650"/>
            <a:ext cx="6537325" cy="3543935"/>
          </a:xfrm>
          <a:prstGeom prst="rect">
            <a:avLst/>
          </a:prstGeom>
        </p:spPr>
      </p:pic>
      <p:sp>
        <p:nvSpPr>
          <p:cNvPr id="4" name="object 4"/>
          <p:cNvSpPr/>
          <p:nvPr/>
        </p:nvSpPr>
        <p:spPr>
          <a:xfrm>
            <a:off x="5474970" y="1688465"/>
            <a:ext cx="3616325" cy="2686685"/>
          </a:xfrm>
          <a:prstGeom prst="rect">
            <a:avLst/>
          </a:prstGeom>
          <a:blipFill>
            <a:blip r:embed="rId2" cstate="print"/>
            <a:stretch>
              <a:fillRect/>
            </a:stretch>
          </a:blipFill>
        </p:spPr>
        <p:txBody>
          <a:bodyPr wrap="square" lIns="0" tIns="0" rIns="0" bIns="0" rtlCol="0"/>
          <a:lstStyle/>
          <a:p>
            <a:pPr algn="l"/>
          </a:p>
        </p:txBody>
      </p:sp>
      <p:sp>
        <p:nvSpPr>
          <p:cNvPr id="2" name="object 2"/>
          <p:cNvSpPr txBox="1">
            <a:spLocks noGrp="1"/>
          </p:cNvSpPr>
          <p:nvPr>
            <p:ph type="title"/>
          </p:nvPr>
        </p:nvSpPr>
        <p:spPr>
          <a:xfrm>
            <a:off x="3195320" y="791210"/>
            <a:ext cx="2954020" cy="442595"/>
          </a:xfrm>
          <a:prstGeom prst="rect">
            <a:avLst/>
          </a:prstGeom>
        </p:spPr>
        <p:txBody>
          <a:bodyPr vert="horz" wrap="square" lIns="0" tIns="12065" rIns="0" bIns="0" rtlCol="0">
            <a:spAutoFit/>
          </a:bodyPr>
          <a:lstStyle/>
          <a:p>
            <a:pPr marL="12700">
              <a:lnSpc>
                <a:spcPct val="100000"/>
              </a:lnSpc>
              <a:spcBef>
                <a:spcPts val="95"/>
              </a:spcBef>
            </a:pPr>
            <a:r>
              <a:rPr dirty="0">
                <a:sym typeface="+mn-ea"/>
              </a:rPr>
              <a:t>CGP的工作是什么</a:t>
            </a:r>
            <a:endParaRPr dirty="0"/>
          </a:p>
        </p:txBody>
      </p:sp>
      <p:sp>
        <p:nvSpPr>
          <p:cNvPr id="3" name="object 3"/>
          <p:cNvSpPr txBox="1"/>
          <p:nvPr/>
        </p:nvSpPr>
        <p:spPr>
          <a:xfrm>
            <a:off x="5861685" y="4697095"/>
            <a:ext cx="2727960" cy="855980"/>
          </a:xfrm>
          <a:prstGeom prst="rect">
            <a:avLst/>
          </a:prstGeom>
        </p:spPr>
        <p:txBody>
          <a:bodyPr vert="horz" wrap="square" lIns="0" tIns="12700" rIns="0" bIns="0" rtlCol="0">
            <a:spAutoFit/>
          </a:bodyPr>
          <a:lstStyle/>
          <a:p>
            <a:pPr marL="268605">
              <a:lnSpc>
                <a:spcPct val="100000"/>
              </a:lnSpc>
              <a:spcBef>
                <a:spcPts val="100"/>
              </a:spcBef>
            </a:pPr>
            <a:r>
              <a:rPr sz="1800" dirty="0">
                <a:solidFill>
                  <a:srgbClr val="FF0000"/>
                </a:solidFill>
                <a:latin typeface="Arial" panose="020B0604020202020204"/>
                <a:cs typeface="Arial" panose="020B0604020202020204"/>
              </a:rPr>
              <a:t>超过20个CGP工作</a:t>
            </a:r>
            <a:endParaRPr sz="1800" dirty="0">
              <a:solidFill>
                <a:srgbClr val="FF0000"/>
              </a:solidFill>
              <a:latin typeface="Arial" panose="020B0604020202020204"/>
              <a:cs typeface="Arial" panose="020B0604020202020204"/>
            </a:endParaRPr>
          </a:p>
          <a:p>
            <a:pPr marL="268605">
              <a:lnSpc>
                <a:spcPct val="100000"/>
              </a:lnSpc>
              <a:spcBef>
                <a:spcPts val="100"/>
              </a:spcBef>
            </a:pPr>
            <a:r>
              <a:rPr sz="1800" dirty="0">
                <a:solidFill>
                  <a:srgbClr val="FF0000"/>
                </a:solidFill>
                <a:latin typeface="Arial" panose="020B0604020202020204"/>
                <a:cs typeface="Arial" panose="020B0604020202020204"/>
              </a:rPr>
              <a:t>在高峰时间同时分析相同的图表</a:t>
            </a:r>
            <a:endParaRPr sz="1800" dirty="0">
              <a:solidFill>
                <a:srgbClr val="FF0000"/>
              </a:solidFill>
              <a:latin typeface="Arial" panose="020B0604020202020204"/>
              <a:cs typeface="Arial" panose="020B0604020202020204"/>
            </a:endParaRPr>
          </a:p>
        </p:txBody>
      </p:sp>
      <p:sp>
        <p:nvSpPr>
          <p:cNvPr id="5" name="object 5"/>
          <p:cNvSpPr/>
          <p:nvPr/>
        </p:nvSpPr>
        <p:spPr>
          <a:xfrm>
            <a:off x="5142865" y="3503930"/>
            <a:ext cx="3978275" cy="3241675"/>
          </a:xfrm>
          <a:custGeom>
            <a:avLst/>
            <a:gdLst/>
            <a:ahLst/>
            <a:cxnLst/>
            <a:rect l="l" t="t" r="r" b="b"/>
            <a:pathLst>
              <a:path w="4572000" h="3241675">
                <a:moveTo>
                  <a:pt x="2286000" y="870458"/>
                </a:moveTo>
                <a:lnTo>
                  <a:pt x="3073780" y="0"/>
                </a:lnTo>
                <a:lnTo>
                  <a:pt x="2996183" y="799084"/>
                </a:lnTo>
                <a:lnTo>
                  <a:pt x="3890391" y="668909"/>
                </a:lnTo>
                <a:lnTo>
                  <a:pt x="3535299" y="1097788"/>
                </a:lnTo>
                <a:lnTo>
                  <a:pt x="4465574" y="1221105"/>
                </a:lnTo>
                <a:lnTo>
                  <a:pt x="3726815" y="1572006"/>
                </a:lnTo>
                <a:lnTo>
                  <a:pt x="4572000" y="1994408"/>
                </a:lnTo>
                <a:lnTo>
                  <a:pt x="3563874" y="1942211"/>
                </a:lnTo>
                <a:lnTo>
                  <a:pt x="3840733" y="2715514"/>
                </a:lnTo>
                <a:lnTo>
                  <a:pt x="2967608" y="2169541"/>
                </a:lnTo>
                <a:lnTo>
                  <a:pt x="2803905" y="2962021"/>
                </a:lnTo>
                <a:lnTo>
                  <a:pt x="2229230" y="2241296"/>
                </a:lnTo>
                <a:lnTo>
                  <a:pt x="1796034" y="3241548"/>
                </a:lnTo>
                <a:lnTo>
                  <a:pt x="1632965" y="2345182"/>
                </a:lnTo>
                <a:lnTo>
                  <a:pt x="1007999" y="2643759"/>
                </a:lnTo>
                <a:lnTo>
                  <a:pt x="1199514" y="2091563"/>
                </a:lnTo>
                <a:lnTo>
                  <a:pt x="28575" y="2189099"/>
                </a:lnTo>
                <a:lnTo>
                  <a:pt x="787780" y="1767078"/>
                </a:lnTo>
                <a:lnTo>
                  <a:pt x="0" y="1292860"/>
                </a:lnTo>
                <a:lnTo>
                  <a:pt x="979424" y="1143127"/>
                </a:lnTo>
                <a:lnTo>
                  <a:pt x="78359" y="344424"/>
                </a:lnTo>
                <a:lnTo>
                  <a:pt x="1547749" y="948436"/>
                </a:lnTo>
                <a:lnTo>
                  <a:pt x="1767839" y="344424"/>
                </a:lnTo>
                <a:lnTo>
                  <a:pt x="2286000" y="870458"/>
                </a:lnTo>
                <a:close/>
              </a:path>
            </a:pathLst>
          </a:custGeom>
          <a:ln w="15240">
            <a:solidFill>
              <a:srgbClr val="FF0000"/>
            </a:solidFill>
            <a:prstDash val="sysDash"/>
          </a:ln>
        </p:spPr>
        <p:txBody>
          <a:bodyPr wrap="square" lIns="0" tIns="0" rIns="0" bIns="0" rtlCol="0"/>
          <a:lstStyle/>
          <a:p/>
        </p:txBody>
      </p:sp>
      <p:sp>
        <p:nvSpPr>
          <p:cNvPr id="2018" name="object 2018"/>
          <p:cNvSpPr/>
          <p:nvPr/>
        </p:nvSpPr>
        <p:spPr>
          <a:xfrm>
            <a:off x="7765432" y="57723"/>
            <a:ext cx="1355463" cy="931275"/>
          </a:xfrm>
          <a:prstGeom prst="rect">
            <a:avLst/>
          </a:prstGeom>
          <a:blipFill>
            <a:blip r:embed="rId3" cstate="print"/>
            <a:stretch>
              <a:fillRect/>
            </a:stretch>
          </a:blipFill>
        </p:spPr>
        <p:txBody>
          <a:bodyPr wrap="square" lIns="0" tIns="0" rIns="0" bIns="0" rtlCol="0"/>
          <a:lstStyle/>
          <a:p/>
        </p:txBody>
      </p:sp>
      <p:sp>
        <p:nvSpPr>
          <p:cNvPr id="2019" name="object 2019"/>
          <p:cNvSpPr/>
          <p:nvPr/>
        </p:nvSpPr>
        <p:spPr>
          <a:xfrm>
            <a:off x="183194" y="213985"/>
            <a:ext cx="891036" cy="376559"/>
          </a:xfrm>
          <a:prstGeom prst="rect">
            <a:avLst/>
          </a:prstGeom>
          <a:blipFill>
            <a:blip r:embed="rId4" cstate="print"/>
            <a:stretch>
              <a:fillRect/>
            </a:stretch>
          </a:blipFill>
        </p:spPr>
        <p:txBody>
          <a:bodyPr wrap="square" lIns="0" tIns="0" rIns="0" bIns="0" rtlCol="0"/>
          <a:lstStyle/>
          <a:p/>
        </p:txBody>
      </p:sp>
      <p:sp>
        <p:nvSpPr>
          <p:cNvPr id="2020" name="object 2020"/>
          <p:cNvSpPr txBox="1"/>
          <p:nvPr/>
        </p:nvSpPr>
        <p:spPr>
          <a:xfrm>
            <a:off x="159816" y="6124220"/>
            <a:ext cx="5086350" cy="283210"/>
          </a:xfrm>
          <a:prstGeom prst="rect">
            <a:avLst/>
          </a:prstGeom>
        </p:spPr>
        <p:txBody>
          <a:bodyPr vert="horz" wrap="square" lIns="0" tIns="11430" rIns="0" bIns="0" rtlCol="0">
            <a:spAutoFit/>
          </a:bodyPr>
          <a:lstStyle/>
          <a:p>
            <a:pPr marL="12700">
              <a:lnSpc>
                <a:spcPts val="2120"/>
              </a:lnSpc>
            </a:pPr>
            <a:r>
              <a:rPr sz="1800" dirty="0">
                <a:latin typeface="Arial" panose="020B0604020202020204"/>
                <a:cs typeface="Arial" panose="020B0604020202020204"/>
              </a:rPr>
              <a:t>在大型社交网络上追踪信息</a:t>
            </a:r>
            <a:endParaRPr sz="1800" dirty="0">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578485" y="1915795"/>
            <a:ext cx="6537325" cy="3543935"/>
          </a:xfrm>
          <a:prstGeom prst="rect">
            <a:avLst/>
          </a:prstGeom>
        </p:spPr>
      </p:pic>
      <p:sp>
        <p:nvSpPr>
          <p:cNvPr id="4" name="object 4"/>
          <p:cNvSpPr/>
          <p:nvPr/>
        </p:nvSpPr>
        <p:spPr>
          <a:xfrm>
            <a:off x="4522978" y="1915540"/>
            <a:ext cx="4622291" cy="3337560"/>
          </a:xfrm>
          <a:prstGeom prst="rect">
            <a:avLst/>
          </a:prstGeom>
          <a:blipFill>
            <a:blip r:embed="rId2" cstate="print"/>
            <a:stretch>
              <a:fillRect/>
            </a:stretch>
          </a:blipFill>
        </p:spPr>
        <p:txBody>
          <a:bodyPr wrap="square" lIns="0" tIns="0" rIns="0" bIns="0" rtlCol="0"/>
          <a:lstStyle/>
          <a:p/>
        </p:txBody>
      </p:sp>
      <p:sp>
        <p:nvSpPr>
          <p:cNvPr id="2" name="object 2"/>
          <p:cNvSpPr txBox="1">
            <a:spLocks noGrp="1"/>
          </p:cNvSpPr>
          <p:nvPr>
            <p:ph type="title"/>
          </p:nvPr>
        </p:nvSpPr>
        <p:spPr>
          <a:xfrm>
            <a:off x="3195320" y="791210"/>
            <a:ext cx="3122295" cy="873760"/>
          </a:xfrm>
          <a:prstGeom prst="rect">
            <a:avLst/>
          </a:prstGeom>
        </p:spPr>
        <p:txBody>
          <a:bodyPr vert="horz" wrap="square" lIns="0" tIns="12065" rIns="0" bIns="0" rtlCol="0">
            <a:spAutoFit/>
          </a:bodyPr>
          <a:lstStyle/>
          <a:p>
            <a:pPr marL="12700">
              <a:lnSpc>
                <a:spcPct val="100000"/>
              </a:lnSpc>
              <a:spcBef>
                <a:spcPts val="95"/>
              </a:spcBef>
            </a:pPr>
            <a:r>
              <a:rPr dirty="0">
                <a:sym typeface="+mn-ea"/>
              </a:rPr>
              <a:t>CGP的工作是什么</a:t>
            </a:r>
            <a:br>
              <a:rPr dirty="0"/>
            </a:br>
            <a:endParaRPr dirty="0"/>
          </a:p>
        </p:txBody>
      </p:sp>
      <p:sp>
        <p:nvSpPr>
          <p:cNvPr id="3" name="object 3"/>
          <p:cNvSpPr txBox="1"/>
          <p:nvPr/>
        </p:nvSpPr>
        <p:spPr>
          <a:xfrm>
            <a:off x="5488304" y="5389499"/>
            <a:ext cx="2742565" cy="289560"/>
          </a:xfrm>
          <a:prstGeom prst="rect">
            <a:avLst/>
          </a:prstGeom>
        </p:spPr>
        <p:txBody>
          <a:bodyPr vert="horz" wrap="square" lIns="0" tIns="12700" rIns="0" bIns="0" rtlCol="0">
            <a:spAutoFit/>
          </a:bodyPr>
          <a:lstStyle/>
          <a:p>
            <a:pPr marL="509270" marR="5080" indent="-497205">
              <a:lnSpc>
                <a:spcPct val="100000"/>
              </a:lnSpc>
              <a:spcBef>
                <a:spcPts val="100"/>
              </a:spcBef>
            </a:pPr>
            <a:r>
              <a:rPr sz="1800" dirty="0">
                <a:solidFill>
                  <a:srgbClr val="FF0000"/>
                </a:solidFill>
                <a:latin typeface="Arial" panose="020B0604020202020204"/>
                <a:cs typeface="Arial" panose="020B0604020202020204"/>
              </a:rPr>
              <a:t>严重的缓存干扰和内存墙</a:t>
            </a:r>
            <a:endParaRPr sz="1800" dirty="0">
              <a:solidFill>
                <a:srgbClr val="FF0000"/>
              </a:solidFill>
              <a:latin typeface="Arial" panose="020B0604020202020204"/>
              <a:cs typeface="Arial" panose="020B0604020202020204"/>
            </a:endParaRPr>
          </a:p>
        </p:txBody>
      </p:sp>
      <p:sp>
        <p:nvSpPr>
          <p:cNvPr id="5" name="object 5"/>
          <p:cNvSpPr/>
          <p:nvPr/>
        </p:nvSpPr>
        <p:spPr>
          <a:xfrm>
            <a:off x="4639310" y="4287520"/>
            <a:ext cx="4505960" cy="2470150"/>
          </a:xfrm>
          <a:custGeom>
            <a:avLst/>
            <a:gdLst/>
            <a:ahLst/>
            <a:cxnLst/>
            <a:rect l="l" t="t" r="r" b="b"/>
            <a:pathLst>
              <a:path w="4572000" h="3241675">
                <a:moveTo>
                  <a:pt x="2286000" y="870458"/>
                </a:moveTo>
                <a:lnTo>
                  <a:pt x="3073780" y="0"/>
                </a:lnTo>
                <a:lnTo>
                  <a:pt x="2996183" y="799084"/>
                </a:lnTo>
                <a:lnTo>
                  <a:pt x="3890391" y="668909"/>
                </a:lnTo>
                <a:lnTo>
                  <a:pt x="3535299" y="1097788"/>
                </a:lnTo>
                <a:lnTo>
                  <a:pt x="4465574" y="1221105"/>
                </a:lnTo>
                <a:lnTo>
                  <a:pt x="3726815" y="1572006"/>
                </a:lnTo>
                <a:lnTo>
                  <a:pt x="4572000" y="1994408"/>
                </a:lnTo>
                <a:lnTo>
                  <a:pt x="3563874" y="1942211"/>
                </a:lnTo>
                <a:lnTo>
                  <a:pt x="3840733" y="2715514"/>
                </a:lnTo>
                <a:lnTo>
                  <a:pt x="2967608" y="2169541"/>
                </a:lnTo>
                <a:lnTo>
                  <a:pt x="2803905" y="2962021"/>
                </a:lnTo>
                <a:lnTo>
                  <a:pt x="2229230" y="2241296"/>
                </a:lnTo>
                <a:lnTo>
                  <a:pt x="1796034" y="3241548"/>
                </a:lnTo>
                <a:lnTo>
                  <a:pt x="1632965" y="2345182"/>
                </a:lnTo>
                <a:lnTo>
                  <a:pt x="1007999" y="2643759"/>
                </a:lnTo>
                <a:lnTo>
                  <a:pt x="1199514" y="2091563"/>
                </a:lnTo>
                <a:lnTo>
                  <a:pt x="28575" y="2189099"/>
                </a:lnTo>
                <a:lnTo>
                  <a:pt x="787780" y="1767078"/>
                </a:lnTo>
                <a:lnTo>
                  <a:pt x="0" y="1292860"/>
                </a:lnTo>
                <a:lnTo>
                  <a:pt x="979424" y="1143127"/>
                </a:lnTo>
                <a:lnTo>
                  <a:pt x="78359" y="344424"/>
                </a:lnTo>
                <a:lnTo>
                  <a:pt x="1547749" y="948436"/>
                </a:lnTo>
                <a:lnTo>
                  <a:pt x="1767839" y="344424"/>
                </a:lnTo>
                <a:lnTo>
                  <a:pt x="2286000" y="870458"/>
                </a:lnTo>
                <a:close/>
              </a:path>
            </a:pathLst>
          </a:custGeom>
          <a:ln w="15240">
            <a:solidFill>
              <a:srgbClr val="FF0000"/>
            </a:solidFill>
            <a:prstDash val="sysDash"/>
          </a:ln>
        </p:spPr>
        <p:txBody>
          <a:bodyPr wrap="square" lIns="0" tIns="0" rIns="0" bIns="0" rtlCol="0"/>
          <a:lstStyle/>
          <a:p/>
        </p:txBody>
      </p:sp>
      <p:sp>
        <p:nvSpPr>
          <p:cNvPr id="2018" name="object 2018"/>
          <p:cNvSpPr/>
          <p:nvPr/>
        </p:nvSpPr>
        <p:spPr>
          <a:xfrm>
            <a:off x="7765432" y="57723"/>
            <a:ext cx="1355463" cy="931275"/>
          </a:xfrm>
          <a:prstGeom prst="rect">
            <a:avLst/>
          </a:prstGeom>
          <a:blipFill>
            <a:blip r:embed="rId3" cstate="print"/>
            <a:stretch>
              <a:fillRect/>
            </a:stretch>
          </a:blipFill>
        </p:spPr>
        <p:txBody>
          <a:bodyPr wrap="square" lIns="0" tIns="0" rIns="0" bIns="0" rtlCol="0"/>
          <a:lstStyle/>
          <a:p/>
        </p:txBody>
      </p:sp>
      <p:sp>
        <p:nvSpPr>
          <p:cNvPr id="2019" name="object 2019"/>
          <p:cNvSpPr/>
          <p:nvPr/>
        </p:nvSpPr>
        <p:spPr>
          <a:xfrm>
            <a:off x="183194" y="213985"/>
            <a:ext cx="891036" cy="376559"/>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8630" y="1934717"/>
            <a:ext cx="8281670" cy="3558540"/>
          </a:xfrm>
          <a:custGeom>
            <a:avLst/>
            <a:gdLst/>
            <a:ahLst/>
            <a:cxnLst/>
            <a:rect l="l" t="t" r="r" b="b"/>
            <a:pathLst>
              <a:path w="8281670" h="3558540">
                <a:moveTo>
                  <a:pt x="0" y="593090"/>
                </a:moveTo>
                <a:lnTo>
                  <a:pt x="1966" y="544450"/>
                </a:lnTo>
                <a:lnTo>
                  <a:pt x="7762" y="496892"/>
                </a:lnTo>
                <a:lnTo>
                  <a:pt x="17237" y="450570"/>
                </a:lnTo>
                <a:lnTo>
                  <a:pt x="30237" y="405635"/>
                </a:lnTo>
                <a:lnTo>
                  <a:pt x="46609" y="362241"/>
                </a:lnTo>
                <a:lnTo>
                  <a:pt x="66201" y="320540"/>
                </a:lnTo>
                <a:lnTo>
                  <a:pt x="88861" y="280685"/>
                </a:lnTo>
                <a:lnTo>
                  <a:pt x="114435" y="242828"/>
                </a:lnTo>
                <a:lnTo>
                  <a:pt x="142771" y="207122"/>
                </a:lnTo>
                <a:lnTo>
                  <a:pt x="173716" y="173720"/>
                </a:lnTo>
                <a:lnTo>
                  <a:pt x="207119" y="142774"/>
                </a:lnTo>
                <a:lnTo>
                  <a:pt x="242825" y="114438"/>
                </a:lnTo>
                <a:lnTo>
                  <a:pt x="280682" y="88863"/>
                </a:lnTo>
                <a:lnTo>
                  <a:pt x="320539" y="66203"/>
                </a:lnTo>
                <a:lnTo>
                  <a:pt x="362241" y="46610"/>
                </a:lnTo>
                <a:lnTo>
                  <a:pt x="405637" y="30238"/>
                </a:lnTo>
                <a:lnTo>
                  <a:pt x="450574" y="17238"/>
                </a:lnTo>
                <a:lnTo>
                  <a:pt x="496899" y="7763"/>
                </a:lnTo>
                <a:lnTo>
                  <a:pt x="544459" y="1966"/>
                </a:lnTo>
                <a:lnTo>
                  <a:pt x="593102" y="0"/>
                </a:lnTo>
                <a:lnTo>
                  <a:pt x="7688326" y="0"/>
                </a:lnTo>
                <a:lnTo>
                  <a:pt x="7736965" y="1966"/>
                </a:lnTo>
                <a:lnTo>
                  <a:pt x="7784523" y="7763"/>
                </a:lnTo>
                <a:lnTo>
                  <a:pt x="7830845" y="17238"/>
                </a:lnTo>
                <a:lnTo>
                  <a:pt x="7875780" y="30238"/>
                </a:lnTo>
                <a:lnTo>
                  <a:pt x="7919174" y="46610"/>
                </a:lnTo>
                <a:lnTo>
                  <a:pt x="7960875" y="66203"/>
                </a:lnTo>
                <a:lnTo>
                  <a:pt x="8000730" y="88863"/>
                </a:lnTo>
                <a:lnTo>
                  <a:pt x="8038587" y="114438"/>
                </a:lnTo>
                <a:lnTo>
                  <a:pt x="8074293" y="142774"/>
                </a:lnTo>
                <a:lnTo>
                  <a:pt x="8107695" y="173720"/>
                </a:lnTo>
                <a:lnTo>
                  <a:pt x="8138641" y="207122"/>
                </a:lnTo>
                <a:lnTo>
                  <a:pt x="8166977" y="242828"/>
                </a:lnTo>
                <a:lnTo>
                  <a:pt x="8192552" y="280685"/>
                </a:lnTo>
                <a:lnTo>
                  <a:pt x="8215212" y="320540"/>
                </a:lnTo>
                <a:lnTo>
                  <a:pt x="8234805" y="362241"/>
                </a:lnTo>
                <a:lnTo>
                  <a:pt x="8251177" y="405635"/>
                </a:lnTo>
                <a:lnTo>
                  <a:pt x="8264177" y="450570"/>
                </a:lnTo>
                <a:lnTo>
                  <a:pt x="8273652" y="496892"/>
                </a:lnTo>
                <a:lnTo>
                  <a:pt x="8279449" y="544450"/>
                </a:lnTo>
                <a:lnTo>
                  <a:pt x="8281416" y="593090"/>
                </a:lnTo>
                <a:lnTo>
                  <a:pt x="8281416" y="2965450"/>
                </a:lnTo>
                <a:lnTo>
                  <a:pt x="8279449" y="3014089"/>
                </a:lnTo>
                <a:lnTo>
                  <a:pt x="8273652" y="3061647"/>
                </a:lnTo>
                <a:lnTo>
                  <a:pt x="8264177" y="3107969"/>
                </a:lnTo>
                <a:lnTo>
                  <a:pt x="8251177" y="3152904"/>
                </a:lnTo>
                <a:lnTo>
                  <a:pt x="8234805" y="3196298"/>
                </a:lnTo>
                <a:lnTo>
                  <a:pt x="8215212" y="3237999"/>
                </a:lnTo>
                <a:lnTo>
                  <a:pt x="8192552" y="3277854"/>
                </a:lnTo>
                <a:lnTo>
                  <a:pt x="8166977" y="3315711"/>
                </a:lnTo>
                <a:lnTo>
                  <a:pt x="8138641" y="3351417"/>
                </a:lnTo>
                <a:lnTo>
                  <a:pt x="8107695" y="3384819"/>
                </a:lnTo>
                <a:lnTo>
                  <a:pt x="8074293" y="3415765"/>
                </a:lnTo>
                <a:lnTo>
                  <a:pt x="8038587" y="3444101"/>
                </a:lnTo>
                <a:lnTo>
                  <a:pt x="8000730" y="3469676"/>
                </a:lnTo>
                <a:lnTo>
                  <a:pt x="7960875" y="3492336"/>
                </a:lnTo>
                <a:lnTo>
                  <a:pt x="7919174" y="3511929"/>
                </a:lnTo>
                <a:lnTo>
                  <a:pt x="7875780" y="3528301"/>
                </a:lnTo>
                <a:lnTo>
                  <a:pt x="7830845" y="3541301"/>
                </a:lnTo>
                <a:lnTo>
                  <a:pt x="7784523" y="3550776"/>
                </a:lnTo>
                <a:lnTo>
                  <a:pt x="7736965" y="3556573"/>
                </a:lnTo>
                <a:lnTo>
                  <a:pt x="7688326" y="3558540"/>
                </a:lnTo>
                <a:lnTo>
                  <a:pt x="593102" y="3558540"/>
                </a:lnTo>
                <a:lnTo>
                  <a:pt x="544459" y="3556573"/>
                </a:lnTo>
                <a:lnTo>
                  <a:pt x="496899" y="3550776"/>
                </a:lnTo>
                <a:lnTo>
                  <a:pt x="450574" y="3541301"/>
                </a:lnTo>
                <a:lnTo>
                  <a:pt x="405637" y="3528301"/>
                </a:lnTo>
                <a:lnTo>
                  <a:pt x="362241" y="3511929"/>
                </a:lnTo>
                <a:lnTo>
                  <a:pt x="320539" y="3492336"/>
                </a:lnTo>
                <a:lnTo>
                  <a:pt x="280682" y="3469676"/>
                </a:lnTo>
                <a:lnTo>
                  <a:pt x="242825" y="3444101"/>
                </a:lnTo>
                <a:lnTo>
                  <a:pt x="207119" y="3415765"/>
                </a:lnTo>
                <a:lnTo>
                  <a:pt x="173716" y="3384819"/>
                </a:lnTo>
                <a:lnTo>
                  <a:pt x="142771" y="3351417"/>
                </a:lnTo>
                <a:lnTo>
                  <a:pt x="114435" y="3315711"/>
                </a:lnTo>
                <a:lnTo>
                  <a:pt x="88861" y="3277854"/>
                </a:lnTo>
                <a:lnTo>
                  <a:pt x="66201" y="3237999"/>
                </a:lnTo>
                <a:lnTo>
                  <a:pt x="46609" y="3196298"/>
                </a:lnTo>
                <a:lnTo>
                  <a:pt x="30237" y="3152904"/>
                </a:lnTo>
                <a:lnTo>
                  <a:pt x="17237" y="3107969"/>
                </a:lnTo>
                <a:lnTo>
                  <a:pt x="7762" y="3061647"/>
                </a:lnTo>
                <a:lnTo>
                  <a:pt x="1966" y="3014089"/>
                </a:lnTo>
                <a:lnTo>
                  <a:pt x="0" y="2965450"/>
                </a:lnTo>
                <a:lnTo>
                  <a:pt x="0" y="593090"/>
                </a:lnTo>
                <a:close/>
              </a:path>
            </a:pathLst>
          </a:custGeom>
          <a:ln w="25908">
            <a:solidFill>
              <a:srgbClr val="FF9900"/>
            </a:solidFill>
          </a:ln>
        </p:spPr>
        <p:txBody>
          <a:bodyPr wrap="square" lIns="0" tIns="0" rIns="0" bIns="0" rtlCol="0"/>
          <a:lstStyle/>
          <a:p/>
        </p:txBody>
      </p:sp>
      <p:sp>
        <p:nvSpPr>
          <p:cNvPr id="3" name="object 3"/>
          <p:cNvSpPr txBox="1">
            <a:spLocks noGrp="1"/>
          </p:cNvSpPr>
          <p:nvPr>
            <p:ph type="title"/>
          </p:nvPr>
        </p:nvSpPr>
        <p:spPr>
          <a:xfrm>
            <a:off x="460044" y="945642"/>
            <a:ext cx="8289925" cy="442595"/>
          </a:xfrm>
          <a:prstGeom prst="rect">
            <a:avLst/>
          </a:prstGeom>
        </p:spPr>
        <p:txBody>
          <a:bodyPr vert="horz" wrap="square" lIns="0" tIns="12065" rIns="0" bIns="0" rtlCol="0">
            <a:spAutoFit/>
          </a:bodyPr>
          <a:lstStyle/>
          <a:p>
            <a:pPr marL="12700">
              <a:lnSpc>
                <a:spcPct val="100000"/>
              </a:lnSpc>
              <a:spcBef>
                <a:spcPts val="95"/>
              </a:spcBef>
            </a:pPr>
            <a:r>
              <a:rPr spc="-5" dirty="0"/>
              <a:t>Challenges: </a:t>
            </a:r>
            <a:r>
              <a:rPr dirty="0"/>
              <a:t>CGP作业中的数据访问问题</a:t>
            </a:r>
            <a:endParaRPr dirty="0"/>
          </a:p>
        </p:txBody>
      </p:sp>
      <p:sp>
        <p:nvSpPr>
          <p:cNvPr id="4" name="object 4"/>
          <p:cNvSpPr/>
          <p:nvPr/>
        </p:nvSpPr>
        <p:spPr>
          <a:xfrm>
            <a:off x="1631135" y="4054916"/>
            <a:ext cx="795020" cy="156210"/>
          </a:xfrm>
          <a:custGeom>
            <a:avLst/>
            <a:gdLst/>
            <a:ahLst/>
            <a:cxnLst/>
            <a:rect l="l" t="t" r="r" b="b"/>
            <a:pathLst>
              <a:path w="795019" h="156210">
                <a:moveTo>
                  <a:pt x="794769" y="0"/>
                </a:moveTo>
                <a:lnTo>
                  <a:pt x="0" y="155861"/>
                </a:lnTo>
              </a:path>
            </a:pathLst>
          </a:custGeom>
          <a:ln w="11369">
            <a:solidFill>
              <a:srgbClr val="FF00FF"/>
            </a:solidFill>
          </a:ln>
        </p:spPr>
        <p:txBody>
          <a:bodyPr wrap="square" lIns="0" tIns="0" rIns="0" bIns="0" rtlCol="0"/>
          <a:lstStyle/>
          <a:p/>
        </p:txBody>
      </p:sp>
      <p:sp>
        <p:nvSpPr>
          <p:cNvPr id="5" name="object 5"/>
          <p:cNvSpPr/>
          <p:nvPr/>
        </p:nvSpPr>
        <p:spPr>
          <a:xfrm>
            <a:off x="2563166" y="3717157"/>
            <a:ext cx="796925" cy="299720"/>
          </a:xfrm>
          <a:custGeom>
            <a:avLst/>
            <a:gdLst/>
            <a:ahLst/>
            <a:cxnLst/>
            <a:rect l="l" t="t" r="r" b="b"/>
            <a:pathLst>
              <a:path w="796925" h="299720">
                <a:moveTo>
                  <a:pt x="796652" y="0"/>
                </a:moveTo>
                <a:lnTo>
                  <a:pt x="0" y="299617"/>
                </a:lnTo>
              </a:path>
            </a:pathLst>
          </a:custGeom>
          <a:ln w="11376">
            <a:solidFill>
              <a:srgbClr val="FF00FF"/>
            </a:solidFill>
          </a:ln>
        </p:spPr>
        <p:txBody>
          <a:bodyPr wrap="square" lIns="0" tIns="0" rIns="0" bIns="0" rtlCol="0"/>
          <a:lstStyle/>
          <a:p/>
        </p:txBody>
      </p:sp>
      <p:sp>
        <p:nvSpPr>
          <p:cNvPr id="6" name="object 6"/>
          <p:cNvSpPr/>
          <p:nvPr/>
        </p:nvSpPr>
        <p:spPr>
          <a:xfrm>
            <a:off x="3485567" y="3035001"/>
            <a:ext cx="818515" cy="615315"/>
          </a:xfrm>
          <a:custGeom>
            <a:avLst/>
            <a:gdLst/>
            <a:ahLst/>
            <a:cxnLst/>
            <a:rect l="l" t="t" r="r" b="b"/>
            <a:pathLst>
              <a:path w="818514" h="615314">
                <a:moveTo>
                  <a:pt x="818034" y="0"/>
                </a:moveTo>
                <a:lnTo>
                  <a:pt x="0" y="614740"/>
                </a:lnTo>
              </a:path>
            </a:pathLst>
          </a:custGeom>
          <a:ln w="11394">
            <a:solidFill>
              <a:srgbClr val="FF00FF"/>
            </a:solidFill>
          </a:ln>
        </p:spPr>
        <p:txBody>
          <a:bodyPr wrap="square" lIns="0" tIns="0" rIns="0" bIns="0" rtlCol="0"/>
          <a:lstStyle/>
          <a:p/>
        </p:txBody>
      </p:sp>
      <p:sp>
        <p:nvSpPr>
          <p:cNvPr id="7" name="object 7"/>
          <p:cNvSpPr/>
          <p:nvPr/>
        </p:nvSpPr>
        <p:spPr>
          <a:xfrm>
            <a:off x="1518919" y="4181807"/>
            <a:ext cx="76200" cy="73025"/>
          </a:xfrm>
          <a:custGeom>
            <a:avLst/>
            <a:gdLst/>
            <a:ahLst/>
            <a:cxnLst/>
            <a:rect l="l" t="t" r="r" b="b"/>
            <a:pathLst>
              <a:path w="76200" h="73025">
                <a:moveTo>
                  <a:pt x="0" y="72977"/>
                </a:moveTo>
                <a:lnTo>
                  <a:pt x="75670" y="72977"/>
                </a:lnTo>
                <a:lnTo>
                  <a:pt x="75670" y="0"/>
                </a:lnTo>
                <a:lnTo>
                  <a:pt x="0" y="0"/>
                </a:lnTo>
                <a:lnTo>
                  <a:pt x="0" y="72977"/>
                </a:lnTo>
                <a:close/>
              </a:path>
            </a:pathLst>
          </a:custGeom>
          <a:ln w="5885">
            <a:solidFill>
              <a:srgbClr val="FF00FF"/>
            </a:solidFill>
          </a:ln>
        </p:spPr>
        <p:txBody>
          <a:bodyPr wrap="square" lIns="0" tIns="0" rIns="0" bIns="0" rtlCol="0"/>
          <a:lstStyle/>
          <a:p/>
        </p:txBody>
      </p:sp>
      <p:sp>
        <p:nvSpPr>
          <p:cNvPr id="8" name="object 8"/>
          <p:cNvSpPr/>
          <p:nvPr/>
        </p:nvSpPr>
        <p:spPr>
          <a:xfrm>
            <a:off x="2453117" y="3999167"/>
            <a:ext cx="75565" cy="73025"/>
          </a:xfrm>
          <a:custGeom>
            <a:avLst/>
            <a:gdLst/>
            <a:ahLst/>
            <a:cxnLst/>
            <a:rect l="l" t="t" r="r" b="b"/>
            <a:pathLst>
              <a:path w="75564" h="73025">
                <a:moveTo>
                  <a:pt x="0" y="72977"/>
                </a:moveTo>
                <a:lnTo>
                  <a:pt x="75302" y="72977"/>
                </a:lnTo>
                <a:lnTo>
                  <a:pt x="75302" y="0"/>
                </a:lnTo>
                <a:lnTo>
                  <a:pt x="0" y="0"/>
                </a:lnTo>
                <a:lnTo>
                  <a:pt x="0" y="72977"/>
                </a:lnTo>
                <a:close/>
              </a:path>
            </a:pathLst>
          </a:custGeom>
          <a:ln w="5885">
            <a:solidFill>
              <a:srgbClr val="FF00FF"/>
            </a:solidFill>
          </a:ln>
        </p:spPr>
        <p:txBody>
          <a:bodyPr wrap="square" lIns="0" tIns="0" rIns="0" bIns="0" rtlCol="0"/>
          <a:lstStyle/>
          <a:p/>
        </p:txBody>
      </p:sp>
      <p:sp>
        <p:nvSpPr>
          <p:cNvPr id="9" name="object 9"/>
          <p:cNvSpPr/>
          <p:nvPr/>
        </p:nvSpPr>
        <p:spPr>
          <a:xfrm>
            <a:off x="3384789" y="3649690"/>
            <a:ext cx="74295" cy="73025"/>
          </a:xfrm>
          <a:custGeom>
            <a:avLst/>
            <a:gdLst/>
            <a:ahLst/>
            <a:cxnLst/>
            <a:rect l="l" t="t" r="r" b="b"/>
            <a:pathLst>
              <a:path w="74295" h="73025">
                <a:moveTo>
                  <a:pt x="0" y="72977"/>
                </a:moveTo>
                <a:lnTo>
                  <a:pt x="73824" y="72977"/>
                </a:lnTo>
                <a:lnTo>
                  <a:pt x="73824" y="0"/>
                </a:lnTo>
                <a:lnTo>
                  <a:pt x="0" y="0"/>
                </a:lnTo>
                <a:lnTo>
                  <a:pt x="0" y="72977"/>
                </a:lnTo>
                <a:close/>
              </a:path>
            </a:pathLst>
          </a:custGeom>
          <a:ln w="5886">
            <a:solidFill>
              <a:srgbClr val="FF00FF"/>
            </a:solidFill>
          </a:ln>
        </p:spPr>
        <p:txBody>
          <a:bodyPr wrap="square" lIns="0" tIns="0" rIns="0" bIns="0" rtlCol="0"/>
          <a:lstStyle/>
          <a:p/>
        </p:txBody>
      </p:sp>
      <p:sp>
        <p:nvSpPr>
          <p:cNvPr id="10" name="object 10"/>
          <p:cNvSpPr/>
          <p:nvPr/>
        </p:nvSpPr>
        <p:spPr>
          <a:xfrm>
            <a:off x="4319151" y="2950736"/>
            <a:ext cx="73660" cy="73025"/>
          </a:xfrm>
          <a:custGeom>
            <a:avLst/>
            <a:gdLst/>
            <a:ahLst/>
            <a:cxnLst/>
            <a:rect l="l" t="t" r="r" b="b"/>
            <a:pathLst>
              <a:path w="73660" h="73025">
                <a:moveTo>
                  <a:pt x="0" y="72977"/>
                </a:moveTo>
                <a:lnTo>
                  <a:pt x="73455" y="72977"/>
                </a:lnTo>
                <a:lnTo>
                  <a:pt x="73455" y="0"/>
                </a:lnTo>
                <a:lnTo>
                  <a:pt x="0" y="0"/>
                </a:lnTo>
                <a:lnTo>
                  <a:pt x="0" y="72977"/>
                </a:lnTo>
                <a:close/>
              </a:path>
            </a:pathLst>
          </a:custGeom>
          <a:ln w="5886">
            <a:solidFill>
              <a:srgbClr val="FF00FF"/>
            </a:solidFill>
          </a:ln>
        </p:spPr>
        <p:txBody>
          <a:bodyPr wrap="square" lIns="0" tIns="0" rIns="0" bIns="0" rtlCol="0"/>
          <a:lstStyle/>
          <a:p/>
        </p:txBody>
      </p:sp>
      <p:sp>
        <p:nvSpPr>
          <p:cNvPr id="11" name="object 11"/>
          <p:cNvSpPr/>
          <p:nvPr/>
        </p:nvSpPr>
        <p:spPr>
          <a:xfrm>
            <a:off x="1631135" y="4066649"/>
            <a:ext cx="795020" cy="144145"/>
          </a:xfrm>
          <a:custGeom>
            <a:avLst/>
            <a:gdLst/>
            <a:ahLst/>
            <a:cxnLst/>
            <a:rect l="l" t="t" r="r" b="b"/>
            <a:pathLst>
              <a:path w="795019" h="144145">
                <a:moveTo>
                  <a:pt x="794769" y="0"/>
                </a:moveTo>
                <a:lnTo>
                  <a:pt x="0" y="144127"/>
                </a:lnTo>
              </a:path>
            </a:pathLst>
          </a:custGeom>
          <a:ln w="11368">
            <a:solidFill>
              <a:srgbClr val="00FF00"/>
            </a:solidFill>
          </a:ln>
        </p:spPr>
        <p:txBody>
          <a:bodyPr wrap="square" lIns="0" tIns="0" rIns="0" bIns="0" rtlCol="0"/>
          <a:lstStyle/>
          <a:p/>
        </p:txBody>
      </p:sp>
      <p:sp>
        <p:nvSpPr>
          <p:cNvPr id="12" name="object 12"/>
          <p:cNvSpPr/>
          <p:nvPr/>
        </p:nvSpPr>
        <p:spPr>
          <a:xfrm>
            <a:off x="2563166" y="3742094"/>
            <a:ext cx="796925" cy="286385"/>
          </a:xfrm>
          <a:custGeom>
            <a:avLst/>
            <a:gdLst/>
            <a:ahLst/>
            <a:cxnLst/>
            <a:rect l="l" t="t" r="r" b="b"/>
            <a:pathLst>
              <a:path w="796925" h="286385">
                <a:moveTo>
                  <a:pt x="796652" y="0"/>
                </a:moveTo>
                <a:lnTo>
                  <a:pt x="0" y="286042"/>
                </a:lnTo>
              </a:path>
            </a:pathLst>
          </a:custGeom>
          <a:ln w="11375">
            <a:solidFill>
              <a:srgbClr val="00FF00"/>
            </a:solidFill>
          </a:ln>
        </p:spPr>
        <p:txBody>
          <a:bodyPr wrap="square" lIns="0" tIns="0" rIns="0" bIns="0" rtlCol="0"/>
          <a:lstStyle/>
          <a:p/>
        </p:txBody>
      </p:sp>
      <p:sp>
        <p:nvSpPr>
          <p:cNvPr id="13" name="object 13"/>
          <p:cNvSpPr/>
          <p:nvPr/>
        </p:nvSpPr>
        <p:spPr>
          <a:xfrm>
            <a:off x="3487510" y="3160058"/>
            <a:ext cx="814069" cy="518795"/>
          </a:xfrm>
          <a:custGeom>
            <a:avLst/>
            <a:gdLst/>
            <a:ahLst/>
            <a:cxnLst/>
            <a:rect l="l" t="t" r="r" b="b"/>
            <a:pathLst>
              <a:path w="814070" h="518795">
                <a:moveTo>
                  <a:pt x="813848" y="0"/>
                </a:moveTo>
                <a:lnTo>
                  <a:pt x="0" y="518645"/>
                </a:lnTo>
              </a:path>
            </a:pathLst>
          </a:custGeom>
          <a:ln w="11388">
            <a:solidFill>
              <a:srgbClr val="00FF00"/>
            </a:solidFill>
          </a:ln>
        </p:spPr>
        <p:txBody>
          <a:bodyPr wrap="square" lIns="0" tIns="0" rIns="0" bIns="0" rtlCol="0"/>
          <a:lstStyle/>
          <a:p/>
        </p:txBody>
      </p:sp>
      <p:sp>
        <p:nvSpPr>
          <p:cNvPr id="14" name="object 14"/>
          <p:cNvSpPr/>
          <p:nvPr/>
        </p:nvSpPr>
        <p:spPr>
          <a:xfrm>
            <a:off x="1500472" y="4155763"/>
            <a:ext cx="120312" cy="103790"/>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2434775" y="3984856"/>
            <a:ext cx="119968" cy="103805"/>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3366745" y="3648583"/>
            <a:ext cx="119968" cy="104161"/>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4303601" y="3056389"/>
            <a:ext cx="114300" cy="98425"/>
          </a:xfrm>
          <a:custGeom>
            <a:avLst/>
            <a:gdLst/>
            <a:ahLst/>
            <a:cxnLst/>
            <a:rect l="l" t="t" r="r" b="b"/>
            <a:pathLst>
              <a:path w="114300" h="98425">
                <a:moveTo>
                  <a:pt x="58014" y="0"/>
                </a:moveTo>
                <a:lnTo>
                  <a:pt x="114085" y="97877"/>
                </a:lnTo>
                <a:lnTo>
                  <a:pt x="0" y="97877"/>
                </a:lnTo>
                <a:lnTo>
                  <a:pt x="58014" y="0"/>
                </a:lnTo>
                <a:close/>
              </a:path>
            </a:pathLst>
          </a:custGeom>
          <a:ln w="5883">
            <a:solidFill>
              <a:srgbClr val="00FF00"/>
            </a:solidFill>
          </a:ln>
        </p:spPr>
        <p:txBody>
          <a:bodyPr wrap="square" lIns="0" tIns="0" rIns="0" bIns="0" rtlCol="0"/>
          <a:lstStyle/>
          <a:p/>
        </p:txBody>
      </p:sp>
      <p:sp>
        <p:nvSpPr>
          <p:cNvPr id="18" name="object 18"/>
          <p:cNvSpPr/>
          <p:nvPr/>
        </p:nvSpPr>
        <p:spPr>
          <a:xfrm>
            <a:off x="1631135" y="4066649"/>
            <a:ext cx="795020" cy="144145"/>
          </a:xfrm>
          <a:custGeom>
            <a:avLst/>
            <a:gdLst/>
            <a:ahLst/>
            <a:cxnLst/>
            <a:rect l="l" t="t" r="r" b="b"/>
            <a:pathLst>
              <a:path w="795019" h="144145">
                <a:moveTo>
                  <a:pt x="794769" y="0"/>
                </a:moveTo>
                <a:lnTo>
                  <a:pt x="0" y="144127"/>
                </a:lnTo>
              </a:path>
            </a:pathLst>
          </a:custGeom>
          <a:ln w="11368">
            <a:solidFill>
              <a:srgbClr val="0000FF"/>
            </a:solidFill>
          </a:ln>
        </p:spPr>
        <p:txBody>
          <a:bodyPr wrap="square" lIns="0" tIns="0" rIns="0" bIns="0" rtlCol="0"/>
          <a:lstStyle/>
          <a:p/>
        </p:txBody>
      </p:sp>
      <p:sp>
        <p:nvSpPr>
          <p:cNvPr id="19" name="object 19"/>
          <p:cNvSpPr/>
          <p:nvPr/>
        </p:nvSpPr>
        <p:spPr>
          <a:xfrm>
            <a:off x="2563166" y="3743936"/>
            <a:ext cx="796925" cy="284480"/>
          </a:xfrm>
          <a:custGeom>
            <a:avLst/>
            <a:gdLst/>
            <a:ahLst/>
            <a:cxnLst/>
            <a:rect l="l" t="t" r="r" b="b"/>
            <a:pathLst>
              <a:path w="796925" h="284479">
                <a:moveTo>
                  <a:pt x="796652" y="0"/>
                </a:moveTo>
                <a:lnTo>
                  <a:pt x="0" y="284200"/>
                </a:lnTo>
              </a:path>
            </a:pathLst>
          </a:custGeom>
          <a:ln w="11375">
            <a:solidFill>
              <a:srgbClr val="0000FF"/>
            </a:solidFill>
          </a:ln>
        </p:spPr>
        <p:txBody>
          <a:bodyPr wrap="square" lIns="0" tIns="0" rIns="0" bIns="0" rtlCol="0"/>
          <a:lstStyle/>
          <a:p/>
        </p:txBody>
      </p:sp>
      <p:sp>
        <p:nvSpPr>
          <p:cNvPr id="20" name="object 20"/>
          <p:cNvSpPr/>
          <p:nvPr/>
        </p:nvSpPr>
        <p:spPr>
          <a:xfrm>
            <a:off x="3489304" y="3244420"/>
            <a:ext cx="810260" cy="440690"/>
          </a:xfrm>
          <a:custGeom>
            <a:avLst/>
            <a:gdLst/>
            <a:ahLst/>
            <a:cxnLst/>
            <a:rect l="l" t="t" r="r" b="b"/>
            <a:pathLst>
              <a:path w="810260" h="440689">
                <a:moveTo>
                  <a:pt x="810259" y="0"/>
                </a:moveTo>
                <a:lnTo>
                  <a:pt x="0" y="440076"/>
                </a:lnTo>
              </a:path>
            </a:pathLst>
          </a:custGeom>
          <a:ln w="11383">
            <a:solidFill>
              <a:srgbClr val="0000FF"/>
            </a:solidFill>
          </a:ln>
        </p:spPr>
        <p:txBody>
          <a:bodyPr wrap="square" lIns="0" tIns="0" rIns="0" bIns="0" rtlCol="0"/>
          <a:lstStyle/>
          <a:p/>
        </p:txBody>
      </p:sp>
      <p:sp>
        <p:nvSpPr>
          <p:cNvPr id="21" name="object 21"/>
          <p:cNvSpPr/>
          <p:nvPr/>
        </p:nvSpPr>
        <p:spPr>
          <a:xfrm>
            <a:off x="1504538" y="4165297"/>
            <a:ext cx="112195" cy="105990"/>
          </a:xfrm>
          <a:prstGeom prst="rect">
            <a:avLst/>
          </a:prstGeom>
          <a:blipFill>
            <a:blip r:embed="rId4" cstate="print"/>
            <a:stretch>
              <a:fillRect/>
            </a:stretch>
          </a:blipFill>
        </p:spPr>
        <p:txBody>
          <a:bodyPr wrap="square" lIns="0" tIns="0" rIns="0" bIns="0" rtlCol="0"/>
          <a:lstStyle/>
          <a:p/>
        </p:txBody>
      </p:sp>
      <p:sp>
        <p:nvSpPr>
          <p:cNvPr id="22" name="object 22"/>
          <p:cNvSpPr/>
          <p:nvPr/>
        </p:nvSpPr>
        <p:spPr>
          <a:xfrm>
            <a:off x="2438362" y="3994390"/>
            <a:ext cx="112195" cy="106005"/>
          </a:xfrm>
          <a:prstGeom prst="rect">
            <a:avLst/>
          </a:prstGeom>
          <a:blipFill>
            <a:blip r:embed="rId5" cstate="print"/>
            <a:stretch>
              <a:fillRect/>
            </a:stretch>
          </a:blipFill>
        </p:spPr>
        <p:txBody>
          <a:bodyPr wrap="square" lIns="0" tIns="0" rIns="0" bIns="0" rtlCol="0"/>
          <a:lstStyle/>
          <a:p/>
        </p:txBody>
      </p:sp>
      <p:sp>
        <p:nvSpPr>
          <p:cNvPr id="23" name="object 23"/>
          <p:cNvSpPr/>
          <p:nvPr/>
        </p:nvSpPr>
        <p:spPr>
          <a:xfrm>
            <a:off x="3370483" y="3660315"/>
            <a:ext cx="112195" cy="105633"/>
          </a:xfrm>
          <a:prstGeom prst="rect">
            <a:avLst/>
          </a:prstGeom>
          <a:blipFill>
            <a:blip r:embed="rId6" cstate="print"/>
            <a:stretch>
              <a:fillRect/>
            </a:stretch>
          </a:blipFill>
        </p:spPr>
        <p:txBody>
          <a:bodyPr wrap="square" lIns="0" tIns="0" rIns="0" bIns="0" rtlCol="0"/>
          <a:lstStyle/>
          <a:p/>
        </p:txBody>
      </p:sp>
      <p:sp>
        <p:nvSpPr>
          <p:cNvPr id="24" name="object 24"/>
          <p:cNvSpPr/>
          <p:nvPr/>
        </p:nvSpPr>
        <p:spPr>
          <a:xfrm>
            <a:off x="4304396" y="3151323"/>
            <a:ext cx="112195" cy="105544"/>
          </a:xfrm>
          <a:prstGeom prst="rect">
            <a:avLst/>
          </a:prstGeom>
          <a:blipFill>
            <a:blip r:embed="rId7" cstate="print"/>
            <a:stretch>
              <a:fillRect/>
            </a:stretch>
          </a:blipFill>
        </p:spPr>
        <p:txBody>
          <a:bodyPr wrap="square" lIns="0" tIns="0" rIns="0" bIns="0" rtlCol="0"/>
          <a:lstStyle/>
          <a:p/>
        </p:txBody>
      </p:sp>
      <p:sp>
        <p:nvSpPr>
          <p:cNvPr id="25" name="object 25"/>
          <p:cNvSpPr/>
          <p:nvPr/>
        </p:nvSpPr>
        <p:spPr>
          <a:xfrm>
            <a:off x="1632989" y="4083892"/>
            <a:ext cx="791210" cy="128905"/>
          </a:xfrm>
          <a:custGeom>
            <a:avLst/>
            <a:gdLst/>
            <a:ahLst/>
            <a:cxnLst/>
            <a:rect l="l" t="t" r="r" b="b"/>
            <a:pathLst>
              <a:path w="791210" h="128904">
                <a:moveTo>
                  <a:pt x="790971" y="0"/>
                </a:moveTo>
                <a:lnTo>
                  <a:pt x="0" y="128710"/>
                </a:lnTo>
              </a:path>
            </a:pathLst>
          </a:custGeom>
          <a:ln w="11368">
            <a:solidFill>
              <a:srgbClr val="00FFFF"/>
            </a:solidFill>
          </a:ln>
        </p:spPr>
        <p:txBody>
          <a:bodyPr wrap="square" lIns="0" tIns="0" rIns="0" bIns="0" rtlCol="0"/>
          <a:lstStyle/>
          <a:p/>
        </p:txBody>
      </p:sp>
      <p:sp>
        <p:nvSpPr>
          <p:cNvPr id="26" name="object 26"/>
          <p:cNvSpPr/>
          <p:nvPr/>
        </p:nvSpPr>
        <p:spPr>
          <a:xfrm>
            <a:off x="2563166" y="3811039"/>
            <a:ext cx="796925" cy="240665"/>
          </a:xfrm>
          <a:custGeom>
            <a:avLst/>
            <a:gdLst/>
            <a:ahLst/>
            <a:cxnLst/>
            <a:rect l="l" t="t" r="r" b="b"/>
            <a:pathLst>
              <a:path w="796925" h="240664">
                <a:moveTo>
                  <a:pt x="796652" y="0"/>
                </a:moveTo>
                <a:lnTo>
                  <a:pt x="0" y="240207"/>
                </a:lnTo>
              </a:path>
            </a:pathLst>
          </a:custGeom>
          <a:ln w="11372">
            <a:solidFill>
              <a:srgbClr val="00FFFF"/>
            </a:solidFill>
          </a:ln>
        </p:spPr>
        <p:txBody>
          <a:bodyPr wrap="square" lIns="0" tIns="0" rIns="0" bIns="0" rtlCol="0"/>
          <a:lstStyle/>
          <a:p/>
        </p:txBody>
      </p:sp>
      <p:sp>
        <p:nvSpPr>
          <p:cNvPr id="27" name="object 27"/>
          <p:cNvSpPr/>
          <p:nvPr/>
        </p:nvSpPr>
        <p:spPr>
          <a:xfrm>
            <a:off x="3491547" y="3332792"/>
            <a:ext cx="806450" cy="424815"/>
          </a:xfrm>
          <a:custGeom>
            <a:avLst/>
            <a:gdLst/>
            <a:ahLst/>
            <a:cxnLst/>
            <a:rect l="l" t="t" r="r" b="b"/>
            <a:pathLst>
              <a:path w="806450" h="424814">
                <a:moveTo>
                  <a:pt x="806222" y="0"/>
                </a:moveTo>
                <a:lnTo>
                  <a:pt x="0" y="424704"/>
                </a:lnTo>
              </a:path>
            </a:pathLst>
          </a:custGeom>
          <a:ln w="11383">
            <a:solidFill>
              <a:srgbClr val="00FFFF"/>
            </a:solidFill>
          </a:ln>
        </p:spPr>
        <p:txBody>
          <a:bodyPr wrap="square" lIns="0" tIns="0" rIns="0" bIns="0" rtlCol="0"/>
          <a:lstStyle/>
          <a:p/>
        </p:txBody>
      </p:sp>
      <p:sp>
        <p:nvSpPr>
          <p:cNvPr id="28" name="object 28"/>
          <p:cNvSpPr/>
          <p:nvPr/>
        </p:nvSpPr>
        <p:spPr>
          <a:xfrm>
            <a:off x="1510443" y="4172989"/>
            <a:ext cx="90785" cy="92431"/>
          </a:xfrm>
          <a:prstGeom prst="rect">
            <a:avLst/>
          </a:prstGeom>
          <a:blipFill>
            <a:blip r:embed="rId8" cstate="print"/>
            <a:stretch>
              <a:fillRect/>
            </a:stretch>
          </a:blipFill>
        </p:spPr>
        <p:txBody>
          <a:bodyPr wrap="square" lIns="0" tIns="0" rIns="0" bIns="0" rtlCol="0"/>
          <a:lstStyle/>
          <a:p/>
        </p:txBody>
      </p:sp>
      <p:sp>
        <p:nvSpPr>
          <p:cNvPr id="29" name="object 29"/>
          <p:cNvSpPr/>
          <p:nvPr/>
        </p:nvSpPr>
        <p:spPr>
          <a:xfrm>
            <a:off x="2444343" y="4021540"/>
            <a:ext cx="93057" cy="90232"/>
          </a:xfrm>
          <a:prstGeom prst="rect">
            <a:avLst/>
          </a:prstGeom>
          <a:blipFill>
            <a:blip r:embed="rId9" cstate="print"/>
            <a:stretch>
              <a:fillRect/>
            </a:stretch>
          </a:blipFill>
        </p:spPr>
        <p:txBody>
          <a:bodyPr wrap="square" lIns="0" tIns="0" rIns="0" bIns="0" rtlCol="0"/>
          <a:lstStyle/>
          <a:p/>
        </p:txBody>
      </p:sp>
      <p:sp>
        <p:nvSpPr>
          <p:cNvPr id="30" name="object 30"/>
          <p:cNvSpPr/>
          <p:nvPr/>
        </p:nvSpPr>
        <p:spPr>
          <a:xfrm>
            <a:off x="3376314" y="3739151"/>
            <a:ext cx="92758" cy="90232"/>
          </a:xfrm>
          <a:prstGeom prst="rect">
            <a:avLst/>
          </a:prstGeom>
          <a:blipFill>
            <a:blip r:embed="rId10" cstate="print"/>
            <a:stretch>
              <a:fillRect/>
            </a:stretch>
          </a:blipFill>
        </p:spPr>
        <p:txBody>
          <a:bodyPr wrap="square" lIns="0" tIns="0" rIns="0" bIns="0" rtlCol="0"/>
          <a:lstStyle/>
          <a:p/>
        </p:txBody>
      </p:sp>
      <p:sp>
        <p:nvSpPr>
          <p:cNvPr id="31" name="object 31"/>
          <p:cNvSpPr/>
          <p:nvPr/>
        </p:nvSpPr>
        <p:spPr>
          <a:xfrm>
            <a:off x="4310227" y="3249200"/>
            <a:ext cx="90814" cy="90545"/>
          </a:xfrm>
          <a:prstGeom prst="rect">
            <a:avLst/>
          </a:prstGeom>
          <a:blipFill>
            <a:blip r:embed="rId11" cstate="print"/>
            <a:stretch>
              <a:fillRect/>
            </a:stretch>
          </a:blipFill>
        </p:spPr>
        <p:txBody>
          <a:bodyPr wrap="square" lIns="0" tIns="0" rIns="0" bIns="0" rtlCol="0"/>
          <a:lstStyle/>
          <a:p/>
        </p:txBody>
      </p:sp>
      <p:sp>
        <p:nvSpPr>
          <p:cNvPr id="32" name="object 32"/>
          <p:cNvSpPr txBox="1"/>
          <p:nvPr/>
        </p:nvSpPr>
        <p:spPr>
          <a:xfrm>
            <a:off x="1164038" y="2223732"/>
            <a:ext cx="156845" cy="2395855"/>
          </a:xfrm>
          <a:prstGeom prst="rect">
            <a:avLst/>
          </a:prstGeom>
        </p:spPr>
        <p:txBody>
          <a:bodyPr vert="horz" wrap="square" lIns="0" tIns="13335" rIns="0" bIns="0" rtlCol="0">
            <a:spAutoFit/>
          </a:bodyPr>
          <a:lstStyle/>
          <a:p>
            <a:pPr marL="12700">
              <a:lnSpc>
                <a:spcPct val="100000"/>
              </a:lnSpc>
              <a:spcBef>
                <a:spcPts val="105"/>
              </a:spcBef>
            </a:pPr>
            <a:r>
              <a:rPr sz="2050" spc="5" dirty="0">
                <a:latin typeface="Times New Roman" panose="02020603050405020304"/>
                <a:cs typeface="Times New Roman" panose="02020603050405020304"/>
              </a:rPr>
              <a:t>8</a:t>
            </a:r>
            <a:endParaRPr sz="2050">
              <a:latin typeface="Times New Roman" panose="02020603050405020304"/>
              <a:cs typeface="Times New Roman" panose="02020603050405020304"/>
            </a:endParaRPr>
          </a:p>
          <a:p>
            <a:pPr marL="12700">
              <a:lnSpc>
                <a:spcPct val="100000"/>
              </a:lnSpc>
              <a:spcBef>
                <a:spcPts val="1590"/>
              </a:spcBef>
            </a:pPr>
            <a:r>
              <a:rPr sz="2050" spc="5" dirty="0">
                <a:latin typeface="Times New Roman" panose="02020603050405020304"/>
                <a:cs typeface="Times New Roman" panose="02020603050405020304"/>
              </a:rPr>
              <a:t>6</a:t>
            </a:r>
            <a:endParaRPr sz="2050">
              <a:latin typeface="Times New Roman" panose="02020603050405020304"/>
              <a:cs typeface="Times New Roman" panose="02020603050405020304"/>
            </a:endParaRPr>
          </a:p>
          <a:p>
            <a:pPr marL="12700">
              <a:lnSpc>
                <a:spcPct val="100000"/>
              </a:lnSpc>
              <a:spcBef>
                <a:spcPts val="1595"/>
              </a:spcBef>
            </a:pPr>
            <a:r>
              <a:rPr sz="2050" spc="5" dirty="0">
                <a:latin typeface="Times New Roman" panose="02020603050405020304"/>
                <a:cs typeface="Times New Roman" panose="02020603050405020304"/>
              </a:rPr>
              <a:t>4</a:t>
            </a:r>
            <a:endParaRPr sz="2050">
              <a:latin typeface="Times New Roman" panose="02020603050405020304"/>
              <a:cs typeface="Times New Roman" panose="02020603050405020304"/>
            </a:endParaRPr>
          </a:p>
          <a:p>
            <a:pPr marL="12700">
              <a:lnSpc>
                <a:spcPct val="100000"/>
              </a:lnSpc>
              <a:spcBef>
                <a:spcPts val="1575"/>
              </a:spcBef>
            </a:pPr>
            <a:r>
              <a:rPr sz="2050" spc="5" dirty="0">
                <a:latin typeface="Times New Roman" panose="02020603050405020304"/>
                <a:cs typeface="Times New Roman" panose="02020603050405020304"/>
              </a:rPr>
              <a:t>2</a:t>
            </a:r>
            <a:endParaRPr sz="2050">
              <a:latin typeface="Times New Roman" panose="02020603050405020304"/>
              <a:cs typeface="Times New Roman" panose="02020603050405020304"/>
            </a:endParaRPr>
          </a:p>
          <a:p>
            <a:pPr marL="12700">
              <a:lnSpc>
                <a:spcPct val="100000"/>
              </a:lnSpc>
              <a:spcBef>
                <a:spcPts val="1595"/>
              </a:spcBef>
            </a:pPr>
            <a:r>
              <a:rPr sz="2050" spc="5" dirty="0">
                <a:latin typeface="Times New Roman" panose="02020603050405020304"/>
                <a:cs typeface="Times New Roman" panose="02020603050405020304"/>
              </a:rPr>
              <a:t>0</a:t>
            </a:r>
            <a:endParaRPr sz="2050">
              <a:latin typeface="Times New Roman" panose="02020603050405020304"/>
              <a:cs typeface="Times New Roman" panose="02020603050405020304"/>
            </a:endParaRPr>
          </a:p>
        </p:txBody>
      </p:sp>
      <p:sp>
        <p:nvSpPr>
          <p:cNvPr id="33" name="object 33"/>
          <p:cNvSpPr/>
          <p:nvPr/>
        </p:nvSpPr>
        <p:spPr>
          <a:xfrm>
            <a:off x="1561742" y="4481417"/>
            <a:ext cx="0" cy="40640"/>
          </a:xfrm>
          <a:custGeom>
            <a:avLst/>
            <a:gdLst/>
            <a:ahLst/>
            <a:cxnLst/>
            <a:rect l="l" t="t" r="r" b="b"/>
            <a:pathLst>
              <a:path h="40639">
                <a:moveTo>
                  <a:pt x="0" y="40339"/>
                </a:moveTo>
                <a:lnTo>
                  <a:pt x="0" y="0"/>
                </a:lnTo>
              </a:path>
            </a:pathLst>
          </a:custGeom>
          <a:ln w="7751">
            <a:solidFill>
              <a:srgbClr val="000000"/>
            </a:solidFill>
          </a:ln>
        </p:spPr>
        <p:txBody>
          <a:bodyPr wrap="square" lIns="0" tIns="0" rIns="0" bIns="0" rtlCol="0"/>
          <a:lstStyle/>
          <a:p/>
        </p:txBody>
      </p:sp>
      <p:sp>
        <p:nvSpPr>
          <p:cNvPr id="34" name="object 34"/>
          <p:cNvSpPr/>
          <p:nvPr/>
        </p:nvSpPr>
        <p:spPr>
          <a:xfrm>
            <a:off x="2495581" y="4481417"/>
            <a:ext cx="0" cy="40640"/>
          </a:xfrm>
          <a:custGeom>
            <a:avLst/>
            <a:gdLst/>
            <a:ahLst/>
            <a:cxnLst/>
            <a:rect l="l" t="t" r="r" b="b"/>
            <a:pathLst>
              <a:path h="40639">
                <a:moveTo>
                  <a:pt x="0" y="40339"/>
                </a:moveTo>
                <a:lnTo>
                  <a:pt x="0" y="0"/>
                </a:lnTo>
              </a:path>
            </a:pathLst>
          </a:custGeom>
          <a:ln w="7751">
            <a:solidFill>
              <a:srgbClr val="000000"/>
            </a:solidFill>
          </a:ln>
        </p:spPr>
        <p:txBody>
          <a:bodyPr wrap="square" lIns="0" tIns="0" rIns="0" bIns="0" rtlCol="0"/>
          <a:lstStyle/>
          <a:p/>
        </p:txBody>
      </p:sp>
      <p:sp>
        <p:nvSpPr>
          <p:cNvPr id="35" name="object 35"/>
          <p:cNvSpPr/>
          <p:nvPr/>
        </p:nvSpPr>
        <p:spPr>
          <a:xfrm>
            <a:off x="3427702" y="4481417"/>
            <a:ext cx="0" cy="40640"/>
          </a:xfrm>
          <a:custGeom>
            <a:avLst/>
            <a:gdLst/>
            <a:ahLst/>
            <a:cxnLst/>
            <a:rect l="l" t="t" r="r" b="b"/>
            <a:pathLst>
              <a:path h="40639">
                <a:moveTo>
                  <a:pt x="0" y="40339"/>
                </a:moveTo>
                <a:lnTo>
                  <a:pt x="0" y="0"/>
                </a:lnTo>
              </a:path>
            </a:pathLst>
          </a:custGeom>
          <a:ln w="7751">
            <a:solidFill>
              <a:srgbClr val="000000"/>
            </a:solidFill>
          </a:ln>
        </p:spPr>
        <p:txBody>
          <a:bodyPr wrap="square" lIns="0" tIns="0" rIns="0" bIns="0" rtlCol="0"/>
          <a:lstStyle/>
          <a:p/>
        </p:txBody>
      </p:sp>
      <p:sp>
        <p:nvSpPr>
          <p:cNvPr id="36" name="object 36"/>
          <p:cNvSpPr/>
          <p:nvPr/>
        </p:nvSpPr>
        <p:spPr>
          <a:xfrm>
            <a:off x="4361615" y="4481417"/>
            <a:ext cx="0" cy="40640"/>
          </a:xfrm>
          <a:custGeom>
            <a:avLst/>
            <a:gdLst/>
            <a:ahLst/>
            <a:cxnLst/>
            <a:rect l="l" t="t" r="r" b="b"/>
            <a:pathLst>
              <a:path h="40639">
                <a:moveTo>
                  <a:pt x="0" y="40339"/>
                </a:moveTo>
                <a:lnTo>
                  <a:pt x="0" y="0"/>
                </a:lnTo>
              </a:path>
            </a:pathLst>
          </a:custGeom>
          <a:ln w="7751">
            <a:solidFill>
              <a:srgbClr val="000000"/>
            </a:solidFill>
          </a:ln>
        </p:spPr>
        <p:txBody>
          <a:bodyPr wrap="square" lIns="0" tIns="0" rIns="0" bIns="0" rtlCol="0"/>
          <a:lstStyle/>
          <a:p/>
        </p:txBody>
      </p:sp>
      <p:sp>
        <p:nvSpPr>
          <p:cNvPr id="37" name="object 37"/>
          <p:cNvSpPr/>
          <p:nvPr/>
        </p:nvSpPr>
        <p:spPr>
          <a:xfrm>
            <a:off x="1376066" y="4481417"/>
            <a:ext cx="3171190" cy="0"/>
          </a:xfrm>
          <a:custGeom>
            <a:avLst/>
            <a:gdLst/>
            <a:ahLst/>
            <a:cxnLst/>
            <a:rect l="l" t="t" r="r" b="b"/>
            <a:pathLst>
              <a:path w="3171190">
                <a:moveTo>
                  <a:pt x="0" y="0"/>
                </a:moveTo>
                <a:lnTo>
                  <a:pt x="3171106" y="0"/>
                </a:lnTo>
              </a:path>
            </a:pathLst>
          </a:custGeom>
          <a:ln w="7699">
            <a:solidFill>
              <a:srgbClr val="000000"/>
            </a:solidFill>
          </a:ln>
        </p:spPr>
        <p:txBody>
          <a:bodyPr wrap="square" lIns="0" tIns="0" rIns="0" bIns="0" rtlCol="0"/>
          <a:lstStyle/>
          <a:p/>
        </p:txBody>
      </p:sp>
      <p:sp>
        <p:nvSpPr>
          <p:cNvPr id="38" name="object 38"/>
          <p:cNvSpPr/>
          <p:nvPr/>
        </p:nvSpPr>
        <p:spPr>
          <a:xfrm>
            <a:off x="1335471" y="4481417"/>
            <a:ext cx="40640" cy="0"/>
          </a:xfrm>
          <a:custGeom>
            <a:avLst/>
            <a:gdLst/>
            <a:ahLst/>
            <a:cxnLst/>
            <a:rect l="l" t="t" r="r" b="b"/>
            <a:pathLst>
              <a:path w="40640">
                <a:moveTo>
                  <a:pt x="0" y="0"/>
                </a:moveTo>
                <a:lnTo>
                  <a:pt x="40595" y="0"/>
                </a:lnTo>
              </a:path>
            </a:pathLst>
          </a:custGeom>
          <a:ln w="7699">
            <a:solidFill>
              <a:srgbClr val="000000"/>
            </a:solidFill>
          </a:ln>
        </p:spPr>
        <p:txBody>
          <a:bodyPr wrap="square" lIns="0" tIns="0" rIns="0" bIns="0" rtlCol="0"/>
          <a:lstStyle/>
          <a:p/>
        </p:txBody>
      </p:sp>
      <p:sp>
        <p:nvSpPr>
          <p:cNvPr id="39" name="object 39"/>
          <p:cNvSpPr/>
          <p:nvPr/>
        </p:nvSpPr>
        <p:spPr>
          <a:xfrm>
            <a:off x="1354669" y="4223980"/>
            <a:ext cx="21590" cy="0"/>
          </a:xfrm>
          <a:custGeom>
            <a:avLst/>
            <a:gdLst/>
            <a:ahLst/>
            <a:cxnLst/>
            <a:rect l="l" t="t" r="r" b="b"/>
            <a:pathLst>
              <a:path w="21590">
                <a:moveTo>
                  <a:pt x="0" y="0"/>
                </a:moveTo>
                <a:lnTo>
                  <a:pt x="21396" y="0"/>
                </a:lnTo>
              </a:path>
            </a:pathLst>
          </a:custGeom>
          <a:ln w="7699">
            <a:solidFill>
              <a:srgbClr val="000000"/>
            </a:solidFill>
          </a:ln>
        </p:spPr>
        <p:txBody>
          <a:bodyPr wrap="square" lIns="0" tIns="0" rIns="0" bIns="0" rtlCol="0"/>
          <a:lstStyle/>
          <a:p/>
        </p:txBody>
      </p:sp>
      <p:sp>
        <p:nvSpPr>
          <p:cNvPr id="40" name="object 40"/>
          <p:cNvSpPr/>
          <p:nvPr/>
        </p:nvSpPr>
        <p:spPr>
          <a:xfrm>
            <a:off x="1335471" y="3966529"/>
            <a:ext cx="40640" cy="0"/>
          </a:xfrm>
          <a:custGeom>
            <a:avLst/>
            <a:gdLst/>
            <a:ahLst/>
            <a:cxnLst/>
            <a:rect l="l" t="t" r="r" b="b"/>
            <a:pathLst>
              <a:path w="40640">
                <a:moveTo>
                  <a:pt x="0" y="0"/>
                </a:moveTo>
                <a:lnTo>
                  <a:pt x="40595" y="0"/>
                </a:lnTo>
              </a:path>
            </a:pathLst>
          </a:custGeom>
          <a:ln w="7699">
            <a:solidFill>
              <a:srgbClr val="000000"/>
            </a:solidFill>
          </a:ln>
        </p:spPr>
        <p:txBody>
          <a:bodyPr wrap="square" lIns="0" tIns="0" rIns="0" bIns="0" rtlCol="0"/>
          <a:lstStyle/>
          <a:p/>
        </p:txBody>
      </p:sp>
      <p:sp>
        <p:nvSpPr>
          <p:cNvPr id="41" name="object 41"/>
          <p:cNvSpPr/>
          <p:nvPr/>
        </p:nvSpPr>
        <p:spPr>
          <a:xfrm>
            <a:off x="1354669" y="3709463"/>
            <a:ext cx="21590" cy="0"/>
          </a:xfrm>
          <a:custGeom>
            <a:avLst/>
            <a:gdLst/>
            <a:ahLst/>
            <a:cxnLst/>
            <a:rect l="l" t="t" r="r" b="b"/>
            <a:pathLst>
              <a:path w="21590">
                <a:moveTo>
                  <a:pt x="0" y="0"/>
                </a:moveTo>
                <a:lnTo>
                  <a:pt x="21396" y="0"/>
                </a:lnTo>
              </a:path>
            </a:pathLst>
          </a:custGeom>
          <a:ln w="7699">
            <a:solidFill>
              <a:srgbClr val="000000"/>
            </a:solidFill>
          </a:ln>
        </p:spPr>
        <p:txBody>
          <a:bodyPr wrap="square" lIns="0" tIns="0" rIns="0" bIns="0" rtlCol="0"/>
          <a:lstStyle/>
          <a:p/>
        </p:txBody>
      </p:sp>
      <p:sp>
        <p:nvSpPr>
          <p:cNvPr id="42" name="object 42"/>
          <p:cNvSpPr/>
          <p:nvPr/>
        </p:nvSpPr>
        <p:spPr>
          <a:xfrm>
            <a:off x="1335471" y="3453839"/>
            <a:ext cx="40640" cy="0"/>
          </a:xfrm>
          <a:custGeom>
            <a:avLst/>
            <a:gdLst/>
            <a:ahLst/>
            <a:cxnLst/>
            <a:rect l="l" t="t" r="r" b="b"/>
            <a:pathLst>
              <a:path w="40640">
                <a:moveTo>
                  <a:pt x="0" y="0"/>
                </a:moveTo>
                <a:lnTo>
                  <a:pt x="40595" y="0"/>
                </a:lnTo>
              </a:path>
            </a:pathLst>
          </a:custGeom>
          <a:ln w="7699">
            <a:solidFill>
              <a:srgbClr val="000000"/>
            </a:solidFill>
          </a:ln>
        </p:spPr>
        <p:txBody>
          <a:bodyPr wrap="square" lIns="0" tIns="0" rIns="0" bIns="0" rtlCol="0"/>
          <a:lstStyle/>
          <a:p/>
        </p:txBody>
      </p:sp>
      <p:sp>
        <p:nvSpPr>
          <p:cNvPr id="43" name="object 43"/>
          <p:cNvSpPr/>
          <p:nvPr/>
        </p:nvSpPr>
        <p:spPr>
          <a:xfrm>
            <a:off x="1354669" y="3196447"/>
            <a:ext cx="21590" cy="0"/>
          </a:xfrm>
          <a:custGeom>
            <a:avLst/>
            <a:gdLst/>
            <a:ahLst/>
            <a:cxnLst/>
            <a:rect l="l" t="t" r="r" b="b"/>
            <a:pathLst>
              <a:path w="21590">
                <a:moveTo>
                  <a:pt x="0" y="0"/>
                </a:moveTo>
                <a:lnTo>
                  <a:pt x="21396" y="0"/>
                </a:lnTo>
              </a:path>
            </a:pathLst>
          </a:custGeom>
          <a:ln w="7699">
            <a:solidFill>
              <a:srgbClr val="000000"/>
            </a:solidFill>
          </a:ln>
        </p:spPr>
        <p:txBody>
          <a:bodyPr wrap="square" lIns="0" tIns="0" rIns="0" bIns="0" rtlCol="0"/>
          <a:lstStyle/>
          <a:p/>
        </p:txBody>
      </p:sp>
      <p:sp>
        <p:nvSpPr>
          <p:cNvPr id="44" name="object 44"/>
          <p:cNvSpPr/>
          <p:nvPr/>
        </p:nvSpPr>
        <p:spPr>
          <a:xfrm>
            <a:off x="1335471" y="2938906"/>
            <a:ext cx="40640" cy="0"/>
          </a:xfrm>
          <a:custGeom>
            <a:avLst/>
            <a:gdLst/>
            <a:ahLst/>
            <a:cxnLst/>
            <a:rect l="l" t="t" r="r" b="b"/>
            <a:pathLst>
              <a:path w="40640">
                <a:moveTo>
                  <a:pt x="0" y="0"/>
                </a:moveTo>
                <a:lnTo>
                  <a:pt x="40595" y="0"/>
                </a:lnTo>
              </a:path>
            </a:pathLst>
          </a:custGeom>
          <a:ln w="7699">
            <a:solidFill>
              <a:srgbClr val="000000"/>
            </a:solidFill>
          </a:ln>
        </p:spPr>
        <p:txBody>
          <a:bodyPr wrap="square" lIns="0" tIns="0" rIns="0" bIns="0" rtlCol="0"/>
          <a:lstStyle/>
          <a:p/>
        </p:txBody>
      </p:sp>
      <p:sp>
        <p:nvSpPr>
          <p:cNvPr id="45" name="object 45"/>
          <p:cNvSpPr/>
          <p:nvPr/>
        </p:nvSpPr>
        <p:spPr>
          <a:xfrm>
            <a:off x="1354669" y="2681959"/>
            <a:ext cx="21590" cy="0"/>
          </a:xfrm>
          <a:custGeom>
            <a:avLst/>
            <a:gdLst/>
            <a:ahLst/>
            <a:cxnLst/>
            <a:rect l="l" t="t" r="r" b="b"/>
            <a:pathLst>
              <a:path w="21590">
                <a:moveTo>
                  <a:pt x="0" y="0"/>
                </a:moveTo>
                <a:lnTo>
                  <a:pt x="21396" y="0"/>
                </a:lnTo>
              </a:path>
            </a:pathLst>
          </a:custGeom>
          <a:ln w="7699">
            <a:solidFill>
              <a:srgbClr val="000000"/>
            </a:solidFill>
          </a:ln>
        </p:spPr>
        <p:txBody>
          <a:bodyPr wrap="square" lIns="0" tIns="0" rIns="0" bIns="0" rtlCol="0"/>
          <a:lstStyle/>
          <a:p/>
        </p:txBody>
      </p:sp>
      <p:sp>
        <p:nvSpPr>
          <p:cNvPr id="46" name="object 46"/>
          <p:cNvSpPr/>
          <p:nvPr/>
        </p:nvSpPr>
        <p:spPr>
          <a:xfrm>
            <a:off x="1335471" y="2424419"/>
            <a:ext cx="40640" cy="0"/>
          </a:xfrm>
          <a:custGeom>
            <a:avLst/>
            <a:gdLst/>
            <a:ahLst/>
            <a:cxnLst/>
            <a:rect l="l" t="t" r="r" b="b"/>
            <a:pathLst>
              <a:path w="40640">
                <a:moveTo>
                  <a:pt x="0" y="0"/>
                </a:moveTo>
                <a:lnTo>
                  <a:pt x="40595" y="0"/>
                </a:lnTo>
              </a:path>
            </a:pathLst>
          </a:custGeom>
          <a:ln w="7699">
            <a:solidFill>
              <a:srgbClr val="000000"/>
            </a:solidFill>
          </a:ln>
        </p:spPr>
        <p:txBody>
          <a:bodyPr wrap="square" lIns="0" tIns="0" rIns="0" bIns="0" rtlCol="0"/>
          <a:lstStyle/>
          <a:p/>
        </p:txBody>
      </p:sp>
      <p:sp>
        <p:nvSpPr>
          <p:cNvPr id="47" name="object 47"/>
          <p:cNvSpPr/>
          <p:nvPr/>
        </p:nvSpPr>
        <p:spPr>
          <a:xfrm>
            <a:off x="1376066" y="2424419"/>
            <a:ext cx="0" cy="2057400"/>
          </a:xfrm>
          <a:custGeom>
            <a:avLst/>
            <a:gdLst/>
            <a:ahLst/>
            <a:cxnLst/>
            <a:rect l="l" t="t" r="r" b="b"/>
            <a:pathLst>
              <a:path h="2057400">
                <a:moveTo>
                  <a:pt x="0" y="2056998"/>
                </a:moveTo>
                <a:lnTo>
                  <a:pt x="0" y="0"/>
                </a:lnTo>
              </a:path>
            </a:pathLst>
          </a:custGeom>
          <a:ln w="7751">
            <a:solidFill>
              <a:srgbClr val="000000"/>
            </a:solidFill>
          </a:ln>
        </p:spPr>
        <p:txBody>
          <a:bodyPr wrap="square" lIns="0" tIns="0" rIns="0" bIns="0" rtlCol="0"/>
          <a:lstStyle/>
          <a:p/>
        </p:txBody>
      </p:sp>
      <p:sp>
        <p:nvSpPr>
          <p:cNvPr id="48" name="object 48"/>
          <p:cNvSpPr/>
          <p:nvPr/>
        </p:nvSpPr>
        <p:spPr>
          <a:xfrm>
            <a:off x="1561742" y="2424419"/>
            <a:ext cx="0" cy="40640"/>
          </a:xfrm>
          <a:custGeom>
            <a:avLst/>
            <a:gdLst/>
            <a:ahLst/>
            <a:cxnLst/>
            <a:rect l="l" t="t" r="r" b="b"/>
            <a:pathLst>
              <a:path h="40639">
                <a:moveTo>
                  <a:pt x="0" y="0"/>
                </a:moveTo>
                <a:lnTo>
                  <a:pt x="0" y="40398"/>
                </a:lnTo>
              </a:path>
            </a:pathLst>
          </a:custGeom>
          <a:ln w="7751">
            <a:solidFill>
              <a:srgbClr val="000000"/>
            </a:solidFill>
          </a:ln>
        </p:spPr>
        <p:txBody>
          <a:bodyPr wrap="square" lIns="0" tIns="0" rIns="0" bIns="0" rtlCol="0"/>
          <a:lstStyle/>
          <a:p/>
        </p:txBody>
      </p:sp>
      <p:sp>
        <p:nvSpPr>
          <p:cNvPr id="49" name="object 49"/>
          <p:cNvSpPr/>
          <p:nvPr/>
        </p:nvSpPr>
        <p:spPr>
          <a:xfrm>
            <a:off x="2495581" y="2424419"/>
            <a:ext cx="0" cy="40640"/>
          </a:xfrm>
          <a:custGeom>
            <a:avLst/>
            <a:gdLst/>
            <a:ahLst/>
            <a:cxnLst/>
            <a:rect l="l" t="t" r="r" b="b"/>
            <a:pathLst>
              <a:path h="40639">
                <a:moveTo>
                  <a:pt x="0" y="0"/>
                </a:moveTo>
                <a:lnTo>
                  <a:pt x="0" y="40398"/>
                </a:lnTo>
              </a:path>
            </a:pathLst>
          </a:custGeom>
          <a:ln w="7751">
            <a:solidFill>
              <a:srgbClr val="000000"/>
            </a:solidFill>
          </a:ln>
        </p:spPr>
        <p:txBody>
          <a:bodyPr wrap="square" lIns="0" tIns="0" rIns="0" bIns="0" rtlCol="0"/>
          <a:lstStyle/>
          <a:p/>
        </p:txBody>
      </p:sp>
      <p:sp>
        <p:nvSpPr>
          <p:cNvPr id="50" name="object 50"/>
          <p:cNvSpPr/>
          <p:nvPr/>
        </p:nvSpPr>
        <p:spPr>
          <a:xfrm>
            <a:off x="3427702" y="2424419"/>
            <a:ext cx="0" cy="40640"/>
          </a:xfrm>
          <a:custGeom>
            <a:avLst/>
            <a:gdLst/>
            <a:ahLst/>
            <a:cxnLst/>
            <a:rect l="l" t="t" r="r" b="b"/>
            <a:pathLst>
              <a:path h="40639">
                <a:moveTo>
                  <a:pt x="0" y="0"/>
                </a:moveTo>
                <a:lnTo>
                  <a:pt x="0" y="40398"/>
                </a:lnTo>
              </a:path>
            </a:pathLst>
          </a:custGeom>
          <a:ln w="7751">
            <a:solidFill>
              <a:srgbClr val="000000"/>
            </a:solidFill>
          </a:ln>
        </p:spPr>
        <p:txBody>
          <a:bodyPr wrap="square" lIns="0" tIns="0" rIns="0" bIns="0" rtlCol="0"/>
          <a:lstStyle/>
          <a:p/>
        </p:txBody>
      </p:sp>
      <p:sp>
        <p:nvSpPr>
          <p:cNvPr id="51" name="object 51"/>
          <p:cNvSpPr/>
          <p:nvPr/>
        </p:nvSpPr>
        <p:spPr>
          <a:xfrm>
            <a:off x="4361615" y="2424419"/>
            <a:ext cx="0" cy="40640"/>
          </a:xfrm>
          <a:custGeom>
            <a:avLst/>
            <a:gdLst/>
            <a:ahLst/>
            <a:cxnLst/>
            <a:rect l="l" t="t" r="r" b="b"/>
            <a:pathLst>
              <a:path h="40639">
                <a:moveTo>
                  <a:pt x="0" y="0"/>
                </a:moveTo>
                <a:lnTo>
                  <a:pt x="0" y="40398"/>
                </a:lnTo>
              </a:path>
            </a:pathLst>
          </a:custGeom>
          <a:ln w="7751">
            <a:solidFill>
              <a:srgbClr val="000000"/>
            </a:solidFill>
          </a:ln>
        </p:spPr>
        <p:txBody>
          <a:bodyPr wrap="square" lIns="0" tIns="0" rIns="0" bIns="0" rtlCol="0"/>
          <a:lstStyle/>
          <a:p/>
        </p:txBody>
      </p:sp>
      <p:sp>
        <p:nvSpPr>
          <p:cNvPr id="52" name="object 52"/>
          <p:cNvSpPr/>
          <p:nvPr/>
        </p:nvSpPr>
        <p:spPr>
          <a:xfrm>
            <a:off x="1376066" y="2424419"/>
            <a:ext cx="3171190" cy="0"/>
          </a:xfrm>
          <a:custGeom>
            <a:avLst/>
            <a:gdLst/>
            <a:ahLst/>
            <a:cxnLst/>
            <a:rect l="l" t="t" r="r" b="b"/>
            <a:pathLst>
              <a:path w="3171190">
                <a:moveTo>
                  <a:pt x="0" y="0"/>
                </a:moveTo>
                <a:lnTo>
                  <a:pt x="3171106" y="0"/>
                </a:lnTo>
              </a:path>
            </a:pathLst>
          </a:custGeom>
          <a:ln w="7699">
            <a:solidFill>
              <a:srgbClr val="000000"/>
            </a:solidFill>
          </a:ln>
        </p:spPr>
        <p:txBody>
          <a:bodyPr wrap="square" lIns="0" tIns="0" rIns="0" bIns="0" rtlCol="0"/>
          <a:lstStyle/>
          <a:p/>
        </p:txBody>
      </p:sp>
      <p:sp>
        <p:nvSpPr>
          <p:cNvPr id="53" name="object 53"/>
          <p:cNvSpPr/>
          <p:nvPr/>
        </p:nvSpPr>
        <p:spPr>
          <a:xfrm>
            <a:off x="4506652" y="4481417"/>
            <a:ext cx="40640" cy="0"/>
          </a:xfrm>
          <a:custGeom>
            <a:avLst/>
            <a:gdLst/>
            <a:ahLst/>
            <a:cxnLst/>
            <a:rect l="l" t="t" r="r" b="b"/>
            <a:pathLst>
              <a:path w="40639">
                <a:moveTo>
                  <a:pt x="40520" y="0"/>
                </a:moveTo>
                <a:lnTo>
                  <a:pt x="0" y="0"/>
                </a:lnTo>
              </a:path>
            </a:pathLst>
          </a:custGeom>
          <a:ln w="7699">
            <a:solidFill>
              <a:srgbClr val="000000"/>
            </a:solidFill>
          </a:ln>
        </p:spPr>
        <p:txBody>
          <a:bodyPr wrap="square" lIns="0" tIns="0" rIns="0" bIns="0" rtlCol="0"/>
          <a:lstStyle/>
          <a:p/>
        </p:txBody>
      </p:sp>
      <p:sp>
        <p:nvSpPr>
          <p:cNvPr id="54" name="object 54"/>
          <p:cNvSpPr/>
          <p:nvPr/>
        </p:nvSpPr>
        <p:spPr>
          <a:xfrm>
            <a:off x="4525791" y="4223980"/>
            <a:ext cx="21590" cy="0"/>
          </a:xfrm>
          <a:custGeom>
            <a:avLst/>
            <a:gdLst/>
            <a:ahLst/>
            <a:cxnLst/>
            <a:rect l="l" t="t" r="r" b="b"/>
            <a:pathLst>
              <a:path w="21589">
                <a:moveTo>
                  <a:pt x="21381" y="0"/>
                </a:moveTo>
                <a:lnTo>
                  <a:pt x="0" y="0"/>
                </a:lnTo>
              </a:path>
            </a:pathLst>
          </a:custGeom>
          <a:ln w="7699">
            <a:solidFill>
              <a:srgbClr val="000000"/>
            </a:solidFill>
          </a:ln>
        </p:spPr>
        <p:txBody>
          <a:bodyPr wrap="square" lIns="0" tIns="0" rIns="0" bIns="0" rtlCol="0"/>
          <a:lstStyle/>
          <a:p/>
        </p:txBody>
      </p:sp>
      <p:sp>
        <p:nvSpPr>
          <p:cNvPr id="55" name="object 55"/>
          <p:cNvSpPr/>
          <p:nvPr/>
        </p:nvSpPr>
        <p:spPr>
          <a:xfrm>
            <a:off x="4506652" y="3966529"/>
            <a:ext cx="40640" cy="0"/>
          </a:xfrm>
          <a:custGeom>
            <a:avLst/>
            <a:gdLst/>
            <a:ahLst/>
            <a:cxnLst/>
            <a:rect l="l" t="t" r="r" b="b"/>
            <a:pathLst>
              <a:path w="40639">
                <a:moveTo>
                  <a:pt x="40520" y="0"/>
                </a:moveTo>
                <a:lnTo>
                  <a:pt x="0" y="0"/>
                </a:lnTo>
              </a:path>
            </a:pathLst>
          </a:custGeom>
          <a:ln w="7699">
            <a:solidFill>
              <a:srgbClr val="000000"/>
            </a:solidFill>
          </a:ln>
        </p:spPr>
        <p:txBody>
          <a:bodyPr wrap="square" lIns="0" tIns="0" rIns="0" bIns="0" rtlCol="0"/>
          <a:lstStyle/>
          <a:p/>
        </p:txBody>
      </p:sp>
      <p:sp>
        <p:nvSpPr>
          <p:cNvPr id="56" name="object 56"/>
          <p:cNvSpPr/>
          <p:nvPr/>
        </p:nvSpPr>
        <p:spPr>
          <a:xfrm>
            <a:off x="4525791" y="3709463"/>
            <a:ext cx="21590" cy="0"/>
          </a:xfrm>
          <a:custGeom>
            <a:avLst/>
            <a:gdLst/>
            <a:ahLst/>
            <a:cxnLst/>
            <a:rect l="l" t="t" r="r" b="b"/>
            <a:pathLst>
              <a:path w="21589">
                <a:moveTo>
                  <a:pt x="21381" y="0"/>
                </a:moveTo>
                <a:lnTo>
                  <a:pt x="0" y="0"/>
                </a:lnTo>
              </a:path>
            </a:pathLst>
          </a:custGeom>
          <a:ln w="7699">
            <a:solidFill>
              <a:srgbClr val="000000"/>
            </a:solidFill>
          </a:ln>
        </p:spPr>
        <p:txBody>
          <a:bodyPr wrap="square" lIns="0" tIns="0" rIns="0" bIns="0" rtlCol="0"/>
          <a:lstStyle/>
          <a:p/>
        </p:txBody>
      </p:sp>
      <p:sp>
        <p:nvSpPr>
          <p:cNvPr id="57" name="object 57"/>
          <p:cNvSpPr/>
          <p:nvPr/>
        </p:nvSpPr>
        <p:spPr>
          <a:xfrm>
            <a:off x="4506652" y="3453839"/>
            <a:ext cx="40640" cy="0"/>
          </a:xfrm>
          <a:custGeom>
            <a:avLst/>
            <a:gdLst/>
            <a:ahLst/>
            <a:cxnLst/>
            <a:rect l="l" t="t" r="r" b="b"/>
            <a:pathLst>
              <a:path w="40639">
                <a:moveTo>
                  <a:pt x="40520" y="0"/>
                </a:moveTo>
                <a:lnTo>
                  <a:pt x="0" y="0"/>
                </a:lnTo>
              </a:path>
            </a:pathLst>
          </a:custGeom>
          <a:ln w="7699">
            <a:solidFill>
              <a:srgbClr val="000000"/>
            </a:solidFill>
          </a:ln>
        </p:spPr>
        <p:txBody>
          <a:bodyPr wrap="square" lIns="0" tIns="0" rIns="0" bIns="0" rtlCol="0"/>
          <a:lstStyle/>
          <a:p/>
        </p:txBody>
      </p:sp>
      <p:sp>
        <p:nvSpPr>
          <p:cNvPr id="58" name="object 58"/>
          <p:cNvSpPr/>
          <p:nvPr/>
        </p:nvSpPr>
        <p:spPr>
          <a:xfrm>
            <a:off x="4525791" y="3196447"/>
            <a:ext cx="21590" cy="0"/>
          </a:xfrm>
          <a:custGeom>
            <a:avLst/>
            <a:gdLst/>
            <a:ahLst/>
            <a:cxnLst/>
            <a:rect l="l" t="t" r="r" b="b"/>
            <a:pathLst>
              <a:path w="21589">
                <a:moveTo>
                  <a:pt x="21381" y="0"/>
                </a:moveTo>
                <a:lnTo>
                  <a:pt x="0" y="0"/>
                </a:lnTo>
              </a:path>
            </a:pathLst>
          </a:custGeom>
          <a:ln w="7699">
            <a:solidFill>
              <a:srgbClr val="000000"/>
            </a:solidFill>
          </a:ln>
        </p:spPr>
        <p:txBody>
          <a:bodyPr wrap="square" lIns="0" tIns="0" rIns="0" bIns="0" rtlCol="0"/>
          <a:lstStyle/>
          <a:p/>
        </p:txBody>
      </p:sp>
      <p:sp>
        <p:nvSpPr>
          <p:cNvPr id="59" name="object 59"/>
          <p:cNvSpPr/>
          <p:nvPr/>
        </p:nvSpPr>
        <p:spPr>
          <a:xfrm>
            <a:off x="4506652" y="2938906"/>
            <a:ext cx="40640" cy="0"/>
          </a:xfrm>
          <a:custGeom>
            <a:avLst/>
            <a:gdLst/>
            <a:ahLst/>
            <a:cxnLst/>
            <a:rect l="l" t="t" r="r" b="b"/>
            <a:pathLst>
              <a:path w="40639">
                <a:moveTo>
                  <a:pt x="40520" y="0"/>
                </a:moveTo>
                <a:lnTo>
                  <a:pt x="0" y="0"/>
                </a:lnTo>
              </a:path>
            </a:pathLst>
          </a:custGeom>
          <a:ln w="7699">
            <a:solidFill>
              <a:srgbClr val="000000"/>
            </a:solidFill>
          </a:ln>
        </p:spPr>
        <p:txBody>
          <a:bodyPr wrap="square" lIns="0" tIns="0" rIns="0" bIns="0" rtlCol="0"/>
          <a:lstStyle/>
          <a:p/>
        </p:txBody>
      </p:sp>
      <p:sp>
        <p:nvSpPr>
          <p:cNvPr id="60" name="object 60"/>
          <p:cNvSpPr/>
          <p:nvPr/>
        </p:nvSpPr>
        <p:spPr>
          <a:xfrm>
            <a:off x="4525791" y="2681959"/>
            <a:ext cx="21590" cy="0"/>
          </a:xfrm>
          <a:custGeom>
            <a:avLst/>
            <a:gdLst/>
            <a:ahLst/>
            <a:cxnLst/>
            <a:rect l="l" t="t" r="r" b="b"/>
            <a:pathLst>
              <a:path w="21589">
                <a:moveTo>
                  <a:pt x="21381" y="0"/>
                </a:moveTo>
                <a:lnTo>
                  <a:pt x="0" y="0"/>
                </a:lnTo>
              </a:path>
            </a:pathLst>
          </a:custGeom>
          <a:ln w="7699">
            <a:solidFill>
              <a:srgbClr val="000000"/>
            </a:solidFill>
          </a:ln>
        </p:spPr>
        <p:txBody>
          <a:bodyPr wrap="square" lIns="0" tIns="0" rIns="0" bIns="0" rtlCol="0"/>
          <a:lstStyle/>
          <a:p/>
        </p:txBody>
      </p:sp>
      <p:sp>
        <p:nvSpPr>
          <p:cNvPr id="61" name="object 61"/>
          <p:cNvSpPr/>
          <p:nvPr/>
        </p:nvSpPr>
        <p:spPr>
          <a:xfrm>
            <a:off x="4506652" y="2424419"/>
            <a:ext cx="40640" cy="0"/>
          </a:xfrm>
          <a:custGeom>
            <a:avLst/>
            <a:gdLst/>
            <a:ahLst/>
            <a:cxnLst/>
            <a:rect l="l" t="t" r="r" b="b"/>
            <a:pathLst>
              <a:path w="40639">
                <a:moveTo>
                  <a:pt x="40520" y="0"/>
                </a:moveTo>
                <a:lnTo>
                  <a:pt x="0" y="0"/>
                </a:lnTo>
              </a:path>
            </a:pathLst>
          </a:custGeom>
          <a:ln w="7699">
            <a:solidFill>
              <a:srgbClr val="000000"/>
            </a:solidFill>
          </a:ln>
        </p:spPr>
        <p:txBody>
          <a:bodyPr wrap="square" lIns="0" tIns="0" rIns="0" bIns="0" rtlCol="0"/>
          <a:lstStyle/>
          <a:p/>
        </p:txBody>
      </p:sp>
      <p:sp>
        <p:nvSpPr>
          <p:cNvPr id="62" name="object 62"/>
          <p:cNvSpPr/>
          <p:nvPr/>
        </p:nvSpPr>
        <p:spPr>
          <a:xfrm>
            <a:off x="4547172" y="2424419"/>
            <a:ext cx="0" cy="2057400"/>
          </a:xfrm>
          <a:custGeom>
            <a:avLst/>
            <a:gdLst/>
            <a:ahLst/>
            <a:cxnLst/>
            <a:rect l="l" t="t" r="r" b="b"/>
            <a:pathLst>
              <a:path h="2057400">
                <a:moveTo>
                  <a:pt x="0" y="2056998"/>
                </a:moveTo>
                <a:lnTo>
                  <a:pt x="0" y="0"/>
                </a:lnTo>
              </a:path>
            </a:pathLst>
          </a:custGeom>
          <a:ln w="7751">
            <a:solidFill>
              <a:srgbClr val="000000"/>
            </a:solidFill>
          </a:ln>
        </p:spPr>
        <p:txBody>
          <a:bodyPr wrap="square" lIns="0" tIns="0" rIns="0" bIns="0" rtlCol="0"/>
          <a:lstStyle/>
          <a:p/>
        </p:txBody>
      </p:sp>
      <p:sp>
        <p:nvSpPr>
          <p:cNvPr id="63" name="object 63"/>
          <p:cNvSpPr txBox="1"/>
          <p:nvPr/>
        </p:nvSpPr>
        <p:spPr>
          <a:xfrm>
            <a:off x="861800" y="2264716"/>
            <a:ext cx="274320" cy="2431415"/>
          </a:xfrm>
          <a:prstGeom prst="rect">
            <a:avLst/>
          </a:prstGeom>
        </p:spPr>
        <p:txBody>
          <a:bodyPr vert="vert270" wrap="square" lIns="0" tIns="0" rIns="0" bIns="0" rtlCol="0">
            <a:spAutoFit/>
          </a:bodyPr>
          <a:lstStyle/>
          <a:p>
            <a:pPr marL="12700">
              <a:lnSpc>
                <a:spcPts val="2025"/>
              </a:lnSpc>
            </a:pPr>
            <a:r>
              <a:rPr sz="1750" dirty="0">
                <a:latin typeface="Times New Roman" panose="02020603050405020304"/>
                <a:cs typeface="Times New Roman" panose="02020603050405020304"/>
              </a:rPr>
              <a:t>Execution time of each</a:t>
            </a:r>
            <a:r>
              <a:rPr sz="1750" spc="-40" dirty="0">
                <a:latin typeface="Times New Roman" panose="02020603050405020304"/>
                <a:cs typeface="Times New Roman" panose="02020603050405020304"/>
              </a:rPr>
              <a:t> </a:t>
            </a:r>
            <a:r>
              <a:rPr sz="1750" dirty="0">
                <a:latin typeface="Times New Roman" panose="02020603050405020304"/>
                <a:cs typeface="Times New Roman" panose="02020603050405020304"/>
              </a:rPr>
              <a:t>job</a:t>
            </a:r>
            <a:endParaRPr sz="1750">
              <a:latin typeface="Times New Roman" panose="02020603050405020304"/>
              <a:cs typeface="Times New Roman" panose="02020603050405020304"/>
            </a:endParaRPr>
          </a:p>
        </p:txBody>
      </p:sp>
      <p:sp>
        <p:nvSpPr>
          <p:cNvPr id="64" name="object 64"/>
          <p:cNvSpPr/>
          <p:nvPr/>
        </p:nvSpPr>
        <p:spPr>
          <a:xfrm>
            <a:off x="1429969" y="2482031"/>
            <a:ext cx="1477645" cy="1085215"/>
          </a:xfrm>
          <a:custGeom>
            <a:avLst/>
            <a:gdLst/>
            <a:ahLst/>
            <a:cxnLst/>
            <a:rect l="l" t="t" r="r" b="b"/>
            <a:pathLst>
              <a:path w="1477645" h="1085214">
                <a:moveTo>
                  <a:pt x="0" y="1085131"/>
                </a:moveTo>
                <a:lnTo>
                  <a:pt x="1477605" y="1085131"/>
                </a:lnTo>
                <a:lnTo>
                  <a:pt x="1477605" y="0"/>
                </a:lnTo>
                <a:lnTo>
                  <a:pt x="0" y="0"/>
                </a:lnTo>
                <a:lnTo>
                  <a:pt x="0" y="1085131"/>
                </a:lnTo>
                <a:close/>
              </a:path>
            </a:pathLst>
          </a:custGeom>
          <a:ln w="3675">
            <a:solidFill>
              <a:srgbClr val="000000"/>
            </a:solidFill>
          </a:ln>
        </p:spPr>
        <p:txBody>
          <a:bodyPr wrap="square" lIns="0" tIns="0" rIns="0" bIns="0" rtlCol="0"/>
          <a:lstStyle/>
          <a:p/>
        </p:txBody>
      </p:sp>
      <p:sp>
        <p:nvSpPr>
          <p:cNvPr id="65" name="object 65"/>
          <p:cNvSpPr/>
          <p:nvPr/>
        </p:nvSpPr>
        <p:spPr>
          <a:xfrm>
            <a:off x="1447687" y="2622104"/>
            <a:ext cx="177800" cy="0"/>
          </a:xfrm>
          <a:custGeom>
            <a:avLst/>
            <a:gdLst/>
            <a:ahLst/>
            <a:cxnLst/>
            <a:rect l="l" t="t" r="r" b="b"/>
            <a:pathLst>
              <a:path w="177800">
                <a:moveTo>
                  <a:pt x="0" y="0"/>
                </a:moveTo>
                <a:lnTo>
                  <a:pt x="177542" y="0"/>
                </a:lnTo>
              </a:path>
            </a:pathLst>
          </a:custGeom>
          <a:ln w="11366">
            <a:solidFill>
              <a:srgbClr val="FF00FF"/>
            </a:solidFill>
          </a:ln>
        </p:spPr>
        <p:txBody>
          <a:bodyPr wrap="square" lIns="0" tIns="0" rIns="0" bIns="0" rtlCol="0"/>
          <a:lstStyle/>
          <a:p/>
        </p:txBody>
      </p:sp>
      <p:sp>
        <p:nvSpPr>
          <p:cNvPr id="66" name="object 66"/>
          <p:cNvSpPr/>
          <p:nvPr/>
        </p:nvSpPr>
        <p:spPr>
          <a:xfrm>
            <a:off x="1752946" y="2622104"/>
            <a:ext cx="189865" cy="0"/>
          </a:xfrm>
          <a:custGeom>
            <a:avLst/>
            <a:gdLst/>
            <a:ahLst/>
            <a:cxnLst/>
            <a:rect l="l" t="t" r="r" b="b"/>
            <a:pathLst>
              <a:path w="189864">
                <a:moveTo>
                  <a:pt x="0" y="0"/>
                </a:moveTo>
                <a:lnTo>
                  <a:pt x="189732" y="0"/>
                </a:lnTo>
              </a:path>
            </a:pathLst>
          </a:custGeom>
          <a:ln w="11366">
            <a:solidFill>
              <a:srgbClr val="FF00FF"/>
            </a:solidFill>
          </a:ln>
        </p:spPr>
        <p:txBody>
          <a:bodyPr wrap="square" lIns="0" tIns="0" rIns="0" bIns="0" rtlCol="0"/>
          <a:lstStyle/>
          <a:p/>
        </p:txBody>
      </p:sp>
      <p:sp>
        <p:nvSpPr>
          <p:cNvPr id="67" name="object 67"/>
          <p:cNvSpPr/>
          <p:nvPr/>
        </p:nvSpPr>
        <p:spPr>
          <a:xfrm>
            <a:off x="1625229" y="2553213"/>
            <a:ext cx="128270" cy="127000"/>
          </a:xfrm>
          <a:custGeom>
            <a:avLst/>
            <a:gdLst/>
            <a:ahLst/>
            <a:cxnLst/>
            <a:rect l="l" t="t" r="r" b="b"/>
            <a:pathLst>
              <a:path w="128269" h="127000">
                <a:moveTo>
                  <a:pt x="0" y="126518"/>
                </a:moveTo>
                <a:lnTo>
                  <a:pt x="127717" y="126518"/>
                </a:lnTo>
                <a:lnTo>
                  <a:pt x="127717" y="0"/>
                </a:lnTo>
                <a:lnTo>
                  <a:pt x="0" y="0"/>
                </a:lnTo>
                <a:lnTo>
                  <a:pt x="0" y="126518"/>
                </a:lnTo>
                <a:close/>
              </a:path>
            </a:pathLst>
          </a:custGeom>
          <a:ln w="11404">
            <a:solidFill>
              <a:srgbClr val="FF00FF"/>
            </a:solidFill>
          </a:ln>
        </p:spPr>
        <p:txBody>
          <a:bodyPr wrap="square" lIns="0" tIns="0" rIns="0" bIns="0" rtlCol="0"/>
          <a:lstStyle/>
          <a:p/>
        </p:txBody>
      </p:sp>
      <p:sp>
        <p:nvSpPr>
          <p:cNvPr id="68" name="object 68"/>
          <p:cNvSpPr/>
          <p:nvPr/>
        </p:nvSpPr>
        <p:spPr>
          <a:xfrm>
            <a:off x="1447687" y="2779633"/>
            <a:ext cx="494992" cy="172696"/>
          </a:xfrm>
          <a:prstGeom prst="rect">
            <a:avLst/>
          </a:prstGeom>
          <a:blipFill>
            <a:blip r:embed="rId12" cstate="print"/>
            <a:stretch>
              <a:fillRect/>
            </a:stretch>
          </a:blipFill>
        </p:spPr>
        <p:txBody>
          <a:bodyPr wrap="square" lIns="0" tIns="0" rIns="0" bIns="0" rtlCol="0"/>
          <a:lstStyle/>
          <a:p/>
        </p:txBody>
      </p:sp>
      <p:sp>
        <p:nvSpPr>
          <p:cNvPr id="69" name="object 69"/>
          <p:cNvSpPr/>
          <p:nvPr/>
        </p:nvSpPr>
        <p:spPr>
          <a:xfrm>
            <a:off x="1447687" y="3067916"/>
            <a:ext cx="494992" cy="174482"/>
          </a:xfrm>
          <a:prstGeom prst="rect">
            <a:avLst/>
          </a:prstGeom>
          <a:blipFill>
            <a:blip r:embed="rId13" cstate="print"/>
            <a:stretch>
              <a:fillRect/>
            </a:stretch>
          </a:blipFill>
        </p:spPr>
        <p:txBody>
          <a:bodyPr wrap="square" lIns="0" tIns="0" rIns="0" bIns="0" rtlCol="0"/>
          <a:lstStyle/>
          <a:p/>
        </p:txBody>
      </p:sp>
      <p:sp>
        <p:nvSpPr>
          <p:cNvPr id="70" name="object 70"/>
          <p:cNvSpPr/>
          <p:nvPr/>
        </p:nvSpPr>
        <p:spPr>
          <a:xfrm>
            <a:off x="1447687" y="3350259"/>
            <a:ext cx="494992" cy="157403"/>
          </a:xfrm>
          <a:prstGeom prst="rect">
            <a:avLst/>
          </a:prstGeom>
          <a:blipFill>
            <a:blip r:embed="rId14" cstate="print"/>
            <a:stretch>
              <a:fillRect/>
            </a:stretch>
          </a:blipFill>
        </p:spPr>
        <p:txBody>
          <a:bodyPr wrap="square" lIns="0" tIns="0" rIns="0" bIns="0" rtlCol="0"/>
          <a:lstStyle/>
          <a:p/>
        </p:txBody>
      </p:sp>
      <p:sp>
        <p:nvSpPr>
          <p:cNvPr id="71" name="object 71"/>
          <p:cNvSpPr txBox="1"/>
          <p:nvPr/>
        </p:nvSpPr>
        <p:spPr>
          <a:xfrm>
            <a:off x="1983927" y="2463479"/>
            <a:ext cx="912494" cy="1098550"/>
          </a:xfrm>
          <a:prstGeom prst="rect">
            <a:avLst/>
          </a:prstGeom>
        </p:spPr>
        <p:txBody>
          <a:bodyPr vert="horz" wrap="square" lIns="0" tIns="1905" rIns="0" bIns="0" rtlCol="0">
            <a:spAutoFit/>
          </a:bodyPr>
          <a:lstStyle/>
          <a:p>
            <a:pPr marL="12700" marR="5080">
              <a:lnSpc>
                <a:spcPct val="105000"/>
              </a:lnSpc>
              <a:spcBef>
                <a:spcPts val="15"/>
              </a:spcBef>
            </a:pPr>
            <a:r>
              <a:rPr sz="1700" spc="10" dirty="0">
                <a:latin typeface="Times New Roman" panose="02020603050405020304"/>
                <a:cs typeface="Times New Roman" panose="02020603050405020304"/>
              </a:rPr>
              <a:t>Pa</a:t>
            </a:r>
            <a:r>
              <a:rPr sz="1700" spc="15" dirty="0">
                <a:latin typeface="Times New Roman" panose="02020603050405020304"/>
                <a:cs typeface="Times New Roman" panose="02020603050405020304"/>
              </a:rPr>
              <a:t>g</a:t>
            </a:r>
            <a:r>
              <a:rPr sz="1700" spc="5" dirty="0">
                <a:latin typeface="Times New Roman" panose="02020603050405020304"/>
                <a:cs typeface="Times New Roman" panose="02020603050405020304"/>
              </a:rPr>
              <a:t>e</a:t>
            </a:r>
            <a:r>
              <a:rPr sz="1700" dirty="0">
                <a:latin typeface="Times New Roman" panose="02020603050405020304"/>
                <a:cs typeface="Times New Roman" panose="02020603050405020304"/>
              </a:rPr>
              <a:t>R</a:t>
            </a:r>
            <a:r>
              <a:rPr sz="1700" spc="5" dirty="0">
                <a:latin typeface="Times New Roman" panose="02020603050405020304"/>
                <a:cs typeface="Times New Roman" panose="02020603050405020304"/>
              </a:rPr>
              <a:t>a</a:t>
            </a:r>
            <a:r>
              <a:rPr sz="1700" spc="15" dirty="0">
                <a:latin typeface="Times New Roman" panose="02020603050405020304"/>
                <a:cs typeface="Times New Roman" panose="02020603050405020304"/>
              </a:rPr>
              <a:t>n</a:t>
            </a:r>
            <a:r>
              <a:rPr sz="1700" spc="5" dirty="0">
                <a:latin typeface="Times New Roman" panose="02020603050405020304"/>
                <a:cs typeface="Times New Roman" panose="02020603050405020304"/>
              </a:rPr>
              <a:t>k  </a:t>
            </a:r>
            <a:r>
              <a:rPr sz="1700" spc="10" dirty="0">
                <a:latin typeface="Times New Roman" panose="02020603050405020304"/>
                <a:cs typeface="Times New Roman" panose="02020603050405020304"/>
              </a:rPr>
              <a:t>SSSP  SCC</a:t>
            </a:r>
            <a:endParaRPr sz="1700">
              <a:latin typeface="Times New Roman" panose="02020603050405020304"/>
              <a:cs typeface="Times New Roman" panose="02020603050405020304"/>
            </a:endParaRPr>
          </a:p>
          <a:p>
            <a:pPr marL="12700">
              <a:lnSpc>
                <a:spcPct val="100000"/>
              </a:lnSpc>
              <a:spcBef>
                <a:spcPts val="90"/>
              </a:spcBef>
            </a:pPr>
            <a:r>
              <a:rPr sz="1700" spc="5" dirty="0">
                <a:latin typeface="Times New Roman" panose="02020603050405020304"/>
                <a:cs typeface="Times New Roman" panose="02020603050405020304"/>
              </a:rPr>
              <a:t>BFS</a:t>
            </a:r>
            <a:endParaRPr sz="1700">
              <a:latin typeface="Times New Roman" panose="02020603050405020304"/>
              <a:cs typeface="Times New Roman" panose="02020603050405020304"/>
            </a:endParaRPr>
          </a:p>
        </p:txBody>
      </p:sp>
      <p:sp>
        <p:nvSpPr>
          <p:cNvPr id="72" name="object 72"/>
          <p:cNvSpPr/>
          <p:nvPr/>
        </p:nvSpPr>
        <p:spPr>
          <a:xfrm>
            <a:off x="5370262" y="4244344"/>
            <a:ext cx="88265" cy="88265"/>
          </a:xfrm>
          <a:custGeom>
            <a:avLst/>
            <a:gdLst/>
            <a:ahLst/>
            <a:cxnLst/>
            <a:rect l="l" t="t" r="r" b="b"/>
            <a:pathLst>
              <a:path w="88264" h="88264">
                <a:moveTo>
                  <a:pt x="0" y="87652"/>
                </a:moveTo>
                <a:lnTo>
                  <a:pt x="88221" y="0"/>
                </a:lnTo>
              </a:path>
            </a:pathLst>
          </a:custGeom>
          <a:ln w="10758">
            <a:solidFill>
              <a:srgbClr val="FF00FF"/>
            </a:solidFill>
          </a:ln>
        </p:spPr>
        <p:txBody>
          <a:bodyPr wrap="square" lIns="0" tIns="0" rIns="0" bIns="0" rtlCol="0"/>
          <a:lstStyle/>
          <a:p/>
        </p:txBody>
      </p:sp>
      <p:sp>
        <p:nvSpPr>
          <p:cNvPr id="73" name="object 73"/>
          <p:cNvSpPr/>
          <p:nvPr/>
        </p:nvSpPr>
        <p:spPr>
          <a:xfrm>
            <a:off x="5370262" y="4331997"/>
            <a:ext cx="88265" cy="88265"/>
          </a:xfrm>
          <a:custGeom>
            <a:avLst/>
            <a:gdLst/>
            <a:ahLst/>
            <a:cxnLst/>
            <a:rect l="l" t="t" r="r" b="b"/>
            <a:pathLst>
              <a:path w="88264" h="88264">
                <a:moveTo>
                  <a:pt x="0" y="87652"/>
                </a:moveTo>
                <a:lnTo>
                  <a:pt x="88221" y="0"/>
                </a:lnTo>
              </a:path>
            </a:pathLst>
          </a:custGeom>
          <a:ln w="10758">
            <a:solidFill>
              <a:srgbClr val="FF00FF"/>
            </a:solidFill>
          </a:ln>
        </p:spPr>
        <p:txBody>
          <a:bodyPr wrap="square" lIns="0" tIns="0" rIns="0" bIns="0" rtlCol="0"/>
          <a:lstStyle/>
          <a:p/>
        </p:txBody>
      </p:sp>
      <p:sp>
        <p:nvSpPr>
          <p:cNvPr id="74" name="object 74"/>
          <p:cNvSpPr/>
          <p:nvPr/>
        </p:nvSpPr>
        <p:spPr>
          <a:xfrm>
            <a:off x="5382912" y="4419649"/>
            <a:ext cx="75565" cy="75565"/>
          </a:xfrm>
          <a:custGeom>
            <a:avLst/>
            <a:gdLst/>
            <a:ahLst/>
            <a:cxnLst/>
            <a:rect l="l" t="t" r="r" b="b"/>
            <a:pathLst>
              <a:path w="75564" h="75564">
                <a:moveTo>
                  <a:pt x="0" y="75070"/>
                </a:moveTo>
                <a:lnTo>
                  <a:pt x="75571" y="0"/>
                </a:lnTo>
              </a:path>
            </a:pathLst>
          </a:custGeom>
          <a:ln w="10758">
            <a:solidFill>
              <a:srgbClr val="FF00FF"/>
            </a:solidFill>
          </a:ln>
        </p:spPr>
        <p:txBody>
          <a:bodyPr wrap="square" lIns="0" tIns="0" rIns="0" bIns="0" rtlCol="0"/>
          <a:lstStyle/>
          <a:p/>
        </p:txBody>
      </p:sp>
      <p:sp>
        <p:nvSpPr>
          <p:cNvPr id="75" name="object 75"/>
          <p:cNvSpPr/>
          <p:nvPr/>
        </p:nvSpPr>
        <p:spPr>
          <a:xfrm>
            <a:off x="5364683" y="4239177"/>
            <a:ext cx="99060" cy="0"/>
          </a:xfrm>
          <a:custGeom>
            <a:avLst/>
            <a:gdLst/>
            <a:ahLst/>
            <a:cxnLst/>
            <a:rect l="l" t="t" r="r" b="b"/>
            <a:pathLst>
              <a:path w="99060">
                <a:moveTo>
                  <a:pt x="0" y="0"/>
                </a:moveTo>
                <a:lnTo>
                  <a:pt x="99002" y="0"/>
                </a:lnTo>
              </a:path>
            </a:pathLst>
          </a:custGeom>
          <a:ln w="10723">
            <a:solidFill>
              <a:srgbClr val="FF00FF"/>
            </a:solidFill>
          </a:ln>
        </p:spPr>
        <p:txBody>
          <a:bodyPr wrap="square" lIns="0" tIns="0" rIns="0" bIns="0" rtlCol="0"/>
          <a:lstStyle/>
          <a:p/>
        </p:txBody>
      </p:sp>
      <p:sp>
        <p:nvSpPr>
          <p:cNvPr id="76" name="object 76"/>
          <p:cNvSpPr/>
          <p:nvPr/>
        </p:nvSpPr>
        <p:spPr>
          <a:xfrm>
            <a:off x="5463686" y="4239177"/>
            <a:ext cx="0" cy="260985"/>
          </a:xfrm>
          <a:custGeom>
            <a:avLst/>
            <a:gdLst/>
            <a:ahLst/>
            <a:cxnLst/>
            <a:rect l="l" t="t" r="r" b="b"/>
            <a:pathLst>
              <a:path h="260985">
                <a:moveTo>
                  <a:pt x="0" y="0"/>
                </a:moveTo>
                <a:lnTo>
                  <a:pt x="0" y="260725"/>
                </a:lnTo>
              </a:path>
            </a:pathLst>
          </a:custGeom>
          <a:ln w="10794">
            <a:solidFill>
              <a:srgbClr val="FF00FF"/>
            </a:solidFill>
          </a:ln>
        </p:spPr>
        <p:txBody>
          <a:bodyPr wrap="square" lIns="0" tIns="0" rIns="0" bIns="0" rtlCol="0"/>
          <a:lstStyle/>
          <a:p/>
        </p:txBody>
      </p:sp>
      <p:sp>
        <p:nvSpPr>
          <p:cNvPr id="77" name="object 77"/>
          <p:cNvSpPr/>
          <p:nvPr/>
        </p:nvSpPr>
        <p:spPr>
          <a:xfrm>
            <a:off x="5364683" y="4239177"/>
            <a:ext cx="0" cy="260985"/>
          </a:xfrm>
          <a:custGeom>
            <a:avLst/>
            <a:gdLst/>
            <a:ahLst/>
            <a:cxnLst/>
            <a:rect l="l" t="t" r="r" b="b"/>
            <a:pathLst>
              <a:path h="260985">
                <a:moveTo>
                  <a:pt x="0" y="260725"/>
                </a:moveTo>
                <a:lnTo>
                  <a:pt x="0" y="0"/>
                </a:lnTo>
              </a:path>
            </a:pathLst>
          </a:custGeom>
          <a:ln w="10794">
            <a:solidFill>
              <a:srgbClr val="FF00FF"/>
            </a:solidFill>
          </a:ln>
        </p:spPr>
        <p:txBody>
          <a:bodyPr wrap="square" lIns="0" tIns="0" rIns="0" bIns="0" rtlCol="0"/>
          <a:lstStyle/>
          <a:p/>
        </p:txBody>
      </p:sp>
      <p:sp>
        <p:nvSpPr>
          <p:cNvPr id="78" name="object 78"/>
          <p:cNvSpPr/>
          <p:nvPr/>
        </p:nvSpPr>
        <p:spPr>
          <a:xfrm>
            <a:off x="6136909" y="4076634"/>
            <a:ext cx="99165" cy="423465"/>
          </a:xfrm>
          <a:prstGeom prst="rect">
            <a:avLst/>
          </a:prstGeom>
          <a:blipFill>
            <a:blip r:embed="rId15" cstate="print"/>
            <a:stretch>
              <a:fillRect/>
            </a:stretch>
          </a:blipFill>
        </p:spPr>
        <p:txBody>
          <a:bodyPr wrap="square" lIns="0" tIns="0" rIns="0" bIns="0" rtlCol="0"/>
          <a:lstStyle/>
          <a:p/>
        </p:txBody>
      </p:sp>
      <p:sp>
        <p:nvSpPr>
          <p:cNvPr id="79" name="object 79"/>
          <p:cNvSpPr/>
          <p:nvPr/>
        </p:nvSpPr>
        <p:spPr>
          <a:xfrm>
            <a:off x="6236074" y="4081995"/>
            <a:ext cx="0" cy="418465"/>
          </a:xfrm>
          <a:custGeom>
            <a:avLst/>
            <a:gdLst/>
            <a:ahLst/>
            <a:cxnLst/>
            <a:rect l="l" t="t" r="r" b="b"/>
            <a:pathLst>
              <a:path h="418464">
                <a:moveTo>
                  <a:pt x="0" y="0"/>
                </a:moveTo>
                <a:lnTo>
                  <a:pt x="0" y="417907"/>
                </a:lnTo>
              </a:path>
            </a:pathLst>
          </a:custGeom>
          <a:ln w="10794">
            <a:solidFill>
              <a:srgbClr val="FF00FF"/>
            </a:solidFill>
          </a:ln>
        </p:spPr>
        <p:txBody>
          <a:bodyPr wrap="square" lIns="0" tIns="0" rIns="0" bIns="0" rtlCol="0"/>
          <a:lstStyle/>
          <a:p/>
        </p:txBody>
      </p:sp>
      <p:sp>
        <p:nvSpPr>
          <p:cNvPr id="80" name="object 80"/>
          <p:cNvSpPr/>
          <p:nvPr/>
        </p:nvSpPr>
        <p:spPr>
          <a:xfrm>
            <a:off x="6137012" y="4081995"/>
            <a:ext cx="0" cy="418465"/>
          </a:xfrm>
          <a:custGeom>
            <a:avLst/>
            <a:gdLst/>
            <a:ahLst/>
            <a:cxnLst/>
            <a:rect l="l" t="t" r="r" b="b"/>
            <a:pathLst>
              <a:path h="418464">
                <a:moveTo>
                  <a:pt x="0" y="417907"/>
                </a:moveTo>
                <a:lnTo>
                  <a:pt x="0" y="0"/>
                </a:lnTo>
              </a:path>
            </a:pathLst>
          </a:custGeom>
          <a:ln w="10794">
            <a:solidFill>
              <a:srgbClr val="FF00FF"/>
            </a:solidFill>
          </a:ln>
        </p:spPr>
        <p:txBody>
          <a:bodyPr wrap="square" lIns="0" tIns="0" rIns="0" bIns="0" rtlCol="0"/>
          <a:lstStyle/>
          <a:p/>
        </p:txBody>
      </p:sp>
      <p:sp>
        <p:nvSpPr>
          <p:cNvPr id="81" name="object 81"/>
          <p:cNvSpPr/>
          <p:nvPr/>
        </p:nvSpPr>
        <p:spPr>
          <a:xfrm>
            <a:off x="6916095" y="3792422"/>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82" name="object 82"/>
          <p:cNvSpPr/>
          <p:nvPr/>
        </p:nvSpPr>
        <p:spPr>
          <a:xfrm>
            <a:off x="6916095" y="3880074"/>
            <a:ext cx="88265" cy="87630"/>
          </a:xfrm>
          <a:custGeom>
            <a:avLst/>
            <a:gdLst/>
            <a:ahLst/>
            <a:cxnLst/>
            <a:rect l="l" t="t" r="r" b="b"/>
            <a:pathLst>
              <a:path w="88265" h="87629">
                <a:moveTo>
                  <a:pt x="0" y="87278"/>
                </a:moveTo>
                <a:lnTo>
                  <a:pt x="88206" y="0"/>
                </a:lnTo>
              </a:path>
            </a:pathLst>
          </a:custGeom>
          <a:ln w="10758">
            <a:solidFill>
              <a:srgbClr val="FF00FF"/>
            </a:solidFill>
          </a:ln>
        </p:spPr>
        <p:txBody>
          <a:bodyPr wrap="square" lIns="0" tIns="0" rIns="0" bIns="0" rtlCol="0"/>
          <a:lstStyle/>
          <a:p/>
        </p:txBody>
      </p:sp>
      <p:sp>
        <p:nvSpPr>
          <p:cNvPr id="83" name="object 83"/>
          <p:cNvSpPr/>
          <p:nvPr/>
        </p:nvSpPr>
        <p:spPr>
          <a:xfrm>
            <a:off x="6916095" y="3967352"/>
            <a:ext cx="88265" cy="88265"/>
          </a:xfrm>
          <a:custGeom>
            <a:avLst/>
            <a:gdLst/>
            <a:ahLst/>
            <a:cxnLst/>
            <a:rect l="l" t="t" r="r" b="b"/>
            <a:pathLst>
              <a:path w="88265" h="88264">
                <a:moveTo>
                  <a:pt x="0" y="87637"/>
                </a:moveTo>
                <a:lnTo>
                  <a:pt x="88206" y="0"/>
                </a:lnTo>
              </a:path>
            </a:pathLst>
          </a:custGeom>
          <a:ln w="10758">
            <a:solidFill>
              <a:srgbClr val="FF00FF"/>
            </a:solidFill>
          </a:ln>
        </p:spPr>
        <p:txBody>
          <a:bodyPr wrap="square" lIns="0" tIns="0" rIns="0" bIns="0" rtlCol="0"/>
          <a:lstStyle/>
          <a:p/>
        </p:txBody>
      </p:sp>
      <p:sp>
        <p:nvSpPr>
          <p:cNvPr id="84" name="object 84"/>
          <p:cNvSpPr/>
          <p:nvPr/>
        </p:nvSpPr>
        <p:spPr>
          <a:xfrm>
            <a:off x="6916095" y="4054990"/>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85" name="object 85"/>
          <p:cNvSpPr/>
          <p:nvPr/>
        </p:nvSpPr>
        <p:spPr>
          <a:xfrm>
            <a:off x="6916095" y="4142642"/>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86" name="object 86"/>
          <p:cNvSpPr/>
          <p:nvPr/>
        </p:nvSpPr>
        <p:spPr>
          <a:xfrm>
            <a:off x="6916095" y="4230295"/>
            <a:ext cx="88265" cy="87630"/>
          </a:xfrm>
          <a:custGeom>
            <a:avLst/>
            <a:gdLst/>
            <a:ahLst/>
            <a:cxnLst/>
            <a:rect l="l" t="t" r="r" b="b"/>
            <a:pathLst>
              <a:path w="88265" h="87629">
                <a:moveTo>
                  <a:pt x="0" y="87278"/>
                </a:moveTo>
                <a:lnTo>
                  <a:pt x="88206" y="0"/>
                </a:lnTo>
              </a:path>
            </a:pathLst>
          </a:custGeom>
          <a:ln w="10758">
            <a:solidFill>
              <a:srgbClr val="FF00FF"/>
            </a:solidFill>
          </a:ln>
        </p:spPr>
        <p:txBody>
          <a:bodyPr wrap="square" lIns="0" tIns="0" rIns="0" bIns="0" rtlCol="0"/>
          <a:lstStyle/>
          <a:p/>
        </p:txBody>
      </p:sp>
      <p:sp>
        <p:nvSpPr>
          <p:cNvPr id="87" name="object 87"/>
          <p:cNvSpPr/>
          <p:nvPr/>
        </p:nvSpPr>
        <p:spPr>
          <a:xfrm>
            <a:off x="6916095" y="4317573"/>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88" name="object 88"/>
          <p:cNvSpPr/>
          <p:nvPr/>
        </p:nvSpPr>
        <p:spPr>
          <a:xfrm>
            <a:off x="6916095" y="4405226"/>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89" name="object 89"/>
          <p:cNvSpPr/>
          <p:nvPr/>
        </p:nvSpPr>
        <p:spPr>
          <a:xfrm>
            <a:off x="6910968" y="3786864"/>
            <a:ext cx="99060" cy="0"/>
          </a:xfrm>
          <a:custGeom>
            <a:avLst/>
            <a:gdLst/>
            <a:ahLst/>
            <a:cxnLst/>
            <a:rect l="l" t="t" r="r" b="b"/>
            <a:pathLst>
              <a:path w="99059">
                <a:moveTo>
                  <a:pt x="0" y="0"/>
                </a:moveTo>
                <a:lnTo>
                  <a:pt x="98912" y="0"/>
                </a:lnTo>
              </a:path>
            </a:pathLst>
          </a:custGeom>
          <a:ln w="10723">
            <a:solidFill>
              <a:srgbClr val="FF00FF"/>
            </a:solidFill>
          </a:ln>
        </p:spPr>
        <p:txBody>
          <a:bodyPr wrap="square" lIns="0" tIns="0" rIns="0" bIns="0" rtlCol="0"/>
          <a:lstStyle/>
          <a:p/>
        </p:txBody>
      </p:sp>
      <p:sp>
        <p:nvSpPr>
          <p:cNvPr id="90" name="object 90"/>
          <p:cNvSpPr/>
          <p:nvPr/>
        </p:nvSpPr>
        <p:spPr>
          <a:xfrm>
            <a:off x="7009881" y="3786864"/>
            <a:ext cx="0" cy="713105"/>
          </a:xfrm>
          <a:custGeom>
            <a:avLst/>
            <a:gdLst/>
            <a:ahLst/>
            <a:cxnLst/>
            <a:rect l="l" t="t" r="r" b="b"/>
            <a:pathLst>
              <a:path h="713104">
                <a:moveTo>
                  <a:pt x="0" y="0"/>
                </a:moveTo>
                <a:lnTo>
                  <a:pt x="0" y="713038"/>
                </a:lnTo>
              </a:path>
            </a:pathLst>
          </a:custGeom>
          <a:ln w="10794">
            <a:solidFill>
              <a:srgbClr val="FF00FF"/>
            </a:solidFill>
          </a:ln>
        </p:spPr>
        <p:txBody>
          <a:bodyPr wrap="square" lIns="0" tIns="0" rIns="0" bIns="0" rtlCol="0"/>
          <a:lstStyle/>
          <a:p/>
        </p:txBody>
      </p:sp>
      <p:sp>
        <p:nvSpPr>
          <p:cNvPr id="91" name="object 91"/>
          <p:cNvSpPr/>
          <p:nvPr/>
        </p:nvSpPr>
        <p:spPr>
          <a:xfrm>
            <a:off x="6910968" y="3786864"/>
            <a:ext cx="0" cy="713105"/>
          </a:xfrm>
          <a:custGeom>
            <a:avLst/>
            <a:gdLst/>
            <a:ahLst/>
            <a:cxnLst/>
            <a:rect l="l" t="t" r="r" b="b"/>
            <a:pathLst>
              <a:path h="713104">
                <a:moveTo>
                  <a:pt x="0" y="713038"/>
                </a:moveTo>
                <a:lnTo>
                  <a:pt x="0" y="0"/>
                </a:lnTo>
              </a:path>
            </a:pathLst>
          </a:custGeom>
          <a:ln w="10794">
            <a:solidFill>
              <a:srgbClr val="FF00FF"/>
            </a:solidFill>
          </a:ln>
        </p:spPr>
        <p:txBody>
          <a:bodyPr wrap="square" lIns="0" tIns="0" rIns="0" bIns="0" rtlCol="0"/>
          <a:lstStyle/>
          <a:p/>
        </p:txBody>
      </p:sp>
      <p:sp>
        <p:nvSpPr>
          <p:cNvPr id="92" name="object 92"/>
          <p:cNvSpPr/>
          <p:nvPr/>
        </p:nvSpPr>
        <p:spPr>
          <a:xfrm>
            <a:off x="7688544" y="3208091"/>
            <a:ext cx="88265" cy="87630"/>
          </a:xfrm>
          <a:custGeom>
            <a:avLst/>
            <a:gdLst/>
            <a:ahLst/>
            <a:cxnLst/>
            <a:rect l="l" t="t" r="r" b="b"/>
            <a:pathLst>
              <a:path w="88265" h="87629">
                <a:moveTo>
                  <a:pt x="0" y="87622"/>
                </a:moveTo>
                <a:lnTo>
                  <a:pt x="88206" y="0"/>
                </a:lnTo>
              </a:path>
            </a:pathLst>
          </a:custGeom>
          <a:ln w="10758">
            <a:solidFill>
              <a:srgbClr val="FF00FF"/>
            </a:solidFill>
          </a:ln>
        </p:spPr>
        <p:txBody>
          <a:bodyPr wrap="square" lIns="0" tIns="0" rIns="0" bIns="0" rtlCol="0"/>
          <a:lstStyle/>
          <a:p/>
        </p:txBody>
      </p:sp>
      <p:sp>
        <p:nvSpPr>
          <p:cNvPr id="93" name="object 93"/>
          <p:cNvSpPr/>
          <p:nvPr/>
        </p:nvSpPr>
        <p:spPr>
          <a:xfrm>
            <a:off x="7688544" y="3295714"/>
            <a:ext cx="88265" cy="87630"/>
          </a:xfrm>
          <a:custGeom>
            <a:avLst/>
            <a:gdLst/>
            <a:ahLst/>
            <a:cxnLst/>
            <a:rect l="l" t="t" r="r" b="b"/>
            <a:pathLst>
              <a:path w="88265" h="87629">
                <a:moveTo>
                  <a:pt x="0" y="87323"/>
                </a:moveTo>
                <a:lnTo>
                  <a:pt x="88206" y="0"/>
                </a:lnTo>
              </a:path>
            </a:pathLst>
          </a:custGeom>
          <a:ln w="10758">
            <a:solidFill>
              <a:srgbClr val="FF00FF"/>
            </a:solidFill>
          </a:ln>
        </p:spPr>
        <p:txBody>
          <a:bodyPr wrap="square" lIns="0" tIns="0" rIns="0" bIns="0" rtlCol="0"/>
          <a:lstStyle/>
          <a:p/>
        </p:txBody>
      </p:sp>
      <p:sp>
        <p:nvSpPr>
          <p:cNvPr id="94" name="object 94"/>
          <p:cNvSpPr/>
          <p:nvPr/>
        </p:nvSpPr>
        <p:spPr>
          <a:xfrm>
            <a:off x="7688544" y="3383037"/>
            <a:ext cx="88265" cy="87630"/>
          </a:xfrm>
          <a:custGeom>
            <a:avLst/>
            <a:gdLst/>
            <a:ahLst/>
            <a:cxnLst/>
            <a:rect l="l" t="t" r="r" b="b"/>
            <a:pathLst>
              <a:path w="88265" h="87629">
                <a:moveTo>
                  <a:pt x="0" y="87622"/>
                </a:moveTo>
                <a:lnTo>
                  <a:pt x="88206" y="0"/>
                </a:lnTo>
              </a:path>
            </a:pathLst>
          </a:custGeom>
          <a:ln w="10758">
            <a:solidFill>
              <a:srgbClr val="FF00FF"/>
            </a:solidFill>
          </a:ln>
        </p:spPr>
        <p:txBody>
          <a:bodyPr wrap="square" lIns="0" tIns="0" rIns="0" bIns="0" rtlCol="0"/>
          <a:lstStyle/>
          <a:p/>
        </p:txBody>
      </p:sp>
      <p:sp>
        <p:nvSpPr>
          <p:cNvPr id="95" name="object 95"/>
          <p:cNvSpPr/>
          <p:nvPr/>
        </p:nvSpPr>
        <p:spPr>
          <a:xfrm>
            <a:off x="7688544" y="3470659"/>
            <a:ext cx="88265" cy="87630"/>
          </a:xfrm>
          <a:custGeom>
            <a:avLst/>
            <a:gdLst/>
            <a:ahLst/>
            <a:cxnLst/>
            <a:rect l="l" t="t" r="r" b="b"/>
            <a:pathLst>
              <a:path w="88265" h="87629">
                <a:moveTo>
                  <a:pt x="0" y="87622"/>
                </a:moveTo>
                <a:lnTo>
                  <a:pt x="88206" y="0"/>
                </a:lnTo>
              </a:path>
            </a:pathLst>
          </a:custGeom>
          <a:ln w="10758">
            <a:solidFill>
              <a:srgbClr val="FF00FF"/>
            </a:solidFill>
          </a:ln>
        </p:spPr>
        <p:txBody>
          <a:bodyPr wrap="square" lIns="0" tIns="0" rIns="0" bIns="0" rtlCol="0"/>
          <a:lstStyle/>
          <a:p/>
        </p:txBody>
      </p:sp>
      <p:sp>
        <p:nvSpPr>
          <p:cNvPr id="96" name="object 96"/>
          <p:cNvSpPr/>
          <p:nvPr/>
        </p:nvSpPr>
        <p:spPr>
          <a:xfrm>
            <a:off x="7688544" y="3558282"/>
            <a:ext cx="88265" cy="87630"/>
          </a:xfrm>
          <a:custGeom>
            <a:avLst/>
            <a:gdLst/>
            <a:ahLst/>
            <a:cxnLst/>
            <a:rect l="l" t="t" r="r" b="b"/>
            <a:pathLst>
              <a:path w="88265" h="87629">
                <a:moveTo>
                  <a:pt x="0" y="87622"/>
                </a:moveTo>
                <a:lnTo>
                  <a:pt x="88206" y="0"/>
                </a:lnTo>
              </a:path>
            </a:pathLst>
          </a:custGeom>
          <a:ln w="10758">
            <a:solidFill>
              <a:srgbClr val="FF00FF"/>
            </a:solidFill>
          </a:ln>
        </p:spPr>
        <p:txBody>
          <a:bodyPr wrap="square" lIns="0" tIns="0" rIns="0" bIns="0" rtlCol="0"/>
          <a:lstStyle/>
          <a:p/>
        </p:txBody>
      </p:sp>
      <p:sp>
        <p:nvSpPr>
          <p:cNvPr id="97" name="object 97"/>
          <p:cNvSpPr/>
          <p:nvPr/>
        </p:nvSpPr>
        <p:spPr>
          <a:xfrm>
            <a:off x="7688544" y="3645904"/>
            <a:ext cx="88265" cy="87630"/>
          </a:xfrm>
          <a:custGeom>
            <a:avLst/>
            <a:gdLst/>
            <a:ahLst/>
            <a:cxnLst/>
            <a:rect l="l" t="t" r="r" b="b"/>
            <a:pathLst>
              <a:path w="88265" h="87629">
                <a:moveTo>
                  <a:pt x="0" y="87337"/>
                </a:moveTo>
                <a:lnTo>
                  <a:pt x="88206" y="0"/>
                </a:lnTo>
              </a:path>
            </a:pathLst>
          </a:custGeom>
          <a:ln w="10758">
            <a:solidFill>
              <a:srgbClr val="FF00FF"/>
            </a:solidFill>
          </a:ln>
        </p:spPr>
        <p:txBody>
          <a:bodyPr wrap="square" lIns="0" tIns="0" rIns="0" bIns="0" rtlCol="0"/>
          <a:lstStyle/>
          <a:p/>
        </p:txBody>
      </p:sp>
      <p:sp>
        <p:nvSpPr>
          <p:cNvPr id="98" name="object 98"/>
          <p:cNvSpPr/>
          <p:nvPr/>
        </p:nvSpPr>
        <p:spPr>
          <a:xfrm>
            <a:off x="7688544" y="3733243"/>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99" name="object 99"/>
          <p:cNvSpPr/>
          <p:nvPr/>
        </p:nvSpPr>
        <p:spPr>
          <a:xfrm>
            <a:off x="7688544" y="3820895"/>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100" name="object 100"/>
          <p:cNvSpPr/>
          <p:nvPr/>
        </p:nvSpPr>
        <p:spPr>
          <a:xfrm>
            <a:off x="7688544" y="3908548"/>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101" name="object 101"/>
          <p:cNvSpPr/>
          <p:nvPr/>
        </p:nvSpPr>
        <p:spPr>
          <a:xfrm>
            <a:off x="7688544" y="3996200"/>
            <a:ext cx="88265" cy="87630"/>
          </a:xfrm>
          <a:custGeom>
            <a:avLst/>
            <a:gdLst/>
            <a:ahLst/>
            <a:cxnLst/>
            <a:rect l="l" t="t" r="r" b="b"/>
            <a:pathLst>
              <a:path w="88265" h="87629">
                <a:moveTo>
                  <a:pt x="0" y="87278"/>
                </a:moveTo>
                <a:lnTo>
                  <a:pt x="88206" y="0"/>
                </a:lnTo>
              </a:path>
            </a:pathLst>
          </a:custGeom>
          <a:ln w="10758">
            <a:solidFill>
              <a:srgbClr val="FF00FF"/>
            </a:solidFill>
          </a:ln>
        </p:spPr>
        <p:txBody>
          <a:bodyPr wrap="square" lIns="0" tIns="0" rIns="0" bIns="0" rtlCol="0"/>
          <a:lstStyle/>
          <a:p/>
        </p:txBody>
      </p:sp>
      <p:sp>
        <p:nvSpPr>
          <p:cNvPr id="102" name="object 102"/>
          <p:cNvSpPr/>
          <p:nvPr/>
        </p:nvSpPr>
        <p:spPr>
          <a:xfrm>
            <a:off x="7688544" y="4083478"/>
            <a:ext cx="88265" cy="88265"/>
          </a:xfrm>
          <a:custGeom>
            <a:avLst/>
            <a:gdLst/>
            <a:ahLst/>
            <a:cxnLst/>
            <a:rect l="l" t="t" r="r" b="b"/>
            <a:pathLst>
              <a:path w="88265" h="88264">
                <a:moveTo>
                  <a:pt x="0" y="87637"/>
                </a:moveTo>
                <a:lnTo>
                  <a:pt x="88206" y="0"/>
                </a:lnTo>
              </a:path>
            </a:pathLst>
          </a:custGeom>
          <a:ln w="10758">
            <a:solidFill>
              <a:srgbClr val="FF00FF"/>
            </a:solidFill>
          </a:ln>
        </p:spPr>
        <p:txBody>
          <a:bodyPr wrap="square" lIns="0" tIns="0" rIns="0" bIns="0" rtlCol="0"/>
          <a:lstStyle/>
          <a:p/>
        </p:txBody>
      </p:sp>
      <p:sp>
        <p:nvSpPr>
          <p:cNvPr id="103" name="object 103"/>
          <p:cNvSpPr/>
          <p:nvPr/>
        </p:nvSpPr>
        <p:spPr>
          <a:xfrm>
            <a:off x="7688544" y="4171116"/>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104" name="object 104"/>
          <p:cNvSpPr/>
          <p:nvPr/>
        </p:nvSpPr>
        <p:spPr>
          <a:xfrm>
            <a:off x="7688544" y="4258768"/>
            <a:ext cx="88265" cy="88265"/>
          </a:xfrm>
          <a:custGeom>
            <a:avLst/>
            <a:gdLst/>
            <a:ahLst/>
            <a:cxnLst/>
            <a:rect l="l" t="t" r="r" b="b"/>
            <a:pathLst>
              <a:path w="88265" h="88264">
                <a:moveTo>
                  <a:pt x="0" y="87652"/>
                </a:moveTo>
                <a:lnTo>
                  <a:pt x="88206" y="0"/>
                </a:lnTo>
              </a:path>
            </a:pathLst>
          </a:custGeom>
          <a:ln w="10758">
            <a:solidFill>
              <a:srgbClr val="FF00FF"/>
            </a:solidFill>
          </a:ln>
        </p:spPr>
        <p:txBody>
          <a:bodyPr wrap="square" lIns="0" tIns="0" rIns="0" bIns="0" rtlCol="0"/>
          <a:lstStyle/>
          <a:p/>
        </p:txBody>
      </p:sp>
      <p:sp>
        <p:nvSpPr>
          <p:cNvPr id="105" name="object 105"/>
          <p:cNvSpPr/>
          <p:nvPr/>
        </p:nvSpPr>
        <p:spPr>
          <a:xfrm>
            <a:off x="7688544" y="4346421"/>
            <a:ext cx="88265" cy="87630"/>
          </a:xfrm>
          <a:custGeom>
            <a:avLst/>
            <a:gdLst/>
            <a:ahLst/>
            <a:cxnLst/>
            <a:rect l="l" t="t" r="r" b="b"/>
            <a:pathLst>
              <a:path w="88265" h="87629">
                <a:moveTo>
                  <a:pt x="0" y="87278"/>
                </a:moveTo>
                <a:lnTo>
                  <a:pt x="88206" y="0"/>
                </a:lnTo>
              </a:path>
            </a:pathLst>
          </a:custGeom>
          <a:ln w="10758">
            <a:solidFill>
              <a:srgbClr val="FF00FF"/>
            </a:solidFill>
          </a:ln>
        </p:spPr>
        <p:txBody>
          <a:bodyPr wrap="square" lIns="0" tIns="0" rIns="0" bIns="0" rtlCol="0"/>
          <a:lstStyle/>
          <a:p/>
        </p:txBody>
      </p:sp>
      <p:sp>
        <p:nvSpPr>
          <p:cNvPr id="106" name="object 106"/>
          <p:cNvSpPr/>
          <p:nvPr/>
        </p:nvSpPr>
        <p:spPr>
          <a:xfrm>
            <a:off x="7715383" y="4433699"/>
            <a:ext cx="61594" cy="61594"/>
          </a:xfrm>
          <a:custGeom>
            <a:avLst/>
            <a:gdLst/>
            <a:ahLst/>
            <a:cxnLst/>
            <a:rect l="l" t="t" r="r" b="b"/>
            <a:pathLst>
              <a:path w="61595" h="61595">
                <a:moveTo>
                  <a:pt x="0" y="61021"/>
                </a:moveTo>
                <a:lnTo>
                  <a:pt x="61367" y="0"/>
                </a:lnTo>
              </a:path>
            </a:pathLst>
          </a:custGeom>
          <a:ln w="10758">
            <a:solidFill>
              <a:srgbClr val="FF00FF"/>
            </a:solidFill>
          </a:ln>
        </p:spPr>
        <p:txBody>
          <a:bodyPr wrap="square" lIns="0" tIns="0" rIns="0" bIns="0" rtlCol="0"/>
          <a:lstStyle/>
          <a:p/>
        </p:txBody>
      </p:sp>
      <p:sp>
        <p:nvSpPr>
          <p:cNvPr id="107" name="object 107"/>
          <p:cNvSpPr/>
          <p:nvPr/>
        </p:nvSpPr>
        <p:spPr>
          <a:xfrm>
            <a:off x="7682965" y="3202549"/>
            <a:ext cx="99060" cy="0"/>
          </a:xfrm>
          <a:custGeom>
            <a:avLst/>
            <a:gdLst/>
            <a:ahLst/>
            <a:cxnLst/>
            <a:rect l="l" t="t" r="r" b="b"/>
            <a:pathLst>
              <a:path w="99059">
                <a:moveTo>
                  <a:pt x="0" y="0"/>
                </a:moveTo>
                <a:lnTo>
                  <a:pt x="99062" y="0"/>
                </a:lnTo>
              </a:path>
            </a:pathLst>
          </a:custGeom>
          <a:ln w="10723">
            <a:solidFill>
              <a:srgbClr val="FF00FF"/>
            </a:solidFill>
          </a:ln>
        </p:spPr>
        <p:txBody>
          <a:bodyPr wrap="square" lIns="0" tIns="0" rIns="0" bIns="0" rtlCol="0"/>
          <a:lstStyle/>
          <a:p/>
        </p:txBody>
      </p:sp>
      <p:sp>
        <p:nvSpPr>
          <p:cNvPr id="108" name="object 108"/>
          <p:cNvSpPr/>
          <p:nvPr/>
        </p:nvSpPr>
        <p:spPr>
          <a:xfrm>
            <a:off x="7782028" y="3202549"/>
            <a:ext cx="0" cy="1297940"/>
          </a:xfrm>
          <a:custGeom>
            <a:avLst/>
            <a:gdLst/>
            <a:ahLst/>
            <a:cxnLst/>
            <a:rect l="l" t="t" r="r" b="b"/>
            <a:pathLst>
              <a:path h="1297939">
                <a:moveTo>
                  <a:pt x="0" y="0"/>
                </a:moveTo>
                <a:lnTo>
                  <a:pt x="0" y="1297353"/>
                </a:lnTo>
              </a:path>
            </a:pathLst>
          </a:custGeom>
          <a:ln w="10794">
            <a:solidFill>
              <a:srgbClr val="FF00FF"/>
            </a:solidFill>
          </a:ln>
        </p:spPr>
        <p:txBody>
          <a:bodyPr wrap="square" lIns="0" tIns="0" rIns="0" bIns="0" rtlCol="0"/>
          <a:lstStyle/>
          <a:p/>
        </p:txBody>
      </p:sp>
      <p:sp>
        <p:nvSpPr>
          <p:cNvPr id="109" name="object 109"/>
          <p:cNvSpPr/>
          <p:nvPr/>
        </p:nvSpPr>
        <p:spPr>
          <a:xfrm>
            <a:off x="7682965" y="3202549"/>
            <a:ext cx="0" cy="1297940"/>
          </a:xfrm>
          <a:custGeom>
            <a:avLst/>
            <a:gdLst/>
            <a:ahLst/>
            <a:cxnLst/>
            <a:rect l="l" t="t" r="r" b="b"/>
            <a:pathLst>
              <a:path h="1297939">
                <a:moveTo>
                  <a:pt x="0" y="1297353"/>
                </a:moveTo>
                <a:lnTo>
                  <a:pt x="0" y="0"/>
                </a:lnTo>
              </a:path>
            </a:pathLst>
          </a:custGeom>
          <a:ln w="10794">
            <a:solidFill>
              <a:srgbClr val="FF00FF"/>
            </a:solidFill>
          </a:ln>
        </p:spPr>
        <p:txBody>
          <a:bodyPr wrap="square" lIns="0" tIns="0" rIns="0" bIns="0" rtlCol="0"/>
          <a:lstStyle/>
          <a:p/>
        </p:txBody>
      </p:sp>
      <p:sp>
        <p:nvSpPr>
          <p:cNvPr id="110" name="object 110"/>
          <p:cNvSpPr/>
          <p:nvPr/>
        </p:nvSpPr>
        <p:spPr>
          <a:xfrm>
            <a:off x="5469280" y="4244344"/>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11" name="object 111"/>
          <p:cNvSpPr/>
          <p:nvPr/>
        </p:nvSpPr>
        <p:spPr>
          <a:xfrm>
            <a:off x="5469280" y="4306849"/>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12" name="object 112"/>
          <p:cNvSpPr/>
          <p:nvPr/>
        </p:nvSpPr>
        <p:spPr>
          <a:xfrm>
            <a:off x="5469280" y="4369353"/>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13" name="object 113"/>
          <p:cNvSpPr/>
          <p:nvPr/>
        </p:nvSpPr>
        <p:spPr>
          <a:xfrm>
            <a:off x="5469280" y="4432216"/>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14" name="object 114"/>
          <p:cNvSpPr/>
          <p:nvPr/>
        </p:nvSpPr>
        <p:spPr>
          <a:xfrm>
            <a:off x="5469280" y="4244344"/>
            <a:ext cx="0" cy="250825"/>
          </a:xfrm>
          <a:custGeom>
            <a:avLst/>
            <a:gdLst/>
            <a:ahLst/>
            <a:cxnLst/>
            <a:rect l="l" t="t" r="r" b="b"/>
            <a:pathLst>
              <a:path h="250825">
                <a:moveTo>
                  <a:pt x="0" y="0"/>
                </a:moveTo>
                <a:lnTo>
                  <a:pt x="0" y="250375"/>
                </a:lnTo>
              </a:path>
            </a:pathLst>
          </a:custGeom>
          <a:ln w="10794">
            <a:solidFill>
              <a:srgbClr val="00FF00"/>
            </a:solidFill>
          </a:ln>
        </p:spPr>
        <p:txBody>
          <a:bodyPr wrap="square" lIns="0" tIns="0" rIns="0" bIns="0" rtlCol="0"/>
          <a:lstStyle/>
          <a:p/>
        </p:txBody>
      </p:sp>
      <p:sp>
        <p:nvSpPr>
          <p:cNvPr id="115" name="object 115"/>
          <p:cNvSpPr/>
          <p:nvPr/>
        </p:nvSpPr>
        <p:spPr>
          <a:xfrm>
            <a:off x="5532185" y="4244344"/>
            <a:ext cx="0" cy="250825"/>
          </a:xfrm>
          <a:custGeom>
            <a:avLst/>
            <a:gdLst/>
            <a:ahLst/>
            <a:cxnLst/>
            <a:rect l="l" t="t" r="r" b="b"/>
            <a:pathLst>
              <a:path h="250825">
                <a:moveTo>
                  <a:pt x="0" y="0"/>
                </a:moveTo>
                <a:lnTo>
                  <a:pt x="0" y="250375"/>
                </a:lnTo>
              </a:path>
            </a:pathLst>
          </a:custGeom>
          <a:ln w="10794">
            <a:solidFill>
              <a:srgbClr val="00FF00"/>
            </a:solidFill>
          </a:ln>
        </p:spPr>
        <p:txBody>
          <a:bodyPr wrap="square" lIns="0" tIns="0" rIns="0" bIns="0" rtlCol="0"/>
          <a:lstStyle/>
          <a:p/>
        </p:txBody>
      </p:sp>
      <p:sp>
        <p:nvSpPr>
          <p:cNvPr id="116" name="object 116"/>
          <p:cNvSpPr/>
          <p:nvPr/>
        </p:nvSpPr>
        <p:spPr>
          <a:xfrm>
            <a:off x="5463686" y="4239177"/>
            <a:ext cx="99060" cy="0"/>
          </a:xfrm>
          <a:custGeom>
            <a:avLst/>
            <a:gdLst/>
            <a:ahLst/>
            <a:cxnLst/>
            <a:rect l="l" t="t" r="r" b="b"/>
            <a:pathLst>
              <a:path w="99060">
                <a:moveTo>
                  <a:pt x="0" y="0"/>
                </a:moveTo>
                <a:lnTo>
                  <a:pt x="99017" y="0"/>
                </a:lnTo>
              </a:path>
            </a:pathLst>
          </a:custGeom>
          <a:ln w="10723">
            <a:solidFill>
              <a:srgbClr val="00FF00"/>
            </a:solidFill>
          </a:ln>
        </p:spPr>
        <p:txBody>
          <a:bodyPr wrap="square" lIns="0" tIns="0" rIns="0" bIns="0" rtlCol="0"/>
          <a:lstStyle/>
          <a:p/>
        </p:txBody>
      </p:sp>
      <p:sp>
        <p:nvSpPr>
          <p:cNvPr id="117" name="object 117"/>
          <p:cNvSpPr/>
          <p:nvPr/>
        </p:nvSpPr>
        <p:spPr>
          <a:xfrm>
            <a:off x="5562703" y="4239177"/>
            <a:ext cx="0" cy="260985"/>
          </a:xfrm>
          <a:custGeom>
            <a:avLst/>
            <a:gdLst/>
            <a:ahLst/>
            <a:cxnLst/>
            <a:rect l="l" t="t" r="r" b="b"/>
            <a:pathLst>
              <a:path h="260985">
                <a:moveTo>
                  <a:pt x="0" y="0"/>
                </a:moveTo>
                <a:lnTo>
                  <a:pt x="0" y="260725"/>
                </a:lnTo>
              </a:path>
            </a:pathLst>
          </a:custGeom>
          <a:ln w="10794">
            <a:solidFill>
              <a:srgbClr val="00FF00"/>
            </a:solidFill>
          </a:ln>
        </p:spPr>
        <p:txBody>
          <a:bodyPr wrap="square" lIns="0" tIns="0" rIns="0" bIns="0" rtlCol="0"/>
          <a:lstStyle/>
          <a:p/>
        </p:txBody>
      </p:sp>
      <p:sp>
        <p:nvSpPr>
          <p:cNvPr id="118" name="object 118"/>
          <p:cNvSpPr/>
          <p:nvPr/>
        </p:nvSpPr>
        <p:spPr>
          <a:xfrm>
            <a:off x="5463686" y="4239177"/>
            <a:ext cx="0" cy="260985"/>
          </a:xfrm>
          <a:custGeom>
            <a:avLst/>
            <a:gdLst/>
            <a:ahLst/>
            <a:cxnLst/>
            <a:rect l="l" t="t" r="r" b="b"/>
            <a:pathLst>
              <a:path h="260985">
                <a:moveTo>
                  <a:pt x="0" y="260725"/>
                </a:moveTo>
                <a:lnTo>
                  <a:pt x="0" y="0"/>
                </a:lnTo>
              </a:path>
            </a:pathLst>
          </a:custGeom>
          <a:ln w="10794">
            <a:solidFill>
              <a:srgbClr val="00FF00"/>
            </a:solidFill>
          </a:ln>
        </p:spPr>
        <p:txBody>
          <a:bodyPr wrap="square" lIns="0" tIns="0" rIns="0" bIns="0" rtlCol="0"/>
          <a:lstStyle/>
          <a:p/>
        </p:txBody>
      </p:sp>
      <p:sp>
        <p:nvSpPr>
          <p:cNvPr id="119" name="object 119"/>
          <p:cNvSpPr/>
          <p:nvPr/>
        </p:nvSpPr>
        <p:spPr>
          <a:xfrm>
            <a:off x="6241352" y="4096045"/>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0" name="object 120"/>
          <p:cNvSpPr/>
          <p:nvPr/>
        </p:nvSpPr>
        <p:spPr>
          <a:xfrm>
            <a:off x="6241352" y="4158549"/>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1" name="object 121"/>
          <p:cNvSpPr/>
          <p:nvPr/>
        </p:nvSpPr>
        <p:spPr>
          <a:xfrm>
            <a:off x="6241352" y="4221053"/>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2" name="object 122"/>
          <p:cNvSpPr/>
          <p:nvPr/>
        </p:nvSpPr>
        <p:spPr>
          <a:xfrm>
            <a:off x="6241352" y="4283917"/>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3" name="object 123"/>
          <p:cNvSpPr/>
          <p:nvPr/>
        </p:nvSpPr>
        <p:spPr>
          <a:xfrm>
            <a:off x="6241352" y="4346421"/>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4" name="object 124"/>
          <p:cNvSpPr/>
          <p:nvPr/>
        </p:nvSpPr>
        <p:spPr>
          <a:xfrm>
            <a:off x="6241352" y="4408925"/>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5" name="object 125"/>
          <p:cNvSpPr/>
          <p:nvPr/>
        </p:nvSpPr>
        <p:spPr>
          <a:xfrm>
            <a:off x="6241352" y="4471429"/>
            <a:ext cx="88265" cy="0"/>
          </a:xfrm>
          <a:custGeom>
            <a:avLst/>
            <a:gdLst/>
            <a:ahLst/>
            <a:cxnLst/>
            <a:rect l="l" t="t" r="r" b="b"/>
            <a:pathLst>
              <a:path w="88264">
                <a:moveTo>
                  <a:pt x="0" y="0"/>
                </a:moveTo>
                <a:lnTo>
                  <a:pt x="88206" y="0"/>
                </a:lnTo>
              </a:path>
            </a:pathLst>
          </a:custGeom>
          <a:ln w="10723">
            <a:solidFill>
              <a:srgbClr val="00FF00"/>
            </a:solidFill>
          </a:ln>
        </p:spPr>
        <p:txBody>
          <a:bodyPr wrap="square" lIns="0" tIns="0" rIns="0" bIns="0" rtlCol="0"/>
          <a:lstStyle/>
          <a:p/>
        </p:txBody>
      </p:sp>
      <p:sp>
        <p:nvSpPr>
          <p:cNvPr id="126" name="object 126"/>
          <p:cNvSpPr/>
          <p:nvPr/>
        </p:nvSpPr>
        <p:spPr>
          <a:xfrm>
            <a:off x="6241352" y="4096045"/>
            <a:ext cx="0" cy="398780"/>
          </a:xfrm>
          <a:custGeom>
            <a:avLst/>
            <a:gdLst/>
            <a:ahLst/>
            <a:cxnLst/>
            <a:rect l="l" t="t" r="r" b="b"/>
            <a:pathLst>
              <a:path h="398779">
                <a:moveTo>
                  <a:pt x="0" y="0"/>
                </a:moveTo>
                <a:lnTo>
                  <a:pt x="0" y="398675"/>
                </a:lnTo>
              </a:path>
            </a:pathLst>
          </a:custGeom>
          <a:ln w="10794">
            <a:solidFill>
              <a:srgbClr val="00FF00"/>
            </a:solidFill>
          </a:ln>
        </p:spPr>
        <p:txBody>
          <a:bodyPr wrap="square" lIns="0" tIns="0" rIns="0" bIns="0" rtlCol="0"/>
          <a:lstStyle/>
          <a:p/>
        </p:txBody>
      </p:sp>
      <p:sp>
        <p:nvSpPr>
          <p:cNvPr id="127" name="object 127"/>
          <p:cNvSpPr/>
          <p:nvPr/>
        </p:nvSpPr>
        <p:spPr>
          <a:xfrm>
            <a:off x="6304227" y="4096045"/>
            <a:ext cx="0" cy="398780"/>
          </a:xfrm>
          <a:custGeom>
            <a:avLst/>
            <a:gdLst/>
            <a:ahLst/>
            <a:cxnLst/>
            <a:rect l="l" t="t" r="r" b="b"/>
            <a:pathLst>
              <a:path h="398779">
                <a:moveTo>
                  <a:pt x="0" y="0"/>
                </a:moveTo>
                <a:lnTo>
                  <a:pt x="0" y="398675"/>
                </a:lnTo>
              </a:path>
            </a:pathLst>
          </a:custGeom>
          <a:ln w="10794">
            <a:solidFill>
              <a:srgbClr val="00FF00"/>
            </a:solidFill>
          </a:ln>
        </p:spPr>
        <p:txBody>
          <a:bodyPr wrap="square" lIns="0" tIns="0" rIns="0" bIns="0" rtlCol="0"/>
          <a:lstStyle/>
          <a:p/>
        </p:txBody>
      </p:sp>
      <p:sp>
        <p:nvSpPr>
          <p:cNvPr id="128" name="object 128"/>
          <p:cNvSpPr/>
          <p:nvPr/>
        </p:nvSpPr>
        <p:spPr>
          <a:xfrm>
            <a:off x="6236074" y="4090878"/>
            <a:ext cx="99060" cy="0"/>
          </a:xfrm>
          <a:custGeom>
            <a:avLst/>
            <a:gdLst/>
            <a:ahLst/>
            <a:cxnLst/>
            <a:rect l="l" t="t" r="r" b="b"/>
            <a:pathLst>
              <a:path w="99060">
                <a:moveTo>
                  <a:pt x="0" y="0"/>
                </a:moveTo>
                <a:lnTo>
                  <a:pt x="99062" y="0"/>
                </a:lnTo>
              </a:path>
            </a:pathLst>
          </a:custGeom>
          <a:ln w="10723">
            <a:solidFill>
              <a:srgbClr val="00FF00"/>
            </a:solidFill>
          </a:ln>
        </p:spPr>
        <p:txBody>
          <a:bodyPr wrap="square" lIns="0" tIns="0" rIns="0" bIns="0" rtlCol="0"/>
          <a:lstStyle/>
          <a:p/>
        </p:txBody>
      </p:sp>
      <p:sp>
        <p:nvSpPr>
          <p:cNvPr id="129" name="object 129"/>
          <p:cNvSpPr/>
          <p:nvPr/>
        </p:nvSpPr>
        <p:spPr>
          <a:xfrm>
            <a:off x="6335137" y="4090878"/>
            <a:ext cx="0" cy="409575"/>
          </a:xfrm>
          <a:custGeom>
            <a:avLst/>
            <a:gdLst/>
            <a:ahLst/>
            <a:cxnLst/>
            <a:rect l="l" t="t" r="r" b="b"/>
            <a:pathLst>
              <a:path h="409575">
                <a:moveTo>
                  <a:pt x="0" y="0"/>
                </a:moveTo>
                <a:lnTo>
                  <a:pt x="0" y="409025"/>
                </a:lnTo>
              </a:path>
            </a:pathLst>
          </a:custGeom>
          <a:ln w="10794">
            <a:solidFill>
              <a:srgbClr val="00FF00"/>
            </a:solidFill>
          </a:ln>
        </p:spPr>
        <p:txBody>
          <a:bodyPr wrap="square" lIns="0" tIns="0" rIns="0" bIns="0" rtlCol="0"/>
          <a:lstStyle/>
          <a:p/>
        </p:txBody>
      </p:sp>
      <p:sp>
        <p:nvSpPr>
          <p:cNvPr id="130" name="object 130"/>
          <p:cNvSpPr/>
          <p:nvPr/>
        </p:nvSpPr>
        <p:spPr>
          <a:xfrm>
            <a:off x="6236074" y="4090878"/>
            <a:ext cx="0" cy="409575"/>
          </a:xfrm>
          <a:custGeom>
            <a:avLst/>
            <a:gdLst/>
            <a:ahLst/>
            <a:cxnLst/>
            <a:rect l="l" t="t" r="r" b="b"/>
            <a:pathLst>
              <a:path h="409575">
                <a:moveTo>
                  <a:pt x="0" y="409025"/>
                </a:moveTo>
                <a:lnTo>
                  <a:pt x="0" y="0"/>
                </a:lnTo>
              </a:path>
            </a:pathLst>
          </a:custGeom>
          <a:ln w="10794">
            <a:solidFill>
              <a:srgbClr val="00FF00"/>
            </a:solidFill>
          </a:ln>
        </p:spPr>
        <p:txBody>
          <a:bodyPr wrap="square" lIns="0" tIns="0" rIns="0" bIns="0" rtlCol="0"/>
          <a:lstStyle/>
          <a:p/>
        </p:txBody>
      </p:sp>
      <p:sp>
        <p:nvSpPr>
          <p:cNvPr id="131" name="object 131"/>
          <p:cNvSpPr/>
          <p:nvPr/>
        </p:nvSpPr>
        <p:spPr>
          <a:xfrm>
            <a:off x="7015158" y="3806471"/>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2" name="object 132"/>
          <p:cNvSpPr/>
          <p:nvPr/>
        </p:nvSpPr>
        <p:spPr>
          <a:xfrm>
            <a:off x="7015158" y="3869350"/>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3" name="object 133"/>
          <p:cNvSpPr/>
          <p:nvPr/>
        </p:nvSpPr>
        <p:spPr>
          <a:xfrm>
            <a:off x="7015158" y="3931839"/>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4" name="object 134"/>
          <p:cNvSpPr/>
          <p:nvPr/>
        </p:nvSpPr>
        <p:spPr>
          <a:xfrm>
            <a:off x="7015158" y="3994343"/>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5" name="object 135"/>
          <p:cNvSpPr/>
          <p:nvPr/>
        </p:nvSpPr>
        <p:spPr>
          <a:xfrm>
            <a:off x="7015158" y="4056847"/>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6" name="object 136"/>
          <p:cNvSpPr/>
          <p:nvPr/>
        </p:nvSpPr>
        <p:spPr>
          <a:xfrm>
            <a:off x="7015158" y="4119351"/>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7" name="object 137"/>
          <p:cNvSpPr/>
          <p:nvPr/>
        </p:nvSpPr>
        <p:spPr>
          <a:xfrm>
            <a:off x="7015158" y="4181855"/>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8" name="object 138"/>
          <p:cNvSpPr/>
          <p:nvPr/>
        </p:nvSpPr>
        <p:spPr>
          <a:xfrm>
            <a:off x="7015158" y="4244344"/>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39" name="object 139"/>
          <p:cNvSpPr/>
          <p:nvPr/>
        </p:nvSpPr>
        <p:spPr>
          <a:xfrm>
            <a:off x="7015158" y="4306849"/>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40" name="object 140"/>
          <p:cNvSpPr/>
          <p:nvPr/>
        </p:nvSpPr>
        <p:spPr>
          <a:xfrm>
            <a:off x="7015158" y="4369353"/>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41" name="object 141"/>
          <p:cNvSpPr/>
          <p:nvPr/>
        </p:nvSpPr>
        <p:spPr>
          <a:xfrm>
            <a:off x="7015158" y="4432216"/>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42" name="object 142"/>
          <p:cNvSpPr/>
          <p:nvPr/>
        </p:nvSpPr>
        <p:spPr>
          <a:xfrm>
            <a:off x="7015158" y="3806471"/>
            <a:ext cx="0" cy="688340"/>
          </a:xfrm>
          <a:custGeom>
            <a:avLst/>
            <a:gdLst/>
            <a:ahLst/>
            <a:cxnLst/>
            <a:rect l="l" t="t" r="r" b="b"/>
            <a:pathLst>
              <a:path h="688339">
                <a:moveTo>
                  <a:pt x="0" y="0"/>
                </a:moveTo>
                <a:lnTo>
                  <a:pt x="0" y="688249"/>
                </a:lnTo>
              </a:path>
            </a:pathLst>
          </a:custGeom>
          <a:ln w="10794">
            <a:solidFill>
              <a:srgbClr val="00FF00"/>
            </a:solidFill>
          </a:ln>
        </p:spPr>
        <p:txBody>
          <a:bodyPr wrap="square" lIns="0" tIns="0" rIns="0" bIns="0" rtlCol="0"/>
          <a:lstStyle/>
          <a:p/>
        </p:txBody>
      </p:sp>
      <p:sp>
        <p:nvSpPr>
          <p:cNvPr id="143" name="object 143"/>
          <p:cNvSpPr/>
          <p:nvPr/>
        </p:nvSpPr>
        <p:spPr>
          <a:xfrm>
            <a:off x="7078486" y="3806471"/>
            <a:ext cx="0" cy="688340"/>
          </a:xfrm>
          <a:custGeom>
            <a:avLst/>
            <a:gdLst/>
            <a:ahLst/>
            <a:cxnLst/>
            <a:rect l="l" t="t" r="r" b="b"/>
            <a:pathLst>
              <a:path h="688339">
                <a:moveTo>
                  <a:pt x="0" y="0"/>
                </a:moveTo>
                <a:lnTo>
                  <a:pt x="0" y="688249"/>
                </a:lnTo>
              </a:path>
            </a:pathLst>
          </a:custGeom>
          <a:ln w="10794">
            <a:solidFill>
              <a:srgbClr val="00FF00"/>
            </a:solidFill>
          </a:ln>
        </p:spPr>
        <p:txBody>
          <a:bodyPr wrap="square" lIns="0" tIns="0" rIns="0" bIns="0" rtlCol="0"/>
          <a:lstStyle/>
          <a:p/>
        </p:txBody>
      </p:sp>
      <p:sp>
        <p:nvSpPr>
          <p:cNvPr id="144" name="object 144"/>
          <p:cNvSpPr/>
          <p:nvPr/>
        </p:nvSpPr>
        <p:spPr>
          <a:xfrm>
            <a:off x="7009881" y="3801289"/>
            <a:ext cx="99060" cy="0"/>
          </a:xfrm>
          <a:custGeom>
            <a:avLst/>
            <a:gdLst/>
            <a:ahLst/>
            <a:cxnLst/>
            <a:rect l="l" t="t" r="r" b="b"/>
            <a:pathLst>
              <a:path w="99059">
                <a:moveTo>
                  <a:pt x="0" y="0"/>
                </a:moveTo>
                <a:lnTo>
                  <a:pt x="99062" y="0"/>
                </a:lnTo>
              </a:path>
            </a:pathLst>
          </a:custGeom>
          <a:ln w="10723">
            <a:solidFill>
              <a:srgbClr val="00FF00"/>
            </a:solidFill>
          </a:ln>
        </p:spPr>
        <p:txBody>
          <a:bodyPr wrap="square" lIns="0" tIns="0" rIns="0" bIns="0" rtlCol="0"/>
          <a:lstStyle/>
          <a:p/>
        </p:txBody>
      </p:sp>
      <p:sp>
        <p:nvSpPr>
          <p:cNvPr id="145" name="object 145"/>
          <p:cNvSpPr/>
          <p:nvPr/>
        </p:nvSpPr>
        <p:spPr>
          <a:xfrm>
            <a:off x="7108943" y="3801289"/>
            <a:ext cx="0" cy="699135"/>
          </a:xfrm>
          <a:custGeom>
            <a:avLst/>
            <a:gdLst/>
            <a:ahLst/>
            <a:cxnLst/>
            <a:rect l="l" t="t" r="r" b="b"/>
            <a:pathLst>
              <a:path h="699135">
                <a:moveTo>
                  <a:pt x="0" y="0"/>
                </a:moveTo>
                <a:lnTo>
                  <a:pt x="0" y="698614"/>
                </a:lnTo>
              </a:path>
            </a:pathLst>
          </a:custGeom>
          <a:ln w="10794">
            <a:solidFill>
              <a:srgbClr val="00FF00"/>
            </a:solidFill>
          </a:ln>
        </p:spPr>
        <p:txBody>
          <a:bodyPr wrap="square" lIns="0" tIns="0" rIns="0" bIns="0" rtlCol="0"/>
          <a:lstStyle/>
          <a:p/>
        </p:txBody>
      </p:sp>
      <p:sp>
        <p:nvSpPr>
          <p:cNvPr id="146" name="object 146"/>
          <p:cNvSpPr/>
          <p:nvPr/>
        </p:nvSpPr>
        <p:spPr>
          <a:xfrm>
            <a:off x="7009881" y="3801289"/>
            <a:ext cx="0" cy="699135"/>
          </a:xfrm>
          <a:custGeom>
            <a:avLst/>
            <a:gdLst/>
            <a:ahLst/>
            <a:cxnLst/>
            <a:rect l="l" t="t" r="r" b="b"/>
            <a:pathLst>
              <a:path h="699135">
                <a:moveTo>
                  <a:pt x="0" y="698614"/>
                </a:moveTo>
                <a:lnTo>
                  <a:pt x="0" y="0"/>
                </a:lnTo>
              </a:path>
            </a:pathLst>
          </a:custGeom>
          <a:ln w="10794">
            <a:solidFill>
              <a:srgbClr val="00FF00"/>
            </a:solidFill>
          </a:ln>
        </p:spPr>
        <p:txBody>
          <a:bodyPr wrap="square" lIns="0" tIns="0" rIns="0" bIns="0" rtlCol="0"/>
          <a:lstStyle/>
          <a:p/>
        </p:txBody>
      </p:sp>
      <p:sp>
        <p:nvSpPr>
          <p:cNvPr id="147" name="object 147"/>
          <p:cNvSpPr/>
          <p:nvPr/>
        </p:nvSpPr>
        <p:spPr>
          <a:xfrm>
            <a:off x="7787607" y="3326120"/>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48" name="object 148"/>
          <p:cNvSpPr/>
          <p:nvPr/>
        </p:nvSpPr>
        <p:spPr>
          <a:xfrm>
            <a:off x="7787607" y="3388579"/>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49" name="object 149"/>
          <p:cNvSpPr/>
          <p:nvPr/>
        </p:nvSpPr>
        <p:spPr>
          <a:xfrm>
            <a:off x="7787607" y="3451038"/>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0" name="object 150"/>
          <p:cNvSpPr/>
          <p:nvPr/>
        </p:nvSpPr>
        <p:spPr>
          <a:xfrm>
            <a:off x="7787607" y="3513497"/>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1" name="object 151"/>
          <p:cNvSpPr/>
          <p:nvPr/>
        </p:nvSpPr>
        <p:spPr>
          <a:xfrm>
            <a:off x="7787607" y="3576106"/>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2" name="object 152"/>
          <p:cNvSpPr/>
          <p:nvPr/>
        </p:nvSpPr>
        <p:spPr>
          <a:xfrm>
            <a:off x="7787607" y="3638565"/>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3" name="object 153"/>
          <p:cNvSpPr/>
          <p:nvPr/>
        </p:nvSpPr>
        <p:spPr>
          <a:xfrm>
            <a:off x="7787607" y="3701024"/>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4" name="object 154"/>
          <p:cNvSpPr/>
          <p:nvPr/>
        </p:nvSpPr>
        <p:spPr>
          <a:xfrm>
            <a:off x="7787607" y="3763574"/>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5" name="object 155"/>
          <p:cNvSpPr/>
          <p:nvPr/>
        </p:nvSpPr>
        <p:spPr>
          <a:xfrm>
            <a:off x="7787607" y="3826437"/>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6" name="object 156"/>
          <p:cNvSpPr/>
          <p:nvPr/>
        </p:nvSpPr>
        <p:spPr>
          <a:xfrm>
            <a:off x="7787607" y="3888941"/>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7" name="object 157"/>
          <p:cNvSpPr/>
          <p:nvPr/>
        </p:nvSpPr>
        <p:spPr>
          <a:xfrm>
            <a:off x="7787607" y="3951445"/>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8" name="object 158"/>
          <p:cNvSpPr/>
          <p:nvPr/>
        </p:nvSpPr>
        <p:spPr>
          <a:xfrm>
            <a:off x="7787607" y="4013949"/>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59" name="object 159"/>
          <p:cNvSpPr/>
          <p:nvPr/>
        </p:nvSpPr>
        <p:spPr>
          <a:xfrm>
            <a:off x="7787607" y="4076453"/>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0" name="object 160"/>
          <p:cNvSpPr/>
          <p:nvPr/>
        </p:nvSpPr>
        <p:spPr>
          <a:xfrm>
            <a:off x="7787607" y="4138943"/>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1" name="object 161"/>
          <p:cNvSpPr/>
          <p:nvPr/>
        </p:nvSpPr>
        <p:spPr>
          <a:xfrm>
            <a:off x="7787607" y="4201447"/>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2" name="object 162"/>
          <p:cNvSpPr/>
          <p:nvPr/>
        </p:nvSpPr>
        <p:spPr>
          <a:xfrm>
            <a:off x="7787607" y="4263951"/>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3" name="object 163"/>
          <p:cNvSpPr/>
          <p:nvPr/>
        </p:nvSpPr>
        <p:spPr>
          <a:xfrm>
            <a:off x="7787607" y="4326814"/>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4" name="object 164"/>
          <p:cNvSpPr/>
          <p:nvPr/>
        </p:nvSpPr>
        <p:spPr>
          <a:xfrm>
            <a:off x="7787607" y="4389318"/>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5" name="object 165"/>
          <p:cNvSpPr/>
          <p:nvPr/>
        </p:nvSpPr>
        <p:spPr>
          <a:xfrm>
            <a:off x="7787607" y="4451823"/>
            <a:ext cx="88265" cy="0"/>
          </a:xfrm>
          <a:custGeom>
            <a:avLst/>
            <a:gdLst/>
            <a:ahLst/>
            <a:cxnLst/>
            <a:rect l="l" t="t" r="r" b="b"/>
            <a:pathLst>
              <a:path w="88265">
                <a:moveTo>
                  <a:pt x="0" y="0"/>
                </a:moveTo>
                <a:lnTo>
                  <a:pt x="88206" y="0"/>
                </a:lnTo>
              </a:path>
            </a:pathLst>
          </a:custGeom>
          <a:ln w="10723">
            <a:solidFill>
              <a:srgbClr val="00FF00"/>
            </a:solidFill>
          </a:ln>
        </p:spPr>
        <p:txBody>
          <a:bodyPr wrap="square" lIns="0" tIns="0" rIns="0" bIns="0" rtlCol="0"/>
          <a:lstStyle/>
          <a:p/>
        </p:txBody>
      </p:sp>
      <p:sp>
        <p:nvSpPr>
          <p:cNvPr id="166" name="object 166"/>
          <p:cNvSpPr/>
          <p:nvPr/>
        </p:nvSpPr>
        <p:spPr>
          <a:xfrm>
            <a:off x="7787607" y="3326120"/>
            <a:ext cx="0" cy="1169035"/>
          </a:xfrm>
          <a:custGeom>
            <a:avLst/>
            <a:gdLst/>
            <a:ahLst/>
            <a:cxnLst/>
            <a:rect l="l" t="t" r="r" b="b"/>
            <a:pathLst>
              <a:path h="1169035">
                <a:moveTo>
                  <a:pt x="0" y="0"/>
                </a:moveTo>
                <a:lnTo>
                  <a:pt x="0" y="1168600"/>
                </a:lnTo>
              </a:path>
            </a:pathLst>
          </a:custGeom>
          <a:ln w="10794">
            <a:solidFill>
              <a:srgbClr val="00FF00"/>
            </a:solidFill>
          </a:ln>
        </p:spPr>
        <p:txBody>
          <a:bodyPr wrap="square" lIns="0" tIns="0" rIns="0" bIns="0" rtlCol="0"/>
          <a:lstStyle/>
          <a:p/>
        </p:txBody>
      </p:sp>
      <p:sp>
        <p:nvSpPr>
          <p:cNvPr id="167" name="object 167"/>
          <p:cNvSpPr/>
          <p:nvPr/>
        </p:nvSpPr>
        <p:spPr>
          <a:xfrm>
            <a:off x="7850482" y="3326120"/>
            <a:ext cx="0" cy="1169035"/>
          </a:xfrm>
          <a:custGeom>
            <a:avLst/>
            <a:gdLst/>
            <a:ahLst/>
            <a:cxnLst/>
            <a:rect l="l" t="t" r="r" b="b"/>
            <a:pathLst>
              <a:path h="1169035">
                <a:moveTo>
                  <a:pt x="0" y="0"/>
                </a:moveTo>
                <a:lnTo>
                  <a:pt x="0" y="1168600"/>
                </a:lnTo>
              </a:path>
            </a:pathLst>
          </a:custGeom>
          <a:ln w="10794">
            <a:solidFill>
              <a:srgbClr val="00FF00"/>
            </a:solidFill>
          </a:ln>
        </p:spPr>
        <p:txBody>
          <a:bodyPr wrap="square" lIns="0" tIns="0" rIns="0" bIns="0" rtlCol="0"/>
          <a:lstStyle/>
          <a:p/>
        </p:txBody>
      </p:sp>
      <p:sp>
        <p:nvSpPr>
          <p:cNvPr id="168" name="object 168"/>
          <p:cNvSpPr/>
          <p:nvPr/>
        </p:nvSpPr>
        <p:spPr>
          <a:xfrm>
            <a:off x="7782028" y="3320578"/>
            <a:ext cx="99060" cy="0"/>
          </a:xfrm>
          <a:custGeom>
            <a:avLst/>
            <a:gdLst/>
            <a:ahLst/>
            <a:cxnLst/>
            <a:rect l="l" t="t" r="r" b="b"/>
            <a:pathLst>
              <a:path w="99059">
                <a:moveTo>
                  <a:pt x="0" y="0"/>
                </a:moveTo>
                <a:lnTo>
                  <a:pt x="98912" y="0"/>
                </a:lnTo>
              </a:path>
            </a:pathLst>
          </a:custGeom>
          <a:ln w="10723">
            <a:solidFill>
              <a:srgbClr val="00FF00"/>
            </a:solidFill>
          </a:ln>
        </p:spPr>
        <p:txBody>
          <a:bodyPr wrap="square" lIns="0" tIns="0" rIns="0" bIns="0" rtlCol="0"/>
          <a:lstStyle/>
          <a:p/>
        </p:txBody>
      </p:sp>
      <p:sp>
        <p:nvSpPr>
          <p:cNvPr id="169" name="object 169"/>
          <p:cNvSpPr/>
          <p:nvPr/>
        </p:nvSpPr>
        <p:spPr>
          <a:xfrm>
            <a:off x="7880940" y="3320578"/>
            <a:ext cx="0" cy="1179830"/>
          </a:xfrm>
          <a:custGeom>
            <a:avLst/>
            <a:gdLst/>
            <a:ahLst/>
            <a:cxnLst/>
            <a:rect l="l" t="t" r="r" b="b"/>
            <a:pathLst>
              <a:path h="1179829">
                <a:moveTo>
                  <a:pt x="0" y="0"/>
                </a:moveTo>
                <a:lnTo>
                  <a:pt x="0" y="1179325"/>
                </a:lnTo>
              </a:path>
            </a:pathLst>
          </a:custGeom>
          <a:ln w="10794">
            <a:solidFill>
              <a:srgbClr val="00FF00"/>
            </a:solidFill>
          </a:ln>
        </p:spPr>
        <p:txBody>
          <a:bodyPr wrap="square" lIns="0" tIns="0" rIns="0" bIns="0" rtlCol="0"/>
          <a:lstStyle/>
          <a:p/>
        </p:txBody>
      </p:sp>
      <p:sp>
        <p:nvSpPr>
          <p:cNvPr id="170" name="object 170"/>
          <p:cNvSpPr/>
          <p:nvPr/>
        </p:nvSpPr>
        <p:spPr>
          <a:xfrm>
            <a:off x="7782028" y="3320578"/>
            <a:ext cx="0" cy="1179830"/>
          </a:xfrm>
          <a:custGeom>
            <a:avLst/>
            <a:gdLst/>
            <a:ahLst/>
            <a:cxnLst/>
            <a:rect l="l" t="t" r="r" b="b"/>
            <a:pathLst>
              <a:path h="1179829">
                <a:moveTo>
                  <a:pt x="0" y="1179325"/>
                </a:moveTo>
                <a:lnTo>
                  <a:pt x="0" y="0"/>
                </a:lnTo>
              </a:path>
            </a:pathLst>
          </a:custGeom>
          <a:ln w="10794">
            <a:solidFill>
              <a:srgbClr val="00FF00"/>
            </a:solidFill>
          </a:ln>
        </p:spPr>
        <p:txBody>
          <a:bodyPr wrap="square" lIns="0" tIns="0" rIns="0" bIns="0" rtlCol="0"/>
          <a:lstStyle/>
          <a:p/>
        </p:txBody>
      </p:sp>
      <p:sp>
        <p:nvSpPr>
          <p:cNvPr id="171" name="object 171"/>
          <p:cNvSpPr/>
          <p:nvPr/>
        </p:nvSpPr>
        <p:spPr>
          <a:xfrm>
            <a:off x="5568282" y="4244344"/>
            <a:ext cx="88265" cy="88265"/>
          </a:xfrm>
          <a:custGeom>
            <a:avLst/>
            <a:gdLst/>
            <a:ahLst/>
            <a:cxnLst/>
            <a:rect l="l" t="t" r="r" b="b"/>
            <a:pathLst>
              <a:path w="88264" h="88264">
                <a:moveTo>
                  <a:pt x="0" y="0"/>
                </a:moveTo>
                <a:lnTo>
                  <a:pt x="88191" y="87652"/>
                </a:lnTo>
              </a:path>
            </a:pathLst>
          </a:custGeom>
          <a:ln w="10758">
            <a:solidFill>
              <a:srgbClr val="0000FF"/>
            </a:solidFill>
          </a:ln>
        </p:spPr>
        <p:txBody>
          <a:bodyPr wrap="square" lIns="0" tIns="0" rIns="0" bIns="0" rtlCol="0"/>
          <a:lstStyle/>
          <a:p/>
        </p:txBody>
      </p:sp>
      <p:sp>
        <p:nvSpPr>
          <p:cNvPr id="172" name="object 172"/>
          <p:cNvSpPr/>
          <p:nvPr/>
        </p:nvSpPr>
        <p:spPr>
          <a:xfrm>
            <a:off x="5568282" y="4331997"/>
            <a:ext cx="88265" cy="88265"/>
          </a:xfrm>
          <a:custGeom>
            <a:avLst/>
            <a:gdLst/>
            <a:ahLst/>
            <a:cxnLst/>
            <a:rect l="l" t="t" r="r" b="b"/>
            <a:pathLst>
              <a:path w="88264" h="88264">
                <a:moveTo>
                  <a:pt x="0" y="0"/>
                </a:moveTo>
                <a:lnTo>
                  <a:pt x="88191" y="87652"/>
                </a:lnTo>
              </a:path>
            </a:pathLst>
          </a:custGeom>
          <a:ln w="10758">
            <a:solidFill>
              <a:srgbClr val="0000FF"/>
            </a:solidFill>
          </a:ln>
        </p:spPr>
        <p:txBody>
          <a:bodyPr wrap="square" lIns="0" tIns="0" rIns="0" bIns="0" rtlCol="0"/>
          <a:lstStyle/>
          <a:p/>
        </p:txBody>
      </p:sp>
      <p:sp>
        <p:nvSpPr>
          <p:cNvPr id="173" name="object 173"/>
          <p:cNvSpPr/>
          <p:nvPr/>
        </p:nvSpPr>
        <p:spPr>
          <a:xfrm>
            <a:off x="5568282" y="4419649"/>
            <a:ext cx="75565" cy="75565"/>
          </a:xfrm>
          <a:custGeom>
            <a:avLst/>
            <a:gdLst/>
            <a:ahLst/>
            <a:cxnLst/>
            <a:rect l="l" t="t" r="r" b="b"/>
            <a:pathLst>
              <a:path w="75564" h="75564">
                <a:moveTo>
                  <a:pt x="0" y="0"/>
                </a:moveTo>
                <a:lnTo>
                  <a:pt x="75571" y="75070"/>
                </a:lnTo>
              </a:path>
            </a:pathLst>
          </a:custGeom>
          <a:ln w="10758">
            <a:solidFill>
              <a:srgbClr val="0000FF"/>
            </a:solidFill>
          </a:ln>
        </p:spPr>
        <p:txBody>
          <a:bodyPr wrap="square" lIns="0" tIns="0" rIns="0" bIns="0" rtlCol="0"/>
          <a:lstStyle/>
          <a:p/>
        </p:txBody>
      </p:sp>
      <p:sp>
        <p:nvSpPr>
          <p:cNvPr id="174" name="object 174"/>
          <p:cNvSpPr/>
          <p:nvPr/>
        </p:nvSpPr>
        <p:spPr>
          <a:xfrm>
            <a:off x="5568282" y="4244344"/>
            <a:ext cx="88265" cy="88265"/>
          </a:xfrm>
          <a:custGeom>
            <a:avLst/>
            <a:gdLst/>
            <a:ahLst/>
            <a:cxnLst/>
            <a:rect l="l" t="t" r="r" b="b"/>
            <a:pathLst>
              <a:path w="88264" h="88264">
                <a:moveTo>
                  <a:pt x="0" y="0"/>
                </a:moveTo>
                <a:lnTo>
                  <a:pt x="88191" y="87652"/>
                </a:lnTo>
              </a:path>
            </a:pathLst>
          </a:custGeom>
          <a:ln w="10758">
            <a:solidFill>
              <a:srgbClr val="0000FF"/>
            </a:solidFill>
          </a:ln>
        </p:spPr>
        <p:txBody>
          <a:bodyPr wrap="square" lIns="0" tIns="0" rIns="0" bIns="0" rtlCol="0"/>
          <a:lstStyle/>
          <a:p/>
        </p:txBody>
      </p:sp>
      <p:sp>
        <p:nvSpPr>
          <p:cNvPr id="175" name="object 175"/>
          <p:cNvSpPr/>
          <p:nvPr/>
        </p:nvSpPr>
        <p:spPr>
          <a:xfrm>
            <a:off x="5562703" y="4239177"/>
            <a:ext cx="99060" cy="0"/>
          </a:xfrm>
          <a:custGeom>
            <a:avLst/>
            <a:gdLst/>
            <a:ahLst/>
            <a:cxnLst/>
            <a:rect l="l" t="t" r="r" b="b"/>
            <a:pathLst>
              <a:path w="99060">
                <a:moveTo>
                  <a:pt x="0" y="0"/>
                </a:moveTo>
                <a:lnTo>
                  <a:pt x="99047" y="0"/>
                </a:lnTo>
              </a:path>
            </a:pathLst>
          </a:custGeom>
          <a:ln w="10723">
            <a:solidFill>
              <a:srgbClr val="0000FF"/>
            </a:solidFill>
          </a:ln>
        </p:spPr>
        <p:txBody>
          <a:bodyPr wrap="square" lIns="0" tIns="0" rIns="0" bIns="0" rtlCol="0"/>
          <a:lstStyle/>
          <a:p/>
        </p:txBody>
      </p:sp>
      <p:sp>
        <p:nvSpPr>
          <p:cNvPr id="176" name="object 176"/>
          <p:cNvSpPr/>
          <p:nvPr/>
        </p:nvSpPr>
        <p:spPr>
          <a:xfrm>
            <a:off x="5661751" y="4239177"/>
            <a:ext cx="0" cy="260985"/>
          </a:xfrm>
          <a:custGeom>
            <a:avLst/>
            <a:gdLst/>
            <a:ahLst/>
            <a:cxnLst/>
            <a:rect l="l" t="t" r="r" b="b"/>
            <a:pathLst>
              <a:path h="260985">
                <a:moveTo>
                  <a:pt x="0" y="0"/>
                </a:moveTo>
                <a:lnTo>
                  <a:pt x="0" y="260725"/>
                </a:lnTo>
              </a:path>
            </a:pathLst>
          </a:custGeom>
          <a:ln w="10794">
            <a:solidFill>
              <a:srgbClr val="0000FF"/>
            </a:solidFill>
          </a:ln>
        </p:spPr>
        <p:txBody>
          <a:bodyPr wrap="square" lIns="0" tIns="0" rIns="0" bIns="0" rtlCol="0"/>
          <a:lstStyle/>
          <a:p/>
        </p:txBody>
      </p:sp>
      <p:sp>
        <p:nvSpPr>
          <p:cNvPr id="177" name="object 177"/>
          <p:cNvSpPr/>
          <p:nvPr/>
        </p:nvSpPr>
        <p:spPr>
          <a:xfrm>
            <a:off x="5562703" y="4239177"/>
            <a:ext cx="0" cy="260985"/>
          </a:xfrm>
          <a:custGeom>
            <a:avLst/>
            <a:gdLst/>
            <a:ahLst/>
            <a:cxnLst/>
            <a:rect l="l" t="t" r="r" b="b"/>
            <a:pathLst>
              <a:path h="260985">
                <a:moveTo>
                  <a:pt x="0" y="260725"/>
                </a:moveTo>
                <a:lnTo>
                  <a:pt x="0" y="0"/>
                </a:lnTo>
              </a:path>
            </a:pathLst>
          </a:custGeom>
          <a:ln w="10794">
            <a:solidFill>
              <a:srgbClr val="0000FF"/>
            </a:solidFill>
          </a:ln>
        </p:spPr>
        <p:txBody>
          <a:bodyPr wrap="square" lIns="0" tIns="0" rIns="0" bIns="0" rtlCol="0"/>
          <a:lstStyle/>
          <a:p/>
        </p:txBody>
      </p:sp>
      <p:sp>
        <p:nvSpPr>
          <p:cNvPr id="178" name="object 178"/>
          <p:cNvSpPr/>
          <p:nvPr/>
        </p:nvSpPr>
        <p:spPr>
          <a:xfrm>
            <a:off x="6334885" y="4081816"/>
            <a:ext cx="99165" cy="418283"/>
          </a:xfrm>
          <a:prstGeom prst="rect">
            <a:avLst/>
          </a:prstGeom>
          <a:blipFill>
            <a:blip r:embed="rId16" cstate="print"/>
            <a:stretch>
              <a:fillRect/>
            </a:stretch>
          </a:blipFill>
        </p:spPr>
        <p:txBody>
          <a:bodyPr wrap="square" lIns="0" tIns="0" rIns="0" bIns="0" rtlCol="0"/>
          <a:lstStyle/>
          <a:p/>
        </p:txBody>
      </p:sp>
      <p:sp>
        <p:nvSpPr>
          <p:cNvPr id="179" name="object 179"/>
          <p:cNvSpPr/>
          <p:nvPr/>
        </p:nvSpPr>
        <p:spPr>
          <a:xfrm>
            <a:off x="6434049" y="4087178"/>
            <a:ext cx="0" cy="412750"/>
          </a:xfrm>
          <a:custGeom>
            <a:avLst/>
            <a:gdLst/>
            <a:ahLst/>
            <a:cxnLst/>
            <a:rect l="l" t="t" r="r" b="b"/>
            <a:pathLst>
              <a:path h="412750">
                <a:moveTo>
                  <a:pt x="0" y="0"/>
                </a:moveTo>
                <a:lnTo>
                  <a:pt x="0" y="412724"/>
                </a:lnTo>
              </a:path>
            </a:pathLst>
          </a:custGeom>
          <a:ln w="10794">
            <a:solidFill>
              <a:srgbClr val="0000FF"/>
            </a:solidFill>
          </a:ln>
        </p:spPr>
        <p:txBody>
          <a:bodyPr wrap="square" lIns="0" tIns="0" rIns="0" bIns="0" rtlCol="0"/>
          <a:lstStyle/>
          <a:p/>
        </p:txBody>
      </p:sp>
      <p:sp>
        <p:nvSpPr>
          <p:cNvPr id="180" name="object 180"/>
          <p:cNvSpPr/>
          <p:nvPr/>
        </p:nvSpPr>
        <p:spPr>
          <a:xfrm>
            <a:off x="6335137" y="4087178"/>
            <a:ext cx="0" cy="412750"/>
          </a:xfrm>
          <a:custGeom>
            <a:avLst/>
            <a:gdLst/>
            <a:ahLst/>
            <a:cxnLst/>
            <a:rect l="l" t="t" r="r" b="b"/>
            <a:pathLst>
              <a:path h="412750">
                <a:moveTo>
                  <a:pt x="0" y="412724"/>
                </a:moveTo>
                <a:lnTo>
                  <a:pt x="0" y="0"/>
                </a:lnTo>
              </a:path>
            </a:pathLst>
          </a:custGeom>
          <a:ln w="10794">
            <a:solidFill>
              <a:srgbClr val="0000FF"/>
            </a:solidFill>
          </a:ln>
        </p:spPr>
        <p:txBody>
          <a:bodyPr wrap="square" lIns="0" tIns="0" rIns="0" bIns="0" rtlCol="0"/>
          <a:lstStyle/>
          <a:p/>
        </p:txBody>
      </p:sp>
      <p:sp>
        <p:nvSpPr>
          <p:cNvPr id="181" name="object 181"/>
          <p:cNvSpPr/>
          <p:nvPr/>
        </p:nvSpPr>
        <p:spPr>
          <a:xfrm>
            <a:off x="7114221" y="3797589"/>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82" name="object 182"/>
          <p:cNvSpPr/>
          <p:nvPr/>
        </p:nvSpPr>
        <p:spPr>
          <a:xfrm>
            <a:off x="7114221" y="3885241"/>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83" name="object 183"/>
          <p:cNvSpPr/>
          <p:nvPr/>
        </p:nvSpPr>
        <p:spPr>
          <a:xfrm>
            <a:off x="7114221" y="3972894"/>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84" name="object 184"/>
          <p:cNvSpPr/>
          <p:nvPr/>
        </p:nvSpPr>
        <p:spPr>
          <a:xfrm>
            <a:off x="7114221" y="4060547"/>
            <a:ext cx="88265" cy="87630"/>
          </a:xfrm>
          <a:custGeom>
            <a:avLst/>
            <a:gdLst/>
            <a:ahLst/>
            <a:cxnLst/>
            <a:rect l="l" t="t" r="r" b="b"/>
            <a:pathLst>
              <a:path w="88265" h="87629">
                <a:moveTo>
                  <a:pt x="0" y="0"/>
                </a:moveTo>
                <a:lnTo>
                  <a:pt x="88206" y="87278"/>
                </a:lnTo>
              </a:path>
            </a:pathLst>
          </a:custGeom>
          <a:ln w="10758">
            <a:solidFill>
              <a:srgbClr val="0000FF"/>
            </a:solidFill>
          </a:ln>
        </p:spPr>
        <p:txBody>
          <a:bodyPr wrap="square" lIns="0" tIns="0" rIns="0" bIns="0" rtlCol="0"/>
          <a:lstStyle/>
          <a:p/>
        </p:txBody>
      </p:sp>
      <p:sp>
        <p:nvSpPr>
          <p:cNvPr id="185" name="object 185"/>
          <p:cNvSpPr/>
          <p:nvPr/>
        </p:nvSpPr>
        <p:spPr>
          <a:xfrm>
            <a:off x="7114221" y="4147825"/>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86" name="object 186"/>
          <p:cNvSpPr/>
          <p:nvPr/>
        </p:nvSpPr>
        <p:spPr>
          <a:xfrm>
            <a:off x="7114221" y="4235477"/>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87" name="object 187"/>
          <p:cNvSpPr/>
          <p:nvPr/>
        </p:nvSpPr>
        <p:spPr>
          <a:xfrm>
            <a:off x="7114221" y="4323130"/>
            <a:ext cx="88265" cy="88265"/>
          </a:xfrm>
          <a:custGeom>
            <a:avLst/>
            <a:gdLst/>
            <a:ahLst/>
            <a:cxnLst/>
            <a:rect l="l" t="t" r="r" b="b"/>
            <a:pathLst>
              <a:path w="88265" h="88264">
                <a:moveTo>
                  <a:pt x="0" y="0"/>
                </a:moveTo>
                <a:lnTo>
                  <a:pt x="88206" y="87637"/>
                </a:lnTo>
              </a:path>
            </a:pathLst>
          </a:custGeom>
          <a:ln w="10758">
            <a:solidFill>
              <a:srgbClr val="0000FF"/>
            </a:solidFill>
          </a:ln>
        </p:spPr>
        <p:txBody>
          <a:bodyPr wrap="square" lIns="0" tIns="0" rIns="0" bIns="0" rtlCol="0"/>
          <a:lstStyle/>
          <a:p/>
        </p:txBody>
      </p:sp>
      <p:sp>
        <p:nvSpPr>
          <p:cNvPr id="188" name="object 188"/>
          <p:cNvSpPr/>
          <p:nvPr/>
        </p:nvSpPr>
        <p:spPr>
          <a:xfrm>
            <a:off x="7114221" y="4410767"/>
            <a:ext cx="85090" cy="84455"/>
          </a:xfrm>
          <a:custGeom>
            <a:avLst/>
            <a:gdLst/>
            <a:ahLst/>
            <a:cxnLst/>
            <a:rect l="l" t="t" r="r" b="b"/>
            <a:pathLst>
              <a:path w="85090" h="84454">
                <a:moveTo>
                  <a:pt x="0" y="0"/>
                </a:moveTo>
                <a:lnTo>
                  <a:pt x="84889" y="83952"/>
                </a:lnTo>
              </a:path>
            </a:pathLst>
          </a:custGeom>
          <a:ln w="10758">
            <a:solidFill>
              <a:srgbClr val="0000FF"/>
            </a:solidFill>
          </a:ln>
        </p:spPr>
        <p:txBody>
          <a:bodyPr wrap="square" lIns="0" tIns="0" rIns="0" bIns="0" rtlCol="0"/>
          <a:lstStyle/>
          <a:p/>
        </p:txBody>
      </p:sp>
      <p:sp>
        <p:nvSpPr>
          <p:cNvPr id="189" name="object 189"/>
          <p:cNvSpPr/>
          <p:nvPr/>
        </p:nvSpPr>
        <p:spPr>
          <a:xfrm>
            <a:off x="7114221" y="3797589"/>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90" name="object 190"/>
          <p:cNvSpPr/>
          <p:nvPr/>
        </p:nvSpPr>
        <p:spPr>
          <a:xfrm>
            <a:off x="7108943" y="3792422"/>
            <a:ext cx="99060" cy="0"/>
          </a:xfrm>
          <a:custGeom>
            <a:avLst/>
            <a:gdLst/>
            <a:ahLst/>
            <a:cxnLst/>
            <a:rect l="l" t="t" r="r" b="b"/>
            <a:pathLst>
              <a:path w="99059">
                <a:moveTo>
                  <a:pt x="0" y="0"/>
                </a:moveTo>
                <a:lnTo>
                  <a:pt x="99062" y="0"/>
                </a:lnTo>
              </a:path>
            </a:pathLst>
          </a:custGeom>
          <a:ln w="10723">
            <a:solidFill>
              <a:srgbClr val="0000FF"/>
            </a:solidFill>
          </a:ln>
        </p:spPr>
        <p:txBody>
          <a:bodyPr wrap="square" lIns="0" tIns="0" rIns="0" bIns="0" rtlCol="0"/>
          <a:lstStyle/>
          <a:p/>
        </p:txBody>
      </p:sp>
      <p:sp>
        <p:nvSpPr>
          <p:cNvPr id="191" name="object 191"/>
          <p:cNvSpPr/>
          <p:nvPr/>
        </p:nvSpPr>
        <p:spPr>
          <a:xfrm>
            <a:off x="7208006" y="3792422"/>
            <a:ext cx="0" cy="708025"/>
          </a:xfrm>
          <a:custGeom>
            <a:avLst/>
            <a:gdLst/>
            <a:ahLst/>
            <a:cxnLst/>
            <a:rect l="l" t="t" r="r" b="b"/>
            <a:pathLst>
              <a:path h="708025">
                <a:moveTo>
                  <a:pt x="0" y="0"/>
                </a:moveTo>
                <a:lnTo>
                  <a:pt x="0" y="707481"/>
                </a:lnTo>
              </a:path>
            </a:pathLst>
          </a:custGeom>
          <a:ln w="10794">
            <a:solidFill>
              <a:srgbClr val="0000FF"/>
            </a:solidFill>
          </a:ln>
        </p:spPr>
        <p:txBody>
          <a:bodyPr wrap="square" lIns="0" tIns="0" rIns="0" bIns="0" rtlCol="0"/>
          <a:lstStyle/>
          <a:p/>
        </p:txBody>
      </p:sp>
      <p:sp>
        <p:nvSpPr>
          <p:cNvPr id="192" name="object 192"/>
          <p:cNvSpPr/>
          <p:nvPr/>
        </p:nvSpPr>
        <p:spPr>
          <a:xfrm>
            <a:off x="7108943" y="3792422"/>
            <a:ext cx="0" cy="708025"/>
          </a:xfrm>
          <a:custGeom>
            <a:avLst/>
            <a:gdLst/>
            <a:ahLst/>
            <a:cxnLst/>
            <a:rect l="l" t="t" r="r" b="b"/>
            <a:pathLst>
              <a:path h="708025">
                <a:moveTo>
                  <a:pt x="0" y="707481"/>
                </a:moveTo>
                <a:lnTo>
                  <a:pt x="0" y="0"/>
                </a:lnTo>
              </a:path>
            </a:pathLst>
          </a:custGeom>
          <a:ln w="10794">
            <a:solidFill>
              <a:srgbClr val="0000FF"/>
            </a:solidFill>
          </a:ln>
        </p:spPr>
        <p:txBody>
          <a:bodyPr wrap="square" lIns="0" tIns="0" rIns="0" bIns="0" rtlCol="0"/>
          <a:lstStyle/>
          <a:p/>
        </p:txBody>
      </p:sp>
      <p:sp>
        <p:nvSpPr>
          <p:cNvPr id="193" name="object 193"/>
          <p:cNvSpPr/>
          <p:nvPr/>
        </p:nvSpPr>
        <p:spPr>
          <a:xfrm>
            <a:off x="7886519" y="3415240"/>
            <a:ext cx="88265" cy="87630"/>
          </a:xfrm>
          <a:custGeom>
            <a:avLst/>
            <a:gdLst/>
            <a:ahLst/>
            <a:cxnLst/>
            <a:rect l="l" t="t" r="r" b="b"/>
            <a:pathLst>
              <a:path w="88265" h="87629">
                <a:moveTo>
                  <a:pt x="0" y="0"/>
                </a:moveTo>
                <a:lnTo>
                  <a:pt x="88206" y="87622"/>
                </a:lnTo>
              </a:path>
            </a:pathLst>
          </a:custGeom>
          <a:ln w="10758">
            <a:solidFill>
              <a:srgbClr val="0000FF"/>
            </a:solidFill>
          </a:ln>
        </p:spPr>
        <p:txBody>
          <a:bodyPr wrap="square" lIns="0" tIns="0" rIns="0" bIns="0" rtlCol="0"/>
          <a:lstStyle/>
          <a:p/>
        </p:txBody>
      </p:sp>
      <p:sp>
        <p:nvSpPr>
          <p:cNvPr id="194" name="object 194"/>
          <p:cNvSpPr/>
          <p:nvPr/>
        </p:nvSpPr>
        <p:spPr>
          <a:xfrm>
            <a:off x="7886519" y="3502862"/>
            <a:ext cx="88265" cy="87630"/>
          </a:xfrm>
          <a:custGeom>
            <a:avLst/>
            <a:gdLst/>
            <a:ahLst/>
            <a:cxnLst/>
            <a:rect l="l" t="t" r="r" b="b"/>
            <a:pathLst>
              <a:path w="88265" h="87629">
                <a:moveTo>
                  <a:pt x="0" y="0"/>
                </a:moveTo>
                <a:lnTo>
                  <a:pt x="88206" y="87622"/>
                </a:lnTo>
              </a:path>
            </a:pathLst>
          </a:custGeom>
          <a:ln w="10758">
            <a:solidFill>
              <a:srgbClr val="0000FF"/>
            </a:solidFill>
          </a:ln>
        </p:spPr>
        <p:txBody>
          <a:bodyPr wrap="square" lIns="0" tIns="0" rIns="0" bIns="0" rtlCol="0"/>
          <a:lstStyle/>
          <a:p/>
        </p:txBody>
      </p:sp>
      <p:sp>
        <p:nvSpPr>
          <p:cNvPr id="195" name="object 195"/>
          <p:cNvSpPr/>
          <p:nvPr/>
        </p:nvSpPr>
        <p:spPr>
          <a:xfrm>
            <a:off x="7886519" y="3590485"/>
            <a:ext cx="88265" cy="87630"/>
          </a:xfrm>
          <a:custGeom>
            <a:avLst/>
            <a:gdLst/>
            <a:ahLst/>
            <a:cxnLst/>
            <a:rect l="l" t="t" r="r" b="b"/>
            <a:pathLst>
              <a:path w="88265" h="87629">
                <a:moveTo>
                  <a:pt x="0" y="0"/>
                </a:moveTo>
                <a:lnTo>
                  <a:pt x="88206" y="87622"/>
                </a:lnTo>
              </a:path>
            </a:pathLst>
          </a:custGeom>
          <a:ln w="10758">
            <a:solidFill>
              <a:srgbClr val="0000FF"/>
            </a:solidFill>
          </a:ln>
        </p:spPr>
        <p:txBody>
          <a:bodyPr wrap="square" lIns="0" tIns="0" rIns="0" bIns="0" rtlCol="0"/>
          <a:lstStyle/>
          <a:p/>
        </p:txBody>
      </p:sp>
      <p:sp>
        <p:nvSpPr>
          <p:cNvPr id="196" name="object 196"/>
          <p:cNvSpPr/>
          <p:nvPr/>
        </p:nvSpPr>
        <p:spPr>
          <a:xfrm>
            <a:off x="7886519" y="3678108"/>
            <a:ext cx="88265" cy="87630"/>
          </a:xfrm>
          <a:custGeom>
            <a:avLst/>
            <a:gdLst/>
            <a:ahLst/>
            <a:cxnLst/>
            <a:rect l="l" t="t" r="r" b="b"/>
            <a:pathLst>
              <a:path w="88265" h="87629">
                <a:moveTo>
                  <a:pt x="0" y="0"/>
                </a:moveTo>
                <a:lnTo>
                  <a:pt x="88206" y="87308"/>
                </a:lnTo>
              </a:path>
            </a:pathLst>
          </a:custGeom>
          <a:ln w="10758">
            <a:solidFill>
              <a:srgbClr val="0000FF"/>
            </a:solidFill>
          </a:ln>
        </p:spPr>
        <p:txBody>
          <a:bodyPr wrap="square" lIns="0" tIns="0" rIns="0" bIns="0" rtlCol="0"/>
          <a:lstStyle/>
          <a:p/>
        </p:txBody>
      </p:sp>
      <p:sp>
        <p:nvSpPr>
          <p:cNvPr id="197" name="object 197"/>
          <p:cNvSpPr/>
          <p:nvPr/>
        </p:nvSpPr>
        <p:spPr>
          <a:xfrm>
            <a:off x="7886519" y="3765416"/>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98" name="object 198"/>
          <p:cNvSpPr/>
          <p:nvPr/>
        </p:nvSpPr>
        <p:spPr>
          <a:xfrm>
            <a:off x="7886519" y="3853068"/>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199" name="object 199"/>
          <p:cNvSpPr/>
          <p:nvPr/>
        </p:nvSpPr>
        <p:spPr>
          <a:xfrm>
            <a:off x="7886519" y="3940721"/>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200" name="object 200"/>
          <p:cNvSpPr/>
          <p:nvPr/>
        </p:nvSpPr>
        <p:spPr>
          <a:xfrm>
            <a:off x="7886519" y="4028373"/>
            <a:ext cx="88265" cy="87630"/>
          </a:xfrm>
          <a:custGeom>
            <a:avLst/>
            <a:gdLst/>
            <a:ahLst/>
            <a:cxnLst/>
            <a:rect l="l" t="t" r="r" b="b"/>
            <a:pathLst>
              <a:path w="88265" h="87629">
                <a:moveTo>
                  <a:pt x="0" y="0"/>
                </a:moveTo>
                <a:lnTo>
                  <a:pt x="88206" y="87278"/>
                </a:lnTo>
              </a:path>
            </a:pathLst>
          </a:custGeom>
          <a:ln w="10758">
            <a:solidFill>
              <a:srgbClr val="0000FF"/>
            </a:solidFill>
          </a:ln>
        </p:spPr>
        <p:txBody>
          <a:bodyPr wrap="square" lIns="0" tIns="0" rIns="0" bIns="0" rtlCol="0"/>
          <a:lstStyle/>
          <a:p/>
        </p:txBody>
      </p:sp>
      <p:sp>
        <p:nvSpPr>
          <p:cNvPr id="201" name="object 201"/>
          <p:cNvSpPr/>
          <p:nvPr/>
        </p:nvSpPr>
        <p:spPr>
          <a:xfrm>
            <a:off x="7886519" y="4115651"/>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202" name="object 202"/>
          <p:cNvSpPr/>
          <p:nvPr/>
        </p:nvSpPr>
        <p:spPr>
          <a:xfrm>
            <a:off x="7886519" y="4203304"/>
            <a:ext cx="88265" cy="88265"/>
          </a:xfrm>
          <a:custGeom>
            <a:avLst/>
            <a:gdLst/>
            <a:ahLst/>
            <a:cxnLst/>
            <a:rect l="l" t="t" r="r" b="b"/>
            <a:pathLst>
              <a:path w="88265" h="88264">
                <a:moveTo>
                  <a:pt x="0" y="0"/>
                </a:moveTo>
                <a:lnTo>
                  <a:pt x="88206" y="87637"/>
                </a:lnTo>
              </a:path>
            </a:pathLst>
          </a:custGeom>
          <a:ln w="10758">
            <a:solidFill>
              <a:srgbClr val="0000FF"/>
            </a:solidFill>
          </a:ln>
        </p:spPr>
        <p:txBody>
          <a:bodyPr wrap="square" lIns="0" tIns="0" rIns="0" bIns="0" rtlCol="0"/>
          <a:lstStyle/>
          <a:p/>
        </p:txBody>
      </p:sp>
      <p:sp>
        <p:nvSpPr>
          <p:cNvPr id="203" name="object 203"/>
          <p:cNvSpPr/>
          <p:nvPr/>
        </p:nvSpPr>
        <p:spPr>
          <a:xfrm>
            <a:off x="7886519" y="4290941"/>
            <a:ext cx="88265" cy="88265"/>
          </a:xfrm>
          <a:custGeom>
            <a:avLst/>
            <a:gdLst/>
            <a:ahLst/>
            <a:cxnLst/>
            <a:rect l="l" t="t" r="r" b="b"/>
            <a:pathLst>
              <a:path w="88265" h="88264">
                <a:moveTo>
                  <a:pt x="0" y="0"/>
                </a:moveTo>
                <a:lnTo>
                  <a:pt x="88206" y="87652"/>
                </a:lnTo>
              </a:path>
            </a:pathLst>
          </a:custGeom>
          <a:ln w="10758">
            <a:solidFill>
              <a:srgbClr val="0000FF"/>
            </a:solidFill>
          </a:ln>
        </p:spPr>
        <p:txBody>
          <a:bodyPr wrap="square" lIns="0" tIns="0" rIns="0" bIns="0" rtlCol="0"/>
          <a:lstStyle/>
          <a:p/>
        </p:txBody>
      </p:sp>
      <p:sp>
        <p:nvSpPr>
          <p:cNvPr id="204" name="object 204"/>
          <p:cNvSpPr/>
          <p:nvPr/>
        </p:nvSpPr>
        <p:spPr>
          <a:xfrm>
            <a:off x="7886519" y="4378594"/>
            <a:ext cx="88265" cy="87630"/>
          </a:xfrm>
          <a:custGeom>
            <a:avLst/>
            <a:gdLst/>
            <a:ahLst/>
            <a:cxnLst/>
            <a:rect l="l" t="t" r="r" b="b"/>
            <a:pathLst>
              <a:path w="88265" h="87629">
                <a:moveTo>
                  <a:pt x="0" y="0"/>
                </a:moveTo>
                <a:lnTo>
                  <a:pt x="88206" y="87278"/>
                </a:lnTo>
              </a:path>
            </a:pathLst>
          </a:custGeom>
          <a:ln w="10758">
            <a:solidFill>
              <a:srgbClr val="0000FF"/>
            </a:solidFill>
          </a:ln>
        </p:spPr>
        <p:txBody>
          <a:bodyPr wrap="square" lIns="0" tIns="0" rIns="0" bIns="0" rtlCol="0"/>
          <a:lstStyle/>
          <a:p/>
        </p:txBody>
      </p:sp>
      <p:sp>
        <p:nvSpPr>
          <p:cNvPr id="205" name="object 205"/>
          <p:cNvSpPr/>
          <p:nvPr/>
        </p:nvSpPr>
        <p:spPr>
          <a:xfrm>
            <a:off x="7886519" y="4465872"/>
            <a:ext cx="29209" cy="29209"/>
          </a:xfrm>
          <a:custGeom>
            <a:avLst/>
            <a:gdLst/>
            <a:ahLst/>
            <a:cxnLst/>
            <a:rect l="l" t="t" r="r" b="b"/>
            <a:pathLst>
              <a:path w="29209" h="29210">
                <a:moveTo>
                  <a:pt x="0" y="0"/>
                </a:moveTo>
                <a:lnTo>
                  <a:pt x="28648" y="28848"/>
                </a:lnTo>
              </a:path>
            </a:pathLst>
          </a:custGeom>
          <a:ln w="10759">
            <a:solidFill>
              <a:srgbClr val="0000FF"/>
            </a:solidFill>
          </a:ln>
        </p:spPr>
        <p:txBody>
          <a:bodyPr wrap="square" lIns="0" tIns="0" rIns="0" bIns="0" rtlCol="0"/>
          <a:lstStyle/>
          <a:p/>
        </p:txBody>
      </p:sp>
      <p:sp>
        <p:nvSpPr>
          <p:cNvPr id="206" name="object 206"/>
          <p:cNvSpPr/>
          <p:nvPr/>
        </p:nvSpPr>
        <p:spPr>
          <a:xfrm>
            <a:off x="7886519" y="3415240"/>
            <a:ext cx="88265" cy="87630"/>
          </a:xfrm>
          <a:custGeom>
            <a:avLst/>
            <a:gdLst/>
            <a:ahLst/>
            <a:cxnLst/>
            <a:rect l="l" t="t" r="r" b="b"/>
            <a:pathLst>
              <a:path w="88265" h="87629">
                <a:moveTo>
                  <a:pt x="0" y="0"/>
                </a:moveTo>
                <a:lnTo>
                  <a:pt x="88206" y="87622"/>
                </a:lnTo>
              </a:path>
            </a:pathLst>
          </a:custGeom>
          <a:ln w="10758">
            <a:solidFill>
              <a:srgbClr val="0000FF"/>
            </a:solidFill>
          </a:ln>
        </p:spPr>
        <p:txBody>
          <a:bodyPr wrap="square" lIns="0" tIns="0" rIns="0" bIns="0" rtlCol="0"/>
          <a:lstStyle/>
          <a:p/>
        </p:txBody>
      </p:sp>
      <p:sp>
        <p:nvSpPr>
          <p:cNvPr id="207" name="object 207"/>
          <p:cNvSpPr/>
          <p:nvPr/>
        </p:nvSpPr>
        <p:spPr>
          <a:xfrm>
            <a:off x="7880940" y="3409998"/>
            <a:ext cx="99060" cy="0"/>
          </a:xfrm>
          <a:custGeom>
            <a:avLst/>
            <a:gdLst/>
            <a:ahLst/>
            <a:cxnLst/>
            <a:rect l="l" t="t" r="r" b="b"/>
            <a:pathLst>
              <a:path w="99059">
                <a:moveTo>
                  <a:pt x="0" y="0"/>
                </a:moveTo>
                <a:lnTo>
                  <a:pt x="99062" y="0"/>
                </a:lnTo>
              </a:path>
            </a:pathLst>
          </a:custGeom>
          <a:ln w="10723">
            <a:solidFill>
              <a:srgbClr val="0000FF"/>
            </a:solidFill>
          </a:ln>
        </p:spPr>
        <p:txBody>
          <a:bodyPr wrap="square" lIns="0" tIns="0" rIns="0" bIns="0" rtlCol="0"/>
          <a:lstStyle/>
          <a:p/>
        </p:txBody>
      </p:sp>
      <p:sp>
        <p:nvSpPr>
          <p:cNvPr id="208" name="object 208"/>
          <p:cNvSpPr/>
          <p:nvPr/>
        </p:nvSpPr>
        <p:spPr>
          <a:xfrm>
            <a:off x="7980003" y="3409998"/>
            <a:ext cx="0" cy="1090295"/>
          </a:xfrm>
          <a:custGeom>
            <a:avLst/>
            <a:gdLst/>
            <a:ahLst/>
            <a:cxnLst/>
            <a:rect l="l" t="t" r="r" b="b"/>
            <a:pathLst>
              <a:path h="1090295">
                <a:moveTo>
                  <a:pt x="0" y="0"/>
                </a:moveTo>
                <a:lnTo>
                  <a:pt x="0" y="1089905"/>
                </a:lnTo>
              </a:path>
            </a:pathLst>
          </a:custGeom>
          <a:ln w="10794">
            <a:solidFill>
              <a:srgbClr val="0000FF"/>
            </a:solidFill>
          </a:ln>
        </p:spPr>
        <p:txBody>
          <a:bodyPr wrap="square" lIns="0" tIns="0" rIns="0" bIns="0" rtlCol="0"/>
          <a:lstStyle/>
          <a:p/>
        </p:txBody>
      </p:sp>
      <p:sp>
        <p:nvSpPr>
          <p:cNvPr id="209" name="object 209"/>
          <p:cNvSpPr/>
          <p:nvPr/>
        </p:nvSpPr>
        <p:spPr>
          <a:xfrm>
            <a:off x="7880940" y="3409998"/>
            <a:ext cx="0" cy="1090295"/>
          </a:xfrm>
          <a:custGeom>
            <a:avLst/>
            <a:gdLst/>
            <a:ahLst/>
            <a:cxnLst/>
            <a:rect l="l" t="t" r="r" b="b"/>
            <a:pathLst>
              <a:path h="1090295">
                <a:moveTo>
                  <a:pt x="0" y="1089905"/>
                </a:moveTo>
                <a:lnTo>
                  <a:pt x="0" y="0"/>
                </a:lnTo>
              </a:path>
            </a:pathLst>
          </a:custGeom>
          <a:ln w="10794">
            <a:solidFill>
              <a:srgbClr val="0000FF"/>
            </a:solidFill>
          </a:ln>
        </p:spPr>
        <p:txBody>
          <a:bodyPr wrap="square" lIns="0" tIns="0" rIns="0" bIns="0" rtlCol="0"/>
          <a:lstStyle/>
          <a:p/>
        </p:txBody>
      </p:sp>
      <p:sp>
        <p:nvSpPr>
          <p:cNvPr id="210" name="object 210"/>
          <p:cNvSpPr/>
          <p:nvPr/>
        </p:nvSpPr>
        <p:spPr>
          <a:xfrm>
            <a:off x="5667330" y="4244344"/>
            <a:ext cx="88265" cy="0"/>
          </a:xfrm>
          <a:custGeom>
            <a:avLst/>
            <a:gdLst/>
            <a:ahLst/>
            <a:cxnLst/>
            <a:rect l="l" t="t" r="r" b="b"/>
            <a:pathLst>
              <a:path w="88264">
                <a:moveTo>
                  <a:pt x="0" y="0"/>
                </a:moveTo>
                <a:lnTo>
                  <a:pt x="88206" y="0"/>
                </a:lnTo>
              </a:path>
            </a:pathLst>
          </a:custGeom>
          <a:ln w="10723">
            <a:solidFill>
              <a:srgbClr val="00FFFF"/>
            </a:solidFill>
          </a:ln>
        </p:spPr>
        <p:txBody>
          <a:bodyPr wrap="square" lIns="0" tIns="0" rIns="0" bIns="0" rtlCol="0"/>
          <a:lstStyle/>
          <a:p/>
        </p:txBody>
      </p:sp>
      <p:sp>
        <p:nvSpPr>
          <p:cNvPr id="211" name="object 211"/>
          <p:cNvSpPr/>
          <p:nvPr/>
        </p:nvSpPr>
        <p:spPr>
          <a:xfrm>
            <a:off x="5667330" y="4306849"/>
            <a:ext cx="88265" cy="0"/>
          </a:xfrm>
          <a:custGeom>
            <a:avLst/>
            <a:gdLst/>
            <a:ahLst/>
            <a:cxnLst/>
            <a:rect l="l" t="t" r="r" b="b"/>
            <a:pathLst>
              <a:path w="88264">
                <a:moveTo>
                  <a:pt x="0" y="0"/>
                </a:moveTo>
                <a:lnTo>
                  <a:pt x="88206" y="0"/>
                </a:lnTo>
              </a:path>
            </a:pathLst>
          </a:custGeom>
          <a:ln w="10723">
            <a:solidFill>
              <a:srgbClr val="00FFFF"/>
            </a:solidFill>
          </a:ln>
        </p:spPr>
        <p:txBody>
          <a:bodyPr wrap="square" lIns="0" tIns="0" rIns="0" bIns="0" rtlCol="0"/>
          <a:lstStyle/>
          <a:p/>
        </p:txBody>
      </p:sp>
      <p:sp>
        <p:nvSpPr>
          <p:cNvPr id="212" name="object 212"/>
          <p:cNvSpPr/>
          <p:nvPr/>
        </p:nvSpPr>
        <p:spPr>
          <a:xfrm>
            <a:off x="5667330" y="4369353"/>
            <a:ext cx="88265" cy="0"/>
          </a:xfrm>
          <a:custGeom>
            <a:avLst/>
            <a:gdLst/>
            <a:ahLst/>
            <a:cxnLst/>
            <a:rect l="l" t="t" r="r" b="b"/>
            <a:pathLst>
              <a:path w="88264">
                <a:moveTo>
                  <a:pt x="0" y="0"/>
                </a:moveTo>
                <a:lnTo>
                  <a:pt x="88206" y="0"/>
                </a:lnTo>
              </a:path>
            </a:pathLst>
          </a:custGeom>
          <a:ln w="10723">
            <a:solidFill>
              <a:srgbClr val="00FFFF"/>
            </a:solidFill>
          </a:ln>
        </p:spPr>
        <p:txBody>
          <a:bodyPr wrap="square" lIns="0" tIns="0" rIns="0" bIns="0" rtlCol="0"/>
          <a:lstStyle/>
          <a:p/>
        </p:txBody>
      </p:sp>
      <p:sp>
        <p:nvSpPr>
          <p:cNvPr id="213" name="object 213"/>
          <p:cNvSpPr/>
          <p:nvPr/>
        </p:nvSpPr>
        <p:spPr>
          <a:xfrm>
            <a:off x="5667330" y="4432216"/>
            <a:ext cx="88265" cy="0"/>
          </a:xfrm>
          <a:custGeom>
            <a:avLst/>
            <a:gdLst/>
            <a:ahLst/>
            <a:cxnLst/>
            <a:rect l="l" t="t" r="r" b="b"/>
            <a:pathLst>
              <a:path w="88264">
                <a:moveTo>
                  <a:pt x="0" y="0"/>
                </a:moveTo>
                <a:lnTo>
                  <a:pt x="88206" y="0"/>
                </a:lnTo>
              </a:path>
            </a:pathLst>
          </a:custGeom>
          <a:ln w="10723">
            <a:solidFill>
              <a:srgbClr val="00FFFF"/>
            </a:solidFill>
          </a:ln>
        </p:spPr>
        <p:txBody>
          <a:bodyPr wrap="square" lIns="0" tIns="0" rIns="0" bIns="0" rtlCol="0"/>
          <a:lstStyle/>
          <a:p/>
        </p:txBody>
      </p:sp>
      <p:sp>
        <p:nvSpPr>
          <p:cNvPr id="214" name="object 214"/>
          <p:cNvSpPr/>
          <p:nvPr/>
        </p:nvSpPr>
        <p:spPr>
          <a:xfrm>
            <a:off x="5661751" y="4239177"/>
            <a:ext cx="99060" cy="0"/>
          </a:xfrm>
          <a:custGeom>
            <a:avLst/>
            <a:gdLst/>
            <a:ahLst/>
            <a:cxnLst/>
            <a:rect l="l" t="t" r="r" b="b"/>
            <a:pathLst>
              <a:path w="99060">
                <a:moveTo>
                  <a:pt x="0" y="0"/>
                </a:moveTo>
                <a:lnTo>
                  <a:pt x="98912" y="0"/>
                </a:lnTo>
              </a:path>
            </a:pathLst>
          </a:custGeom>
          <a:ln w="10723">
            <a:solidFill>
              <a:srgbClr val="00FFFF"/>
            </a:solidFill>
          </a:ln>
        </p:spPr>
        <p:txBody>
          <a:bodyPr wrap="square" lIns="0" tIns="0" rIns="0" bIns="0" rtlCol="0"/>
          <a:lstStyle/>
          <a:p/>
        </p:txBody>
      </p:sp>
      <p:sp>
        <p:nvSpPr>
          <p:cNvPr id="215" name="object 215"/>
          <p:cNvSpPr/>
          <p:nvPr/>
        </p:nvSpPr>
        <p:spPr>
          <a:xfrm>
            <a:off x="5760663" y="4239177"/>
            <a:ext cx="0" cy="260985"/>
          </a:xfrm>
          <a:custGeom>
            <a:avLst/>
            <a:gdLst/>
            <a:ahLst/>
            <a:cxnLst/>
            <a:rect l="l" t="t" r="r" b="b"/>
            <a:pathLst>
              <a:path h="260985">
                <a:moveTo>
                  <a:pt x="0" y="0"/>
                </a:moveTo>
                <a:lnTo>
                  <a:pt x="0" y="260725"/>
                </a:lnTo>
              </a:path>
            </a:pathLst>
          </a:custGeom>
          <a:ln w="10794">
            <a:solidFill>
              <a:srgbClr val="00FFFF"/>
            </a:solidFill>
          </a:ln>
        </p:spPr>
        <p:txBody>
          <a:bodyPr wrap="square" lIns="0" tIns="0" rIns="0" bIns="0" rtlCol="0"/>
          <a:lstStyle/>
          <a:p/>
        </p:txBody>
      </p:sp>
      <p:sp>
        <p:nvSpPr>
          <p:cNvPr id="216" name="object 216"/>
          <p:cNvSpPr/>
          <p:nvPr/>
        </p:nvSpPr>
        <p:spPr>
          <a:xfrm>
            <a:off x="5661751" y="4239177"/>
            <a:ext cx="0" cy="260985"/>
          </a:xfrm>
          <a:custGeom>
            <a:avLst/>
            <a:gdLst/>
            <a:ahLst/>
            <a:cxnLst/>
            <a:rect l="l" t="t" r="r" b="b"/>
            <a:pathLst>
              <a:path h="260985">
                <a:moveTo>
                  <a:pt x="0" y="260725"/>
                </a:moveTo>
                <a:lnTo>
                  <a:pt x="0" y="0"/>
                </a:lnTo>
              </a:path>
            </a:pathLst>
          </a:custGeom>
          <a:ln w="10794">
            <a:solidFill>
              <a:srgbClr val="00FFFF"/>
            </a:solidFill>
          </a:ln>
        </p:spPr>
        <p:txBody>
          <a:bodyPr wrap="square" lIns="0" tIns="0" rIns="0" bIns="0" rtlCol="0"/>
          <a:lstStyle/>
          <a:p/>
        </p:txBody>
      </p:sp>
      <p:sp>
        <p:nvSpPr>
          <p:cNvPr id="217" name="object 217"/>
          <p:cNvSpPr/>
          <p:nvPr/>
        </p:nvSpPr>
        <p:spPr>
          <a:xfrm>
            <a:off x="6439327" y="4112326"/>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18" name="object 218"/>
          <p:cNvSpPr/>
          <p:nvPr/>
        </p:nvSpPr>
        <p:spPr>
          <a:xfrm>
            <a:off x="6439327" y="4174816"/>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19" name="object 219"/>
          <p:cNvSpPr/>
          <p:nvPr/>
        </p:nvSpPr>
        <p:spPr>
          <a:xfrm>
            <a:off x="6439327" y="4237320"/>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0" name="object 220"/>
          <p:cNvSpPr/>
          <p:nvPr/>
        </p:nvSpPr>
        <p:spPr>
          <a:xfrm>
            <a:off x="6439327" y="4299824"/>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1" name="object 221"/>
          <p:cNvSpPr/>
          <p:nvPr/>
        </p:nvSpPr>
        <p:spPr>
          <a:xfrm>
            <a:off x="6439327" y="4362328"/>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2" name="object 222"/>
          <p:cNvSpPr/>
          <p:nvPr/>
        </p:nvSpPr>
        <p:spPr>
          <a:xfrm>
            <a:off x="6439327" y="4424832"/>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3" name="object 223"/>
          <p:cNvSpPr/>
          <p:nvPr/>
        </p:nvSpPr>
        <p:spPr>
          <a:xfrm>
            <a:off x="6439327" y="4487321"/>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4" name="object 224"/>
          <p:cNvSpPr/>
          <p:nvPr/>
        </p:nvSpPr>
        <p:spPr>
          <a:xfrm>
            <a:off x="6434049" y="4106769"/>
            <a:ext cx="99060" cy="0"/>
          </a:xfrm>
          <a:custGeom>
            <a:avLst/>
            <a:gdLst/>
            <a:ahLst/>
            <a:cxnLst/>
            <a:rect l="l" t="t" r="r" b="b"/>
            <a:pathLst>
              <a:path w="99059">
                <a:moveTo>
                  <a:pt x="0" y="0"/>
                </a:moveTo>
                <a:lnTo>
                  <a:pt x="99062" y="0"/>
                </a:lnTo>
              </a:path>
            </a:pathLst>
          </a:custGeom>
          <a:ln w="10723">
            <a:solidFill>
              <a:srgbClr val="00FFFF"/>
            </a:solidFill>
          </a:ln>
        </p:spPr>
        <p:txBody>
          <a:bodyPr wrap="square" lIns="0" tIns="0" rIns="0" bIns="0" rtlCol="0"/>
          <a:lstStyle/>
          <a:p/>
        </p:txBody>
      </p:sp>
      <p:sp>
        <p:nvSpPr>
          <p:cNvPr id="225" name="object 225"/>
          <p:cNvSpPr/>
          <p:nvPr/>
        </p:nvSpPr>
        <p:spPr>
          <a:xfrm>
            <a:off x="6533112" y="4106769"/>
            <a:ext cx="0" cy="393700"/>
          </a:xfrm>
          <a:custGeom>
            <a:avLst/>
            <a:gdLst/>
            <a:ahLst/>
            <a:cxnLst/>
            <a:rect l="l" t="t" r="r" b="b"/>
            <a:pathLst>
              <a:path h="393700">
                <a:moveTo>
                  <a:pt x="0" y="0"/>
                </a:moveTo>
                <a:lnTo>
                  <a:pt x="0" y="393133"/>
                </a:lnTo>
              </a:path>
            </a:pathLst>
          </a:custGeom>
          <a:ln w="10794">
            <a:solidFill>
              <a:srgbClr val="00FFFF"/>
            </a:solidFill>
          </a:ln>
        </p:spPr>
        <p:txBody>
          <a:bodyPr wrap="square" lIns="0" tIns="0" rIns="0" bIns="0" rtlCol="0"/>
          <a:lstStyle/>
          <a:p/>
        </p:txBody>
      </p:sp>
      <p:sp>
        <p:nvSpPr>
          <p:cNvPr id="226" name="object 226"/>
          <p:cNvSpPr/>
          <p:nvPr/>
        </p:nvSpPr>
        <p:spPr>
          <a:xfrm>
            <a:off x="6434049" y="4106769"/>
            <a:ext cx="0" cy="393700"/>
          </a:xfrm>
          <a:custGeom>
            <a:avLst/>
            <a:gdLst/>
            <a:ahLst/>
            <a:cxnLst/>
            <a:rect l="l" t="t" r="r" b="b"/>
            <a:pathLst>
              <a:path h="393700">
                <a:moveTo>
                  <a:pt x="0" y="393133"/>
                </a:moveTo>
                <a:lnTo>
                  <a:pt x="0" y="0"/>
                </a:lnTo>
              </a:path>
            </a:pathLst>
          </a:custGeom>
          <a:ln w="10794">
            <a:solidFill>
              <a:srgbClr val="00FFFF"/>
            </a:solidFill>
          </a:ln>
        </p:spPr>
        <p:txBody>
          <a:bodyPr wrap="square" lIns="0" tIns="0" rIns="0" bIns="0" rtlCol="0"/>
          <a:lstStyle/>
          <a:p/>
        </p:txBody>
      </p:sp>
      <p:sp>
        <p:nvSpPr>
          <p:cNvPr id="227" name="object 227"/>
          <p:cNvSpPr/>
          <p:nvPr/>
        </p:nvSpPr>
        <p:spPr>
          <a:xfrm>
            <a:off x="7213133" y="3874517"/>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8" name="object 228"/>
          <p:cNvSpPr/>
          <p:nvPr/>
        </p:nvSpPr>
        <p:spPr>
          <a:xfrm>
            <a:off x="7213133" y="3937021"/>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29" name="object 229"/>
          <p:cNvSpPr/>
          <p:nvPr/>
        </p:nvSpPr>
        <p:spPr>
          <a:xfrm>
            <a:off x="7213133" y="3999526"/>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0" name="object 230"/>
          <p:cNvSpPr/>
          <p:nvPr/>
        </p:nvSpPr>
        <p:spPr>
          <a:xfrm>
            <a:off x="7213133" y="4062029"/>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1" name="object 231"/>
          <p:cNvSpPr/>
          <p:nvPr/>
        </p:nvSpPr>
        <p:spPr>
          <a:xfrm>
            <a:off x="7213133" y="4124893"/>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2" name="object 232"/>
          <p:cNvSpPr/>
          <p:nvPr/>
        </p:nvSpPr>
        <p:spPr>
          <a:xfrm>
            <a:off x="7213133" y="4187397"/>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3" name="object 233"/>
          <p:cNvSpPr/>
          <p:nvPr/>
        </p:nvSpPr>
        <p:spPr>
          <a:xfrm>
            <a:off x="7213133" y="4249901"/>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4" name="object 234"/>
          <p:cNvSpPr/>
          <p:nvPr/>
        </p:nvSpPr>
        <p:spPr>
          <a:xfrm>
            <a:off x="7213133" y="4312405"/>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5" name="object 235"/>
          <p:cNvSpPr/>
          <p:nvPr/>
        </p:nvSpPr>
        <p:spPr>
          <a:xfrm>
            <a:off x="7213133" y="4374894"/>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6" name="object 236"/>
          <p:cNvSpPr/>
          <p:nvPr/>
        </p:nvSpPr>
        <p:spPr>
          <a:xfrm>
            <a:off x="7213133" y="4437399"/>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37" name="object 237"/>
          <p:cNvSpPr/>
          <p:nvPr/>
        </p:nvSpPr>
        <p:spPr>
          <a:xfrm>
            <a:off x="7208006" y="3869350"/>
            <a:ext cx="99060" cy="0"/>
          </a:xfrm>
          <a:custGeom>
            <a:avLst/>
            <a:gdLst/>
            <a:ahLst/>
            <a:cxnLst/>
            <a:rect l="l" t="t" r="r" b="b"/>
            <a:pathLst>
              <a:path w="99059">
                <a:moveTo>
                  <a:pt x="0" y="0"/>
                </a:moveTo>
                <a:lnTo>
                  <a:pt x="98912" y="0"/>
                </a:lnTo>
              </a:path>
            </a:pathLst>
          </a:custGeom>
          <a:ln w="10723">
            <a:solidFill>
              <a:srgbClr val="00FFFF"/>
            </a:solidFill>
          </a:ln>
        </p:spPr>
        <p:txBody>
          <a:bodyPr wrap="square" lIns="0" tIns="0" rIns="0" bIns="0" rtlCol="0"/>
          <a:lstStyle/>
          <a:p/>
        </p:txBody>
      </p:sp>
      <p:sp>
        <p:nvSpPr>
          <p:cNvPr id="238" name="object 238"/>
          <p:cNvSpPr/>
          <p:nvPr/>
        </p:nvSpPr>
        <p:spPr>
          <a:xfrm>
            <a:off x="7306919" y="3869350"/>
            <a:ext cx="0" cy="630555"/>
          </a:xfrm>
          <a:custGeom>
            <a:avLst/>
            <a:gdLst/>
            <a:ahLst/>
            <a:cxnLst/>
            <a:rect l="l" t="t" r="r" b="b"/>
            <a:pathLst>
              <a:path h="630554">
                <a:moveTo>
                  <a:pt x="0" y="0"/>
                </a:moveTo>
                <a:lnTo>
                  <a:pt x="0" y="630553"/>
                </a:lnTo>
              </a:path>
            </a:pathLst>
          </a:custGeom>
          <a:ln w="10794">
            <a:solidFill>
              <a:srgbClr val="00FFFF"/>
            </a:solidFill>
          </a:ln>
        </p:spPr>
        <p:txBody>
          <a:bodyPr wrap="square" lIns="0" tIns="0" rIns="0" bIns="0" rtlCol="0"/>
          <a:lstStyle/>
          <a:p/>
        </p:txBody>
      </p:sp>
      <p:sp>
        <p:nvSpPr>
          <p:cNvPr id="239" name="object 239"/>
          <p:cNvSpPr/>
          <p:nvPr/>
        </p:nvSpPr>
        <p:spPr>
          <a:xfrm>
            <a:off x="7208006" y="3869350"/>
            <a:ext cx="0" cy="630555"/>
          </a:xfrm>
          <a:custGeom>
            <a:avLst/>
            <a:gdLst/>
            <a:ahLst/>
            <a:cxnLst/>
            <a:rect l="l" t="t" r="r" b="b"/>
            <a:pathLst>
              <a:path h="630554">
                <a:moveTo>
                  <a:pt x="0" y="630553"/>
                </a:moveTo>
                <a:lnTo>
                  <a:pt x="0" y="0"/>
                </a:lnTo>
              </a:path>
            </a:pathLst>
          </a:custGeom>
          <a:ln w="10794">
            <a:solidFill>
              <a:srgbClr val="00FFFF"/>
            </a:solidFill>
          </a:ln>
        </p:spPr>
        <p:txBody>
          <a:bodyPr wrap="square" lIns="0" tIns="0" rIns="0" bIns="0" rtlCol="0"/>
          <a:lstStyle/>
          <a:p/>
        </p:txBody>
      </p:sp>
      <p:sp>
        <p:nvSpPr>
          <p:cNvPr id="240" name="object 240"/>
          <p:cNvSpPr/>
          <p:nvPr/>
        </p:nvSpPr>
        <p:spPr>
          <a:xfrm>
            <a:off x="7985582" y="3490281"/>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1" name="object 241"/>
          <p:cNvSpPr/>
          <p:nvPr/>
        </p:nvSpPr>
        <p:spPr>
          <a:xfrm>
            <a:off x="7985582" y="3552740"/>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2" name="object 242"/>
          <p:cNvSpPr/>
          <p:nvPr/>
        </p:nvSpPr>
        <p:spPr>
          <a:xfrm>
            <a:off x="7985582" y="3615199"/>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3" name="object 243"/>
          <p:cNvSpPr/>
          <p:nvPr/>
        </p:nvSpPr>
        <p:spPr>
          <a:xfrm>
            <a:off x="7985582" y="3678108"/>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4" name="object 244"/>
          <p:cNvSpPr/>
          <p:nvPr/>
        </p:nvSpPr>
        <p:spPr>
          <a:xfrm>
            <a:off x="7985582" y="3740642"/>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5" name="object 245"/>
          <p:cNvSpPr/>
          <p:nvPr/>
        </p:nvSpPr>
        <p:spPr>
          <a:xfrm>
            <a:off x="7985582" y="3803146"/>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6" name="object 246"/>
          <p:cNvSpPr/>
          <p:nvPr/>
        </p:nvSpPr>
        <p:spPr>
          <a:xfrm>
            <a:off x="7985582" y="3865650"/>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7" name="object 247"/>
          <p:cNvSpPr/>
          <p:nvPr/>
        </p:nvSpPr>
        <p:spPr>
          <a:xfrm>
            <a:off x="7985582" y="3928139"/>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8" name="object 248"/>
          <p:cNvSpPr/>
          <p:nvPr/>
        </p:nvSpPr>
        <p:spPr>
          <a:xfrm>
            <a:off x="7985582" y="3990643"/>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49" name="object 249"/>
          <p:cNvSpPr/>
          <p:nvPr/>
        </p:nvSpPr>
        <p:spPr>
          <a:xfrm>
            <a:off x="7985582" y="4053147"/>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0" name="object 250"/>
          <p:cNvSpPr/>
          <p:nvPr/>
        </p:nvSpPr>
        <p:spPr>
          <a:xfrm>
            <a:off x="7985582" y="4115651"/>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1" name="object 251"/>
          <p:cNvSpPr/>
          <p:nvPr/>
        </p:nvSpPr>
        <p:spPr>
          <a:xfrm>
            <a:off x="7985582" y="4178156"/>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2" name="object 252"/>
          <p:cNvSpPr/>
          <p:nvPr/>
        </p:nvSpPr>
        <p:spPr>
          <a:xfrm>
            <a:off x="7985582" y="4241019"/>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3" name="object 253"/>
          <p:cNvSpPr/>
          <p:nvPr/>
        </p:nvSpPr>
        <p:spPr>
          <a:xfrm>
            <a:off x="7985582" y="4303523"/>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4" name="object 254"/>
          <p:cNvSpPr/>
          <p:nvPr/>
        </p:nvSpPr>
        <p:spPr>
          <a:xfrm>
            <a:off x="7985582" y="4366028"/>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5" name="object 255"/>
          <p:cNvSpPr/>
          <p:nvPr/>
        </p:nvSpPr>
        <p:spPr>
          <a:xfrm>
            <a:off x="7985582" y="4428532"/>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6" name="object 256"/>
          <p:cNvSpPr/>
          <p:nvPr/>
        </p:nvSpPr>
        <p:spPr>
          <a:xfrm>
            <a:off x="7985582" y="4491021"/>
            <a:ext cx="88265" cy="0"/>
          </a:xfrm>
          <a:custGeom>
            <a:avLst/>
            <a:gdLst/>
            <a:ahLst/>
            <a:cxnLst/>
            <a:rect l="l" t="t" r="r" b="b"/>
            <a:pathLst>
              <a:path w="88265">
                <a:moveTo>
                  <a:pt x="0" y="0"/>
                </a:moveTo>
                <a:lnTo>
                  <a:pt x="88206" y="0"/>
                </a:lnTo>
              </a:path>
            </a:pathLst>
          </a:custGeom>
          <a:ln w="10723">
            <a:solidFill>
              <a:srgbClr val="00FFFF"/>
            </a:solidFill>
          </a:ln>
        </p:spPr>
        <p:txBody>
          <a:bodyPr wrap="square" lIns="0" tIns="0" rIns="0" bIns="0" rtlCol="0"/>
          <a:lstStyle/>
          <a:p/>
        </p:txBody>
      </p:sp>
      <p:sp>
        <p:nvSpPr>
          <p:cNvPr id="257" name="object 257"/>
          <p:cNvSpPr/>
          <p:nvPr/>
        </p:nvSpPr>
        <p:spPr>
          <a:xfrm>
            <a:off x="7980003" y="3485039"/>
            <a:ext cx="99060" cy="0"/>
          </a:xfrm>
          <a:custGeom>
            <a:avLst/>
            <a:gdLst/>
            <a:ahLst/>
            <a:cxnLst/>
            <a:rect l="l" t="t" r="r" b="b"/>
            <a:pathLst>
              <a:path w="99059">
                <a:moveTo>
                  <a:pt x="0" y="0"/>
                </a:moveTo>
                <a:lnTo>
                  <a:pt x="99062" y="0"/>
                </a:lnTo>
              </a:path>
            </a:pathLst>
          </a:custGeom>
          <a:ln w="10723">
            <a:solidFill>
              <a:srgbClr val="00FFFF"/>
            </a:solidFill>
          </a:ln>
        </p:spPr>
        <p:txBody>
          <a:bodyPr wrap="square" lIns="0" tIns="0" rIns="0" bIns="0" rtlCol="0"/>
          <a:lstStyle/>
          <a:p/>
        </p:txBody>
      </p:sp>
      <p:sp>
        <p:nvSpPr>
          <p:cNvPr id="258" name="object 258"/>
          <p:cNvSpPr/>
          <p:nvPr/>
        </p:nvSpPr>
        <p:spPr>
          <a:xfrm>
            <a:off x="8079066" y="3485039"/>
            <a:ext cx="0" cy="1015365"/>
          </a:xfrm>
          <a:custGeom>
            <a:avLst/>
            <a:gdLst/>
            <a:ahLst/>
            <a:cxnLst/>
            <a:rect l="l" t="t" r="r" b="b"/>
            <a:pathLst>
              <a:path h="1015364">
                <a:moveTo>
                  <a:pt x="0" y="0"/>
                </a:moveTo>
                <a:lnTo>
                  <a:pt x="0" y="1014864"/>
                </a:lnTo>
              </a:path>
            </a:pathLst>
          </a:custGeom>
          <a:ln w="10794">
            <a:solidFill>
              <a:srgbClr val="00FFFF"/>
            </a:solidFill>
          </a:ln>
        </p:spPr>
        <p:txBody>
          <a:bodyPr wrap="square" lIns="0" tIns="0" rIns="0" bIns="0" rtlCol="0"/>
          <a:lstStyle/>
          <a:p/>
        </p:txBody>
      </p:sp>
      <p:sp>
        <p:nvSpPr>
          <p:cNvPr id="259" name="object 259"/>
          <p:cNvSpPr/>
          <p:nvPr/>
        </p:nvSpPr>
        <p:spPr>
          <a:xfrm>
            <a:off x="7980003" y="3485039"/>
            <a:ext cx="0" cy="1015365"/>
          </a:xfrm>
          <a:custGeom>
            <a:avLst/>
            <a:gdLst/>
            <a:ahLst/>
            <a:cxnLst/>
            <a:rect l="l" t="t" r="r" b="b"/>
            <a:pathLst>
              <a:path h="1015364">
                <a:moveTo>
                  <a:pt x="0" y="1014864"/>
                </a:moveTo>
                <a:lnTo>
                  <a:pt x="0" y="0"/>
                </a:lnTo>
              </a:path>
            </a:pathLst>
          </a:custGeom>
          <a:ln w="10794">
            <a:solidFill>
              <a:srgbClr val="00FFFF"/>
            </a:solidFill>
          </a:ln>
        </p:spPr>
        <p:txBody>
          <a:bodyPr wrap="square" lIns="0" tIns="0" rIns="0" bIns="0" rtlCol="0"/>
          <a:lstStyle/>
          <a:p/>
        </p:txBody>
      </p:sp>
      <p:sp>
        <p:nvSpPr>
          <p:cNvPr id="260" name="object 260"/>
          <p:cNvSpPr txBox="1"/>
          <p:nvPr/>
        </p:nvSpPr>
        <p:spPr>
          <a:xfrm>
            <a:off x="1483342" y="4481700"/>
            <a:ext cx="6473825" cy="339090"/>
          </a:xfrm>
          <a:prstGeom prst="rect">
            <a:avLst/>
          </a:prstGeom>
        </p:spPr>
        <p:txBody>
          <a:bodyPr vert="horz" wrap="square" lIns="0" tIns="13335" rIns="0" bIns="0" rtlCol="0">
            <a:spAutoFit/>
          </a:bodyPr>
          <a:lstStyle/>
          <a:p>
            <a:pPr marL="12700">
              <a:lnSpc>
                <a:spcPct val="100000"/>
              </a:lnSpc>
              <a:spcBef>
                <a:spcPts val="105"/>
              </a:spcBef>
              <a:tabLst>
                <a:tab pos="946150" algn="l"/>
                <a:tab pos="1878330" algn="l"/>
                <a:tab pos="2812415" algn="l"/>
                <a:tab pos="4014470" algn="l"/>
                <a:tab pos="4786630" algn="l"/>
                <a:tab pos="5560695" algn="l"/>
                <a:tab pos="6332855" algn="l"/>
              </a:tabLst>
            </a:pPr>
            <a:r>
              <a:rPr sz="3075" spc="7" baseline="1000" dirty="0">
                <a:latin typeface="Times New Roman" panose="02020603050405020304"/>
                <a:cs typeface="Times New Roman" panose="02020603050405020304"/>
              </a:rPr>
              <a:t>1	2	4	8	</a:t>
            </a:r>
            <a:r>
              <a:rPr sz="2000" spc="5" dirty="0">
                <a:latin typeface="Times New Roman" panose="02020603050405020304"/>
                <a:cs typeface="Times New Roman" panose="02020603050405020304"/>
              </a:rPr>
              <a:t>1	2	4	8</a:t>
            </a:r>
            <a:endParaRPr sz="2000">
              <a:latin typeface="Times New Roman" panose="02020603050405020304"/>
              <a:cs typeface="Times New Roman" panose="02020603050405020304"/>
            </a:endParaRPr>
          </a:p>
        </p:txBody>
      </p:sp>
      <p:sp>
        <p:nvSpPr>
          <p:cNvPr id="261" name="object 261"/>
          <p:cNvSpPr txBox="1"/>
          <p:nvPr/>
        </p:nvSpPr>
        <p:spPr>
          <a:xfrm>
            <a:off x="4972303" y="4303450"/>
            <a:ext cx="1536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panose="02020603050405020304"/>
                <a:cs typeface="Times New Roman" panose="02020603050405020304"/>
              </a:rPr>
              <a:t>0</a:t>
            </a:r>
            <a:endParaRPr sz="2000">
              <a:latin typeface="Times New Roman" panose="02020603050405020304"/>
              <a:cs typeface="Times New Roman" panose="02020603050405020304"/>
            </a:endParaRPr>
          </a:p>
        </p:txBody>
      </p:sp>
      <p:sp>
        <p:nvSpPr>
          <p:cNvPr id="262" name="object 262"/>
          <p:cNvSpPr txBox="1"/>
          <p:nvPr/>
        </p:nvSpPr>
        <p:spPr>
          <a:xfrm>
            <a:off x="4972303" y="3781609"/>
            <a:ext cx="1536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panose="02020603050405020304"/>
                <a:cs typeface="Times New Roman" panose="02020603050405020304"/>
              </a:rPr>
              <a:t>2</a:t>
            </a:r>
            <a:endParaRPr sz="2000">
              <a:latin typeface="Times New Roman" panose="02020603050405020304"/>
              <a:cs typeface="Times New Roman" panose="02020603050405020304"/>
            </a:endParaRPr>
          </a:p>
        </p:txBody>
      </p:sp>
      <p:sp>
        <p:nvSpPr>
          <p:cNvPr id="263" name="object 263"/>
          <p:cNvSpPr txBox="1"/>
          <p:nvPr/>
        </p:nvSpPr>
        <p:spPr>
          <a:xfrm>
            <a:off x="4972303" y="3259723"/>
            <a:ext cx="1536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panose="02020603050405020304"/>
                <a:cs typeface="Times New Roman" panose="02020603050405020304"/>
              </a:rPr>
              <a:t>4</a:t>
            </a:r>
            <a:endParaRPr sz="2000">
              <a:latin typeface="Times New Roman" panose="02020603050405020304"/>
              <a:cs typeface="Times New Roman" panose="02020603050405020304"/>
            </a:endParaRPr>
          </a:p>
        </p:txBody>
      </p:sp>
      <p:sp>
        <p:nvSpPr>
          <p:cNvPr id="264" name="object 264"/>
          <p:cNvSpPr txBox="1"/>
          <p:nvPr/>
        </p:nvSpPr>
        <p:spPr>
          <a:xfrm>
            <a:off x="4972303" y="2737881"/>
            <a:ext cx="1536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panose="02020603050405020304"/>
                <a:cs typeface="Times New Roman" panose="02020603050405020304"/>
              </a:rPr>
              <a:t>6</a:t>
            </a:r>
            <a:endParaRPr sz="2000">
              <a:latin typeface="Times New Roman" panose="02020603050405020304"/>
              <a:cs typeface="Times New Roman" panose="02020603050405020304"/>
            </a:endParaRPr>
          </a:p>
        </p:txBody>
      </p:sp>
      <p:sp>
        <p:nvSpPr>
          <p:cNvPr id="265" name="object 265"/>
          <p:cNvSpPr txBox="1"/>
          <p:nvPr/>
        </p:nvSpPr>
        <p:spPr>
          <a:xfrm>
            <a:off x="4972303" y="2216190"/>
            <a:ext cx="1536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panose="02020603050405020304"/>
                <a:cs typeface="Times New Roman" panose="02020603050405020304"/>
              </a:rPr>
              <a:t>8</a:t>
            </a:r>
            <a:endParaRPr sz="2000">
              <a:latin typeface="Times New Roman" panose="02020603050405020304"/>
              <a:cs typeface="Times New Roman" panose="02020603050405020304"/>
            </a:endParaRPr>
          </a:p>
        </p:txBody>
      </p:sp>
      <p:sp>
        <p:nvSpPr>
          <p:cNvPr id="266" name="object 266"/>
          <p:cNvSpPr/>
          <p:nvPr/>
        </p:nvSpPr>
        <p:spPr>
          <a:xfrm>
            <a:off x="5562703" y="4499903"/>
            <a:ext cx="0" cy="38100"/>
          </a:xfrm>
          <a:custGeom>
            <a:avLst/>
            <a:gdLst/>
            <a:ahLst/>
            <a:cxnLst/>
            <a:rect l="l" t="t" r="r" b="b"/>
            <a:pathLst>
              <a:path h="38100">
                <a:moveTo>
                  <a:pt x="0" y="37715"/>
                </a:moveTo>
                <a:lnTo>
                  <a:pt x="0" y="0"/>
                </a:lnTo>
              </a:path>
            </a:pathLst>
          </a:custGeom>
          <a:ln w="7072">
            <a:solidFill>
              <a:srgbClr val="000000"/>
            </a:solidFill>
          </a:ln>
        </p:spPr>
        <p:txBody>
          <a:bodyPr wrap="square" lIns="0" tIns="0" rIns="0" bIns="0" rtlCol="0"/>
          <a:lstStyle/>
          <a:p/>
        </p:txBody>
      </p:sp>
      <p:sp>
        <p:nvSpPr>
          <p:cNvPr id="267" name="object 267"/>
          <p:cNvSpPr/>
          <p:nvPr/>
        </p:nvSpPr>
        <p:spPr>
          <a:xfrm>
            <a:off x="6335137" y="4499903"/>
            <a:ext cx="0" cy="38100"/>
          </a:xfrm>
          <a:custGeom>
            <a:avLst/>
            <a:gdLst/>
            <a:ahLst/>
            <a:cxnLst/>
            <a:rect l="l" t="t" r="r" b="b"/>
            <a:pathLst>
              <a:path h="38100">
                <a:moveTo>
                  <a:pt x="0" y="37715"/>
                </a:moveTo>
                <a:lnTo>
                  <a:pt x="0" y="0"/>
                </a:lnTo>
              </a:path>
            </a:pathLst>
          </a:custGeom>
          <a:ln w="7072">
            <a:solidFill>
              <a:srgbClr val="000000"/>
            </a:solidFill>
          </a:ln>
        </p:spPr>
        <p:txBody>
          <a:bodyPr wrap="square" lIns="0" tIns="0" rIns="0" bIns="0" rtlCol="0"/>
          <a:lstStyle/>
          <a:p/>
        </p:txBody>
      </p:sp>
      <p:sp>
        <p:nvSpPr>
          <p:cNvPr id="268" name="object 268"/>
          <p:cNvSpPr/>
          <p:nvPr/>
        </p:nvSpPr>
        <p:spPr>
          <a:xfrm>
            <a:off x="7108943" y="4499903"/>
            <a:ext cx="0" cy="38100"/>
          </a:xfrm>
          <a:custGeom>
            <a:avLst/>
            <a:gdLst/>
            <a:ahLst/>
            <a:cxnLst/>
            <a:rect l="l" t="t" r="r" b="b"/>
            <a:pathLst>
              <a:path h="38100">
                <a:moveTo>
                  <a:pt x="0" y="37715"/>
                </a:moveTo>
                <a:lnTo>
                  <a:pt x="0" y="0"/>
                </a:lnTo>
              </a:path>
            </a:pathLst>
          </a:custGeom>
          <a:ln w="7072">
            <a:solidFill>
              <a:srgbClr val="000000"/>
            </a:solidFill>
          </a:ln>
        </p:spPr>
        <p:txBody>
          <a:bodyPr wrap="square" lIns="0" tIns="0" rIns="0" bIns="0" rtlCol="0"/>
          <a:lstStyle/>
          <a:p/>
        </p:txBody>
      </p:sp>
      <p:sp>
        <p:nvSpPr>
          <p:cNvPr id="269" name="object 269"/>
          <p:cNvSpPr/>
          <p:nvPr/>
        </p:nvSpPr>
        <p:spPr>
          <a:xfrm>
            <a:off x="7880940" y="4499903"/>
            <a:ext cx="0" cy="38100"/>
          </a:xfrm>
          <a:custGeom>
            <a:avLst/>
            <a:gdLst/>
            <a:ahLst/>
            <a:cxnLst/>
            <a:rect l="l" t="t" r="r" b="b"/>
            <a:pathLst>
              <a:path h="38100">
                <a:moveTo>
                  <a:pt x="0" y="37715"/>
                </a:moveTo>
                <a:lnTo>
                  <a:pt x="0" y="0"/>
                </a:lnTo>
              </a:path>
            </a:pathLst>
          </a:custGeom>
          <a:ln w="7072">
            <a:solidFill>
              <a:srgbClr val="000000"/>
            </a:solidFill>
          </a:ln>
        </p:spPr>
        <p:txBody>
          <a:bodyPr wrap="square" lIns="0" tIns="0" rIns="0" bIns="0" rtlCol="0"/>
          <a:lstStyle/>
          <a:p/>
        </p:txBody>
      </p:sp>
      <p:sp>
        <p:nvSpPr>
          <p:cNvPr id="270" name="object 270"/>
          <p:cNvSpPr/>
          <p:nvPr/>
        </p:nvSpPr>
        <p:spPr>
          <a:xfrm>
            <a:off x="5175951" y="4499903"/>
            <a:ext cx="3092450" cy="0"/>
          </a:xfrm>
          <a:custGeom>
            <a:avLst/>
            <a:gdLst/>
            <a:ahLst/>
            <a:cxnLst/>
            <a:rect l="l" t="t" r="r" b="b"/>
            <a:pathLst>
              <a:path w="3092450">
                <a:moveTo>
                  <a:pt x="0" y="0"/>
                </a:moveTo>
                <a:lnTo>
                  <a:pt x="3092193" y="0"/>
                </a:lnTo>
              </a:path>
            </a:pathLst>
          </a:custGeom>
          <a:ln w="7025">
            <a:solidFill>
              <a:srgbClr val="000000"/>
            </a:solidFill>
          </a:ln>
        </p:spPr>
        <p:txBody>
          <a:bodyPr wrap="square" lIns="0" tIns="0" rIns="0" bIns="0" rtlCol="0"/>
          <a:lstStyle/>
          <a:p/>
        </p:txBody>
      </p:sp>
      <p:sp>
        <p:nvSpPr>
          <p:cNvPr id="271" name="object 271"/>
          <p:cNvSpPr/>
          <p:nvPr/>
        </p:nvSpPr>
        <p:spPr>
          <a:xfrm>
            <a:off x="5137984" y="4499903"/>
            <a:ext cx="38100" cy="0"/>
          </a:xfrm>
          <a:custGeom>
            <a:avLst/>
            <a:gdLst/>
            <a:ahLst/>
            <a:cxnLst/>
            <a:rect l="l" t="t" r="r" b="b"/>
            <a:pathLst>
              <a:path w="38100">
                <a:moveTo>
                  <a:pt x="0" y="0"/>
                </a:moveTo>
                <a:lnTo>
                  <a:pt x="37966" y="0"/>
                </a:lnTo>
              </a:path>
            </a:pathLst>
          </a:custGeom>
          <a:ln w="7025">
            <a:solidFill>
              <a:srgbClr val="000000"/>
            </a:solidFill>
          </a:ln>
        </p:spPr>
        <p:txBody>
          <a:bodyPr wrap="square" lIns="0" tIns="0" rIns="0" bIns="0" rtlCol="0"/>
          <a:lstStyle/>
          <a:p/>
        </p:txBody>
      </p:sp>
      <p:sp>
        <p:nvSpPr>
          <p:cNvPr id="272" name="object 272"/>
          <p:cNvSpPr/>
          <p:nvPr/>
        </p:nvSpPr>
        <p:spPr>
          <a:xfrm>
            <a:off x="5155852" y="4239177"/>
            <a:ext cx="20320" cy="0"/>
          </a:xfrm>
          <a:custGeom>
            <a:avLst/>
            <a:gdLst/>
            <a:ahLst/>
            <a:cxnLst/>
            <a:rect l="l" t="t" r="r" b="b"/>
            <a:pathLst>
              <a:path w="20320">
                <a:moveTo>
                  <a:pt x="0" y="0"/>
                </a:moveTo>
                <a:lnTo>
                  <a:pt x="20099" y="0"/>
                </a:lnTo>
              </a:path>
            </a:pathLst>
          </a:custGeom>
          <a:ln w="7025">
            <a:solidFill>
              <a:srgbClr val="000000"/>
            </a:solidFill>
          </a:ln>
        </p:spPr>
        <p:txBody>
          <a:bodyPr wrap="square" lIns="0" tIns="0" rIns="0" bIns="0" rtlCol="0"/>
          <a:lstStyle/>
          <a:p/>
        </p:txBody>
      </p:sp>
      <p:sp>
        <p:nvSpPr>
          <p:cNvPr id="273" name="object 273"/>
          <p:cNvSpPr/>
          <p:nvPr/>
        </p:nvSpPr>
        <p:spPr>
          <a:xfrm>
            <a:off x="5137984" y="3978076"/>
            <a:ext cx="38100" cy="0"/>
          </a:xfrm>
          <a:custGeom>
            <a:avLst/>
            <a:gdLst/>
            <a:ahLst/>
            <a:cxnLst/>
            <a:rect l="l" t="t" r="r" b="b"/>
            <a:pathLst>
              <a:path w="38100">
                <a:moveTo>
                  <a:pt x="0" y="0"/>
                </a:moveTo>
                <a:lnTo>
                  <a:pt x="37966" y="0"/>
                </a:lnTo>
              </a:path>
            </a:pathLst>
          </a:custGeom>
          <a:ln w="7025">
            <a:solidFill>
              <a:srgbClr val="000000"/>
            </a:solidFill>
          </a:ln>
        </p:spPr>
        <p:txBody>
          <a:bodyPr wrap="square" lIns="0" tIns="0" rIns="0" bIns="0" rtlCol="0"/>
          <a:lstStyle/>
          <a:p/>
        </p:txBody>
      </p:sp>
      <p:sp>
        <p:nvSpPr>
          <p:cNvPr id="274" name="object 274"/>
          <p:cNvSpPr/>
          <p:nvPr/>
        </p:nvSpPr>
        <p:spPr>
          <a:xfrm>
            <a:off x="5155852" y="3717336"/>
            <a:ext cx="20320" cy="0"/>
          </a:xfrm>
          <a:custGeom>
            <a:avLst/>
            <a:gdLst/>
            <a:ahLst/>
            <a:cxnLst/>
            <a:rect l="l" t="t" r="r" b="b"/>
            <a:pathLst>
              <a:path w="20320">
                <a:moveTo>
                  <a:pt x="0" y="0"/>
                </a:moveTo>
                <a:lnTo>
                  <a:pt x="20099" y="0"/>
                </a:lnTo>
              </a:path>
            </a:pathLst>
          </a:custGeom>
          <a:ln w="7025">
            <a:solidFill>
              <a:srgbClr val="000000"/>
            </a:solidFill>
          </a:ln>
        </p:spPr>
        <p:txBody>
          <a:bodyPr wrap="square" lIns="0" tIns="0" rIns="0" bIns="0" rtlCol="0"/>
          <a:lstStyle/>
          <a:p/>
        </p:txBody>
      </p:sp>
      <p:sp>
        <p:nvSpPr>
          <p:cNvPr id="275" name="object 275"/>
          <p:cNvSpPr/>
          <p:nvPr/>
        </p:nvSpPr>
        <p:spPr>
          <a:xfrm>
            <a:off x="5137984" y="3456280"/>
            <a:ext cx="38100" cy="0"/>
          </a:xfrm>
          <a:custGeom>
            <a:avLst/>
            <a:gdLst/>
            <a:ahLst/>
            <a:cxnLst/>
            <a:rect l="l" t="t" r="r" b="b"/>
            <a:pathLst>
              <a:path w="38100">
                <a:moveTo>
                  <a:pt x="0" y="0"/>
                </a:moveTo>
                <a:lnTo>
                  <a:pt x="37966" y="0"/>
                </a:lnTo>
              </a:path>
            </a:pathLst>
          </a:custGeom>
          <a:ln w="7025">
            <a:solidFill>
              <a:srgbClr val="000000"/>
            </a:solidFill>
          </a:ln>
        </p:spPr>
        <p:txBody>
          <a:bodyPr wrap="square" lIns="0" tIns="0" rIns="0" bIns="0" rtlCol="0"/>
          <a:lstStyle/>
          <a:p/>
        </p:txBody>
      </p:sp>
      <p:sp>
        <p:nvSpPr>
          <p:cNvPr id="276" name="object 276"/>
          <p:cNvSpPr/>
          <p:nvPr/>
        </p:nvSpPr>
        <p:spPr>
          <a:xfrm>
            <a:off x="5155852" y="3195509"/>
            <a:ext cx="20320" cy="0"/>
          </a:xfrm>
          <a:custGeom>
            <a:avLst/>
            <a:gdLst/>
            <a:ahLst/>
            <a:cxnLst/>
            <a:rect l="l" t="t" r="r" b="b"/>
            <a:pathLst>
              <a:path w="20320">
                <a:moveTo>
                  <a:pt x="0" y="0"/>
                </a:moveTo>
                <a:lnTo>
                  <a:pt x="20099" y="0"/>
                </a:lnTo>
              </a:path>
            </a:pathLst>
          </a:custGeom>
          <a:ln w="7025">
            <a:solidFill>
              <a:srgbClr val="000000"/>
            </a:solidFill>
          </a:ln>
        </p:spPr>
        <p:txBody>
          <a:bodyPr wrap="square" lIns="0" tIns="0" rIns="0" bIns="0" rtlCol="0"/>
          <a:lstStyle/>
          <a:p/>
        </p:txBody>
      </p:sp>
      <p:sp>
        <p:nvSpPr>
          <p:cNvPr id="277" name="object 277"/>
          <p:cNvSpPr/>
          <p:nvPr/>
        </p:nvSpPr>
        <p:spPr>
          <a:xfrm>
            <a:off x="5137984" y="2934439"/>
            <a:ext cx="38100" cy="0"/>
          </a:xfrm>
          <a:custGeom>
            <a:avLst/>
            <a:gdLst/>
            <a:ahLst/>
            <a:cxnLst/>
            <a:rect l="l" t="t" r="r" b="b"/>
            <a:pathLst>
              <a:path w="38100">
                <a:moveTo>
                  <a:pt x="0" y="0"/>
                </a:moveTo>
                <a:lnTo>
                  <a:pt x="37966" y="0"/>
                </a:lnTo>
              </a:path>
            </a:pathLst>
          </a:custGeom>
          <a:ln w="7025">
            <a:solidFill>
              <a:srgbClr val="000000"/>
            </a:solidFill>
          </a:ln>
        </p:spPr>
        <p:txBody>
          <a:bodyPr wrap="square" lIns="0" tIns="0" rIns="0" bIns="0" rtlCol="0"/>
          <a:lstStyle/>
          <a:p/>
        </p:txBody>
      </p:sp>
      <p:sp>
        <p:nvSpPr>
          <p:cNvPr id="278" name="object 278"/>
          <p:cNvSpPr/>
          <p:nvPr/>
        </p:nvSpPr>
        <p:spPr>
          <a:xfrm>
            <a:off x="5155852" y="2673668"/>
            <a:ext cx="20320" cy="0"/>
          </a:xfrm>
          <a:custGeom>
            <a:avLst/>
            <a:gdLst/>
            <a:ahLst/>
            <a:cxnLst/>
            <a:rect l="l" t="t" r="r" b="b"/>
            <a:pathLst>
              <a:path w="20320">
                <a:moveTo>
                  <a:pt x="0" y="0"/>
                </a:moveTo>
                <a:lnTo>
                  <a:pt x="20099" y="0"/>
                </a:lnTo>
              </a:path>
            </a:pathLst>
          </a:custGeom>
          <a:ln w="7025">
            <a:solidFill>
              <a:srgbClr val="000000"/>
            </a:solidFill>
          </a:ln>
        </p:spPr>
        <p:txBody>
          <a:bodyPr wrap="square" lIns="0" tIns="0" rIns="0" bIns="0" rtlCol="0"/>
          <a:lstStyle/>
          <a:p/>
        </p:txBody>
      </p:sp>
      <p:sp>
        <p:nvSpPr>
          <p:cNvPr id="279" name="object 279"/>
          <p:cNvSpPr/>
          <p:nvPr/>
        </p:nvSpPr>
        <p:spPr>
          <a:xfrm>
            <a:off x="5137984" y="2412898"/>
            <a:ext cx="38100" cy="0"/>
          </a:xfrm>
          <a:custGeom>
            <a:avLst/>
            <a:gdLst/>
            <a:ahLst/>
            <a:cxnLst/>
            <a:rect l="l" t="t" r="r" b="b"/>
            <a:pathLst>
              <a:path w="38100">
                <a:moveTo>
                  <a:pt x="0" y="0"/>
                </a:moveTo>
                <a:lnTo>
                  <a:pt x="37966" y="0"/>
                </a:lnTo>
              </a:path>
            </a:pathLst>
          </a:custGeom>
          <a:ln w="7025">
            <a:solidFill>
              <a:srgbClr val="000000"/>
            </a:solidFill>
          </a:ln>
        </p:spPr>
        <p:txBody>
          <a:bodyPr wrap="square" lIns="0" tIns="0" rIns="0" bIns="0" rtlCol="0"/>
          <a:lstStyle/>
          <a:p/>
        </p:txBody>
      </p:sp>
      <p:sp>
        <p:nvSpPr>
          <p:cNvPr id="280" name="object 280"/>
          <p:cNvSpPr/>
          <p:nvPr/>
        </p:nvSpPr>
        <p:spPr>
          <a:xfrm>
            <a:off x="5175951" y="2412898"/>
            <a:ext cx="0" cy="2087245"/>
          </a:xfrm>
          <a:custGeom>
            <a:avLst/>
            <a:gdLst/>
            <a:ahLst/>
            <a:cxnLst/>
            <a:rect l="l" t="t" r="r" b="b"/>
            <a:pathLst>
              <a:path h="2087245">
                <a:moveTo>
                  <a:pt x="0" y="2087005"/>
                </a:moveTo>
                <a:lnTo>
                  <a:pt x="0" y="0"/>
                </a:lnTo>
              </a:path>
            </a:pathLst>
          </a:custGeom>
          <a:ln w="7072">
            <a:solidFill>
              <a:srgbClr val="000000"/>
            </a:solidFill>
          </a:ln>
        </p:spPr>
        <p:txBody>
          <a:bodyPr wrap="square" lIns="0" tIns="0" rIns="0" bIns="0" rtlCol="0"/>
          <a:lstStyle/>
          <a:p/>
        </p:txBody>
      </p:sp>
      <p:sp>
        <p:nvSpPr>
          <p:cNvPr id="281" name="object 281"/>
          <p:cNvSpPr/>
          <p:nvPr/>
        </p:nvSpPr>
        <p:spPr>
          <a:xfrm>
            <a:off x="5562703" y="2412898"/>
            <a:ext cx="0" cy="37465"/>
          </a:xfrm>
          <a:custGeom>
            <a:avLst/>
            <a:gdLst/>
            <a:ahLst/>
            <a:cxnLst/>
            <a:rect l="l" t="t" r="r" b="b"/>
            <a:pathLst>
              <a:path h="37464">
                <a:moveTo>
                  <a:pt x="0" y="0"/>
                </a:moveTo>
                <a:lnTo>
                  <a:pt x="0" y="37445"/>
                </a:lnTo>
              </a:path>
            </a:pathLst>
          </a:custGeom>
          <a:ln w="7072">
            <a:solidFill>
              <a:srgbClr val="000000"/>
            </a:solidFill>
          </a:ln>
        </p:spPr>
        <p:txBody>
          <a:bodyPr wrap="square" lIns="0" tIns="0" rIns="0" bIns="0" rtlCol="0"/>
          <a:lstStyle/>
          <a:p/>
        </p:txBody>
      </p:sp>
      <p:sp>
        <p:nvSpPr>
          <p:cNvPr id="282" name="object 282"/>
          <p:cNvSpPr/>
          <p:nvPr/>
        </p:nvSpPr>
        <p:spPr>
          <a:xfrm>
            <a:off x="6335137" y="2412898"/>
            <a:ext cx="0" cy="37465"/>
          </a:xfrm>
          <a:custGeom>
            <a:avLst/>
            <a:gdLst/>
            <a:ahLst/>
            <a:cxnLst/>
            <a:rect l="l" t="t" r="r" b="b"/>
            <a:pathLst>
              <a:path h="37464">
                <a:moveTo>
                  <a:pt x="0" y="0"/>
                </a:moveTo>
                <a:lnTo>
                  <a:pt x="0" y="37445"/>
                </a:lnTo>
              </a:path>
            </a:pathLst>
          </a:custGeom>
          <a:ln w="7072">
            <a:solidFill>
              <a:srgbClr val="000000"/>
            </a:solidFill>
          </a:ln>
        </p:spPr>
        <p:txBody>
          <a:bodyPr wrap="square" lIns="0" tIns="0" rIns="0" bIns="0" rtlCol="0"/>
          <a:lstStyle/>
          <a:p/>
        </p:txBody>
      </p:sp>
      <p:sp>
        <p:nvSpPr>
          <p:cNvPr id="283" name="object 283"/>
          <p:cNvSpPr/>
          <p:nvPr/>
        </p:nvSpPr>
        <p:spPr>
          <a:xfrm>
            <a:off x="7108943" y="2412898"/>
            <a:ext cx="0" cy="37465"/>
          </a:xfrm>
          <a:custGeom>
            <a:avLst/>
            <a:gdLst/>
            <a:ahLst/>
            <a:cxnLst/>
            <a:rect l="l" t="t" r="r" b="b"/>
            <a:pathLst>
              <a:path h="37464">
                <a:moveTo>
                  <a:pt x="0" y="0"/>
                </a:moveTo>
                <a:lnTo>
                  <a:pt x="0" y="37445"/>
                </a:lnTo>
              </a:path>
            </a:pathLst>
          </a:custGeom>
          <a:ln w="7072">
            <a:solidFill>
              <a:srgbClr val="000000"/>
            </a:solidFill>
          </a:ln>
        </p:spPr>
        <p:txBody>
          <a:bodyPr wrap="square" lIns="0" tIns="0" rIns="0" bIns="0" rtlCol="0"/>
          <a:lstStyle/>
          <a:p/>
        </p:txBody>
      </p:sp>
      <p:sp>
        <p:nvSpPr>
          <p:cNvPr id="284" name="object 284"/>
          <p:cNvSpPr/>
          <p:nvPr/>
        </p:nvSpPr>
        <p:spPr>
          <a:xfrm>
            <a:off x="7880940" y="2412898"/>
            <a:ext cx="0" cy="37465"/>
          </a:xfrm>
          <a:custGeom>
            <a:avLst/>
            <a:gdLst/>
            <a:ahLst/>
            <a:cxnLst/>
            <a:rect l="l" t="t" r="r" b="b"/>
            <a:pathLst>
              <a:path h="37464">
                <a:moveTo>
                  <a:pt x="0" y="0"/>
                </a:moveTo>
                <a:lnTo>
                  <a:pt x="0" y="37445"/>
                </a:lnTo>
              </a:path>
            </a:pathLst>
          </a:custGeom>
          <a:ln w="7072">
            <a:solidFill>
              <a:srgbClr val="000000"/>
            </a:solidFill>
          </a:ln>
        </p:spPr>
        <p:txBody>
          <a:bodyPr wrap="square" lIns="0" tIns="0" rIns="0" bIns="0" rtlCol="0"/>
          <a:lstStyle/>
          <a:p/>
        </p:txBody>
      </p:sp>
      <p:sp>
        <p:nvSpPr>
          <p:cNvPr id="285" name="object 285"/>
          <p:cNvSpPr/>
          <p:nvPr/>
        </p:nvSpPr>
        <p:spPr>
          <a:xfrm>
            <a:off x="5175951" y="2412898"/>
            <a:ext cx="3092450" cy="0"/>
          </a:xfrm>
          <a:custGeom>
            <a:avLst/>
            <a:gdLst/>
            <a:ahLst/>
            <a:cxnLst/>
            <a:rect l="l" t="t" r="r" b="b"/>
            <a:pathLst>
              <a:path w="3092450">
                <a:moveTo>
                  <a:pt x="0" y="0"/>
                </a:moveTo>
                <a:lnTo>
                  <a:pt x="3092193" y="0"/>
                </a:lnTo>
              </a:path>
            </a:pathLst>
          </a:custGeom>
          <a:ln w="7025">
            <a:solidFill>
              <a:srgbClr val="000000"/>
            </a:solidFill>
          </a:ln>
        </p:spPr>
        <p:txBody>
          <a:bodyPr wrap="square" lIns="0" tIns="0" rIns="0" bIns="0" rtlCol="0"/>
          <a:lstStyle/>
          <a:p/>
        </p:txBody>
      </p:sp>
      <p:sp>
        <p:nvSpPr>
          <p:cNvPr id="286" name="object 286"/>
          <p:cNvSpPr/>
          <p:nvPr/>
        </p:nvSpPr>
        <p:spPr>
          <a:xfrm>
            <a:off x="8230148" y="4499903"/>
            <a:ext cx="38100" cy="0"/>
          </a:xfrm>
          <a:custGeom>
            <a:avLst/>
            <a:gdLst/>
            <a:ahLst/>
            <a:cxnLst/>
            <a:rect l="l" t="t" r="r" b="b"/>
            <a:pathLst>
              <a:path w="38100">
                <a:moveTo>
                  <a:pt x="37996" y="0"/>
                </a:moveTo>
                <a:lnTo>
                  <a:pt x="0" y="0"/>
                </a:lnTo>
              </a:path>
            </a:pathLst>
          </a:custGeom>
          <a:ln w="7025">
            <a:solidFill>
              <a:srgbClr val="000000"/>
            </a:solidFill>
          </a:ln>
        </p:spPr>
        <p:txBody>
          <a:bodyPr wrap="square" lIns="0" tIns="0" rIns="0" bIns="0" rtlCol="0"/>
          <a:lstStyle/>
          <a:p/>
        </p:txBody>
      </p:sp>
      <p:sp>
        <p:nvSpPr>
          <p:cNvPr id="287" name="object 287"/>
          <p:cNvSpPr/>
          <p:nvPr/>
        </p:nvSpPr>
        <p:spPr>
          <a:xfrm>
            <a:off x="8248393" y="4239177"/>
            <a:ext cx="20320" cy="0"/>
          </a:xfrm>
          <a:custGeom>
            <a:avLst/>
            <a:gdLst/>
            <a:ahLst/>
            <a:cxnLst/>
            <a:rect l="l" t="t" r="r" b="b"/>
            <a:pathLst>
              <a:path w="20320">
                <a:moveTo>
                  <a:pt x="19752" y="0"/>
                </a:moveTo>
                <a:lnTo>
                  <a:pt x="0" y="0"/>
                </a:lnTo>
              </a:path>
            </a:pathLst>
          </a:custGeom>
          <a:ln w="7025">
            <a:solidFill>
              <a:srgbClr val="000000"/>
            </a:solidFill>
          </a:ln>
        </p:spPr>
        <p:txBody>
          <a:bodyPr wrap="square" lIns="0" tIns="0" rIns="0" bIns="0" rtlCol="0"/>
          <a:lstStyle/>
          <a:p/>
        </p:txBody>
      </p:sp>
      <p:sp>
        <p:nvSpPr>
          <p:cNvPr id="288" name="object 288"/>
          <p:cNvSpPr/>
          <p:nvPr/>
        </p:nvSpPr>
        <p:spPr>
          <a:xfrm>
            <a:off x="8230148" y="3978076"/>
            <a:ext cx="38100" cy="0"/>
          </a:xfrm>
          <a:custGeom>
            <a:avLst/>
            <a:gdLst/>
            <a:ahLst/>
            <a:cxnLst/>
            <a:rect l="l" t="t" r="r" b="b"/>
            <a:pathLst>
              <a:path w="38100">
                <a:moveTo>
                  <a:pt x="37996" y="0"/>
                </a:moveTo>
                <a:lnTo>
                  <a:pt x="0" y="0"/>
                </a:lnTo>
              </a:path>
            </a:pathLst>
          </a:custGeom>
          <a:ln w="7025">
            <a:solidFill>
              <a:srgbClr val="000000"/>
            </a:solidFill>
          </a:ln>
        </p:spPr>
        <p:txBody>
          <a:bodyPr wrap="square" lIns="0" tIns="0" rIns="0" bIns="0" rtlCol="0"/>
          <a:lstStyle/>
          <a:p/>
        </p:txBody>
      </p:sp>
      <p:sp>
        <p:nvSpPr>
          <p:cNvPr id="289" name="object 289"/>
          <p:cNvSpPr/>
          <p:nvPr/>
        </p:nvSpPr>
        <p:spPr>
          <a:xfrm>
            <a:off x="8248393" y="3717336"/>
            <a:ext cx="20320" cy="0"/>
          </a:xfrm>
          <a:custGeom>
            <a:avLst/>
            <a:gdLst/>
            <a:ahLst/>
            <a:cxnLst/>
            <a:rect l="l" t="t" r="r" b="b"/>
            <a:pathLst>
              <a:path w="20320">
                <a:moveTo>
                  <a:pt x="19752" y="0"/>
                </a:moveTo>
                <a:lnTo>
                  <a:pt x="0" y="0"/>
                </a:lnTo>
              </a:path>
            </a:pathLst>
          </a:custGeom>
          <a:ln w="7025">
            <a:solidFill>
              <a:srgbClr val="000000"/>
            </a:solidFill>
          </a:ln>
        </p:spPr>
        <p:txBody>
          <a:bodyPr wrap="square" lIns="0" tIns="0" rIns="0" bIns="0" rtlCol="0"/>
          <a:lstStyle/>
          <a:p/>
        </p:txBody>
      </p:sp>
      <p:sp>
        <p:nvSpPr>
          <p:cNvPr id="290" name="object 290"/>
          <p:cNvSpPr/>
          <p:nvPr/>
        </p:nvSpPr>
        <p:spPr>
          <a:xfrm>
            <a:off x="8230148" y="3456280"/>
            <a:ext cx="38100" cy="0"/>
          </a:xfrm>
          <a:custGeom>
            <a:avLst/>
            <a:gdLst/>
            <a:ahLst/>
            <a:cxnLst/>
            <a:rect l="l" t="t" r="r" b="b"/>
            <a:pathLst>
              <a:path w="38100">
                <a:moveTo>
                  <a:pt x="37996" y="0"/>
                </a:moveTo>
                <a:lnTo>
                  <a:pt x="0" y="0"/>
                </a:lnTo>
              </a:path>
            </a:pathLst>
          </a:custGeom>
          <a:ln w="7025">
            <a:solidFill>
              <a:srgbClr val="000000"/>
            </a:solidFill>
          </a:ln>
        </p:spPr>
        <p:txBody>
          <a:bodyPr wrap="square" lIns="0" tIns="0" rIns="0" bIns="0" rtlCol="0"/>
          <a:lstStyle/>
          <a:p/>
        </p:txBody>
      </p:sp>
      <p:sp>
        <p:nvSpPr>
          <p:cNvPr id="291" name="object 291"/>
          <p:cNvSpPr/>
          <p:nvPr/>
        </p:nvSpPr>
        <p:spPr>
          <a:xfrm>
            <a:off x="8248393" y="3195509"/>
            <a:ext cx="20320" cy="0"/>
          </a:xfrm>
          <a:custGeom>
            <a:avLst/>
            <a:gdLst/>
            <a:ahLst/>
            <a:cxnLst/>
            <a:rect l="l" t="t" r="r" b="b"/>
            <a:pathLst>
              <a:path w="20320">
                <a:moveTo>
                  <a:pt x="19752" y="0"/>
                </a:moveTo>
                <a:lnTo>
                  <a:pt x="0" y="0"/>
                </a:lnTo>
              </a:path>
            </a:pathLst>
          </a:custGeom>
          <a:ln w="7025">
            <a:solidFill>
              <a:srgbClr val="000000"/>
            </a:solidFill>
          </a:ln>
        </p:spPr>
        <p:txBody>
          <a:bodyPr wrap="square" lIns="0" tIns="0" rIns="0" bIns="0" rtlCol="0"/>
          <a:lstStyle/>
          <a:p/>
        </p:txBody>
      </p:sp>
      <p:sp>
        <p:nvSpPr>
          <p:cNvPr id="292" name="object 292"/>
          <p:cNvSpPr/>
          <p:nvPr/>
        </p:nvSpPr>
        <p:spPr>
          <a:xfrm>
            <a:off x="8230148" y="2934439"/>
            <a:ext cx="38100" cy="0"/>
          </a:xfrm>
          <a:custGeom>
            <a:avLst/>
            <a:gdLst/>
            <a:ahLst/>
            <a:cxnLst/>
            <a:rect l="l" t="t" r="r" b="b"/>
            <a:pathLst>
              <a:path w="38100">
                <a:moveTo>
                  <a:pt x="37996" y="0"/>
                </a:moveTo>
                <a:lnTo>
                  <a:pt x="0" y="0"/>
                </a:lnTo>
              </a:path>
            </a:pathLst>
          </a:custGeom>
          <a:ln w="7025">
            <a:solidFill>
              <a:srgbClr val="000000"/>
            </a:solidFill>
          </a:ln>
        </p:spPr>
        <p:txBody>
          <a:bodyPr wrap="square" lIns="0" tIns="0" rIns="0" bIns="0" rtlCol="0"/>
          <a:lstStyle/>
          <a:p/>
        </p:txBody>
      </p:sp>
      <p:sp>
        <p:nvSpPr>
          <p:cNvPr id="293" name="object 293"/>
          <p:cNvSpPr/>
          <p:nvPr/>
        </p:nvSpPr>
        <p:spPr>
          <a:xfrm>
            <a:off x="8248393" y="2673668"/>
            <a:ext cx="20320" cy="0"/>
          </a:xfrm>
          <a:custGeom>
            <a:avLst/>
            <a:gdLst/>
            <a:ahLst/>
            <a:cxnLst/>
            <a:rect l="l" t="t" r="r" b="b"/>
            <a:pathLst>
              <a:path w="20320">
                <a:moveTo>
                  <a:pt x="19752" y="0"/>
                </a:moveTo>
                <a:lnTo>
                  <a:pt x="0" y="0"/>
                </a:lnTo>
              </a:path>
            </a:pathLst>
          </a:custGeom>
          <a:ln w="7025">
            <a:solidFill>
              <a:srgbClr val="000000"/>
            </a:solidFill>
          </a:ln>
        </p:spPr>
        <p:txBody>
          <a:bodyPr wrap="square" lIns="0" tIns="0" rIns="0" bIns="0" rtlCol="0"/>
          <a:lstStyle/>
          <a:p/>
        </p:txBody>
      </p:sp>
      <p:sp>
        <p:nvSpPr>
          <p:cNvPr id="294" name="object 294"/>
          <p:cNvSpPr/>
          <p:nvPr/>
        </p:nvSpPr>
        <p:spPr>
          <a:xfrm>
            <a:off x="8230148" y="2412898"/>
            <a:ext cx="38100" cy="0"/>
          </a:xfrm>
          <a:custGeom>
            <a:avLst/>
            <a:gdLst/>
            <a:ahLst/>
            <a:cxnLst/>
            <a:rect l="l" t="t" r="r" b="b"/>
            <a:pathLst>
              <a:path w="38100">
                <a:moveTo>
                  <a:pt x="37996" y="0"/>
                </a:moveTo>
                <a:lnTo>
                  <a:pt x="0" y="0"/>
                </a:lnTo>
              </a:path>
            </a:pathLst>
          </a:custGeom>
          <a:ln w="7025">
            <a:solidFill>
              <a:srgbClr val="000000"/>
            </a:solidFill>
          </a:ln>
        </p:spPr>
        <p:txBody>
          <a:bodyPr wrap="square" lIns="0" tIns="0" rIns="0" bIns="0" rtlCol="0"/>
          <a:lstStyle/>
          <a:p/>
        </p:txBody>
      </p:sp>
      <p:sp>
        <p:nvSpPr>
          <p:cNvPr id="295" name="object 295"/>
          <p:cNvSpPr/>
          <p:nvPr/>
        </p:nvSpPr>
        <p:spPr>
          <a:xfrm>
            <a:off x="8268145" y="2412898"/>
            <a:ext cx="0" cy="2087245"/>
          </a:xfrm>
          <a:custGeom>
            <a:avLst/>
            <a:gdLst/>
            <a:ahLst/>
            <a:cxnLst/>
            <a:rect l="l" t="t" r="r" b="b"/>
            <a:pathLst>
              <a:path h="2087245">
                <a:moveTo>
                  <a:pt x="0" y="2087005"/>
                </a:moveTo>
                <a:lnTo>
                  <a:pt x="0" y="0"/>
                </a:lnTo>
              </a:path>
            </a:pathLst>
          </a:custGeom>
          <a:ln w="7072">
            <a:solidFill>
              <a:srgbClr val="000000"/>
            </a:solidFill>
          </a:ln>
        </p:spPr>
        <p:txBody>
          <a:bodyPr wrap="square" lIns="0" tIns="0" rIns="0" bIns="0" rtlCol="0"/>
          <a:lstStyle/>
          <a:p/>
        </p:txBody>
      </p:sp>
      <p:sp>
        <p:nvSpPr>
          <p:cNvPr id="296" name="object 296"/>
          <p:cNvSpPr txBox="1"/>
          <p:nvPr/>
        </p:nvSpPr>
        <p:spPr>
          <a:xfrm>
            <a:off x="4710498" y="2205208"/>
            <a:ext cx="270510" cy="2540000"/>
          </a:xfrm>
          <a:prstGeom prst="rect">
            <a:avLst/>
          </a:prstGeom>
        </p:spPr>
        <p:txBody>
          <a:bodyPr vert="vert270" wrap="square" lIns="0" tIns="0" rIns="0" bIns="0" rtlCol="0">
            <a:spAutoFit/>
          </a:bodyPr>
          <a:lstStyle/>
          <a:p>
            <a:pPr marL="12700">
              <a:lnSpc>
                <a:spcPts val="2000"/>
              </a:lnSpc>
            </a:pPr>
            <a:r>
              <a:rPr sz="1750" spc="-10" dirty="0">
                <a:latin typeface="Times New Roman" panose="02020603050405020304"/>
                <a:cs typeface="Times New Roman" panose="02020603050405020304"/>
              </a:rPr>
              <a:t>Data access time of each</a:t>
            </a:r>
            <a:r>
              <a:rPr sz="1750" spc="-3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job</a:t>
            </a:r>
            <a:endParaRPr sz="1750">
              <a:latin typeface="Times New Roman" panose="02020603050405020304"/>
              <a:cs typeface="Times New Roman" panose="02020603050405020304"/>
            </a:endParaRPr>
          </a:p>
        </p:txBody>
      </p:sp>
      <p:sp>
        <p:nvSpPr>
          <p:cNvPr id="297" name="object 297"/>
          <p:cNvSpPr txBox="1"/>
          <p:nvPr/>
        </p:nvSpPr>
        <p:spPr>
          <a:xfrm>
            <a:off x="2262636" y="4714450"/>
            <a:ext cx="5010785" cy="286385"/>
          </a:xfrm>
          <a:prstGeom prst="rect">
            <a:avLst/>
          </a:prstGeom>
        </p:spPr>
        <p:txBody>
          <a:bodyPr vert="horz" wrap="square" lIns="0" tIns="13970" rIns="0" bIns="0" rtlCol="0">
            <a:spAutoFit/>
          </a:bodyPr>
          <a:lstStyle/>
          <a:p>
            <a:pPr marL="12700">
              <a:lnSpc>
                <a:spcPct val="100000"/>
              </a:lnSpc>
              <a:spcBef>
                <a:spcPts val="110"/>
              </a:spcBef>
              <a:tabLst>
                <a:tab pos="3648710" algn="l"/>
              </a:tabLst>
            </a:pPr>
            <a:r>
              <a:rPr sz="1700" spc="10" dirty="0">
                <a:latin typeface="Times New Roman" panose="02020603050405020304"/>
                <a:cs typeface="Times New Roman" panose="02020603050405020304"/>
              </a:rPr>
              <a:t>Number</a:t>
            </a:r>
            <a:r>
              <a:rPr sz="1700" spc="5" dirty="0">
                <a:latin typeface="Times New Roman" panose="02020603050405020304"/>
                <a:cs typeface="Times New Roman" panose="02020603050405020304"/>
              </a:rPr>
              <a:t> </a:t>
            </a:r>
            <a:r>
              <a:rPr sz="1700" spc="10" dirty="0">
                <a:latin typeface="Times New Roman" panose="02020603050405020304"/>
                <a:cs typeface="Times New Roman" panose="02020603050405020304"/>
              </a:rPr>
              <a:t>of</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jobs	</a:t>
            </a:r>
            <a:r>
              <a:rPr sz="2475" spc="22" baseline="2000" dirty="0">
                <a:latin typeface="Times New Roman" panose="02020603050405020304"/>
                <a:cs typeface="Times New Roman" panose="02020603050405020304"/>
              </a:rPr>
              <a:t>Number of</a:t>
            </a:r>
            <a:r>
              <a:rPr sz="2475" spc="-60" baseline="2000" dirty="0">
                <a:latin typeface="Times New Roman" panose="02020603050405020304"/>
                <a:cs typeface="Times New Roman" panose="02020603050405020304"/>
              </a:rPr>
              <a:t> </a:t>
            </a:r>
            <a:r>
              <a:rPr sz="2475" spc="22" baseline="2000" dirty="0">
                <a:latin typeface="Times New Roman" panose="02020603050405020304"/>
                <a:cs typeface="Times New Roman" panose="02020603050405020304"/>
              </a:rPr>
              <a:t>jobs</a:t>
            </a:r>
            <a:endParaRPr sz="2475" baseline="2000">
              <a:latin typeface="Times New Roman" panose="02020603050405020304"/>
              <a:cs typeface="Times New Roman" panose="02020603050405020304"/>
            </a:endParaRPr>
          </a:p>
        </p:txBody>
      </p:sp>
      <p:sp>
        <p:nvSpPr>
          <p:cNvPr id="298" name="object 298"/>
          <p:cNvSpPr/>
          <p:nvPr/>
        </p:nvSpPr>
        <p:spPr>
          <a:xfrm>
            <a:off x="5226206" y="2471687"/>
            <a:ext cx="1508760" cy="1090295"/>
          </a:xfrm>
          <a:custGeom>
            <a:avLst/>
            <a:gdLst/>
            <a:ahLst/>
            <a:cxnLst/>
            <a:rect l="l" t="t" r="r" b="b"/>
            <a:pathLst>
              <a:path w="1508759" h="1090295">
                <a:moveTo>
                  <a:pt x="0" y="1089890"/>
                </a:moveTo>
                <a:lnTo>
                  <a:pt x="1508258" y="1089890"/>
                </a:lnTo>
                <a:lnTo>
                  <a:pt x="1508258" y="0"/>
                </a:lnTo>
                <a:lnTo>
                  <a:pt x="0" y="0"/>
                </a:lnTo>
                <a:lnTo>
                  <a:pt x="0" y="1089890"/>
                </a:lnTo>
                <a:close/>
              </a:path>
            </a:pathLst>
          </a:custGeom>
          <a:ln w="3706">
            <a:solidFill>
              <a:srgbClr val="000000"/>
            </a:solidFill>
          </a:ln>
        </p:spPr>
        <p:txBody>
          <a:bodyPr wrap="square" lIns="0" tIns="0" rIns="0" bIns="0" rtlCol="0"/>
          <a:lstStyle/>
          <a:p/>
        </p:txBody>
      </p:sp>
      <p:sp>
        <p:nvSpPr>
          <p:cNvPr id="299" name="object 299"/>
          <p:cNvSpPr/>
          <p:nvPr/>
        </p:nvSpPr>
        <p:spPr>
          <a:xfrm>
            <a:off x="5271244" y="2527286"/>
            <a:ext cx="478790" cy="182880"/>
          </a:xfrm>
          <a:custGeom>
            <a:avLst/>
            <a:gdLst/>
            <a:ahLst/>
            <a:cxnLst/>
            <a:rect l="l" t="t" r="r" b="b"/>
            <a:pathLst>
              <a:path w="478789" h="182880">
                <a:moveTo>
                  <a:pt x="0" y="182329"/>
                </a:moveTo>
                <a:lnTo>
                  <a:pt x="478698" y="182329"/>
                </a:lnTo>
                <a:lnTo>
                  <a:pt x="478698" y="0"/>
                </a:lnTo>
                <a:lnTo>
                  <a:pt x="0" y="0"/>
                </a:lnTo>
                <a:lnTo>
                  <a:pt x="0" y="182329"/>
                </a:lnTo>
                <a:close/>
              </a:path>
            </a:pathLst>
          </a:custGeom>
          <a:ln w="10732">
            <a:solidFill>
              <a:srgbClr val="FF00FF"/>
            </a:solidFill>
          </a:ln>
        </p:spPr>
        <p:txBody>
          <a:bodyPr wrap="square" lIns="0" tIns="0" rIns="0" bIns="0" rtlCol="0"/>
          <a:lstStyle/>
          <a:p/>
        </p:txBody>
      </p:sp>
      <p:sp>
        <p:nvSpPr>
          <p:cNvPr id="300" name="object 300"/>
          <p:cNvSpPr/>
          <p:nvPr/>
        </p:nvSpPr>
        <p:spPr>
          <a:xfrm>
            <a:off x="5271082" y="2527044"/>
            <a:ext cx="478978" cy="182409"/>
          </a:xfrm>
          <a:prstGeom prst="rect">
            <a:avLst/>
          </a:prstGeom>
          <a:blipFill>
            <a:blip r:embed="rId17" cstate="print"/>
            <a:stretch>
              <a:fillRect/>
            </a:stretch>
          </a:blipFill>
        </p:spPr>
        <p:txBody>
          <a:bodyPr wrap="square" lIns="0" tIns="0" rIns="0" bIns="0" rtlCol="0"/>
          <a:lstStyle/>
          <a:p/>
        </p:txBody>
      </p:sp>
      <p:sp>
        <p:nvSpPr>
          <p:cNvPr id="301" name="object 301"/>
          <p:cNvSpPr/>
          <p:nvPr/>
        </p:nvSpPr>
        <p:spPr>
          <a:xfrm>
            <a:off x="5271244" y="2527181"/>
            <a:ext cx="478790" cy="182880"/>
          </a:xfrm>
          <a:custGeom>
            <a:avLst/>
            <a:gdLst/>
            <a:ahLst/>
            <a:cxnLst/>
            <a:rect l="l" t="t" r="r" b="b"/>
            <a:pathLst>
              <a:path w="478789" h="182880">
                <a:moveTo>
                  <a:pt x="0" y="0"/>
                </a:moveTo>
                <a:lnTo>
                  <a:pt x="478713" y="0"/>
                </a:lnTo>
                <a:lnTo>
                  <a:pt x="478713" y="182434"/>
                </a:lnTo>
                <a:lnTo>
                  <a:pt x="0" y="182434"/>
                </a:lnTo>
                <a:lnTo>
                  <a:pt x="0" y="0"/>
                </a:lnTo>
              </a:path>
            </a:pathLst>
          </a:custGeom>
          <a:ln w="10732">
            <a:solidFill>
              <a:srgbClr val="FF00FF"/>
            </a:solidFill>
          </a:ln>
        </p:spPr>
        <p:txBody>
          <a:bodyPr wrap="square" lIns="0" tIns="0" rIns="0" bIns="0" rtlCol="0"/>
          <a:lstStyle/>
          <a:p/>
        </p:txBody>
      </p:sp>
      <p:sp>
        <p:nvSpPr>
          <p:cNvPr id="302" name="object 302"/>
          <p:cNvSpPr/>
          <p:nvPr/>
        </p:nvSpPr>
        <p:spPr>
          <a:xfrm>
            <a:off x="5271244" y="2795322"/>
            <a:ext cx="478790" cy="182245"/>
          </a:xfrm>
          <a:custGeom>
            <a:avLst/>
            <a:gdLst/>
            <a:ahLst/>
            <a:cxnLst/>
            <a:rect l="l" t="t" r="r" b="b"/>
            <a:pathLst>
              <a:path w="478789" h="182244">
                <a:moveTo>
                  <a:pt x="0" y="181955"/>
                </a:moveTo>
                <a:lnTo>
                  <a:pt x="478698" y="181955"/>
                </a:lnTo>
                <a:lnTo>
                  <a:pt x="478698" y="0"/>
                </a:lnTo>
                <a:lnTo>
                  <a:pt x="0" y="0"/>
                </a:lnTo>
                <a:lnTo>
                  <a:pt x="0" y="181955"/>
                </a:lnTo>
                <a:close/>
              </a:path>
            </a:pathLst>
          </a:custGeom>
          <a:ln w="10732">
            <a:solidFill>
              <a:srgbClr val="00FF00"/>
            </a:solidFill>
          </a:ln>
        </p:spPr>
        <p:txBody>
          <a:bodyPr wrap="square" lIns="0" tIns="0" rIns="0" bIns="0" rtlCol="0"/>
          <a:lstStyle/>
          <a:p/>
        </p:txBody>
      </p:sp>
      <p:sp>
        <p:nvSpPr>
          <p:cNvPr id="303" name="object 303"/>
          <p:cNvSpPr/>
          <p:nvPr/>
        </p:nvSpPr>
        <p:spPr>
          <a:xfrm>
            <a:off x="5276462" y="2800534"/>
            <a:ext cx="468630" cy="0"/>
          </a:xfrm>
          <a:custGeom>
            <a:avLst/>
            <a:gdLst/>
            <a:ahLst/>
            <a:cxnLst/>
            <a:rect l="l" t="t" r="r" b="b"/>
            <a:pathLst>
              <a:path w="468629">
                <a:moveTo>
                  <a:pt x="0" y="0"/>
                </a:moveTo>
                <a:lnTo>
                  <a:pt x="468219" y="0"/>
                </a:lnTo>
              </a:path>
            </a:pathLst>
          </a:custGeom>
          <a:ln w="10723">
            <a:solidFill>
              <a:srgbClr val="00FF00"/>
            </a:solidFill>
          </a:ln>
        </p:spPr>
        <p:txBody>
          <a:bodyPr wrap="square" lIns="0" tIns="0" rIns="0" bIns="0" rtlCol="0"/>
          <a:lstStyle/>
          <a:p/>
        </p:txBody>
      </p:sp>
      <p:sp>
        <p:nvSpPr>
          <p:cNvPr id="304" name="object 304"/>
          <p:cNvSpPr/>
          <p:nvPr/>
        </p:nvSpPr>
        <p:spPr>
          <a:xfrm>
            <a:off x="5276462" y="2862993"/>
            <a:ext cx="468630" cy="0"/>
          </a:xfrm>
          <a:custGeom>
            <a:avLst/>
            <a:gdLst/>
            <a:ahLst/>
            <a:cxnLst/>
            <a:rect l="l" t="t" r="r" b="b"/>
            <a:pathLst>
              <a:path w="468629">
                <a:moveTo>
                  <a:pt x="0" y="0"/>
                </a:moveTo>
                <a:lnTo>
                  <a:pt x="468219" y="0"/>
                </a:lnTo>
              </a:path>
            </a:pathLst>
          </a:custGeom>
          <a:ln w="10723">
            <a:solidFill>
              <a:srgbClr val="00FF00"/>
            </a:solidFill>
          </a:ln>
        </p:spPr>
        <p:txBody>
          <a:bodyPr wrap="square" lIns="0" tIns="0" rIns="0" bIns="0" rtlCol="0"/>
          <a:lstStyle/>
          <a:p/>
        </p:txBody>
      </p:sp>
      <p:sp>
        <p:nvSpPr>
          <p:cNvPr id="305" name="object 305"/>
          <p:cNvSpPr/>
          <p:nvPr/>
        </p:nvSpPr>
        <p:spPr>
          <a:xfrm>
            <a:off x="5276462" y="2925602"/>
            <a:ext cx="468630" cy="0"/>
          </a:xfrm>
          <a:custGeom>
            <a:avLst/>
            <a:gdLst/>
            <a:ahLst/>
            <a:cxnLst/>
            <a:rect l="l" t="t" r="r" b="b"/>
            <a:pathLst>
              <a:path w="468629">
                <a:moveTo>
                  <a:pt x="0" y="0"/>
                </a:moveTo>
                <a:lnTo>
                  <a:pt x="468219" y="0"/>
                </a:lnTo>
              </a:path>
            </a:pathLst>
          </a:custGeom>
          <a:ln w="10723">
            <a:solidFill>
              <a:srgbClr val="00FF00"/>
            </a:solidFill>
          </a:ln>
        </p:spPr>
        <p:txBody>
          <a:bodyPr wrap="square" lIns="0" tIns="0" rIns="0" bIns="0" rtlCol="0"/>
          <a:lstStyle/>
          <a:p/>
        </p:txBody>
      </p:sp>
      <p:sp>
        <p:nvSpPr>
          <p:cNvPr id="306" name="object 306"/>
          <p:cNvSpPr/>
          <p:nvPr/>
        </p:nvSpPr>
        <p:spPr>
          <a:xfrm>
            <a:off x="5276462"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07" name="object 307"/>
          <p:cNvSpPr/>
          <p:nvPr/>
        </p:nvSpPr>
        <p:spPr>
          <a:xfrm>
            <a:off x="5339744"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08" name="object 308"/>
          <p:cNvSpPr/>
          <p:nvPr/>
        </p:nvSpPr>
        <p:spPr>
          <a:xfrm>
            <a:off x="5402650"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09" name="object 309"/>
          <p:cNvSpPr/>
          <p:nvPr/>
        </p:nvSpPr>
        <p:spPr>
          <a:xfrm>
            <a:off x="5465555"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10" name="object 310"/>
          <p:cNvSpPr/>
          <p:nvPr/>
        </p:nvSpPr>
        <p:spPr>
          <a:xfrm>
            <a:off x="5528461"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11" name="object 311"/>
          <p:cNvSpPr/>
          <p:nvPr/>
        </p:nvSpPr>
        <p:spPr>
          <a:xfrm>
            <a:off x="5591744"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12" name="object 312"/>
          <p:cNvSpPr/>
          <p:nvPr/>
        </p:nvSpPr>
        <p:spPr>
          <a:xfrm>
            <a:off x="5654664"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13" name="object 313"/>
          <p:cNvSpPr/>
          <p:nvPr/>
        </p:nvSpPr>
        <p:spPr>
          <a:xfrm>
            <a:off x="5717540" y="2800534"/>
            <a:ext cx="0" cy="172085"/>
          </a:xfrm>
          <a:custGeom>
            <a:avLst/>
            <a:gdLst/>
            <a:ahLst/>
            <a:cxnLst/>
            <a:rect l="l" t="t" r="r" b="b"/>
            <a:pathLst>
              <a:path h="172085">
                <a:moveTo>
                  <a:pt x="0" y="0"/>
                </a:moveTo>
                <a:lnTo>
                  <a:pt x="0" y="171650"/>
                </a:lnTo>
              </a:path>
            </a:pathLst>
          </a:custGeom>
          <a:ln w="10794">
            <a:solidFill>
              <a:srgbClr val="00FF00"/>
            </a:solidFill>
          </a:ln>
        </p:spPr>
        <p:txBody>
          <a:bodyPr wrap="square" lIns="0" tIns="0" rIns="0" bIns="0" rtlCol="0"/>
          <a:lstStyle/>
          <a:p/>
        </p:txBody>
      </p:sp>
      <p:sp>
        <p:nvSpPr>
          <p:cNvPr id="314" name="object 314"/>
          <p:cNvSpPr/>
          <p:nvPr/>
        </p:nvSpPr>
        <p:spPr>
          <a:xfrm>
            <a:off x="5271244" y="2795291"/>
            <a:ext cx="478790" cy="182245"/>
          </a:xfrm>
          <a:custGeom>
            <a:avLst/>
            <a:gdLst/>
            <a:ahLst/>
            <a:cxnLst/>
            <a:rect l="l" t="t" r="r" b="b"/>
            <a:pathLst>
              <a:path w="478789" h="182244">
                <a:moveTo>
                  <a:pt x="0" y="0"/>
                </a:moveTo>
                <a:lnTo>
                  <a:pt x="478713" y="0"/>
                </a:lnTo>
                <a:lnTo>
                  <a:pt x="478713" y="181985"/>
                </a:lnTo>
                <a:lnTo>
                  <a:pt x="0" y="181985"/>
                </a:lnTo>
                <a:lnTo>
                  <a:pt x="0" y="0"/>
                </a:lnTo>
              </a:path>
            </a:pathLst>
          </a:custGeom>
          <a:ln w="10732">
            <a:solidFill>
              <a:srgbClr val="00FF00"/>
            </a:solidFill>
          </a:ln>
        </p:spPr>
        <p:txBody>
          <a:bodyPr wrap="square" lIns="0" tIns="0" rIns="0" bIns="0" rtlCol="0"/>
          <a:lstStyle/>
          <a:p/>
        </p:txBody>
      </p:sp>
      <p:sp>
        <p:nvSpPr>
          <p:cNvPr id="315" name="object 315"/>
          <p:cNvSpPr/>
          <p:nvPr/>
        </p:nvSpPr>
        <p:spPr>
          <a:xfrm>
            <a:off x="5271244" y="3063057"/>
            <a:ext cx="478790" cy="182880"/>
          </a:xfrm>
          <a:custGeom>
            <a:avLst/>
            <a:gdLst/>
            <a:ahLst/>
            <a:cxnLst/>
            <a:rect l="l" t="t" r="r" b="b"/>
            <a:pathLst>
              <a:path w="478789" h="182880">
                <a:moveTo>
                  <a:pt x="0" y="182329"/>
                </a:moveTo>
                <a:lnTo>
                  <a:pt x="478698" y="182329"/>
                </a:lnTo>
                <a:lnTo>
                  <a:pt x="478698" y="0"/>
                </a:lnTo>
                <a:lnTo>
                  <a:pt x="0" y="0"/>
                </a:lnTo>
                <a:lnTo>
                  <a:pt x="0" y="182329"/>
                </a:lnTo>
                <a:close/>
              </a:path>
            </a:pathLst>
          </a:custGeom>
          <a:ln w="10732">
            <a:solidFill>
              <a:srgbClr val="0000FF"/>
            </a:solidFill>
          </a:ln>
        </p:spPr>
        <p:txBody>
          <a:bodyPr wrap="square" lIns="0" tIns="0" rIns="0" bIns="0" rtlCol="0"/>
          <a:lstStyle/>
          <a:p/>
        </p:txBody>
      </p:sp>
      <p:sp>
        <p:nvSpPr>
          <p:cNvPr id="316" name="object 316"/>
          <p:cNvSpPr/>
          <p:nvPr/>
        </p:nvSpPr>
        <p:spPr>
          <a:xfrm>
            <a:off x="5271082" y="3063264"/>
            <a:ext cx="478977" cy="182409"/>
          </a:xfrm>
          <a:prstGeom prst="rect">
            <a:avLst/>
          </a:prstGeom>
          <a:blipFill>
            <a:blip r:embed="rId18" cstate="print"/>
            <a:stretch>
              <a:fillRect/>
            </a:stretch>
          </a:blipFill>
        </p:spPr>
        <p:txBody>
          <a:bodyPr wrap="square" lIns="0" tIns="0" rIns="0" bIns="0" rtlCol="0"/>
          <a:lstStyle/>
          <a:p/>
        </p:txBody>
      </p:sp>
      <p:sp>
        <p:nvSpPr>
          <p:cNvPr id="317" name="object 317"/>
          <p:cNvSpPr/>
          <p:nvPr/>
        </p:nvSpPr>
        <p:spPr>
          <a:xfrm>
            <a:off x="5271244" y="3063102"/>
            <a:ext cx="478790" cy="182880"/>
          </a:xfrm>
          <a:custGeom>
            <a:avLst/>
            <a:gdLst/>
            <a:ahLst/>
            <a:cxnLst/>
            <a:rect l="l" t="t" r="r" b="b"/>
            <a:pathLst>
              <a:path w="478789" h="182880">
                <a:moveTo>
                  <a:pt x="0" y="0"/>
                </a:moveTo>
                <a:lnTo>
                  <a:pt x="478713" y="0"/>
                </a:lnTo>
                <a:lnTo>
                  <a:pt x="478713" y="182284"/>
                </a:lnTo>
                <a:lnTo>
                  <a:pt x="0" y="182284"/>
                </a:lnTo>
                <a:lnTo>
                  <a:pt x="0" y="0"/>
                </a:lnTo>
              </a:path>
            </a:pathLst>
          </a:custGeom>
          <a:ln w="10732">
            <a:solidFill>
              <a:srgbClr val="0000FF"/>
            </a:solidFill>
          </a:ln>
        </p:spPr>
        <p:txBody>
          <a:bodyPr wrap="square" lIns="0" tIns="0" rIns="0" bIns="0" rtlCol="0"/>
          <a:lstStyle/>
          <a:p/>
        </p:txBody>
      </p:sp>
      <p:sp>
        <p:nvSpPr>
          <p:cNvPr id="318" name="object 318"/>
          <p:cNvSpPr/>
          <p:nvPr/>
        </p:nvSpPr>
        <p:spPr>
          <a:xfrm>
            <a:off x="5271244" y="3331167"/>
            <a:ext cx="478790" cy="182880"/>
          </a:xfrm>
          <a:custGeom>
            <a:avLst/>
            <a:gdLst/>
            <a:ahLst/>
            <a:cxnLst/>
            <a:rect l="l" t="t" r="r" b="b"/>
            <a:pathLst>
              <a:path w="478789" h="182879">
                <a:moveTo>
                  <a:pt x="0" y="182329"/>
                </a:moveTo>
                <a:lnTo>
                  <a:pt x="478698" y="182329"/>
                </a:lnTo>
                <a:lnTo>
                  <a:pt x="478698" y="0"/>
                </a:lnTo>
                <a:lnTo>
                  <a:pt x="0" y="0"/>
                </a:lnTo>
                <a:lnTo>
                  <a:pt x="0" y="182329"/>
                </a:lnTo>
                <a:close/>
              </a:path>
            </a:pathLst>
          </a:custGeom>
          <a:ln w="10732">
            <a:solidFill>
              <a:srgbClr val="00FFFF"/>
            </a:solidFill>
          </a:ln>
        </p:spPr>
        <p:txBody>
          <a:bodyPr wrap="square" lIns="0" tIns="0" rIns="0" bIns="0" rtlCol="0"/>
          <a:lstStyle/>
          <a:p/>
        </p:txBody>
      </p:sp>
      <p:sp>
        <p:nvSpPr>
          <p:cNvPr id="319" name="object 319"/>
          <p:cNvSpPr/>
          <p:nvPr/>
        </p:nvSpPr>
        <p:spPr>
          <a:xfrm>
            <a:off x="5276462" y="3336754"/>
            <a:ext cx="468630" cy="0"/>
          </a:xfrm>
          <a:custGeom>
            <a:avLst/>
            <a:gdLst/>
            <a:ahLst/>
            <a:cxnLst/>
            <a:rect l="l" t="t" r="r" b="b"/>
            <a:pathLst>
              <a:path w="468629">
                <a:moveTo>
                  <a:pt x="0" y="0"/>
                </a:moveTo>
                <a:lnTo>
                  <a:pt x="468219" y="0"/>
                </a:lnTo>
              </a:path>
            </a:pathLst>
          </a:custGeom>
          <a:ln w="10723">
            <a:solidFill>
              <a:srgbClr val="00FFFF"/>
            </a:solidFill>
          </a:ln>
        </p:spPr>
        <p:txBody>
          <a:bodyPr wrap="square" lIns="0" tIns="0" rIns="0" bIns="0" rtlCol="0"/>
          <a:lstStyle/>
          <a:p/>
        </p:txBody>
      </p:sp>
      <p:sp>
        <p:nvSpPr>
          <p:cNvPr id="320" name="object 320"/>
          <p:cNvSpPr/>
          <p:nvPr/>
        </p:nvSpPr>
        <p:spPr>
          <a:xfrm>
            <a:off x="5276462" y="3399363"/>
            <a:ext cx="468630" cy="0"/>
          </a:xfrm>
          <a:custGeom>
            <a:avLst/>
            <a:gdLst/>
            <a:ahLst/>
            <a:cxnLst/>
            <a:rect l="l" t="t" r="r" b="b"/>
            <a:pathLst>
              <a:path w="468629">
                <a:moveTo>
                  <a:pt x="0" y="0"/>
                </a:moveTo>
                <a:lnTo>
                  <a:pt x="468219" y="0"/>
                </a:lnTo>
              </a:path>
            </a:pathLst>
          </a:custGeom>
          <a:ln w="10723">
            <a:solidFill>
              <a:srgbClr val="00FFFF"/>
            </a:solidFill>
          </a:ln>
        </p:spPr>
        <p:txBody>
          <a:bodyPr wrap="square" lIns="0" tIns="0" rIns="0" bIns="0" rtlCol="0"/>
          <a:lstStyle/>
          <a:p/>
        </p:txBody>
      </p:sp>
      <p:sp>
        <p:nvSpPr>
          <p:cNvPr id="321" name="object 321"/>
          <p:cNvSpPr/>
          <p:nvPr/>
        </p:nvSpPr>
        <p:spPr>
          <a:xfrm>
            <a:off x="5276462" y="3461822"/>
            <a:ext cx="468630" cy="0"/>
          </a:xfrm>
          <a:custGeom>
            <a:avLst/>
            <a:gdLst/>
            <a:ahLst/>
            <a:cxnLst/>
            <a:rect l="l" t="t" r="r" b="b"/>
            <a:pathLst>
              <a:path w="468629">
                <a:moveTo>
                  <a:pt x="0" y="0"/>
                </a:moveTo>
                <a:lnTo>
                  <a:pt x="468219" y="0"/>
                </a:lnTo>
              </a:path>
            </a:pathLst>
          </a:custGeom>
          <a:ln w="10723">
            <a:solidFill>
              <a:srgbClr val="00FFFF"/>
            </a:solidFill>
          </a:ln>
        </p:spPr>
        <p:txBody>
          <a:bodyPr wrap="square" lIns="0" tIns="0" rIns="0" bIns="0" rtlCol="0"/>
          <a:lstStyle/>
          <a:p/>
        </p:txBody>
      </p:sp>
      <p:sp>
        <p:nvSpPr>
          <p:cNvPr id="322" name="object 322"/>
          <p:cNvSpPr/>
          <p:nvPr/>
        </p:nvSpPr>
        <p:spPr>
          <a:xfrm>
            <a:off x="5271244" y="3331212"/>
            <a:ext cx="478790" cy="182880"/>
          </a:xfrm>
          <a:custGeom>
            <a:avLst/>
            <a:gdLst/>
            <a:ahLst/>
            <a:cxnLst/>
            <a:rect l="l" t="t" r="r" b="b"/>
            <a:pathLst>
              <a:path w="478789" h="182879">
                <a:moveTo>
                  <a:pt x="0" y="0"/>
                </a:moveTo>
                <a:lnTo>
                  <a:pt x="478713" y="0"/>
                </a:lnTo>
                <a:lnTo>
                  <a:pt x="478713" y="182284"/>
                </a:lnTo>
                <a:lnTo>
                  <a:pt x="0" y="182284"/>
                </a:lnTo>
                <a:lnTo>
                  <a:pt x="0" y="0"/>
                </a:lnTo>
              </a:path>
            </a:pathLst>
          </a:custGeom>
          <a:ln w="10732">
            <a:solidFill>
              <a:srgbClr val="00FFFF"/>
            </a:solidFill>
          </a:ln>
        </p:spPr>
        <p:txBody>
          <a:bodyPr wrap="square" lIns="0" tIns="0" rIns="0" bIns="0" rtlCol="0"/>
          <a:lstStyle/>
          <a:p/>
        </p:txBody>
      </p:sp>
      <p:sp>
        <p:nvSpPr>
          <p:cNvPr id="323" name="object 323"/>
          <p:cNvSpPr txBox="1"/>
          <p:nvPr/>
        </p:nvSpPr>
        <p:spPr>
          <a:xfrm>
            <a:off x="5796816" y="2462732"/>
            <a:ext cx="894715" cy="1084580"/>
          </a:xfrm>
          <a:prstGeom prst="rect">
            <a:avLst/>
          </a:prstGeom>
        </p:spPr>
        <p:txBody>
          <a:bodyPr vert="horz" wrap="square" lIns="0" tIns="10795" rIns="0" bIns="0" rtlCol="0">
            <a:spAutoFit/>
          </a:bodyPr>
          <a:lstStyle/>
          <a:p>
            <a:pPr marL="12700" marR="5080">
              <a:lnSpc>
                <a:spcPts val="2110"/>
              </a:lnSpc>
              <a:spcBef>
                <a:spcPts val="85"/>
              </a:spcBef>
            </a:pPr>
            <a:r>
              <a:rPr sz="1650" spc="15" dirty="0">
                <a:latin typeface="Times New Roman" panose="02020603050405020304"/>
                <a:cs typeface="Times New Roman" panose="02020603050405020304"/>
              </a:rPr>
              <a:t>Pa</a:t>
            </a:r>
            <a:r>
              <a:rPr sz="1650" spc="20" dirty="0">
                <a:latin typeface="Times New Roman" panose="02020603050405020304"/>
                <a:cs typeface="Times New Roman" panose="02020603050405020304"/>
              </a:rPr>
              <a:t>g</a:t>
            </a:r>
            <a:r>
              <a:rPr sz="1650" spc="15" dirty="0">
                <a:latin typeface="Times New Roman" panose="02020603050405020304"/>
                <a:cs typeface="Times New Roman" panose="02020603050405020304"/>
              </a:rPr>
              <a:t>eRa</a:t>
            </a:r>
            <a:r>
              <a:rPr sz="1650" spc="20" dirty="0">
                <a:latin typeface="Times New Roman" panose="02020603050405020304"/>
                <a:cs typeface="Times New Roman" panose="02020603050405020304"/>
              </a:rPr>
              <a:t>n</a:t>
            </a:r>
            <a:r>
              <a:rPr sz="1650" spc="10" dirty="0">
                <a:latin typeface="Times New Roman" panose="02020603050405020304"/>
                <a:cs typeface="Times New Roman" panose="02020603050405020304"/>
              </a:rPr>
              <a:t>k  SSSP</a:t>
            </a:r>
            <a:endParaRPr sz="1650">
              <a:latin typeface="Times New Roman" panose="02020603050405020304"/>
              <a:cs typeface="Times New Roman" panose="02020603050405020304"/>
            </a:endParaRPr>
          </a:p>
          <a:p>
            <a:pPr marL="12700" marR="470535">
              <a:lnSpc>
                <a:spcPts val="2110"/>
              </a:lnSpc>
            </a:pPr>
            <a:r>
              <a:rPr sz="1650" spc="15" dirty="0">
                <a:latin typeface="Times New Roman" panose="02020603050405020304"/>
                <a:cs typeface="Times New Roman" panose="02020603050405020304"/>
              </a:rPr>
              <a:t>S</a:t>
            </a:r>
            <a:r>
              <a:rPr sz="1650" spc="10" dirty="0">
                <a:latin typeface="Times New Roman" panose="02020603050405020304"/>
                <a:cs typeface="Times New Roman" panose="02020603050405020304"/>
              </a:rPr>
              <a:t>CC  </a:t>
            </a:r>
            <a:r>
              <a:rPr sz="1650" spc="15" dirty="0">
                <a:latin typeface="Times New Roman" panose="02020603050405020304"/>
                <a:cs typeface="Times New Roman" panose="02020603050405020304"/>
              </a:rPr>
              <a:t>BFS</a:t>
            </a:r>
            <a:endParaRPr sz="1650">
              <a:latin typeface="Times New Roman" panose="02020603050405020304"/>
              <a:cs typeface="Times New Roman" panose="02020603050405020304"/>
            </a:endParaRPr>
          </a:p>
        </p:txBody>
      </p:sp>
      <p:sp>
        <p:nvSpPr>
          <p:cNvPr id="324" name="object 324"/>
          <p:cNvSpPr txBox="1"/>
          <p:nvPr/>
        </p:nvSpPr>
        <p:spPr>
          <a:xfrm>
            <a:off x="558495" y="4936654"/>
            <a:ext cx="8100059" cy="1068070"/>
          </a:xfrm>
          <a:prstGeom prst="rect">
            <a:avLst/>
          </a:prstGeom>
        </p:spPr>
        <p:txBody>
          <a:bodyPr vert="horz" wrap="square" lIns="0" tIns="17145" rIns="0" bIns="0" rtlCol="0">
            <a:spAutoFit/>
          </a:bodyPr>
          <a:lstStyle/>
          <a:p>
            <a:pPr marL="742315">
              <a:lnSpc>
                <a:spcPct val="100000"/>
              </a:lnSpc>
              <a:spcBef>
                <a:spcPts val="135"/>
              </a:spcBef>
              <a:tabLst>
                <a:tab pos="4428490" algn="l"/>
              </a:tabLst>
            </a:pPr>
            <a:r>
              <a:rPr sz="2100" spc="10" dirty="0">
                <a:latin typeface="Times New Roman" panose="02020603050405020304"/>
                <a:cs typeface="Times New Roman" panose="02020603050405020304"/>
              </a:rPr>
              <a:t>(a) </a:t>
            </a:r>
            <a:r>
              <a:rPr sz="2100" spc="25" dirty="0">
                <a:latin typeface="Times New Roman" panose="02020603050405020304"/>
                <a:cs typeface="Times New Roman" panose="02020603050405020304"/>
              </a:rPr>
              <a:t>Average</a:t>
            </a:r>
            <a:r>
              <a:rPr sz="2100" spc="-15" dirty="0">
                <a:latin typeface="Times New Roman" panose="02020603050405020304"/>
                <a:cs typeface="Times New Roman" panose="02020603050405020304"/>
              </a:rPr>
              <a:t> </a:t>
            </a:r>
            <a:r>
              <a:rPr sz="2100" spc="10" dirty="0">
                <a:latin typeface="Times New Roman" panose="02020603050405020304"/>
                <a:cs typeface="Times New Roman" panose="02020603050405020304"/>
              </a:rPr>
              <a:t>execution </a:t>
            </a:r>
            <a:r>
              <a:rPr sz="2100" dirty="0">
                <a:latin typeface="Times New Roman" panose="02020603050405020304"/>
                <a:cs typeface="Times New Roman" panose="02020603050405020304"/>
              </a:rPr>
              <a:t>time	</a:t>
            </a:r>
            <a:r>
              <a:rPr sz="2100" spc="15" dirty="0">
                <a:latin typeface="Times New Roman" panose="02020603050405020304"/>
                <a:cs typeface="Times New Roman" panose="02020603050405020304"/>
              </a:rPr>
              <a:t>(b) </a:t>
            </a:r>
            <a:r>
              <a:rPr sz="2100" spc="25" dirty="0">
                <a:latin typeface="Times New Roman" panose="02020603050405020304"/>
                <a:cs typeface="Times New Roman" panose="02020603050405020304"/>
              </a:rPr>
              <a:t>Average </a:t>
            </a:r>
            <a:r>
              <a:rPr sz="2100" spc="-10" dirty="0">
                <a:latin typeface="Times New Roman" panose="02020603050405020304"/>
                <a:cs typeface="Times New Roman" panose="02020603050405020304"/>
              </a:rPr>
              <a:t>data </a:t>
            </a:r>
            <a:r>
              <a:rPr sz="2100" spc="20" dirty="0">
                <a:latin typeface="Times New Roman" panose="02020603050405020304"/>
                <a:cs typeface="Times New Roman" panose="02020603050405020304"/>
              </a:rPr>
              <a:t>access</a:t>
            </a:r>
            <a:r>
              <a:rPr sz="2100" spc="-95" dirty="0">
                <a:latin typeface="Times New Roman" panose="02020603050405020304"/>
                <a:cs typeface="Times New Roman" panose="02020603050405020304"/>
              </a:rPr>
              <a:t> </a:t>
            </a:r>
            <a:r>
              <a:rPr sz="2100" dirty="0">
                <a:latin typeface="Times New Roman" panose="02020603050405020304"/>
                <a:cs typeface="Times New Roman" panose="02020603050405020304"/>
              </a:rPr>
              <a:t>time</a:t>
            </a:r>
            <a:endParaRPr sz="2100">
              <a:latin typeface="Times New Roman" panose="02020603050405020304"/>
              <a:cs typeface="Times New Roman" panose="02020603050405020304"/>
            </a:endParaRPr>
          </a:p>
          <a:p>
            <a:pPr>
              <a:lnSpc>
                <a:spcPct val="100000"/>
              </a:lnSpc>
              <a:spcBef>
                <a:spcPts val="35"/>
              </a:spcBef>
            </a:pPr>
            <a:endParaRPr sz="2900">
              <a:latin typeface="Times New Roman" panose="02020603050405020304"/>
              <a:cs typeface="Times New Roman" panose="02020603050405020304"/>
            </a:endParaRPr>
          </a:p>
          <a:p>
            <a:pPr marL="1611630" marR="5080" indent="-1599565">
              <a:lnSpc>
                <a:spcPct val="100000"/>
              </a:lnSpc>
            </a:pPr>
            <a:r>
              <a:rPr sz="1800" dirty="0">
                <a:latin typeface="Arial" panose="020B0604020202020204"/>
                <a:cs typeface="Arial" panose="020B0604020202020204"/>
              </a:rPr>
              <a:t>由于更高的数据访问成本，作业数量增加，每个作业的平均执行时间显着延长</a:t>
            </a:r>
            <a:endParaRPr sz="1800" dirty="0">
              <a:latin typeface="Arial" panose="020B0604020202020204"/>
              <a:cs typeface="Arial" panose="020B0604020202020204"/>
            </a:endParaRPr>
          </a:p>
        </p:txBody>
      </p:sp>
      <p:sp>
        <p:nvSpPr>
          <p:cNvPr id="325" name="object 325"/>
          <p:cNvSpPr/>
          <p:nvPr/>
        </p:nvSpPr>
        <p:spPr>
          <a:xfrm>
            <a:off x="7703819" y="0"/>
            <a:ext cx="1440179" cy="996696"/>
          </a:xfrm>
          <a:prstGeom prst="rect">
            <a:avLst/>
          </a:prstGeom>
          <a:blipFill>
            <a:blip r:embed="rId19" cstate="print"/>
            <a:stretch>
              <a:fillRect/>
            </a:stretch>
          </a:blipFill>
        </p:spPr>
        <p:txBody>
          <a:bodyPr wrap="square" lIns="0" tIns="0" rIns="0" bIns="0" rtlCol="0"/>
          <a:lstStyle/>
          <a:p/>
        </p:txBody>
      </p:sp>
      <p:sp>
        <p:nvSpPr>
          <p:cNvPr id="326" name="object 326"/>
          <p:cNvSpPr/>
          <p:nvPr/>
        </p:nvSpPr>
        <p:spPr>
          <a:xfrm>
            <a:off x="183194" y="213985"/>
            <a:ext cx="891036" cy="376559"/>
          </a:xfrm>
          <a:prstGeom prst="rect">
            <a:avLst/>
          </a:prstGeom>
          <a:blipFill>
            <a:blip r:embed="rId20"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4521708" y="1888235"/>
            <a:ext cx="4622291" cy="3337560"/>
          </a:xfrm>
          <a:prstGeom prst="rect">
            <a:avLst/>
          </a:prstGeom>
          <a:blipFill>
            <a:blip r:embed="rId1" cstate="print"/>
            <a:stretch>
              <a:fillRect/>
            </a:stretch>
          </a:blipFill>
        </p:spPr>
        <p:txBody>
          <a:bodyPr wrap="square" lIns="0" tIns="0" rIns="0" bIns="0" rtlCol="0"/>
          <a:lstStyle/>
          <a:p/>
        </p:txBody>
      </p:sp>
      <p:sp>
        <p:nvSpPr>
          <p:cNvPr id="2" name="object 2"/>
          <p:cNvSpPr txBox="1">
            <a:spLocks noGrp="1"/>
          </p:cNvSpPr>
          <p:nvPr>
            <p:ph type="title"/>
          </p:nvPr>
        </p:nvSpPr>
        <p:spPr>
          <a:xfrm>
            <a:off x="2645791" y="791032"/>
            <a:ext cx="3921125" cy="442595"/>
          </a:xfrm>
          <a:prstGeom prst="rect">
            <a:avLst/>
          </a:prstGeom>
        </p:spPr>
        <p:txBody>
          <a:bodyPr vert="horz" wrap="square" lIns="0" tIns="12065" rIns="0" bIns="0" rtlCol="0">
            <a:spAutoFit/>
          </a:bodyPr>
          <a:lstStyle/>
          <a:p>
            <a:pPr marL="12700">
              <a:lnSpc>
                <a:spcPct val="100000"/>
              </a:lnSpc>
              <a:spcBef>
                <a:spcPts val="95"/>
              </a:spcBef>
            </a:pPr>
            <a:r>
              <a:rPr dirty="0"/>
              <a:t>Challenges: 例子</a:t>
            </a:r>
            <a:endParaRPr dirty="0"/>
          </a:p>
        </p:txBody>
      </p:sp>
      <p:sp>
        <p:nvSpPr>
          <p:cNvPr id="3" name="object 3"/>
          <p:cNvSpPr txBox="1"/>
          <p:nvPr/>
        </p:nvSpPr>
        <p:spPr>
          <a:xfrm>
            <a:off x="5410581" y="3221735"/>
            <a:ext cx="2894965" cy="566420"/>
          </a:xfrm>
          <a:prstGeom prst="rect">
            <a:avLst/>
          </a:prstGeom>
        </p:spPr>
        <p:txBody>
          <a:bodyPr vert="horz" wrap="square" lIns="0" tIns="12700" rIns="0" bIns="0" rtlCol="0">
            <a:spAutoFit/>
          </a:bodyPr>
          <a:lstStyle/>
          <a:p>
            <a:pPr marL="12700" marR="5080" indent="-1270" algn="ctr">
              <a:lnSpc>
                <a:spcPct val="100000"/>
              </a:lnSpc>
              <a:spcBef>
                <a:spcPts val="100"/>
              </a:spcBef>
            </a:pPr>
            <a:r>
              <a:rPr sz="1800" b="1" spc="-5" dirty="0">
                <a:solidFill>
                  <a:srgbClr val="FF0000"/>
                </a:solidFill>
                <a:latin typeface="Arial" panose="020B0604020202020204"/>
                <a:cs typeface="Arial" panose="020B0604020202020204"/>
              </a:rPr>
              <a:t>Reason</a:t>
            </a:r>
            <a:r>
              <a:rPr sz="1800" spc="-5" dirty="0">
                <a:latin typeface="Arial" panose="020B0604020202020204"/>
                <a:cs typeface="Arial" panose="020B0604020202020204"/>
              </a:rPr>
              <a:t>: </a:t>
            </a:r>
            <a:r>
              <a:rPr sz="1800" dirty="0">
                <a:latin typeface="Arial" panose="020B0604020202020204"/>
                <a:cs typeface="Arial" panose="020B0604020202020204"/>
              </a:rPr>
              <a:t>CGP任务争夺数据访问通道、内存和缓存</a:t>
            </a:r>
            <a:endParaRPr sz="1800" dirty="0">
              <a:latin typeface="Arial" panose="020B0604020202020204"/>
              <a:cs typeface="Arial" panose="020B0604020202020204"/>
            </a:endParaRPr>
          </a:p>
        </p:txBody>
      </p:sp>
      <p:sp>
        <p:nvSpPr>
          <p:cNvPr id="5" name="object 5"/>
          <p:cNvSpPr/>
          <p:nvPr/>
        </p:nvSpPr>
        <p:spPr>
          <a:xfrm>
            <a:off x="4572000" y="1915667"/>
            <a:ext cx="4572000" cy="3241675"/>
          </a:xfrm>
          <a:custGeom>
            <a:avLst/>
            <a:gdLst/>
            <a:ahLst/>
            <a:cxnLst/>
            <a:rect l="l" t="t" r="r" b="b"/>
            <a:pathLst>
              <a:path w="4572000" h="3241675">
                <a:moveTo>
                  <a:pt x="2286000" y="870458"/>
                </a:moveTo>
                <a:lnTo>
                  <a:pt x="3073780" y="0"/>
                </a:lnTo>
                <a:lnTo>
                  <a:pt x="2996183" y="799084"/>
                </a:lnTo>
                <a:lnTo>
                  <a:pt x="3890391" y="668909"/>
                </a:lnTo>
                <a:lnTo>
                  <a:pt x="3535299" y="1097788"/>
                </a:lnTo>
                <a:lnTo>
                  <a:pt x="4465574" y="1221105"/>
                </a:lnTo>
                <a:lnTo>
                  <a:pt x="3726815" y="1572006"/>
                </a:lnTo>
                <a:lnTo>
                  <a:pt x="4572000" y="1994408"/>
                </a:lnTo>
                <a:lnTo>
                  <a:pt x="3563874" y="1942211"/>
                </a:lnTo>
                <a:lnTo>
                  <a:pt x="3840733" y="2715514"/>
                </a:lnTo>
                <a:lnTo>
                  <a:pt x="2967608" y="2169541"/>
                </a:lnTo>
                <a:lnTo>
                  <a:pt x="2803905" y="2962021"/>
                </a:lnTo>
                <a:lnTo>
                  <a:pt x="2229230" y="2241296"/>
                </a:lnTo>
                <a:lnTo>
                  <a:pt x="1796034" y="3241548"/>
                </a:lnTo>
                <a:lnTo>
                  <a:pt x="1632965" y="2345182"/>
                </a:lnTo>
                <a:lnTo>
                  <a:pt x="1007999" y="2643759"/>
                </a:lnTo>
                <a:lnTo>
                  <a:pt x="1199514" y="2091563"/>
                </a:lnTo>
                <a:lnTo>
                  <a:pt x="28575" y="2189099"/>
                </a:lnTo>
                <a:lnTo>
                  <a:pt x="787780" y="1767078"/>
                </a:lnTo>
                <a:lnTo>
                  <a:pt x="0" y="1292860"/>
                </a:lnTo>
                <a:lnTo>
                  <a:pt x="979424" y="1143127"/>
                </a:lnTo>
                <a:lnTo>
                  <a:pt x="78359" y="344424"/>
                </a:lnTo>
                <a:lnTo>
                  <a:pt x="1547749" y="948436"/>
                </a:lnTo>
                <a:lnTo>
                  <a:pt x="1767839" y="344424"/>
                </a:lnTo>
                <a:lnTo>
                  <a:pt x="2286000" y="870458"/>
                </a:lnTo>
                <a:close/>
              </a:path>
            </a:pathLst>
          </a:custGeom>
          <a:ln w="15240">
            <a:solidFill>
              <a:srgbClr val="FF0000"/>
            </a:solidFill>
            <a:prstDash val="sysDash"/>
          </a:ln>
        </p:spPr>
        <p:txBody>
          <a:bodyPr wrap="square" lIns="0" tIns="0" rIns="0" bIns="0" rtlCol="0"/>
          <a:lstStyle/>
          <a:p/>
        </p:txBody>
      </p:sp>
      <p:sp>
        <p:nvSpPr>
          <p:cNvPr id="6" name="object 6"/>
          <p:cNvSpPr/>
          <p:nvPr/>
        </p:nvSpPr>
        <p:spPr>
          <a:xfrm>
            <a:off x="1032510" y="4112514"/>
            <a:ext cx="568960" cy="521334"/>
          </a:xfrm>
          <a:custGeom>
            <a:avLst/>
            <a:gdLst/>
            <a:ahLst/>
            <a:cxnLst/>
            <a:rect l="l" t="t" r="r" b="b"/>
            <a:pathLst>
              <a:path w="568960" h="521335">
                <a:moveTo>
                  <a:pt x="0" y="521207"/>
                </a:moveTo>
                <a:lnTo>
                  <a:pt x="568452" y="521207"/>
                </a:lnTo>
                <a:lnTo>
                  <a:pt x="568452" y="0"/>
                </a:lnTo>
                <a:lnTo>
                  <a:pt x="0" y="0"/>
                </a:lnTo>
                <a:lnTo>
                  <a:pt x="0" y="521207"/>
                </a:lnTo>
                <a:close/>
              </a:path>
            </a:pathLst>
          </a:custGeom>
          <a:ln w="19811">
            <a:solidFill>
              <a:srgbClr val="000000"/>
            </a:solidFill>
          </a:ln>
        </p:spPr>
        <p:txBody>
          <a:bodyPr wrap="square" lIns="0" tIns="0" rIns="0" bIns="0" rtlCol="0"/>
          <a:lstStyle/>
          <a:p/>
        </p:txBody>
      </p:sp>
      <p:sp>
        <p:nvSpPr>
          <p:cNvPr id="7" name="object 7"/>
          <p:cNvSpPr/>
          <p:nvPr/>
        </p:nvSpPr>
        <p:spPr>
          <a:xfrm>
            <a:off x="1789938" y="4112514"/>
            <a:ext cx="568960" cy="521334"/>
          </a:xfrm>
          <a:custGeom>
            <a:avLst/>
            <a:gdLst/>
            <a:ahLst/>
            <a:cxnLst/>
            <a:rect l="l" t="t" r="r" b="b"/>
            <a:pathLst>
              <a:path w="568960" h="521335">
                <a:moveTo>
                  <a:pt x="0" y="521207"/>
                </a:moveTo>
                <a:lnTo>
                  <a:pt x="568451" y="521207"/>
                </a:lnTo>
                <a:lnTo>
                  <a:pt x="568451" y="0"/>
                </a:lnTo>
                <a:lnTo>
                  <a:pt x="0" y="0"/>
                </a:lnTo>
                <a:lnTo>
                  <a:pt x="0" y="521207"/>
                </a:lnTo>
                <a:close/>
              </a:path>
            </a:pathLst>
          </a:custGeom>
          <a:ln w="19812">
            <a:solidFill>
              <a:srgbClr val="000000"/>
            </a:solidFill>
          </a:ln>
        </p:spPr>
        <p:txBody>
          <a:bodyPr wrap="square" lIns="0" tIns="0" rIns="0" bIns="0" rtlCol="0"/>
          <a:lstStyle/>
          <a:p/>
        </p:txBody>
      </p:sp>
      <p:sp>
        <p:nvSpPr>
          <p:cNvPr id="8" name="object 8"/>
          <p:cNvSpPr/>
          <p:nvPr/>
        </p:nvSpPr>
        <p:spPr>
          <a:xfrm>
            <a:off x="2570226" y="4112514"/>
            <a:ext cx="568960" cy="521334"/>
          </a:xfrm>
          <a:custGeom>
            <a:avLst/>
            <a:gdLst/>
            <a:ahLst/>
            <a:cxnLst/>
            <a:rect l="l" t="t" r="r" b="b"/>
            <a:pathLst>
              <a:path w="568960" h="521335">
                <a:moveTo>
                  <a:pt x="0" y="521207"/>
                </a:moveTo>
                <a:lnTo>
                  <a:pt x="568451" y="521207"/>
                </a:lnTo>
                <a:lnTo>
                  <a:pt x="568451" y="0"/>
                </a:lnTo>
                <a:lnTo>
                  <a:pt x="0" y="0"/>
                </a:lnTo>
                <a:lnTo>
                  <a:pt x="0" y="521207"/>
                </a:lnTo>
                <a:close/>
              </a:path>
            </a:pathLst>
          </a:custGeom>
          <a:ln w="19812">
            <a:solidFill>
              <a:srgbClr val="000000"/>
            </a:solidFill>
          </a:ln>
        </p:spPr>
        <p:txBody>
          <a:bodyPr wrap="square" lIns="0" tIns="0" rIns="0" bIns="0" rtlCol="0"/>
          <a:lstStyle/>
          <a:p/>
        </p:txBody>
      </p:sp>
      <p:sp>
        <p:nvSpPr>
          <p:cNvPr id="9" name="object 9"/>
          <p:cNvSpPr/>
          <p:nvPr/>
        </p:nvSpPr>
        <p:spPr>
          <a:xfrm>
            <a:off x="3303270" y="4127753"/>
            <a:ext cx="567055" cy="521334"/>
          </a:xfrm>
          <a:custGeom>
            <a:avLst/>
            <a:gdLst/>
            <a:ahLst/>
            <a:cxnLst/>
            <a:rect l="l" t="t" r="r" b="b"/>
            <a:pathLst>
              <a:path w="567054" h="521335">
                <a:moveTo>
                  <a:pt x="0" y="521208"/>
                </a:moveTo>
                <a:lnTo>
                  <a:pt x="566927" y="521208"/>
                </a:lnTo>
                <a:lnTo>
                  <a:pt x="566927" y="0"/>
                </a:lnTo>
                <a:lnTo>
                  <a:pt x="0" y="0"/>
                </a:lnTo>
                <a:lnTo>
                  <a:pt x="0" y="521208"/>
                </a:lnTo>
                <a:close/>
              </a:path>
            </a:pathLst>
          </a:custGeom>
          <a:ln w="19812">
            <a:solidFill>
              <a:srgbClr val="000000"/>
            </a:solidFill>
          </a:ln>
        </p:spPr>
        <p:txBody>
          <a:bodyPr wrap="square" lIns="0" tIns="0" rIns="0" bIns="0" rtlCol="0"/>
          <a:lstStyle/>
          <a:p/>
        </p:txBody>
      </p:sp>
      <p:sp>
        <p:nvSpPr>
          <p:cNvPr id="10" name="object 10"/>
          <p:cNvSpPr/>
          <p:nvPr/>
        </p:nvSpPr>
        <p:spPr>
          <a:xfrm>
            <a:off x="591299" y="4759833"/>
            <a:ext cx="3678554" cy="103505"/>
          </a:xfrm>
          <a:custGeom>
            <a:avLst/>
            <a:gdLst/>
            <a:ahLst/>
            <a:cxnLst/>
            <a:rect l="l" t="t" r="r" b="b"/>
            <a:pathLst>
              <a:path w="3678554" h="103504">
                <a:moveTo>
                  <a:pt x="3667354" y="45085"/>
                </a:moveTo>
                <a:lnTo>
                  <a:pt x="3665740" y="45085"/>
                </a:lnTo>
                <a:lnTo>
                  <a:pt x="3665740" y="57785"/>
                </a:lnTo>
                <a:lnTo>
                  <a:pt x="3642230" y="57846"/>
                </a:lnTo>
                <a:lnTo>
                  <a:pt x="3583317" y="92456"/>
                </a:lnTo>
                <a:lnTo>
                  <a:pt x="3582301" y="96266"/>
                </a:lnTo>
                <a:lnTo>
                  <a:pt x="3585857" y="102362"/>
                </a:lnTo>
                <a:lnTo>
                  <a:pt x="3589794" y="103378"/>
                </a:lnTo>
                <a:lnTo>
                  <a:pt x="3678313" y="51435"/>
                </a:lnTo>
                <a:lnTo>
                  <a:pt x="3667354" y="45085"/>
                </a:lnTo>
                <a:close/>
              </a:path>
              <a:path w="3678554" h="103504">
                <a:moveTo>
                  <a:pt x="3642023" y="45146"/>
                </a:moveTo>
                <a:lnTo>
                  <a:pt x="0" y="54610"/>
                </a:lnTo>
                <a:lnTo>
                  <a:pt x="25" y="67310"/>
                </a:lnTo>
                <a:lnTo>
                  <a:pt x="3642230" y="57846"/>
                </a:lnTo>
                <a:lnTo>
                  <a:pt x="3652988" y="51525"/>
                </a:lnTo>
                <a:lnTo>
                  <a:pt x="3642023" y="45146"/>
                </a:lnTo>
                <a:close/>
              </a:path>
              <a:path w="3678554" h="103504">
                <a:moveTo>
                  <a:pt x="3652988" y="51525"/>
                </a:moveTo>
                <a:lnTo>
                  <a:pt x="3642230" y="57846"/>
                </a:lnTo>
                <a:lnTo>
                  <a:pt x="3665740" y="57785"/>
                </a:lnTo>
                <a:lnTo>
                  <a:pt x="3665740" y="57023"/>
                </a:lnTo>
                <a:lnTo>
                  <a:pt x="3662438" y="57023"/>
                </a:lnTo>
                <a:lnTo>
                  <a:pt x="3652988" y="51525"/>
                </a:lnTo>
                <a:close/>
              </a:path>
              <a:path w="3678554" h="103504">
                <a:moveTo>
                  <a:pt x="3662438" y="45974"/>
                </a:moveTo>
                <a:lnTo>
                  <a:pt x="3652988" y="51525"/>
                </a:lnTo>
                <a:lnTo>
                  <a:pt x="3662438" y="57023"/>
                </a:lnTo>
                <a:lnTo>
                  <a:pt x="3662438" y="45974"/>
                </a:lnTo>
                <a:close/>
              </a:path>
              <a:path w="3678554" h="103504">
                <a:moveTo>
                  <a:pt x="3665740" y="45974"/>
                </a:moveTo>
                <a:lnTo>
                  <a:pt x="3662438" y="45974"/>
                </a:lnTo>
                <a:lnTo>
                  <a:pt x="3662438" y="57023"/>
                </a:lnTo>
                <a:lnTo>
                  <a:pt x="3665740" y="57023"/>
                </a:lnTo>
                <a:lnTo>
                  <a:pt x="3665740" y="45974"/>
                </a:lnTo>
                <a:close/>
              </a:path>
              <a:path w="3678554" h="103504">
                <a:moveTo>
                  <a:pt x="3665740" y="45085"/>
                </a:moveTo>
                <a:lnTo>
                  <a:pt x="3642023" y="45146"/>
                </a:lnTo>
                <a:lnTo>
                  <a:pt x="3652988" y="51525"/>
                </a:lnTo>
                <a:lnTo>
                  <a:pt x="3662438" y="45974"/>
                </a:lnTo>
                <a:lnTo>
                  <a:pt x="3665740" y="45974"/>
                </a:lnTo>
                <a:lnTo>
                  <a:pt x="3665740" y="45085"/>
                </a:lnTo>
                <a:close/>
              </a:path>
              <a:path w="3678554" h="103504">
                <a:moveTo>
                  <a:pt x="3589540" y="0"/>
                </a:moveTo>
                <a:lnTo>
                  <a:pt x="3585603" y="1016"/>
                </a:lnTo>
                <a:lnTo>
                  <a:pt x="3582047" y="7112"/>
                </a:lnTo>
                <a:lnTo>
                  <a:pt x="3583190" y="10922"/>
                </a:lnTo>
                <a:lnTo>
                  <a:pt x="3642023" y="45146"/>
                </a:lnTo>
                <a:lnTo>
                  <a:pt x="3667354" y="45085"/>
                </a:lnTo>
                <a:lnTo>
                  <a:pt x="3589540" y="0"/>
                </a:lnTo>
                <a:close/>
              </a:path>
            </a:pathLst>
          </a:custGeom>
          <a:solidFill>
            <a:srgbClr val="000000"/>
          </a:solidFill>
        </p:spPr>
        <p:txBody>
          <a:bodyPr wrap="square" lIns="0" tIns="0" rIns="0" bIns="0" rtlCol="0"/>
          <a:lstStyle/>
          <a:p/>
        </p:txBody>
      </p:sp>
      <p:sp>
        <p:nvSpPr>
          <p:cNvPr id="11" name="object 11"/>
          <p:cNvSpPr txBox="1"/>
          <p:nvPr/>
        </p:nvSpPr>
        <p:spPr>
          <a:xfrm>
            <a:off x="1678685" y="2064257"/>
            <a:ext cx="149161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panose="02020603050405020304"/>
                <a:cs typeface="Times New Roman" panose="02020603050405020304"/>
              </a:rPr>
              <a:t>Iteration </a:t>
            </a:r>
            <a:r>
              <a:rPr sz="1600" i="1" dirty="0">
                <a:latin typeface="Times New Roman" panose="02020603050405020304"/>
                <a:cs typeface="Times New Roman" panose="02020603050405020304"/>
              </a:rPr>
              <a:t>n3 </a:t>
            </a:r>
            <a:r>
              <a:rPr sz="1600" dirty="0">
                <a:latin typeface="Times New Roman" panose="02020603050405020304"/>
                <a:cs typeface="Times New Roman" panose="02020603050405020304"/>
              </a:rPr>
              <a:t>for</a:t>
            </a:r>
            <a:r>
              <a:rPr sz="1600" spc="-2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J3</a:t>
            </a:r>
            <a:endParaRPr sz="1600">
              <a:latin typeface="Times New Roman" panose="02020603050405020304"/>
              <a:cs typeface="Times New Roman" panose="02020603050405020304"/>
            </a:endParaRPr>
          </a:p>
        </p:txBody>
      </p:sp>
      <p:sp>
        <p:nvSpPr>
          <p:cNvPr id="12" name="object 12"/>
          <p:cNvSpPr/>
          <p:nvPr/>
        </p:nvSpPr>
        <p:spPr>
          <a:xfrm>
            <a:off x="1021841" y="3243833"/>
            <a:ext cx="568960" cy="523240"/>
          </a:xfrm>
          <a:custGeom>
            <a:avLst/>
            <a:gdLst/>
            <a:ahLst/>
            <a:cxnLst/>
            <a:rect l="l" t="t" r="r" b="b"/>
            <a:pathLst>
              <a:path w="568960" h="523239">
                <a:moveTo>
                  <a:pt x="0" y="522731"/>
                </a:moveTo>
                <a:lnTo>
                  <a:pt x="568452" y="522731"/>
                </a:lnTo>
                <a:lnTo>
                  <a:pt x="568452" y="0"/>
                </a:lnTo>
                <a:lnTo>
                  <a:pt x="0" y="0"/>
                </a:lnTo>
                <a:lnTo>
                  <a:pt x="0" y="522731"/>
                </a:lnTo>
                <a:close/>
              </a:path>
            </a:pathLst>
          </a:custGeom>
          <a:ln w="19812">
            <a:solidFill>
              <a:srgbClr val="000000"/>
            </a:solidFill>
          </a:ln>
        </p:spPr>
        <p:txBody>
          <a:bodyPr wrap="square" lIns="0" tIns="0" rIns="0" bIns="0" rtlCol="0"/>
          <a:lstStyle/>
          <a:p/>
        </p:txBody>
      </p:sp>
      <p:sp>
        <p:nvSpPr>
          <p:cNvPr id="13" name="object 13"/>
          <p:cNvSpPr/>
          <p:nvPr/>
        </p:nvSpPr>
        <p:spPr>
          <a:xfrm>
            <a:off x="1779270" y="3243833"/>
            <a:ext cx="568960" cy="523240"/>
          </a:xfrm>
          <a:custGeom>
            <a:avLst/>
            <a:gdLst/>
            <a:ahLst/>
            <a:cxnLst/>
            <a:rect l="l" t="t" r="r" b="b"/>
            <a:pathLst>
              <a:path w="568960" h="523239">
                <a:moveTo>
                  <a:pt x="0" y="522731"/>
                </a:moveTo>
                <a:lnTo>
                  <a:pt x="568451" y="522731"/>
                </a:lnTo>
                <a:lnTo>
                  <a:pt x="568451" y="0"/>
                </a:lnTo>
                <a:lnTo>
                  <a:pt x="0" y="0"/>
                </a:lnTo>
                <a:lnTo>
                  <a:pt x="0" y="522731"/>
                </a:lnTo>
                <a:close/>
              </a:path>
            </a:pathLst>
          </a:custGeom>
          <a:ln w="19812">
            <a:solidFill>
              <a:srgbClr val="000000"/>
            </a:solidFill>
          </a:ln>
        </p:spPr>
        <p:txBody>
          <a:bodyPr wrap="square" lIns="0" tIns="0" rIns="0" bIns="0" rtlCol="0"/>
          <a:lstStyle/>
          <a:p/>
        </p:txBody>
      </p:sp>
      <p:sp>
        <p:nvSpPr>
          <p:cNvPr id="14" name="object 14"/>
          <p:cNvSpPr/>
          <p:nvPr/>
        </p:nvSpPr>
        <p:spPr>
          <a:xfrm>
            <a:off x="2559557" y="3243833"/>
            <a:ext cx="568960" cy="523240"/>
          </a:xfrm>
          <a:custGeom>
            <a:avLst/>
            <a:gdLst/>
            <a:ahLst/>
            <a:cxnLst/>
            <a:rect l="l" t="t" r="r" b="b"/>
            <a:pathLst>
              <a:path w="568960" h="523239">
                <a:moveTo>
                  <a:pt x="0" y="522731"/>
                </a:moveTo>
                <a:lnTo>
                  <a:pt x="568451" y="522731"/>
                </a:lnTo>
                <a:lnTo>
                  <a:pt x="568451" y="0"/>
                </a:lnTo>
                <a:lnTo>
                  <a:pt x="0" y="0"/>
                </a:lnTo>
                <a:lnTo>
                  <a:pt x="0" y="522731"/>
                </a:lnTo>
                <a:close/>
              </a:path>
            </a:pathLst>
          </a:custGeom>
          <a:ln w="19812">
            <a:solidFill>
              <a:srgbClr val="000000"/>
            </a:solidFill>
          </a:ln>
        </p:spPr>
        <p:txBody>
          <a:bodyPr wrap="square" lIns="0" tIns="0" rIns="0" bIns="0" rtlCol="0"/>
          <a:lstStyle/>
          <a:p/>
        </p:txBody>
      </p:sp>
      <p:sp>
        <p:nvSpPr>
          <p:cNvPr id="15" name="object 15"/>
          <p:cNvSpPr/>
          <p:nvPr/>
        </p:nvSpPr>
        <p:spPr>
          <a:xfrm>
            <a:off x="3291078" y="3260597"/>
            <a:ext cx="567055" cy="521334"/>
          </a:xfrm>
          <a:custGeom>
            <a:avLst/>
            <a:gdLst/>
            <a:ahLst/>
            <a:cxnLst/>
            <a:rect l="l" t="t" r="r" b="b"/>
            <a:pathLst>
              <a:path w="567054" h="521335">
                <a:moveTo>
                  <a:pt x="0" y="521207"/>
                </a:moveTo>
                <a:lnTo>
                  <a:pt x="566927" y="521207"/>
                </a:lnTo>
                <a:lnTo>
                  <a:pt x="566927" y="0"/>
                </a:lnTo>
                <a:lnTo>
                  <a:pt x="0" y="0"/>
                </a:lnTo>
                <a:lnTo>
                  <a:pt x="0" y="521207"/>
                </a:lnTo>
                <a:close/>
              </a:path>
            </a:pathLst>
          </a:custGeom>
          <a:ln w="19812">
            <a:solidFill>
              <a:srgbClr val="000000"/>
            </a:solidFill>
          </a:ln>
        </p:spPr>
        <p:txBody>
          <a:bodyPr wrap="square" lIns="0" tIns="0" rIns="0" bIns="0" rtlCol="0"/>
          <a:lstStyle/>
          <a:p/>
        </p:txBody>
      </p:sp>
      <p:sp>
        <p:nvSpPr>
          <p:cNvPr id="16" name="object 16"/>
          <p:cNvSpPr/>
          <p:nvPr/>
        </p:nvSpPr>
        <p:spPr>
          <a:xfrm>
            <a:off x="1027938" y="2408682"/>
            <a:ext cx="567055" cy="523240"/>
          </a:xfrm>
          <a:custGeom>
            <a:avLst/>
            <a:gdLst/>
            <a:ahLst/>
            <a:cxnLst/>
            <a:rect l="l" t="t" r="r" b="b"/>
            <a:pathLst>
              <a:path w="567055" h="523239">
                <a:moveTo>
                  <a:pt x="0" y="522732"/>
                </a:moveTo>
                <a:lnTo>
                  <a:pt x="566928" y="522732"/>
                </a:lnTo>
                <a:lnTo>
                  <a:pt x="566928" y="0"/>
                </a:lnTo>
                <a:lnTo>
                  <a:pt x="0" y="0"/>
                </a:lnTo>
                <a:lnTo>
                  <a:pt x="0" y="522732"/>
                </a:lnTo>
                <a:close/>
              </a:path>
            </a:pathLst>
          </a:custGeom>
          <a:ln w="19812">
            <a:solidFill>
              <a:srgbClr val="000000"/>
            </a:solidFill>
          </a:ln>
        </p:spPr>
        <p:txBody>
          <a:bodyPr wrap="square" lIns="0" tIns="0" rIns="0" bIns="0" rtlCol="0"/>
          <a:lstStyle/>
          <a:p/>
        </p:txBody>
      </p:sp>
      <p:sp>
        <p:nvSpPr>
          <p:cNvPr id="17" name="object 17"/>
          <p:cNvSpPr/>
          <p:nvPr/>
        </p:nvSpPr>
        <p:spPr>
          <a:xfrm>
            <a:off x="1788414" y="2425445"/>
            <a:ext cx="568960" cy="521334"/>
          </a:xfrm>
          <a:custGeom>
            <a:avLst/>
            <a:gdLst/>
            <a:ahLst/>
            <a:cxnLst/>
            <a:rect l="l" t="t" r="r" b="b"/>
            <a:pathLst>
              <a:path w="568960" h="521335">
                <a:moveTo>
                  <a:pt x="0" y="521208"/>
                </a:moveTo>
                <a:lnTo>
                  <a:pt x="568451" y="521208"/>
                </a:lnTo>
                <a:lnTo>
                  <a:pt x="568451" y="0"/>
                </a:lnTo>
                <a:lnTo>
                  <a:pt x="0" y="0"/>
                </a:lnTo>
                <a:lnTo>
                  <a:pt x="0" y="521208"/>
                </a:lnTo>
                <a:close/>
              </a:path>
            </a:pathLst>
          </a:custGeom>
          <a:ln w="19812">
            <a:solidFill>
              <a:srgbClr val="000000"/>
            </a:solidFill>
          </a:ln>
        </p:spPr>
        <p:txBody>
          <a:bodyPr wrap="square" lIns="0" tIns="0" rIns="0" bIns="0" rtlCol="0"/>
          <a:lstStyle/>
          <a:p/>
        </p:txBody>
      </p:sp>
      <p:sp>
        <p:nvSpPr>
          <p:cNvPr id="18" name="object 18"/>
          <p:cNvSpPr/>
          <p:nvPr/>
        </p:nvSpPr>
        <p:spPr>
          <a:xfrm>
            <a:off x="2547366" y="2398014"/>
            <a:ext cx="567055" cy="523240"/>
          </a:xfrm>
          <a:custGeom>
            <a:avLst/>
            <a:gdLst/>
            <a:ahLst/>
            <a:cxnLst/>
            <a:rect l="l" t="t" r="r" b="b"/>
            <a:pathLst>
              <a:path w="567055" h="523239">
                <a:moveTo>
                  <a:pt x="0" y="522731"/>
                </a:moveTo>
                <a:lnTo>
                  <a:pt x="566928" y="522731"/>
                </a:lnTo>
                <a:lnTo>
                  <a:pt x="566928" y="0"/>
                </a:lnTo>
                <a:lnTo>
                  <a:pt x="0" y="0"/>
                </a:lnTo>
                <a:lnTo>
                  <a:pt x="0" y="522731"/>
                </a:lnTo>
                <a:close/>
              </a:path>
            </a:pathLst>
          </a:custGeom>
          <a:ln w="19812">
            <a:solidFill>
              <a:srgbClr val="000000"/>
            </a:solidFill>
          </a:ln>
        </p:spPr>
        <p:txBody>
          <a:bodyPr wrap="square" lIns="0" tIns="0" rIns="0" bIns="0" rtlCol="0"/>
          <a:lstStyle/>
          <a:p/>
        </p:txBody>
      </p:sp>
      <p:sp>
        <p:nvSpPr>
          <p:cNvPr id="19" name="object 19"/>
          <p:cNvSpPr/>
          <p:nvPr/>
        </p:nvSpPr>
        <p:spPr>
          <a:xfrm>
            <a:off x="3304794" y="2399538"/>
            <a:ext cx="568960" cy="523240"/>
          </a:xfrm>
          <a:custGeom>
            <a:avLst/>
            <a:gdLst/>
            <a:ahLst/>
            <a:cxnLst/>
            <a:rect l="l" t="t" r="r" b="b"/>
            <a:pathLst>
              <a:path w="568960" h="523239">
                <a:moveTo>
                  <a:pt x="0" y="522731"/>
                </a:moveTo>
                <a:lnTo>
                  <a:pt x="568451" y="522731"/>
                </a:lnTo>
                <a:lnTo>
                  <a:pt x="568451" y="0"/>
                </a:lnTo>
                <a:lnTo>
                  <a:pt x="0" y="0"/>
                </a:lnTo>
                <a:lnTo>
                  <a:pt x="0" y="522731"/>
                </a:lnTo>
                <a:close/>
              </a:path>
            </a:pathLst>
          </a:custGeom>
          <a:ln w="19812">
            <a:solidFill>
              <a:srgbClr val="000000"/>
            </a:solidFill>
          </a:ln>
        </p:spPr>
        <p:txBody>
          <a:bodyPr wrap="square" lIns="0" tIns="0" rIns="0" bIns="0" rtlCol="0"/>
          <a:lstStyle/>
          <a:p/>
        </p:txBody>
      </p:sp>
      <p:graphicFrame>
        <p:nvGraphicFramePr>
          <p:cNvPr id="20" name="object 20"/>
          <p:cNvGraphicFramePr>
            <a:graphicFrameLocks noGrp="1"/>
          </p:cNvGraphicFramePr>
          <p:nvPr/>
        </p:nvGraphicFramePr>
        <p:xfrm>
          <a:off x="335279" y="2276094"/>
          <a:ext cx="3905247" cy="2845435"/>
        </p:xfrm>
        <a:graphic>
          <a:graphicData uri="http://schemas.openxmlformats.org/drawingml/2006/table">
            <a:tbl>
              <a:tblPr firstRow="1" bandRow="1">
                <a:tableStyleId>{2D5ABB26-0587-4C30-8999-92F81FD0307C}</a:tableStyleId>
              </a:tblPr>
              <a:tblGrid>
                <a:gridCol w="589280"/>
                <a:gridCol w="646430"/>
                <a:gridCol w="1779269"/>
                <a:gridCol w="602614"/>
                <a:gridCol w="287654"/>
              </a:tblGrid>
              <a:tr h="712470">
                <a:tc>
                  <a:txBody>
                    <a:bodyPr/>
                    <a:lstStyle/>
                    <a:p>
                      <a:pPr>
                        <a:lnSpc>
                          <a:spcPct val="100000"/>
                        </a:lnSpc>
                        <a:spcBef>
                          <a:spcPts val="50"/>
                        </a:spcBef>
                      </a:pPr>
                      <a:endParaRPr sz="1700">
                        <a:latin typeface="Times New Roman" panose="02020603050405020304"/>
                        <a:cs typeface="Times New Roman" panose="02020603050405020304"/>
                      </a:endParaRPr>
                    </a:p>
                    <a:p>
                      <a:pPr marL="114300">
                        <a:lnSpc>
                          <a:spcPct val="100000"/>
                        </a:lnSpc>
                      </a:pPr>
                      <a:r>
                        <a:rPr sz="1600" dirty="0">
                          <a:latin typeface="Times New Roman" panose="02020603050405020304"/>
                          <a:cs typeface="Times New Roman" panose="02020603050405020304"/>
                        </a:rPr>
                        <a:t>J3:</a:t>
                      </a:r>
                      <a:endParaRPr sz="1600">
                        <a:latin typeface="Times New Roman" panose="02020603050405020304"/>
                        <a:cs typeface="Times New Roman" panose="02020603050405020304"/>
                      </a:endParaRPr>
                    </a:p>
                  </a:txBody>
                  <a:tcPr marL="0" marR="0" marT="6350" marB="0">
                    <a:lnR w="28575">
                      <a:solidFill>
                        <a:srgbClr val="BEBEBE"/>
                      </a:solidFill>
                      <a:prstDash val="solid"/>
                    </a:lnR>
                    <a:lnB w="53975">
                      <a:solidFill>
                        <a:srgbClr val="BEBEBE"/>
                      </a:solidFill>
                      <a:prstDash val="solid"/>
                    </a:lnB>
                  </a:tcPr>
                </a:tc>
                <a:tc>
                  <a:txBody>
                    <a:bodyPr/>
                    <a:lstStyle/>
                    <a:p>
                      <a:pPr>
                        <a:lnSpc>
                          <a:spcPct val="100000"/>
                        </a:lnSpc>
                        <a:spcBef>
                          <a:spcPts val="50"/>
                        </a:spcBef>
                      </a:pPr>
                      <a:endParaRPr sz="1600">
                        <a:latin typeface="Times New Roman" panose="02020603050405020304"/>
                        <a:cs typeface="Times New Roman" panose="02020603050405020304"/>
                      </a:endParaRPr>
                    </a:p>
                    <a:p>
                      <a:pPr marR="158115" algn="r">
                        <a:lnSpc>
                          <a:spcPct val="100000"/>
                        </a:lnSpc>
                      </a:pPr>
                      <a:r>
                        <a:rPr sz="1600" dirty="0">
                          <a:latin typeface="Times New Roman" panose="02020603050405020304"/>
                          <a:cs typeface="Times New Roman" panose="02020603050405020304"/>
                        </a:rPr>
                        <a:t>P2</a:t>
                      </a:r>
                      <a:endParaRPr sz="1600">
                        <a:latin typeface="Times New Roman" panose="02020603050405020304"/>
                        <a:cs typeface="Times New Roman" panose="02020603050405020304"/>
                      </a:endParaRPr>
                    </a:p>
                  </a:txBody>
                  <a:tcPr marL="0" marR="0" marT="6350" marB="0">
                    <a:lnL w="28575">
                      <a:solidFill>
                        <a:srgbClr val="BEBEBE"/>
                      </a:solidFill>
                      <a:prstDash val="solid"/>
                    </a:lnL>
                    <a:lnB w="53975">
                      <a:solidFill>
                        <a:srgbClr val="BEBEBE"/>
                      </a:solidFill>
                      <a:prstDash val="solid"/>
                    </a:lnB>
                  </a:tcPr>
                </a:tc>
                <a:tc>
                  <a:txBody>
                    <a:bodyPr/>
                    <a:lstStyle/>
                    <a:p>
                      <a:pPr>
                        <a:lnSpc>
                          <a:spcPct val="100000"/>
                        </a:lnSpc>
                        <a:spcBef>
                          <a:spcPts val="15"/>
                        </a:spcBef>
                      </a:pPr>
                      <a:endParaRPr sz="1650">
                        <a:latin typeface="Times New Roman" panose="02020603050405020304"/>
                        <a:cs typeface="Times New Roman" panose="02020603050405020304"/>
                      </a:endParaRPr>
                    </a:p>
                    <a:p>
                      <a:pPr marL="422910">
                        <a:lnSpc>
                          <a:spcPct val="100000"/>
                        </a:lnSpc>
                        <a:spcBef>
                          <a:spcPts val="5"/>
                        </a:spcBef>
                        <a:tabLst>
                          <a:tab pos="1179830" algn="l"/>
                        </a:tabLst>
                      </a:pPr>
                      <a:r>
                        <a:rPr sz="2400" spc="-7" baseline="-7000" dirty="0">
                          <a:latin typeface="Times New Roman" panose="02020603050405020304"/>
                          <a:cs typeface="Times New Roman" panose="02020603050405020304"/>
                        </a:rPr>
                        <a:t>P4	</a:t>
                      </a:r>
                      <a:r>
                        <a:rPr sz="1600" spc="-5" dirty="0">
                          <a:latin typeface="Times New Roman" panose="02020603050405020304"/>
                          <a:cs typeface="Times New Roman" panose="02020603050405020304"/>
                        </a:rPr>
                        <a:t>P1</a:t>
                      </a:r>
                      <a:endParaRPr sz="1600">
                        <a:latin typeface="Times New Roman" panose="02020603050405020304"/>
                        <a:cs typeface="Times New Roman" panose="02020603050405020304"/>
                      </a:endParaRPr>
                    </a:p>
                  </a:txBody>
                  <a:tcPr marL="0" marR="0" marT="1905" marB="0">
                    <a:lnB w="53975">
                      <a:solidFill>
                        <a:srgbClr val="BEBEBE"/>
                      </a:solidFill>
                      <a:prstDash val="solid"/>
                    </a:lnB>
                  </a:tcPr>
                </a:tc>
                <a:tc>
                  <a:txBody>
                    <a:bodyPr/>
                    <a:lstStyle/>
                    <a:p>
                      <a:pPr>
                        <a:lnSpc>
                          <a:spcPct val="100000"/>
                        </a:lnSpc>
                        <a:spcBef>
                          <a:spcPts val="30"/>
                        </a:spcBef>
                      </a:pPr>
                      <a:endParaRPr sz="1650">
                        <a:latin typeface="Times New Roman" panose="02020603050405020304"/>
                        <a:cs typeface="Times New Roman" panose="02020603050405020304"/>
                      </a:endParaRPr>
                    </a:p>
                    <a:p>
                      <a:pPr marL="160020">
                        <a:lnSpc>
                          <a:spcPct val="100000"/>
                        </a:lnSpc>
                      </a:pPr>
                      <a:r>
                        <a:rPr sz="1600" spc="-5" dirty="0">
                          <a:latin typeface="Times New Roman" panose="02020603050405020304"/>
                          <a:cs typeface="Times New Roman" panose="02020603050405020304"/>
                        </a:rPr>
                        <a:t>P3</a:t>
                      </a:r>
                      <a:endParaRPr sz="1600">
                        <a:latin typeface="Times New Roman" panose="02020603050405020304"/>
                        <a:cs typeface="Times New Roman" panose="02020603050405020304"/>
                      </a:endParaRPr>
                    </a:p>
                  </a:txBody>
                  <a:tcPr marL="0" marR="0" marT="3810" marB="0">
                    <a:lnR w="28575">
                      <a:solidFill>
                        <a:srgbClr val="BEBEBE"/>
                      </a:solidFill>
                      <a:prstDash val="solid"/>
                    </a:lnR>
                    <a:lnB w="53975">
                      <a:solidFill>
                        <a:srgbClr val="BEBEBE"/>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28575">
                      <a:solidFill>
                        <a:srgbClr val="BEBEBE"/>
                      </a:solidFill>
                      <a:prstDash val="solid"/>
                    </a:lnL>
                    <a:lnB w="53975">
                      <a:solidFill>
                        <a:srgbClr val="BEBEBE"/>
                      </a:solidFill>
                      <a:prstDash val="solid"/>
                    </a:lnB>
                  </a:tcPr>
                </a:tc>
              </a:tr>
              <a:tr h="863600">
                <a:tc>
                  <a:txBody>
                    <a:bodyPr/>
                    <a:lstStyle/>
                    <a:p>
                      <a:pPr>
                        <a:lnSpc>
                          <a:spcPct val="100000"/>
                        </a:lnSpc>
                      </a:pPr>
                      <a:endParaRPr sz="1700">
                        <a:latin typeface="Times New Roman" panose="02020603050405020304"/>
                        <a:cs typeface="Times New Roman" panose="02020603050405020304"/>
                      </a:endParaRPr>
                    </a:p>
                    <a:p>
                      <a:pPr marL="136525">
                        <a:lnSpc>
                          <a:spcPct val="100000"/>
                        </a:lnSpc>
                        <a:spcBef>
                          <a:spcPts val="1210"/>
                        </a:spcBef>
                      </a:pPr>
                      <a:r>
                        <a:rPr sz="1600" dirty="0">
                          <a:latin typeface="Times New Roman" panose="02020603050405020304"/>
                          <a:cs typeface="Times New Roman" panose="02020603050405020304"/>
                        </a:rPr>
                        <a:t>J2:</a:t>
                      </a:r>
                      <a:endParaRPr sz="1600">
                        <a:latin typeface="Times New Roman" panose="02020603050405020304"/>
                        <a:cs typeface="Times New Roman" panose="02020603050405020304"/>
                      </a:endParaRPr>
                    </a:p>
                  </a:txBody>
                  <a:tcPr marL="0" marR="0" marT="0" marB="0">
                    <a:lnR w="28575">
                      <a:solidFill>
                        <a:srgbClr val="BEBEBE"/>
                      </a:solidFill>
                      <a:prstDash val="solid"/>
                    </a:lnR>
                    <a:lnT w="53975">
                      <a:solidFill>
                        <a:srgbClr val="BEBEBE"/>
                      </a:solidFill>
                      <a:prstDash val="solid"/>
                    </a:lnT>
                    <a:lnB w="53975">
                      <a:solidFill>
                        <a:srgbClr val="BEBEBE"/>
                      </a:solidFill>
                      <a:prstDash val="solid"/>
                    </a:lnB>
                  </a:tcPr>
                </a:tc>
                <a:tc>
                  <a:txBody>
                    <a:bodyPr/>
                    <a:lstStyle/>
                    <a:p>
                      <a:pPr>
                        <a:lnSpc>
                          <a:spcPct val="100000"/>
                        </a:lnSpc>
                        <a:spcBef>
                          <a:spcPts val="35"/>
                        </a:spcBef>
                      </a:pPr>
                      <a:endParaRPr sz="2450">
                        <a:latin typeface="Times New Roman" panose="02020603050405020304"/>
                        <a:cs typeface="Times New Roman" panose="02020603050405020304"/>
                      </a:endParaRPr>
                    </a:p>
                    <a:p>
                      <a:pPr marR="163195" algn="r">
                        <a:lnSpc>
                          <a:spcPct val="100000"/>
                        </a:lnSpc>
                        <a:spcBef>
                          <a:spcPts val="5"/>
                        </a:spcBef>
                      </a:pPr>
                      <a:r>
                        <a:rPr sz="1600" dirty="0">
                          <a:latin typeface="Times New Roman" panose="02020603050405020304"/>
                          <a:cs typeface="Times New Roman" panose="02020603050405020304"/>
                        </a:rPr>
                        <a:t>P4</a:t>
                      </a:r>
                      <a:endParaRPr sz="1600">
                        <a:latin typeface="Times New Roman" panose="02020603050405020304"/>
                        <a:cs typeface="Times New Roman" panose="02020603050405020304"/>
                      </a:endParaRPr>
                    </a:p>
                  </a:txBody>
                  <a:tcPr marL="0" marR="0" marT="4445" marB="0">
                    <a:lnL w="28575">
                      <a:solidFill>
                        <a:srgbClr val="BEBEBE"/>
                      </a:solidFill>
                      <a:prstDash val="solid"/>
                    </a:lnL>
                    <a:lnT w="53975">
                      <a:solidFill>
                        <a:srgbClr val="BEBEBE"/>
                      </a:solidFill>
                      <a:prstDash val="solid"/>
                    </a:lnT>
                    <a:lnB w="53975">
                      <a:solidFill>
                        <a:srgbClr val="BEBEBE"/>
                      </a:solidFill>
                      <a:prstDash val="solid"/>
                    </a:lnB>
                  </a:tcPr>
                </a:tc>
                <a:tc>
                  <a:txBody>
                    <a:bodyPr/>
                    <a:lstStyle/>
                    <a:p>
                      <a:pPr marL="16510" algn="ctr">
                        <a:lnSpc>
                          <a:spcPts val="1700"/>
                        </a:lnSpc>
                      </a:pPr>
                      <a:r>
                        <a:rPr sz="1600" spc="-5" dirty="0">
                          <a:latin typeface="Times New Roman" panose="02020603050405020304"/>
                          <a:cs typeface="Times New Roman" panose="02020603050405020304"/>
                        </a:rPr>
                        <a:t>Iteration </a:t>
                      </a:r>
                      <a:r>
                        <a:rPr sz="1600" i="1" dirty="0">
                          <a:latin typeface="Times New Roman" panose="02020603050405020304"/>
                          <a:cs typeface="Times New Roman" panose="02020603050405020304"/>
                        </a:rPr>
                        <a:t>n2 </a:t>
                      </a:r>
                      <a:r>
                        <a:rPr sz="1600" dirty="0">
                          <a:latin typeface="Times New Roman" panose="02020603050405020304"/>
                          <a:cs typeface="Times New Roman" panose="02020603050405020304"/>
                        </a:rPr>
                        <a:t>for</a:t>
                      </a:r>
                      <a:r>
                        <a:rPr sz="1600" spc="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J2</a:t>
                      </a:r>
                      <a:endParaRPr sz="1600">
                        <a:latin typeface="Times New Roman" panose="02020603050405020304"/>
                        <a:cs typeface="Times New Roman" panose="02020603050405020304"/>
                      </a:endParaRPr>
                    </a:p>
                    <a:p>
                      <a:pPr marL="33655" algn="ctr">
                        <a:lnSpc>
                          <a:spcPct val="100000"/>
                        </a:lnSpc>
                        <a:spcBef>
                          <a:spcPts val="1270"/>
                        </a:spcBef>
                        <a:tabLst>
                          <a:tab pos="821055" algn="l"/>
                        </a:tabLst>
                      </a:pPr>
                      <a:r>
                        <a:rPr sz="1600" spc="-5" dirty="0">
                          <a:latin typeface="Times New Roman" panose="02020603050405020304"/>
                          <a:cs typeface="Times New Roman" panose="02020603050405020304"/>
                        </a:rPr>
                        <a:t>P3	P2</a:t>
                      </a:r>
                      <a:endParaRPr sz="1600">
                        <a:latin typeface="Times New Roman" panose="02020603050405020304"/>
                        <a:cs typeface="Times New Roman" panose="02020603050405020304"/>
                      </a:endParaRPr>
                    </a:p>
                  </a:txBody>
                  <a:tcPr marL="0" marR="0" marT="0" marB="0">
                    <a:lnT w="53975">
                      <a:solidFill>
                        <a:srgbClr val="BEBEBE"/>
                      </a:solidFill>
                      <a:prstDash val="solid"/>
                    </a:lnT>
                    <a:lnB w="53975">
                      <a:solidFill>
                        <a:srgbClr val="BEBEBE"/>
                      </a:solidFill>
                      <a:prstDash val="solid"/>
                    </a:lnB>
                  </a:tcPr>
                </a:tc>
                <a:tc>
                  <a:txBody>
                    <a:bodyPr/>
                    <a:lstStyle/>
                    <a:p>
                      <a:pPr>
                        <a:lnSpc>
                          <a:spcPct val="100000"/>
                        </a:lnSpc>
                      </a:pPr>
                      <a:endParaRPr sz="1700">
                        <a:latin typeface="Times New Roman" panose="02020603050405020304"/>
                        <a:cs typeface="Times New Roman" panose="02020603050405020304"/>
                      </a:endParaRPr>
                    </a:p>
                    <a:p>
                      <a:pPr marL="146050">
                        <a:lnSpc>
                          <a:spcPct val="100000"/>
                        </a:lnSpc>
                        <a:spcBef>
                          <a:spcPts val="1140"/>
                        </a:spcBef>
                      </a:pPr>
                      <a:r>
                        <a:rPr sz="1600" spc="-5" dirty="0">
                          <a:latin typeface="Times New Roman" panose="02020603050405020304"/>
                          <a:cs typeface="Times New Roman" panose="02020603050405020304"/>
                        </a:rPr>
                        <a:t>P1</a:t>
                      </a:r>
                      <a:endParaRPr sz="1600">
                        <a:latin typeface="Times New Roman" panose="02020603050405020304"/>
                        <a:cs typeface="Times New Roman" panose="02020603050405020304"/>
                      </a:endParaRPr>
                    </a:p>
                  </a:txBody>
                  <a:tcPr marL="0" marR="0" marT="0" marB="0">
                    <a:lnR w="28575">
                      <a:solidFill>
                        <a:srgbClr val="BEBEBE"/>
                      </a:solidFill>
                      <a:prstDash val="solid"/>
                    </a:lnR>
                    <a:lnT w="53975">
                      <a:solidFill>
                        <a:srgbClr val="BEBEBE"/>
                      </a:solidFill>
                      <a:prstDash val="solid"/>
                    </a:lnT>
                    <a:lnB w="53975">
                      <a:solidFill>
                        <a:srgbClr val="BEBEBE"/>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28575">
                      <a:solidFill>
                        <a:srgbClr val="BEBEBE"/>
                      </a:solidFill>
                      <a:prstDash val="solid"/>
                    </a:lnL>
                    <a:lnT w="53975">
                      <a:solidFill>
                        <a:srgbClr val="BEBEBE"/>
                      </a:solidFill>
                      <a:prstDash val="solid"/>
                    </a:lnT>
                    <a:lnB w="53975">
                      <a:solidFill>
                        <a:srgbClr val="BEBEBE"/>
                      </a:solidFill>
                      <a:prstDash val="solid"/>
                    </a:lnB>
                  </a:tcPr>
                </a:tc>
              </a:tr>
              <a:tr h="1267460">
                <a:tc>
                  <a:txBody>
                    <a:bodyPr/>
                    <a:lstStyle/>
                    <a:p>
                      <a:pPr>
                        <a:lnSpc>
                          <a:spcPct val="100000"/>
                        </a:lnSpc>
                      </a:pPr>
                      <a:endParaRPr sz="2500">
                        <a:latin typeface="Times New Roman" panose="02020603050405020304"/>
                        <a:cs typeface="Times New Roman" panose="02020603050405020304"/>
                      </a:endParaRPr>
                    </a:p>
                    <a:p>
                      <a:pPr marL="150495">
                        <a:lnSpc>
                          <a:spcPct val="100000"/>
                        </a:lnSpc>
                      </a:pPr>
                      <a:r>
                        <a:rPr sz="1600" dirty="0">
                          <a:latin typeface="Times New Roman" panose="02020603050405020304"/>
                          <a:cs typeface="Times New Roman" panose="02020603050405020304"/>
                        </a:rPr>
                        <a:t>J1:</a:t>
                      </a:r>
                      <a:endParaRPr sz="1600">
                        <a:latin typeface="Times New Roman" panose="02020603050405020304"/>
                        <a:cs typeface="Times New Roman" panose="02020603050405020304"/>
                      </a:endParaRPr>
                    </a:p>
                  </a:txBody>
                  <a:tcPr marL="0" marR="0" marT="0" marB="0">
                    <a:lnR w="28575">
                      <a:solidFill>
                        <a:srgbClr val="BEBEBE"/>
                      </a:solidFill>
                      <a:prstDash val="solid"/>
                    </a:lnR>
                    <a:lnT w="53975">
                      <a:solidFill>
                        <a:srgbClr val="BEBEBE"/>
                      </a:solidFill>
                      <a:prstDash val="solid"/>
                    </a:lnT>
                  </a:tcPr>
                </a:tc>
                <a:tc gridSpan="3">
                  <a:txBody>
                    <a:bodyPr/>
                    <a:lstStyle/>
                    <a:p>
                      <a:pPr marL="123825" algn="ctr">
                        <a:lnSpc>
                          <a:spcPts val="1730"/>
                        </a:lnSpc>
                      </a:pPr>
                      <a:r>
                        <a:rPr sz="1600" spc="-5" dirty="0">
                          <a:latin typeface="Times New Roman" panose="02020603050405020304"/>
                          <a:cs typeface="Times New Roman" panose="02020603050405020304"/>
                        </a:rPr>
                        <a:t>Iteration </a:t>
                      </a:r>
                      <a:r>
                        <a:rPr sz="1600" i="1" dirty="0">
                          <a:latin typeface="Times New Roman" panose="02020603050405020304"/>
                          <a:cs typeface="Times New Roman" panose="02020603050405020304"/>
                        </a:rPr>
                        <a:t>n1 </a:t>
                      </a:r>
                      <a:r>
                        <a:rPr sz="1600" dirty="0">
                          <a:latin typeface="Times New Roman" panose="02020603050405020304"/>
                          <a:cs typeface="Times New Roman" panose="02020603050405020304"/>
                        </a:rPr>
                        <a:t>for</a:t>
                      </a:r>
                      <a:r>
                        <a:rPr sz="1600" spc="3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J1</a:t>
                      </a:r>
                      <a:endParaRPr sz="1600">
                        <a:latin typeface="Times New Roman" panose="02020603050405020304"/>
                        <a:cs typeface="Times New Roman" panose="02020603050405020304"/>
                      </a:endParaRPr>
                    </a:p>
                    <a:p>
                      <a:pPr marL="40640" algn="ctr">
                        <a:lnSpc>
                          <a:spcPct val="100000"/>
                        </a:lnSpc>
                        <a:spcBef>
                          <a:spcPts val="1260"/>
                        </a:spcBef>
                        <a:tabLst>
                          <a:tab pos="831215" algn="l"/>
                          <a:tab pos="1619250" algn="l"/>
                          <a:tab pos="2351405" algn="l"/>
                        </a:tabLst>
                      </a:pPr>
                      <a:r>
                        <a:rPr sz="2400" spc="-7" baseline="3000" dirty="0">
                          <a:latin typeface="Times New Roman" panose="02020603050405020304"/>
                          <a:cs typeface="Times New Roman" panose="02020603050405020304"/>
                        </a:rPr>
                        <a:t>P1	</a:t>
                      </a:r>
                      <a:r>
                        <a:rPr sz="1600" spc="-5" dirty="0">
                          <a:latin typeface="Times New Roman" panose="02020603050405020304"/>
                          <a:cs typeface="Times New Roman" panose="02020603050405020304"/>
                        </a:rPr>
                        <a:t>P2	P3	</a:t>
                      </a:r>
                      <a:r>
                        <a:rPr sz="2400" spc="-7" baseline="-3000" dirty="0">
                          <a:latin typeface="Times New Roman" panose="02020603050405020304"/>
                          <a:cs typeface="Times New Roman" panose="02020603050405020304"/>
                        </a:rPr>
                        <a:t>P4</a:t>
                      </a:r>
                      <a:endParaRPr sz="2400" baseline="-3000">
                        <a:latin typeface="Times New Roman" panose="02020603050405020304"/>
                        <a:cs typeface="Times New Roman" panose="02020603050405020304"/>
                      </a:endParaRPr>
                    </a:p>
                    <a:p>
                      <a:pPr>
                        <a:lnSpc>
                          <a:spcPct val="100000"/>
                        </a:lnSpc>
                        <a:spcBef>
                          <a:spcPts val="40"/>
                        </a:spcBef>
                      </a:pPr>
                      <a:endParaRPr sz="2600">
                        <a:latin typeface="Times New Roman" panose="02020603050405020304"/>
                        <a:cs typeface="Times New Roman" panose="02020603050405020304"/>
                      </a:endParaRPr>
                    </a:p>
                    <a:p>
                      <a:pPr algn="ctr">
                        <a:lnSpc>
                          <a:spcPct val="100000"/>
                        </a:lnSpc>
                      </a:pPr>
                      <a:r>
                        <a:rPr sz="1600" spc="-5" dirty="0">
                          <a:latin typeface="Times New Roman" panose="02020603050405020304"/>
                          <a:cs typeface="Times New Roman" panose="02020603050405020304"/>
                        </a:rPr>
                        <a:t>An Iteration of Graph</a:t>
                      </a:r>
                      <a:r>
                        <a:rPr sz="1600" spc="5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Processing</a:t>
                      </a:r>
                      <a:endParaRPr sz="1600">
                        <a:latin typeface="Times New Roman" panose="02020603050405020304"/>
                        <a:cs typeface="Times New Roman" panose="02020603050405020304"/>
                      </a:endParaRPr>
                    </a:p>
                  </a:txBody>
                  <a:tcPr marL="0" marR="0" marT="0" marB="0">
                    <a:lnL w="28575">
                      <a:solidFill>
                        <a:srgbClr val="BEBEBE"/>
                      </a:solidFill>
                      <a:prstDash val="solid"/>
                    </a:lnL>
                    <a:lnR w="28575">
                      <a:solidFill>
                        <a:srgbClr val="BEBEBE"/>
                      </a:solidFill>
                      <a:prstDash val="solid"/>
                    </a:lnR>
                    <a:lnT w="53975">
                      <a:solidFill>
                        <a:srgbClr val="BEBEBE"/>
                      </a:solidFill>
                      <a:prstDash val="solid"/>
                    </a:lnT>
                  </a:tcPr>
                </a:tc>
                <a:tc hMerge="1">
                  <a:tcPr marL="0" marR="0" marT="0" marB="0"/>
                </a:tc>
                <a:tc hMerge="1">
                  <a:tcPr marL="0" marR="0" marT="0" marB="0"/>
                </a:tc>
                <a:tc>
                  <a:txBody>
                    <a:bodyPr/>
                    <a:lstStyle/>
                    <a:p>
                      <a:pPr>
                        <a:lnSpc>
                          <a:spcPct val="100000"/>
                        </a:lnSpc>
                      </a:pPr>
                      <a:endParaRPr sz="1700">
                        <a:latin typeface="Times New Roman" panose="02020603050405020304"/>
                        <a:cs typeface="Times New Roman" panose="02020603050405020304"/>
                      </a:endParaRPr>
                    </a:p>
                  </a:txBody>
                  <a:tcPr marL="0" marR="0" marT="0" marB="0">
                    <a:lnL w="28575">
                      <a:solidFill>
                        <a:srgbClr val="BEBEBE"/>
                      </a:solidFill>
                      <a:prstDash val="solid"/>
                    </a:lnL>
                    <a:lnT w="53975">
                      <a:solidFill>
                        <a:srgbClr val="BEBEBE"/>
                      </a:solidFill>
                      <a:prstDash val="solid"/>
                    </a:lnT>
                  </a:tcPr>
                </a:tc>
              </a:tr>
            </a:tbl>
          </a:graphicData>
        </a:graphic>
      </p:graphicFrame>
      <p:sp>
        <p:nvSpPr>
          <p:cNvPr id="21" name="object 21"/>
          <p:cNvSpPr/>
          <p:nvPr/>
        </p:nvSpPr>
        <p:spPr>
          <a:xfrm>
            <a:off x="7765432" y="57723"/>
            <a:ext cx="1355463" cy="931275"/>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183194" y="213985"/>
            <a:ext cx="891036" cy="376559"/>
          </a:xfrm>
          <a:prstGeom prst="rect">
            <a:avLst/>
          </a:prstGeom>
          <a:blipFill>
            <a:blip r:embed="rId3" cstate="print"/>
            <a:stretch>
              <a:fillRect/>
            </a:stretch>
          </a:blipFill>
        </p:spPr>
        <p:txBody>
          <a:bodyPr wrap="square" lIns="0" tIns="0" rIns="0" bIns="0" rtlCol="0"/>
          <a:lstStyle/>
          <a:p/>
        </p:txBody>
      </p:sp>
      <p:sp>
        <p:nvSpPr>
          <p:cNvPr id="23" name="object 23"/>
          <p:cNvSpPr txBox="1"/>
          <p:nvPr/>
        </p:nvSpPr>
        <p:spPr>
          <a:xfrm>
            <a:off x="402742" y="4835123"/>
            <a:ext cx="4318635" cy="1449705"/>
          </a:xfrm>
          <a:prstGeom prst="rect">
            <a:avLst/>
          </a:prstGeom>
        </p:spPr>
        <p:txBody>
          <a:bodyPr vert="horz" wrap="square" lIns="0" tIns="95885" rIns="0" bIns="0" rtlCol="0">
            <a:spAutoFit/>
          </a:bodyPr>
          <a:lstStyle/>
          <a:p>
            <a:pPr marL="3889375">
              <a:lnSpc>
                <a:spcPct val="100000"/>
              </a:lnSpc>
              <a:spcBef>
                <a:spcPts val="755"/>
              </a:spcBef>
            </a:pPr>
            <a:r>
              <a:rPr sz="1600" spc="-70" dirty="0">
                <a:latin typeface="Times New Roman" panose="02020603050405020304"/>
                <a:cs typeface="Times New Roman" panose="02020603050405020304"/>
              </a:rPr>
              <a:t>T</a:t>
            </a:r>
            <a:r>
              <a:rPr sz="1600" spc="-5" dirty="0">
                <a:latin typeface="Times New Roman" panose="02020603050405020304"/>
                <a:cs typeface="Times New Roman" panose="02020603050405020304"/>
              </a:rPr>
              <a:t>i</a:t>
            </a:r>
            <a:r>
              <a:rPr sz="1600" spc="-35" dirty="0">
                <a:latin typeface="Times New Roman" panose="02020603050405020304"/>
                <a:cs typeface="Times New Roman" panose="02020603050405020304"/>
              </a:rPr>
              <a:t>m</a:t>
            </a:r>
            <a:r>
              <a:rPr sz="1600" spc="-5" dirty="0">
                <a:latin typeface="Times New Roman" panose="02020603050405020304"/>
                <a:cs typeface="Times New Roman" panose="02020603050405020304"/>
              </a:rPr>
              <a:t>e</a:t>
            </a:r>
            <a:endParaRPr sz="1600">
              <a:latin typeface="Times New Roman" panose="02020603050405020304"/>
              <a:cs typeface="Times New Roman" panose="02020603050405020304"/>
            </a:endParaRPr>
          </a:p>
          <a:p>
            <a:pPr marL="299085" marR="36830" indent="-286385" algn="just">
              <a:lnSpc>
                <a:spcPct val="100000"/>
              </a:lnSpc>
              <a:buFont typeface="Wingdings" panose="05000000000000000000"/>
              <a:buChar char=""/>
              <a:tabLst>
                <a:tab pos="299720" algn="l"/>
              </a:tabLst>
            </a:pPr>
            <a:r>
              <a:rPr sz="1800" dirty="0">
                <a:latin typeface="Arial" panose="020B0604020202020204"/>
                <a:cs typeface="Arial" panose="020B0604020202020204"/>
              </a:rPr>
              <a:t>CGP作业沿着不同的图形路径以单独的方式访问共享图分区</a:t>
            </a:r>
            <a:endParaRPr sz="1800" dirty="0">
              <a:latin typeface="Arial" panose="020B0604020202020204"/>
              <a:cs typeface="Arial" panose="020B0604020202020204"/>
            </a:endParaRPr>
          </a:p>
          <a:p>
            <a:pPr marL="299085" marR="36830" indent="-286385" algn="just">
              <a:lnSpc>
                <a:spcPct val="100000"/>
              </a:lnSpc>
              <a:buFont typeface="Wingdings" panose="05000000000000000000"/>
              <a:buChar char=""/>
              <a:tabLst>
                <a:tab pos="299720" algn="l"/>
              </a:tabLst>
            </a:pPr>
            <a:r>
              <a:rPr sz="1800" dirty="0">
                <a:latin typeface="Arial" panose="020B0604020202020204"/>
                <a:cs typeface="Arial" panose="020B0604020202020204"/>
              </a:rPr>
              <a:t>每个分区的处理时间对于不同的作业是不同的</a:t>
            </a:r>
            <a:endParaRPr sz="1800" dirty="0">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8144</Words>
  <Application>WPS 演示</Application>
  <PresentationFormat>On-screen Show (4:3)</PresentationFormat>
  <Paragraphs>1236</Paragraphs>
  <Slides>40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Arial</vt:lpstr>
      <vt:lpstr>Times New Roman</vt:lpstr>
      <vt:lpstr>Wingdings</vt:lpstr>
      <vt:lpstr>Calibri</vt:lpstr>
      <vt:lpstr>微软雅黑</vt:lpstr>
      <vt:lpstr>Arial Unicode MS</vt:lpstr>
      <vt:lpstr>Trebuchet MS</vt:lpstr>
      <vt:lpstr>Droid Sans Fallback</vt:lpstr>
      <vt:lpstr>Segoe Print</vt:lpstr>
      <vt:lpstr>Office Theme</vt:lpstr>
      <vt:lpstr>CGraph: A Correlations-aware  Approach for Efficient Concurrent  Iterative Graph Processing  CGraph：一种高效的并发迭代图处理的相关感知方法</vt:lpstr>
      <vt:lpstr>PowerPoint 演示文稿</vt:lpstr>
      <vt:lpstr>CGP的工作是什么 </vt:lpstr>
      <vt:lpstr>CGP的工作是什么</vt:lpstr>
      <vt:lpstr>CGP的工作是什么 </vt:lpstr>
      <vt:lpstr>CGP的工作是什么</vt:lpstr>
      <vt:lpstr>CGP的工作是什么 </vt:lpstr>
      <vt:lpstr>Challenges: CGP作业中的数据访问问题</vt:lpstr>
      <vt:lpstr>Challenges: 例子</vt:lpstr>
      <vt:lpstr>Motivations</vt:lpstr>
      <vt:lpstr>Motivations</vt:lpstr>
      <vt:lpstr>Motivations</vt:lpstr>
      <vt:lpstr>Motivations</vt:lpstr>
      <vt:lpstr>PowerPoint 演示文稿</vt:lpstr>
      <vt:lpstr>Existing Graph Processing Systems</vt:lpstr>
      <vt:lpstr>Existing Graph Processing Systems</vt:lpstr>
      <vt:lpstr>Existing Graph Processing Systems</vt:lpstr>
      <vt:lpstr>Part 3</vt:lpstr>
      <vt:lpstr>主要目标</vt:lpstr>
      <vt:lpstr>Data-centric LTP Execution Model</vt:lpstr>
      <vt:lpstr>Data-centric LTP Execution Model</vt:lpstr>
      <vt:lpstr>Data-centric LTP Execution Model</vt:lpstr>
      <vt:lpstr>Data-centric LTP Execution Model</vt:lpstr>
      <vt:lpstr>Data-centric LTP Execution Model</vt:lpstr>
      <vt:lpstr>Illustration of Our LTP Model</vt:lpstr>
      <vt:lpstr>Implementations: Graph Storage for Multiple CGP Jobs</vt:lpstr>
      <vt:lpstr>Implementations：存储不断变化的图形结构的细节</vt:lpstr>
      <vt:lpstr>Implementations：Load of Partitions</vt:lpstr>
      <vt:lpstr>Implementations：Load of Partitions</vt:lpstr>
      <vt:lpstr>Implementations：图形分区的并行处理</vt:lpstr>
      <vt:lpstr>Implementations：图形分区的并行处理 </vt:lpstr>
      <vt:lpstr>Implementations：顶点状态同步</vt:lpstr>
      <vt:lpstr>PowerPoint 演示文稿</vt:lpstr>
      <vt:lpstr>Evaluation</vt:lpstr>
      <vt:lpstr>Evaluation</vt:lpstr>
      <vt:lpstr>Evaluation</vt:lpstr>
      <vt:lpstr>Evaluation</vt:lpstr>
      <vt:lpstr>PowerPoint 演示文稿</vt:lpstr>
      <vt:lpstr>Conclusions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USENIX ATC 2018</dc:title>
  <dc:creator>Jin Hai</dc:creator>
  <cp:lastModifiedBy>海蓝1419315050</cp:lastModifiedBy>
  <cp:revision>4</cp:revision>
  <dcterms:created xsi:type="dcterms:W3CDTF">2018-10-19T03:12:00Z</dcterms:created>
  <dcterms:modified xsi:type="dcterms:W3CDTF">2018-10-24T03:35:12Z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2018-07-13T00:00:00Z</vt:filetime>
  </property>
  <property fmtid="{D5CDD505-2E9C-101B-9397-08002B2CF9AE}" pid="3" name="Creator">
    <vt:lpwstr>Microsoft® PowerPoint® 2016</vt:lpwstr>
  </property>
  <property fmtid="{D5CDD505-2E9C-101B-9397-08002B2CF9AE}" pid="4" name="LastSaved">
    <vt:filetime>2018-10-19T00:00:00Z</vt:filetime>
  </property>
  <property fmtid="{D5CDD505-2E9C-101B-9397-08002B2CF9AE}" pid="5" name="KSOProductBuildVer">
    <vt:lpwstr>2052-10.1.0.7520</vt:lpwstr>
  </property>
</Properties>
</file>