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7"/>
  </p:notesMasterIdLst>
  <p:handoutMasterIdLst>
    <p:handoutMasterId r:id="rId8"/>
  </p:handoutMasterIdLst>
  <p:sldIdLst>
    <p:sldId id="663" r:id="rId3"/>
    <p:sldId id="742" r:id="rId4"/>
    <p:sldId id="741" r:id="rId5"/>
    <p:sldId id="743" r:id="rId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38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E7"/>
    <a:srgbClr val="99FFCC"/>
    <a:srgbClr val="CCFFCC"/>
    <a:srgbClr val="FF6699"/>
    <a:srgbClr val="CCCCFF"/>
    <a:srgbClr val="9999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08"/>
  </p:normalViewPr>
  <p:slideViewPr>
    <p:cSldViewPr snapToObjects="1" showGuides="1">
      <p:cViewPr>
        <p:scale>
          <a:sx n="73" d="100"/>
          <a:sy n="73" d="100"/>
        </p:scale>
        <p:origin x="-307" y="-499"/>
      </p:cViewPr>
      <p:guideLst>
        <p:guide orient="horz" pos="2168"/>
        <p:guide pos="38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‹#›</a:t>
            </a:fld>
            <a:endParaRPr lang="en-US" altLang="zh-CN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1:07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13 8714,'-3'-2'1105,"2"0"-506,-1 1 0,0 0 0,1 0 0,-1 0 0,0 0-1,0 0 1,1 0 0,-4-1 0,4 2-501,1 0-1,0 0 1,-1 0 0,1 0 0,0 0 0,-1 0-1,1 0 1,0 0 0,-1 0 0,1 1 0,0-1 0,-1 0-1,1 0 1,0 0 0,-1 0 0,1 0 0,0 1-1,0-1 1,-1 0 0,1 0 0,0 1 0,-1-1-1,1 1 56,-1 0 0,0 0 0,1 0 0,-1 0 0,1 1 0,0-1 0,-1 0 0,1 0 0,0 0 0,0 2 0,-1 17 620,0 1-1,5 35 0,-1-19-476,2 60 52,-5 0 1,-18 139 0,-23 36-195,25-189-92,-33 98 0,46-173-55,2-6-1,0 0 0,1 1 0,-1-1 0,0 0 0,1 0 0,-1 0 0,1 0 0,0 1 0,0-1 0,0 0 0,0 5 0,0-7-3,0 0 0,0 0 1,0 1-1,0-1 0,0 0 0,0 1 1,0-1-1,0 0 0,1 0 0,-1 1 1,0-1-1,0 0 0,0 1 0,0-1 1,0 0-1,0 0 0,1 1 0,-1-1 1,0 0-1,0 0 0,0 0 0,0 1 0,1-1 1,-1 0-1,0 0 0,0 0 0,1 1 1,-1-1-1,0 0 0,0 0 0,1 0 1,-1 0-1,0 0 0,1 0 0,-1 0 1,0 0-1,0 0 0,1 0 0,-1 0 1,0 0-1,1 0 0,-1 0 0,12-10 210,-2 0-91,0 1 1,0 1-1,0 0 1,1 0-1,0 1 1,24-11-1,81-26 285,-2 1-241,144-69 22,-233 105-132,-22 8-1,-14 4-8,8-3-59,-1-1 0,0 0-1,0 0 1,0 0 0,0-1-1,0 1 1,1-1 0,-1 0-1,0 0 1,0 0 0,-6-2-1,10 2 11,0 0 0,0 0-1,0 0 1,0 0 0,0 0-1,-1 0 1,1 0-1,0 0 1,0 0 0,0-1-1,0 1 1,0 0 0,0 0-1,0 0 1,0 0-1,0 0 1,-1 0 0,1 0-1,0-1 1,0 1 0,0 0-1,0 0 1,0 0-1,0 0 1,0 0 0,0-1-1,0 1 1,0 0 0,0 0-1,0 0 1,0 0-1,0 0 1,0-1 0,0 1-1,0 0 1,0 0 0,0 0-1,1 0 1,-1 0-1,0 0 1,0-1 0,0 1-1,0 0 1,0 0 0,0 0-1,0 0 1,0 0-1,0 0 1,1 0 0,-1 0-1,0-1 1,0 1 0,0 0-1,0 0 1,0 0-1,0 0 1,1 0 0,-1 0-1,16-18-101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0:4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115 149 5809,'-98'-55'3689,"97"55"-3561,-1-1 1,1 0-1,0 1 0,0-1 1,0 0-1,0 0 0,0 0 1,0 0-1,0 0 0,0 0 1,0 0-1,0 0 0,1 0 1,-1 0-1,0-1 0,0-1 1,1 3-71,0 0-1,0-1 1,0 1 0,1-1 0,-1 1 0,0-1 0,0 1 0,0-1 0,0 1 0,1-1 0,-1 1-1,0 0 1,1-1 0,-1 1 0,0 0 0,1-1 0,-1 1 0,0 0 0,1-1 0,-1 1 0,1-1-1,2-1 368,2-4-37,1 1 1,0 0-1,0 0 1,0 1-1,1 0 1,-1 0 0,1 0-1,0 1 1,0 0-1,1 0 1,9-2-1,1 1-159,-1 0-1,1 2 0,30-2 0,-40 4-194,0 0-1,0 1 1,0 0-1,0 0 0,0 0 1,0 1-1,0 0 1,-1 1-1,1 0 0,8 4 1,-12-4-25,1 0 1,-1 0 0,0 0-1,0 0 1,0 1-1,0 0 1,-1 0 0,1 0-1,-1 0 1,0 1 0,-1-1-1,1 1 1,-1-1-1,1 1 1,-2 0 0,3 5-1,-2 0 10,1 0 0,-2 1 0,1-1-1,-2 0 1,0 18 0,-9 51 91,1-18-245,8-59 128,-1 0-1,1 0 0,0-1 1,0 1-1,0 0 1,0 0-1,0 0 0,1 0 1,-1 0-1,0 0 1,1 0-1,0 0 0,-1 0 1,1-1-1,0 1 1,0 0-1,0 0 0,0-1 1,2 3-1,-2-3-8,0-1 0,0 1 0,1-1 0,-1 1 0,0-1 0,0 0 0,1 1 0,-1-1 0,0 0 1,2 0-1,-3 0 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5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3201,'-3'55'2727,"7"70"-1,21 51-594,65 172-409,-27-87-964,-29-105-537,-7-38-113,-17-73-78,-3-14-9,0 1 1,1 37 0,-14 67 29,0-46-15,6-80-32,-2 38 44,7 67 0,-4-108-44,0-1 1,-1 0 0,1-1 0,-1 1 0,0 0 0,-1 6 1,1-11-5,-1 1 1,1 0 0,-1-1 0,1 1 0,-1 0 0,0-1 0,0 1 0,0-1 0,0 1-1,0-1 1,0 1 0,0-1 0,0 0 0,0 1 0,-1-1 0,1 0 0,0 0-1,-1 0 1,1 0 0,-1 0 0,-2 1 0,1-1 1,0 0 0,0 0 0,0 0 0,0-1 0,0 1 1,-1-1-1,1 1 0,0-1 0,0 0 0,0 0 0,-5-1 0,-17 0 11,24 1 1,-1 0-220,0 1 0,0-1 0,0 0 0,0 0 1,0 0-1,0 0 0,-1 0 0,1-1 0,0 1 0,-2-1 0,-3-1-650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5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4 430 5089,'-1'-4'700,"0"1"0,0-1 1,1 1-1,-1 0 0,1-8 0,0 11-655,0 0 1,0-1-1,0 1 1,0 0-1,0 0 0,0-1 1,0 1-1,0 0 1,1 0-1,-1 0 1,0-1-1,0 1 0,0 0 1,0 0-1,0 0 1,1-1-1,-1 1 0,0 0 1,0 0-1,0 0 1,0 0-1,1-1 1,-1 1-1,0 0 0,0 0 1,0 0-1,1 0 1,-1 0-1,0 0 0,0 0 1,1 0-1,9 1 544,12 11-116,4 10-43,32 36 0,-32-32-234,126 132 866,-119-114-792,-25-32-112,18 19-1,6-3 176,-26-22-206,0-1 0,1 0 1,12 8-1,-16-12-82,-1 0 1,0 0-1,0 0 0,1 0 1,-1-1-1,0 1 0,1-1 1,-1 1-1,1-1 0,-1 0 1,1 0-1,-1 0 0,0 0 1,1 0-1,-1-1 0,1 1 1,2-2-1,-4 2-15,0-1-1,0 1 1,0-1 0,0 1-1,0-1 1,0 0 0,-1 1-1,1-1 1,0 0-1,0 1 1,-1-1 0,1 0-1,0 0 1,-1 0 0,1 0-1,-1 0 1,1 0-1,-1 0 1,1 0 0,-1 0-1,0-1 1,3-26 423,-3 24-384,1-36 277,1 0 1,16-77 0,78-277 1697,-54 214-1079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5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18 651 1568,'-1'0'339,"-11"-8"3056,12 8-3351,-1 0 0,1 0 0,0 0 0,0 0 0,-1-1 0,1 1 0,0 0 0,0 0 0,0 0 0,-1-1 0,1 1 0,0 0 0,0 0 0,0-1 0,0 1 1,-1 0-1,1 0 0,0-1 0,0 1 0,0 0 0,0-1 0,0 1 0,0 0 0,0-1 0,0 1 0,0 0 0,0 0 0,0-1 0,0 1 0,0 0 0,0-1 0,0 1 0,0 0 0,1 0 0,-1-1 1,0 1-1,0 0 0,0 0 0,0-1 0,0 1 0,1 0 0,-1 0 0,0-1 0,0 1 0,0 0 0,1 0 0,-1 0 0,0 0 0,1-1 0,27-13 78,-2 2-89,56-23 36,-5 14 3,-50 15-2,32-13-1,9-11 277,82-51-1,-92 48-92,27-7 187,-10 4-49,-57 27-307,1 0 0,1 1 1,0 1-1,34-8 0,-21 9-40,-1 2-1,42-1 1,-41 3-18,1-2-1,-1-1 1,45-12-1,94-39 24,-142 45-40,1 1-2,0 1 0,1 1-1,0 2 1,45-3 0,4 4 5,-15 2 14,98-17 0,158-16 106,-278 33-114,117-10 64,-115 11-49,-37 3-24,0-1 0,0-1 0,0 1 1,0-2-1,0 1 0,16-6 0,-19 5 12,-1 1 0,1 0 0,10-1 0,10-3-69,-12 4 17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5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65 2889,'-4'-64'2272,"6"89"-774,21 100 142,1 11-1162,42 422 803,-50-126-1079,-13-211-148,-1-171-37,0 1 25,-2 0 0,-6 56 0,6-107-41,0 0-1,0 1 1,0-1 0,0 0 0,0 0-1,0 0 1,0 0 0,0 0 0,0 0-1,0 0 1,0 0 0,0 0 0,0 0-1,0 1 1,0-1 0,-1 0 0,1 0-1,0 0 1,0 0 0,0 0-1,0 0 1,0 0 0,0 0 0,0 0-1,0 0 1,0 0 0,0 0 0,0 0-1,0 0 1,0 0 0,-1 0 0,1 0-1,0 1 1,0-1 0,0 0 0,0 0-1,0 0 1,0 0 0,0 0 0,0 0-1,0 0 1,0 0 0,-1 0 0,1 0-1,0 0 1,0-1 0,0 1 0,0 0-1,0 0 1,0 0 0,0 0-1,0 0 1,0 0 0,0 0 0,0 0-1,0 0 1,-1 0 0,1 0 0,0 0-1,0 0 1,0 0 0,0 0 0,0 0-1,0-1 1,-4-4 12,1-1-30,1-1 0,0 1-1,1-1 1,-1 1 0,0-11-1,1 9-471,0-1 0,-1 0 0,-4-14 0,-4 1-231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58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75 474 1440,'-49'-87'1341,"38"71"-625,7 13 1252,2 0 119,-3-1-584,5 3-1489,-1 1-1,1 0 1,0 0-1,0 0 1,0 0 0,-1-1-1,1 1 1,0 0-1,0 0 1,0 0 0,-1-1-1,1 1 1,0 0-1,0 0 1,0 0-1,0-1 1,0 1 0,0 0-1,0 0 1,-1-1-1,1 1 1,0 0 0,0-1-1,0 1 1,0 0-1,0 0 1,0-1 0,0 1-1,0 0 1,0 0-1,1-1 1,-1-26 282,0 27-111,0 0-165,0 0 0,0 0-1,0 0 1,1 0-1,-1-1 1,0 1 0,0 0-1,0 0 1,0 0-1,1 0 1,-1 0 0,0 0-1,0 0 1,0 0-1,1 0 1,-1 0-1,0 0 1,0 0 0,0 0-1,1 0 1,-1 0-1,0 1 1,0-1 0,0 0-1,0 0 1,1 0-1,-1 0 1,0 0 0,0 0-1,0 0 1,0 1-1,0-1 1,1 0-1,-1 0 1,0 0 0,0 0-1,0 0 1,0 1-1,0-1 1,0 0 0,0 0-1,0 0 1,0 1-1,1-1 1,13 27 255,1-5-185,-6-9-29,0 0-1,-2 1 1,1 0 0,6 20-1,70 127 308,-79-152-353,-1-3 2,-1 0 0,1 0 0,0 0 0,1 0 0,7 6 0,-10-10-1,-1 0 0,1-1-1,0 0 1,1 1-1,-1-1 1,0 0 0,0 0-1,0 0 1,1 0-1,-1 0 1,0-1 0,1 1-1,-1-1 1,1 0-1,-1 1 1,1-1-1,-1 0 1,4-1 0,-2 0 57,1 0 0,-1 0 1,1 0-1,-1-1 1,0 0-1,0 0 0,0 0 1,0 0-1,0 0 1,0-1-1,0 0 0,-1 0 1,1 0-1,-1 0 1,0-1-1,0 1 0,0-1 1,4-7-1,1-4 149,0-1-1,0-1 1,6-24-1,-14 41-220,52-136 654,11-26-164,-54 142-418,-1 1 0,-1-1-1,0-1 1,-2 1 0,0-1 0,-1 0-1,-2 0 1,1-38 0,-3 56-32,0 0 0,0-1 0,-1 1 0,1 0 0,-1 0 0,0 0 0,-2-5 0,3 8-39,0 0 1,0 0 0,0 0-1,0 0 1,0 0-1,0 0 1,0 0-1,-1 0 1,1 0 0,0 0-1,0 0 1,0 0-1,0 0 1,0 0-1,0 0 1,-1 0-1,1 0 1,0 0 0,0 0-1,0 0 1,0 0-1,0 0 1,0 0-1,0 1 1,0-1-1,0 0 1,-1 0 0,1 0-1,0 0 1,0 0-1,0 0 1,0 0-1,0 0 1,0 1 0,0-1-1,0 0 1,0 0-1,0 0 1,0 0-1,0 0 1,0 0-1,0 1 1,0-1 0,0 0-1,0 0 1,0 0-1,0 0 1,0 0-1,0 0 1,0 0-1,0 1 1,0-1 0,0 0-1,0 0 1,0 0-1,1 0 1,-1 0-1,0 0 1,0 0 0,0 0-1,0 1 1,0-1-1,0 0 1,0 0-1,0 0 2,0 0 0,0 0 0,-1 0-1,1 0 1,0 0 0,0 0 0,0 0-1,-1 0 1,1 0 0,0 0 0,0 0-1,-1 0 1,1 0 0,0 0-1,0 1 1,0-1 0,-1 0 0,1 0-1,0 0 1,0 0 0,0 0 0,0 1-1,-1-1 1,1 0 0,0 0 0,0 0-1,0 0 1,0 1 0,0-1 0,1 14-24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8:0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216 151 7658,'-10'-17'1294,"-37"-54"3943,40 63-4474,1 0-1,-1 1 1,0 0-1,-1 0 1,1 1-1,-14-9 1,20 15-690,1-1 6,-1 0 0,0 1-1,0 0 1,1-1 0,-1 1 0,0-1 0,0 1 0,0 0-1,0 0 1,1 0 0,-1-1 0,-2 1 0,2 0-33,1 1 1,-1-1-1,1 0 0,-1 1 1,1-1-1,-1 1 0,1-1 1,-1 1-1,1-1 0,-1 1 1,1-1-1,0 1 1,-1-1-1,1 1 0,0-1 1,-1 1-1,1 0 0,0-1 1,0 1-1,-1 0 0,1-1 1,0 1-1,0 0 1,0-1-1,0 1 0,0 1 1,-2 24 281,1 35 0,1-31-215,-31 692 483,25-618-556,-8 108 11,6-118-40,-3 71 43,10-127-156,3 1 0,6 45 0,-7-79 0,0 1 1,0-1-1,0 1 1,1-1 0,0 0-1,0 1 1,0-1 0,5 7-1,-6-10 25,0-1 0,0 0 0,1 1 0,-1-1 0,0 0-1,1 0 1,-1 0 0,1 0 0,-1 0 0,1 0 0,0 0 0,-1 0 0,1-1-1,0 1 1,0 0 0,-1-1 0,1 0 0,0 1 0,0-1 0,0 0-1,-1 0 1,1 0 0,0 0 0,2-1 0,1 0-61,1-1 0,-1 1 0,0-1 1,-1-1-1,1 1 0,0-1 0,7-5 0,-11 8 122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8:0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5 226 7410,'-4'-57'3538,"4"56"-3433,0 0 0,-1-1 0,1 1 0,0 0 0,1 0 0,-1-1 0,0 1 0,0 0 0,0 0 0,1 0 0,-1-1 0,1 1 0,-1 0 0,1 0 0,-1 0 0,1 0 1,0 0-1,-1 0 0,1 0 0,0 0 0,0 0 0,0 0 0,-1 0 0,1 1 0,0-1 0,0 0 0,0 1 0,1-1 0,-1 1 0,0-1 0,0 1 0,0-1 0,0 1 0,0 0 0,1-1 0,1 1 1,3-2 298,17-4 662,41-6-1,-31 6-673,506-63 1757,6 33-1561,-429 32-467,173 14-1,-239-4-93,1 1 0,-2 3-1,0 2 1,0 2 0,91 40-1,-122-45-15,0 1-1,0 1 1,-1 0-1,0 1 0,-1 2 1,0-1-1,-1 2 1,-1 0-1,19 25 0,-24-28 0,-1-1-1,0 1 0,-1 0 1,0 1-1,6 16 1,-9-13 2,0 1 0,2 17 0,0 5 8,15 47 17,-10-45-21,20 95 24,-26-115-36,12 52 24,16 141 0,-33-68 11,0-144-38,0 0-1,-9 147 48,-18-4 6,3-24-16,-13 104-83,33-206 91,2 0-319,-2 0 0,-1 0 1,-11 28-1,14-41 50,-1-1 0,1 0 0,-2 0 1,1 0-1,0 0 0,-1-1 0,0 1 1,0-1-1,0 0 0,-1 0 0,0 0 1,1-1-1,-1 1 0,0-1 0,-11 4 1,1-1-280,0-2 1,-28 5-1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8:0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1 400 9306,'66'-8'4369,"6"-39"-1985,72-25-439,17-17 7,51 15-711,29 16-417,2 25-448,11 17-128,-13 14-136,17 8-40,-11 8-56,-12 3-136,-13-5-1176,-26-2-993,-29-1 1377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8:1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3993,'7'1'2687,"21"6"-551,45 4 0,40-7 674,-37-2-1274,29 1-21,-10-2-496,38-1-187,3-16-245,111 8 53,-153 8-457,227 1 282,-177 3-345,106 7 103,-229-7-147,-21-4-75,0 0 0,0 0-1,0 0 1,0 0-1,0 0 1,0 0-1,0 0 1,0 0-1,0 1 1,0-1-1,0 0 1,0 0 0,1 0-1,-1 0 1,0 0-1,0 0 1,0 0-1,0 0 1,0 0-1,0 1 1,0-1-1,0 0 1,0 0 0,0 0-1,0 0 1,0 0-1,0 0 1,0 0-1,0 0 1,0 0-1,0 1 1,0-1-1,0 0 1,0 0 0,-1 0-1,1 0 1,0 0-1,0 0 1,0 0-1,0 0 1,0 0-1,0 0 1,0 1-1,0-1 1,0 0-1,-10 6-24,-7 1-319,-27 7-1,8-3-152,-35 12 28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8:1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1544 13 7378,'-4'-3'483,"-1"2"1,0-1 0,1 0 0,-1 1 0,0 0 0,0 0-1,0 1 1,0-1 0,0 1 0,0 0 0,0 0 0,0 1 0,0-1-1,0 1 1,-7 2 0,-4 3 90,0 0 0,0 1 0,-17 11 0,28-15-447,-12 6 50,0 2-1,1 0 0,0 1 0,0 0 0,1 1 1,1 1-1,-15 18 0,-46 60 75,35-51-166,-1-1-1,-84 61 1,-105 52 43,187-125-105,-82 60 30,8-5-6,-45 10 10,85-51-28,-16 9 36,71-41-37,12-5-7,-1 1 0,-14 9 0,22-12-5,0-1 1,0 1-1,0 0 0,0 0 1,0 0-1,1 0 1,-1 1-1,1-1 1,0 1-1,0 0 1,-2 3-1,4-5-5,-1-1 1,0 1-1,1 0 0,-1-1 0,1 1 1,0 0-1,-1 0 0,1-1 1,0 1-1,0 0 0,0 0 1,0-1-1,0 1 0,1 0 1,-1 0-1,1-1 0,-1 1 0,1 0 1,-1-1-1,1 1 0,0-1 1,0 1-1,0-1 0,0 1 1,0-1-1,0 1 0,0-1 0,0 0 1,0 0-1,2 2 0,6 3 37,1-1 0,-1 1 0,1-1 0,16 5 0,-20-8-29,89 36 122,156 68 76,-180-70-180,160 74-510,-52-33 106,22 18 108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0:45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1031 7498,'6'-182'3636,"-6"176"-3478,0 1 0,-1-1 0,0 1 0,0 0 0,-1-1 0,1 1 0,-1 0 0,0 0 0,-1 0 0,1 0 0,-1 0 0,-6-8 0,-6-7 487,0 1-1,-2 1 1,-30-27-1,38 38-469,0 0-1,-1 0 0,0 1 1,0 0-1,0 1 1,-1 0-1,1 1 1,-1 0-1,-19-4 0,24 7-125,0 1-1,1-1 0,-1 1 0,0 0 0,0 0 0,1 1 1,-1 0-1,1 0 0,-1 0 0,1 1 0,-1-1 0,-8 5 0,8-2 2,-1 0-1,0 0 0,1 0 1,0 1-1,0 0 0,1 0 1,-1 1-1,-7 9 0,6-4 23,0-1-1,1 1 0,0 0 1,0 1-1,1-1 1,1 1-1,0 0 0,0 0 1,2 1-1,-4 24 0,6-27 5,-1 0-1,2 0 0,-1 0 1,1 0-1,4 16 0,-4-24-51,-1 1 1,1-1-1,0 1 0,0-1 0,0 0 1,0 1-1,0-1 0,1 0 0,-1 0 1,0 0-1,1 0 0,0 0 1,0 0-1,-1 0 0,1 0 0,0-1 1,0 1-1,1-1 0,-1 0 0,0 1 1,0-1-1,1 0 0,-1 0 1,0 0-1,1-1 0,4 2 0,-3-2-3,-1 0 0,1-1 0,-1 1 0,1-1 0,-1 1 0,1-1 0,-1 0 0,0 0 0,1-1 0,-1 1 0,0-1-1,0 1 1,0-1 0,0 0 0,0 0 0,0 0 0,0-1 0,2-2 0,5-6 24,0-1 0,0 0 0,8-14 0,-1-1-11,-2-1 0,0 0 0,-2-1 0,11-37-1,-11 24-8,-3-1-1,9-66 1,-12 41 17,-2-85 0,-6 119-6,-2-1 0,-1 1 0,-2 0 1,-13-48-1,16 74-14,0 0-1,0 0 1,-6-10 0,1 9 33,7 9-53,1 0-1,0 0 0,0 0 1,0 0-1,-1 0 1,1 0-1,0 0 0,0 0 1,0 0-1,-1 0 1,1 0-1,0 0 0,0 1 1,0-1-1,-1 0 1,1 0-1,0 0 1,0 0-1,0 0 0,-1 0 1,1 0-1,0 0 1,0 1-1,0-1 0,0 0 1,0 0-1,-1 0 1,1 0-1,0 0 1,0 1-1,-1 1 10,0 1 0,0-1 1,0 1-1,0 0 0,0 4 0,-4 28 44,2-1-1,1 61 0,16 76 1,-7-105-127,4-1 0,2-1 0,34 99 0,-40-144 27,0-1 1,1 0-1,1 0 1,0-1-1,2 0 1,0-1-1,20 23 1,28 19-321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8:1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0 9050,'-11'0'1692,"-1"1"0,1 0 1,-12 3-1,16-3-1401,0 1 1,0 1 0,1-1-1,-1 1 1,1 0-1,-1 0 1,1 1 0,0 0-1,-10 9 1,-2 4 58,0 1 1,1 1-1,-14 21 1,-38 65 273,9-13-263,49-76-308,-40 63 175,38-54-173,2 0 0,1 1 0,0 1 0,2-1 0,1 1 0,2 1 0,0-1 0,2 1 0,0 30 0,3-45-40,1 1 0,1 0 0,0-1 0,1 1 0,0-1 0,1 1 0,9 20 0,-8-24-15,0 0 0,1-1 0,0 0 1,0 0-1,1 0 0,1 0 0,-1-1 1,1-1-1,1 1 0,10 7 0,65 35-13,-58-36 22,-1 1 1,0 1 0,29 25 0,-48-36-4,-1 1 1,1 0 0,-1 0-1,0 1 1,-1 0-1,0-1 1,0 1 0,0 1-1,-1-1 1,0 0-1,0 1 1,-1 0 0,0 0-1,0 0 1,-1-1-1,0 1 1,-1 1 0,1-1-1,-1 0 1,-1 0-1,-2 13 1,-18 72 194,-17 29 133,17-72-84,-3-1 0,-40 63 0,-71 85 367,108-160-519,-2-1-1,-1-1 1,-66 57 0,84-81-92,-2 0-16,0 0 1,-19 12-1,27-20-8,1 0-1,0-1 1,-1 0 0,1 0-1,-1 0 1,1-1 0,-1 1-1,0-2 1,0 1 0,0 0-1,-7-1 1,0-2-20,0 0 0,-22-6-1,35 8 39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8:15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4337,'0'6'2128,"-6"27"-903,2 19-1,-6 18-304,2 12-168,-5 19-152,-3-2-79,-3 6-209,3 17-104,10 10-96,-1-21-16,9-16-72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8:1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39 5161,'-130'-33'3081,"116"27"-449,6 18-1215,2 21-225,1 27-608,7 33-192,-2 39-144,0 31-16,3 26-40,-3-3-32,6 40-40,-6-15-8,8 5-32,2-10 1905,-2-90-1481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8:1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8194,'0'0'125,"1"0"0,-1-1 0,1 1 1,-1-1-1,1 1 0,-1 0 0,1-1 0,-1 1 1,1 0-1,-1 0 0,1-1 0,0 1 0,-1 0 1,1 0-1,-1 0 0,1 0 0,0 0 0,-1 0 1,1 0-1,0 0 0,-1 0 0,1 0 0,-1 0 1,1 0-1,0 1 0,18 4 859,0 1 0,31 15 0,-19-8-378,7 3 134,0-2 0,73 16-1,127 4 334,9-15-364,-51-4-278,-165-12-372,235 25 372,-203-17-325,0 2 1,71 25-1,-99-25-63,0 1-1,-1 2 1,0 1-1,32 23 1,-46-26-20,-1 0-1,-1 1 1,0 1-1,-1 1 1,-1 1 0,0 0-1,21 34 1,-25-31-3,0 2 0,-2 0 0,-1 0 0,0 1-1,-2 0 1,7 41 0,-8-19 20,-1 0 0,-4 81-1,-7-40-4,-4-1 0,-4-1 0,-4 0 0,-31 89 0,33-125-97,-2-1-1,-2-1 1,-28 47 0,32-68-141,-1 0 1,-1-1 0,-1-1 0,-1 0 0,-1-2 0,-33 28 0,17-23-106,-50 28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8:17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0 374 9722,'112'-10'4081,"63"8"-2409,2-5-239,9 7-465,-3 0-288,1-4-352,7 4-80,-11-16-96,-11-7-56,-33-41-600,-23-29 2745,-43-61-1833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8:17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30 5945,'-25'-21'3553,"0"13"-392,-2 26-1441,17 17-144,2 25-711,12 39-289,12 18-216,9 15-56,22 29-128,-20-13-56,-4 28-32,6 13 0,-19 3-120,-2-17-232,3-41-1120,-7-41 936</inkml:trace>
  <inkml:trace contextRef="#ctx0" brushRef="#br0" timeOffset="1">27 971 6369,'-25'-8'3433,"23"20"-600,8 17-457,17 43-727,6 19-393,12 49-680,6 23-184,7-15-192,0-9-64,18-59-48,12-35 0,1-65 24,20-42-8,8-85 56,-8-26-224,42-18 56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8:1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95 120 6921,'-88'-120'3129,"81"193"-984,18 40-713,-11 23-344,14 39-184,-1 37-528,-13 13-104,28 43-119,-30-29-33,19 4-72,18-16-136,-31-87-929,21-33 729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8:1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6481,'0'-7'546,"1"-1"-1,0 1 0,0 0 0,0-1 1,1 1-1,0 0 0,4-7 1,-5 12-401,0 0 1,0 0 0,1 0 0,0 0 0,-1 0 0,1 0 0,0 0 0,-1 1 0,1-1 0,0 1 0,0-1-1,1 1 1,-1 0 0,0 0 0,0 0 0,1 0 0,-1 0 0,0 0 0,1 0 0,-1 1 0,1 0 0,-1-1 0,1 1-1,-1 0 1,1 0 0,3 1 0,7 1 235,0 0 0,1 1 0,16 6 0,162 49 1127,255 42 0,-416-95-1428,293 54 449,-3 20-287,-105-5-120,-15 8-24,-164-61-74,-1 1 0,-1 2 0,-1 1 0,-1 2 1,-1 1-1,41 47 0,-56-54-8,-1 1 1,0 0-1,-2 1 1,-1 0-1,-1 1 1,-1 1-1,-1 0 0,-1 0 1,-1 1-1,-1 0 1,-2 0-1,0 1 1,-2 0-1,-1-1 0,-2 38 1,-2-34-5,-1 0 0,-2-1 0,-1 0 0,-1 0 1,-1 0-1,-2-1 0,-21 44 0,18-44-39,-1-1 0,-35 49 0,30-53-76,-1-1 0,-1-1 1,-26 20-1,26-23-191,-1-1-1,-1-2 1,-41 23-1,34-25-301,1-2-1,-2-1 0,-50 11 0,-110 7-786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8:18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3401 7834,'2'0'3945,"83"-4"-929,51 4-543,45-2-673,-4-2-536,38 2-936,-9-2-160,-12-2-104,20 1-16,-45-19-96,-8-7-280,-52-15 224</inkml:trace>
  <inkml:trace contextRef="#ctx0" brushRef="#br0" timeOffset="1">913 23 7650,'-14'-16'3656,"-1"10"-1439,3 12-313,12 31-615,-19-8-377,24 60-464,7 14-80,4 37-88,19 25-48,-18-3-96,-3 18-16,-12 1-48,-8 0-24,-12-20-104,7-25-216,-3-58-752,2-24-929,1-52 1217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8:1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6 223 6337,'-1'-10'655,"-1"-1"200,1 0 1,0-10-1,1 18-603,0 1 0,0-1 0,0 0-1,1 0 1,0 1 0,-1-1 0,1 0 0,0 1 0,0-1 0,0 1-1,1-1 1,2-3 0,-4 5-148,1 0 1,0 0-1,0 0 0,0 0 0,0 0 1,0 0-1,0 1 0,0-1 0,0 0 1,0 1-1,0-1 0,0 1 0,1-1 1,-1 1-1,0 0 0,0 0 0,0-1 1,1 1-1,-1 0 0,0 0 0,0 0 1,1 0-1,-1 0 0,0 0 0,0 1 1,1-1-1,-1 0 0,0 1 0,0-1 1,2 1-1,2 2 159,0-1-1,-1 1 1,1 0-1,-1 0 1,6 6 0,-3-2 4,-1-1 0,-1 1 0,1 0 0,-1 0 1,5 9-1,16 31 317,-2 1 1,27 76-1,-7 13-119,-1-27-191,-32-84-215,-2-3-4,50 107 208,-52-117-226,1 0 1,1-1-1,0 0 0,0-1 0,1 0 1,22 19-1,-30-28-28,0 0 0,1 0 1,-1 0-1,0-1 0,1 1 0,-1-1 1,0 0-1,1 0 0,0 1 0,-1-1 1,1-1-1,0 1 0,-1 0 0,1-1 1,0 0-1,0 1 0,0-1 0,3 0 1,-2-2 0,-1 1 0,0 0 0,0-1 1,0 1-1,0-1 0,0 0 0,-1 0 1,1 0-1,0-1 0,-1 1 0,0-1 0,1 1 1,-1-1-1,3-4 0,3-6 23,0 0 0,-1-1 0,0 1-1,7-23 1,38-129 123,-39 118-115,36-118 458,38-64 1266,23-4-830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0:4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263 394 6961,'-28'-34'5957,"-19"-11"-3302,40 39-2313,0 0 1,0 1-1,0 0 1,-1 0-1,0 1 1,-12-6-1,17 9-277,0 0 0,0 0 0,0 0 0,1 0 0,-1 1 0,0-1-1,0 1 1,0 0 0,0 0 0,0 0 0,0 0 0,0 0 0,0 1-1,0-1 1,0 1 0,0 0 0,1 0 0,-1 0 0,0 0-1,1 1 1,-1-1 0,0 1 0,-2 2 0,0 1-5,0 0 0,0 0 1,1 1-1,0 0 0,0 0 1,0 0-1,1 0 0,0 0 1,0 1-1,1 0 0,0-1 1,0 1-1,0 0 0,1 0 0,-1 10 1,1-7-22,1 1 1,0 0-1,0-1 1,2 1-1,-1 0 1,1-1 0,0 1-1,1-1 1,6 15-1,-7-21-28,-1-1-1,1 0 1,0-1-1,0 1 1,0 0-1,0 0 1,0-1-1,0 1 0,1-1 1,-1 0-1,1 0 1,0 0-1,0 0 1,0 0-1,0 0 1,0-1-1,6 3 1,-4-3-2,0 0 0,0 0-1,0-1 1,0 1 0,0-1 0,-1 0 0,1 0 0,0-1-1,0 1 1,0-1 0,8-3 0,-7 2-10,-1 0 0,0 0 0,0-1 0,0 0 0,0 0 0,-1 0 0,1-1 0,-1 1 0,7-9 0,2-3-28,16-23 1,-15 17-47,22-45 1,-33 53 30,-4 11 40,-1 8 24,-3 13 33,4-11-35,1-1 1,-1 0-1,2 1 0,-1-1 0,1 1 0,0-1 1,0 0-1,1 0 0,0 1 0,0-1 0,5 9 0,-5-12-47,0-1-1,0 0 0,0 1 0,0-1 1,1 0-1,-1 0 0,1-1 0,0 1 1,0 0-1,0-1 0,0 0 0,0 0 1,1 0-1,-1 0 0,1 0 0,-1 0 1,1-1-1,0 0 0,-1 0 0,1 0 1,0 0-1,0-1 0,0 1 0,4-1 1,0-1-34,0 1 0,0-2 0,0 1 0,0-1 0,-1 0 0,1-1 0,0 0 0,-1 0 0,0 0 0,12-8 1,34-27-612</inkml:trace>
  <inkml:trace contextRef="#ctx0" brushRef="#br0" timeOffset="1">713 48 6673,'-11'-26'4593,"-2"8"-1808,5 14-1585,-1 14 777,3 13-401,4 17-600,9 15-200,-2 3-400,8 9-127,2-4-177,-1-12-160,4-2 88,2-16-56,-4-14-73</inkml:trace>
  <inkml:trace contextRef="#ctx0" brushRef="#br0" timeOffset="2">428 192 6705,'-23'-4'8386,"47"7"-7073,4 3 1167,18 3-1160,12 0-287,6 5-745,1-3 1400,3-1-1456,-9 0 344,3-2 288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8:2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59 4385,'-17'12'1433,"0"1"0,0 0 0,-22 25 0,35-33-1294,0 0 0,1 1 0,-1-1 1,1 1-1,0 0 0,1 0 0,-1 0 0,1 0 0,0 1 1,1-1-1,-1 0 0,1 1 0,1-1 0,-1 1 0,1 0 1,0-1-1,1 1 0,1 8 0,-2-10-92,1 0 0,1 0 0,-1 0 0,1 0 0,0-1 0,0 1-1,0 0 1,0-1 0,1 1 0,0-1 0,0 0 0,0 0 0,0 0 0,1 0 0,0-1 0,0 1-1,0-1 1,0 0 0,0 0 0,0 0 0,1-1 0,-1 0 0,1 0 0,9 3 0,3-1 37,1-2 1,0 0 0,18 0-1,32-3 154,0-3 0,81-15 0,32-12 202,50-10 120,654-119 1080,-694 118-1473,-107 21-110,81-17 31,-133 33-63,0 1 0,0 2-1,45 3 1,-61 0-5,0 1-1,0 0 1,-1 1 0,0 1-1,1 1 1,-1 0 0,-1 1-1,1 0 1,-1 1 0,18 13-1,-31-20-10,0 0-1,-1 1 0,1-1 0,0 0 1,-1 1-1,1-1 0,-1 1 1,1-1-1,-1 1 0,1-1 1,-1 1-1,1-1 0,-1 1 1,1 1-1,-1-2-6,0 0 1,-1 0-1,1 0 0,0 0 1,0 1-1,0-1 1,0 0-1,-1 0 0,1 0 1,0 0-1,0 0 1,0 0-1,-1 0 0,1 1 1,0-1-1,0 0 0,0 0 1,-1 0-1,1 0 1,0 0-1,0 0 0,0 0 1,-1 0-1,1 0 1,0 0-1,0 0 0,-1 0 1,1-1-1,-21-2 654,15 1-19,1 0 0,0-1 0,-8-4 0,-17-15 685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40:0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1025 3745 4409,'-110'-167'1352,"58"72"-975,-41-105 0,-24-108 346,81 204-325,4-2 0,-20-132 0,43 179-225,3 0 0,2 0 0,3-1 0,2 1 0,17-107 0,-2 92 64,39-114 1,-17 86-81,4 1 0,4 3 0,101-158 0,64-17-22,-121 170-110,3 5-1,5 4 1,4 5 0,4 4 0,163-100 0,-3 46-46,-182 102-38,1 4 0,130-33 0,-152 52-73,1 2 1,1 3-1,0 3 0,76 3 1,-79 7-144,-1 2 0,1 3 1,-2 3-1,81 26 0,-62-11-231,-1 5 0,118 64 1,-101-40-67,147 111 1,-180-115 446,-1 2 0,-4 2 0,52 65 0,-64-62 87,66 116 1,20 95 39,-22 51 62,-24 13 159,-29-60 1140,36 475 0,-83-433-111,-31-30-139,12-210-630,-27 100 1,21-126-204,-1-1 1,-33 63-1,35-82-93,-1-1 0,-2 0 0,-42 51 0,42-60-79,-2-1 0,0 0 0,-1-2 0,-1 0 0,-34 19 0,22-17 15,0-2 0,-2-1-1,-66 21 1,34-21 24,-131 15 1,-116-11 19,-321-14-71,78-3-70,-60 17-7,349-10-15,-161-3-5,37-43-19,213 0-24,144 26-15,0-1-1,-53-25 1,60 20-39,0-1 0,2-1 1,0-1-1,1-2 0,1 0 0,1-2 0,-37-44 0,-135-214-323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40:1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5 3361,'-13'-2'280,"-1"0"1,1 1 0,-24 2 0,35-1-256,1 1 1,-1-1-1,0 1 0,1-1 1,-1 1-1,1 0 1,-1-1-1,1 1 1,-1 0-1,1 0 1,-1 0-1,1 0 1,0 0-1,0 0 1,0 1-1,0-1 1,-2 3-1,1 0 39,0 0-1,0 0 1,0 1 0,-1 8 0,0-3 68,-19 63 615,3 1 1,-17 138-1,31-161-658,-7 120 75,11-45-113,0 45-8,-6-30-26,7-135-17,-10 84-1,8-80-9,0 0 1,-1 1 0,-1-1 0,1 0 0,-2-1 0,-6 13 0,7-16-23,0 0 1,0 0 0,0 0 0,-8 7 0,12-13 16,-1 1 1,1-1 0,-1 1-1,1-1 1,-1 1 0,0-1-1,1 0 1,-1 1 0,0-1-1,1 1 1,-1-1 0,0 0-1,1 0 1,-1 0 0,0 1-1,0-1 1,1 0 0,-1 0-1,0 0 1,0 0 0,1 0-1,-1 0 1,0 0-1,0 0 1,1-1 0,-1 1-1,0 0 1,1 0 0,-1-1-1,0 1 1,0 0 0,0-1-1,0 0-35,0-1-1,-1 1 1,1 0-1,0-1 0,0 1 1,0-1-1,0 1 1,1-1-1,-1 0 0,0 1 1,1-1-1,-1 0 1,0-2-1,-1-8-296,1 0 0,1-1 0,0-18 0,10-78-1244,9-40 639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40:1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19 2272,'-7'-19'1753,"3"21"-9,-4 42-640,6 20-255,14 37-385,-1 16-48,-1 15-48,-4 8-32,-2 2-120,-2-18-64,-2-17-80,-4-24-16,2-26-24,-2-9-8,10-22-192,4-15-1136,1-59 928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40:31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6321,'0'1'188,"0"1"0,0-1 0,1 0-1,-1 1 1,0-1 0,1 0-1,-1 1 1,1-1 0,-1 0 0,1 0-1,0 1 1,-1-1 0,1 0 0,0 0-1,0 0 1,0 0 0,0 0-1,0 0 1,0 0 0,0 0 0,0 0-1,0-1 1,0 1 0,0 0 0,1-1-1,-1 1 1,0-1 0,1 1 0,-1-1-1,0 1 1,1-1 0,-1 0-1,0 0 1,1 0 0,-1 0 0,1 0-1,-1 0 1,0 0 0,1 0 0,-1-1-1,0 1 1,2-1 0,14-2 182,1 1 1,-1 1 0,0 0-1,0 1 1,1 1 0,25 5 0,-20-3-123,216 31 975,-72-8-743,391 64 230,-550-88-706,262 42 89,-238-41-75,1-2-1,-1-1 1,0-1 0,0-2 0,0-1-1,44-11 1,-75 15-31,0-1 0,0 1 0,0 0 0,0 0 0,0-1 0,0 1 1,-1 0-1,1-1 0,0 1 0,0-1 0,0 0 0,0 1 0,-1-1 0,1 1 0,0-1 0,0 0 0,-1 0 1,1 1-1,-1-1 0,1 0 0,0 0 0,-1 0 0,0 0 0,1 0 0,-1 0 0,1 0 0,-1 1 0,0-1 1,0-2-1,0-1-110,0 1 0,-1 0 0,0 0 1,0-1-1,0 1 0,0 0 0,-1 0 0,1 0 1,-3-4-1,-30-44-1567,-5-13 591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40:3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0 4617,'0'4'391,"1"-1"0,0 1 0,0 0 0,0-1 0,1 1 0,-1-1 1,1 1-1,0-1 0,-1 0 0,2 1 0,-1-1 0,0 0 0,1-1 0,-1 1 0,1 0 0,0-1 0,4 4 0,3 0 55,1 0-1,-1 0 1,22 7-1,-31-12-420,80 28 1143,55 24-88,-116-43-969,0 0 0,-1 1 0,0 1 0,25 20 0,-39-28-92,-1 1-1,1-1 0,-1 1 1,0 0-1,0 0 0,0 0 1,0 0-1,-1 1 1,0-1-1,0 1 0,-1 0 1,1 0-1,-1 0 0,-1 0 1,1 0-1,-1 0 1,0 1-1,0-1 0,-1 0 1,0 1-1,0-1 1,-1 7-1,-2 3 103,-1-1 0,-1 0 1,0 0-1,-1 0 0,-12 23 0,-1-8 174,-30 40 1,10-21-52,-1-1 1,-72 65 0,52-64-153,-2-3-1,-88 48 1,38-35-102,93-51-121,-1-1 1,1-1-1,-1 0 1,-22 2-1,32-6 4,-1-1-1,1 0 0,0-1 1,-1 0-1,1-1 0,-19-3 1,15 0 20,1-1 1,0 0 0,0-2-1,-16-8 1,29 14 102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40:3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29 7690,'-2'-8'1397,"2"7"-1079,0-1 1,-1 1-1,1 0 1,0-1-1,-1 1 0,1-1 1,-1 1-1,1 0 0,-1-1 1,0 1-1,0 0 0,1 0 1,-2-2-1,2 3-291,0 0-1,-1 0 0,1 0 1,0 0-1,0 0 0,0 0 1,0 0-1,0 0 0,0 0 1,0 0-1,0 0 0,0 0 1,0 0-1,0 0 0,-1 0 1,1 0-1,0 0 0,0 0 1,0 0-1,0 0 0,0 0 1,0 0-1,0 0 0,0 0 1,0 0-1,0 0 1,0 0-1,-1 0 0,1 0 1,0 0-1,0 0 0,0 0 1,0 0-1,0 0 0,0 0 1,0 0-1,0 0 0,0 1 1,0-1-1,0 0 0,0 0 1,0 0-1,0 0 0,0 0 1,0 0-1,0 0 0,0 0 1,0 0-1,0 0 0,0 0 1,0 1-1,0-1 0,0 0 1,0 0-1,0 0 0,0 0 1,0 0-1,0 0 1,0 0-1,0 0 0,0 0 1,0 0-1,0 0 0,0 1 1,-2 6 220,1 0-1,1 0 1,-1 0 0,1 1 0,0-1 0,2 12 0,7 71 34,7 42-79,8 49-40,31 721 211,-51-708-327,2-46-12,5-43-69,-10-101 0,0 1 0,0 0 0,0 0-1,1-1 1,-1 1 0,1-1 0,0 1 0,5 6 0,-7-10 22,0-1-1,1 1 1,-1-1 0,0 0-1,1 1 1,-1-1 0,0 0 0,1 1-1,-1-1 1,1 0 0,-1 1-1,0-1 1,1 0 0,-1 0 0,1 1-1,-1-1 1,1 0 0,-1 0-1,1 0 1,-1 0 0,1 0 0,-1 0-1,1 0 1,-1 0 0,1 0-1,-1 0 1,1 0 0,-1 0 0,1 0-1,-1 0 1,1 0 0,-1-1-1,1 1 1,-1 0 0,1 0 0,-1-1-1,1 1 1,-1 0 0,0 0-1,1-1 1,-1 1 0,1-1 0,-1 1-1,0 0 1,0-1 0,1 1-1,-1-1 1,0 1 0,1 0 0,-1-2-1,5-6-218,-1 0 0,0-1-1,-1 1 1,0-1 0,3-14 0,4-21-646,4-47 1,6-116-98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40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105 353 4273,'-8'-19'457,"-67"-157"4954,71 166-5036,-1-3 546,-5-22-1,9 30-720,0 1-1,1 0 1,0 0-1,-1 0 1,1-1-1,1 1 1,-1 0-1,1 0 1,1-8-1,-1 9-101,0 1 0,1-1-1,-1 1 1,0-1-1,1 1 1,-1-1 0,1 1-1,0 0 1,0-1-1,0 1 1,0 0 0,0 0-1,0 1 1,0-1 0,1 0-1,-1 1 1,1-1-1,-1 1 1,1 0 0,0 0-1,4-1 1,0 0 19,1 1 0,0 0 1,-1 0-1,1 0 0,0 1 1,-1 1-1,11 1 0,5 2 29,-1 1-1,0 1 0,0 1 0,30 14 1,78 47 140,-18 6-130,-93-59-124,0 1-1,0 1 1,18 23-1,-25-26 18,0 0 0,-2 1-1,1 0 1,-2 1 0,0 0-1,-1 0 1,-1 1 0,0 0-1,4 20 1,-10-32-26,1 2 30,0 1 0,0 0 0,-1 1 0,0-1 1,0 0-1,-2 10 0,0-10 12,-1 0 0,0-1-1,-1 1 1,0-1 0,0 1 0,-1-1 0,-8 12 0,3-3 35,-2-1 0,1 0 0,-2-1 0,0 0 0,-1-1 0,0-1 0,-1 0 0,0 0 0,-21 12 0,7-9-17,-1-1 0,0-1 0,-2-2 0,1-1 0,-1-1 0,0-1 0,-1-2 0,-41 2 0,63-7-75,0-1 1,0 0-1,0-1 1,0 0-1,0 0 1,0-1-1,-9-4 1,16 5-35,1 0 1,-1 0-1,0 0 1,1-1-1,0 1 1,-1-1-1,1 0 1,0 0 0,0 1-1,0-2 1,0 1-1,0 0 1,0 0-1,0-1 1,1 1 0,-1 0-1,1-1 1,0 0-1,0 1 1,0-1-1,0 0 1,0 0 0,1 1-1,-1-1 1,0-4-1,1 2-59,0 1 0,0 0 0,0-1 0,0 1 0,1 0 1,0-1-1,-1 1 0,2 0 0,0-4 0,3-2-57,0 0 1,9-13-1,-6 12 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40:34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 3857,'-6'2'2742,"12"-2"-423,12-2-447,-18 2-1905,42-4 1238,-1 1 0,73 6 0,-63 0-732,120 6 399,74 4-169,305-15-241,-514 0-442,87-2 64,-41 2-96,-57 4-1524,-31-2 917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40:3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747 64 3969,'-15'-14'1391,"5"3"-33,-1 1 0,-14-9 0,23 18-1238,1 0 0,-1 0 0,0 0 0,0 0-1,0 0 1,1 0 0,-1 1 0,0-1 0,0 1 0,0-1 0,0 1 0,0 0 0,0 0-1,0 0 1,0 0 0,0 0 0,0 0 0,0 1 0,0-1 0,0 0 0,0 1 0,0 0-1,0-1 1,1 1 0,-1 0 0,0 0 0,0 0 0,-2 2 0,-3 3 63,1 1 0,0 0 0,0-1 0,0 2 0,-5 8 0,0-1-22,-98 140 542,20-29-353,47-71-136,-3-2-1,-71 63 0,44-55 79,-9 7 359,63-48-305,17-19-335,1-1-1,0 0 1,0 1 0,-1-1 0,1 1 0,0-1 0,0 0-1,0 1 1,-1-1 0,1 1 0,0-1 0,0 1 0,0-1-1,0 0 1,0 1 0,0-1 0,0 1 0,0-1 0,0 1 0,0-1-1,0 1 1,0-1 0,0 0 0,0 1 0,0-1 0,1 1-1,-1-1 1,0 0 0,0 1 0,0-1 0,1 1 0,-1-1-1,1 1 1,12 7 153,-11-7-131,5 2 20,1 1 1,0-2-1,0 1 0,0-1 1,16 2-1,6 1 33,47 13 74,0 4 0,121 52 1,-139-50-133,64 16 0,-10-8-28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0:4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254 147 7506,'1'-6'423,"0"0"72,0 1 0,0-1 0,0 1 0,-1-1 0,0-6 0,0 9-348,-1 1 0,1 0 0,-1 0 0,0 0 0,1 0 0,-1 0 0,0 0 0,0 1 0,-1-1 0,1 0 0,0 0 0,0 1-1,-1-1 1,1 1 0,-1-1 0,0 1 0,-1-2 0,-11-8 661,-1 1 0,0 0 0,-31-14 0,42 22-720,-1 0 1,1 1-1,-1-1 0,0 1 0,1 0 1,-1 0-1,0 0 0,0 1 0,0 0 1,0 0-1,0 0 0,1 1 1,-1-1-1,0 1 0,0 0 0,1 1 1,-1-1-1,0 1 0,-5 2 0,7-2-46,0 0 0,0 1 0,-1-1 0,1 1 0,1-1 0,-1 1 0,0 0-1,1 0 1,-1 0 0,1 1 0,0-1 0,0 1 0,0-1 0,0 1 0,-1 5 0,1-3 5,1 0 0,0 0 0,0 0 1,1 0-1,0 0 0,0 0 1,0-1-1,0 1 0,1 0 0,2 6 1,-2-5-2,2 0 0,-1 0 0,1 0 1,0 0-1,0-1 0,1 1 1,0-1-1,4 6 0,-4-7-16,-1-2 1,0 1-1,1 0 0,0-1 0,0 1 0,0-1 0,1 0 0,-1-1 0,1 1 1,-1-1-1,9 3 0,-9-3-28,0-1 0,1-1 0,-1 1 0,1 0 0,-1-1 0,1 0 0,0 0 0,-1-1 1,1 1-1,-1-1 0,1 0 0,-1 0 0,0 0 0,1-1 0,-1 1 0,0-1 0,0 0 0,0 0 0,0-1 1,0 1-1,0-1 0,-1 0 0,1 0 0,-1 0 0,0-1 0,0 1 0,0-1 0,-1 1 0,3-5 0,3-4-12,-1 1-1,-1-1 1,0-1-1,0 1 1,-1-1-1,-1 0 1,0 0-1,-1 0 1,2-24-1,-3 48 389,0 0 1,3 12-1,-3-15-245,2 6 14,0 0 0,1 1-1,0-2 1,1 1 0,0-1 0,2 1-1,-1-2 1,1 1 0,14 15-1,4-6 145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40:3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50 5521,'-34'-20'5169,"29"16"-4522,-1 0 0,0 0 0,0 1-1,0 0 1,0 0 0,-11-3 0,10 5-517,0 0 0,0 0 1,0 1-1,-1 0 0,1 0 0,0 1 1,0 0-1,0 0 0,0 1 0,-11 3 1,0 2-34,1 0 0,-31 18 0,21-8-49,2 2 0,0 0 0,0 1 0,2 2 0,1 0 0,0 1 0,2 2 0,1 0 0,1 1 0,1 0 0,1 2 0,1 0 0,2 1 0,1 0 0,1 0 0,-11 54 0,20-75-42,1-1 0,0 1-1,0-1 1,1 1 0,0-1-1,0 1 1,1-1 0,2 13-1,-2-17-4,1 1-1,-1-1 1,0 0-1,1 0 0,0 0 1,-1-1-1,1 1 1,1 0-1,-1-1 1,0 1-1,1-1 1,-1 1-1,1-1 0,-1 0 1,1 0-1,0-1 1,0 1-1,0 0 1,0-1-1,5 2 0,4 1-1,0-1 0,0 0-1,26 3 1,40-3 0,-27-3 1,105 5 1,-143-4 1,0 0 1,-1 1-1,0 1 0,1 0 1,18 7-1,-27-8 1,0 0-1,0 0 1,-1 0 0,1 0-1,-1 1 1,1 0 0,-1-1 0,0 1-1,0 0 1,0 1 0,0-1-1,-1 0 1,1 1 0,-1 0 0,0-1-1,0 1 1,0 0 0,-1 0-1,1 0 1,0 5 0,0 8 22,0 0 0,-2 0 0,0 0 0,-4 31 0,3-38 1,-1 15 109,-1 0 1,-2-1-1,0 1 1,-13 33-1,7-30 27,-2 1-1,-1-1 1,-1-1-1,-1-1 1,-1 0-1,-2-1 1,-35 37-1,22-32-193,-2 0 0,0-2 0,-2-2 0,-1-1 0,-2-2 0,0-2 0,-52 21 0,44-27-861,23-12 362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0:4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39 715 4561,'-3'97'3003,"3"-95"-2857,0-1-1,0 0 0,0 0 0,-1 1 1,1-1-1,0 0 0,-1 0 0,1 1 1,-1-1-1,1 0 0,-1 0 0,1 0 1,-1 0-1,0 0 0,0 0 0,-1 1 1,2-1 10,-1-1 0,0 0 0,1 1 0,-1-1 1,0 0-1,0 0 0,1 1 0,-1-1 0,0 0 1,0 0-1,1 0 0,-1 0 0,0 0 0,-1 0 1,-1 0 713,2 0-692,0 0 1,1 0 0,-1 0 0,1 1-1,-1-1 1,1 0 0,-1 0-1,0 0 1,1 0 0,-1-1-1,1 1 1,-1 0 0,1 0-1,-1 0 1,1 0 0,-1-1-1,0 1 1,1-1-104,0 1 1,-1 0-1,1-1 1,1 1-1,-1-1 1,0 1-1,0 0 1,0-1-1,0 1 1,0 0-1,0-1 1,0 1-1,0 0 1,1-1-1,-1 1 1,0 0-1,0-1 1,0 1-1,1 0 1,-1-1-1,0 1 1,0 0-1,1 0 1,-1-1-1,0 1 1,1 0-1,-1 0 1,0 0-1,1-1 1,59-48 1705,99-109 0,33-69-1251,-151 172-469,68-80 62,-93 118-107,39-39 39,-45 47-39,0 0 0,1 1 0,19-11 1,-25 17-4,-1-1 0,0 0 1,7-5-1,-10 7-11,0 0 0,0 0 0,0 0-1,0 0 1,0 0 0,0 0 0,-1 0 0,1 0-1,0 0 1,-1 0 0,1-1 0,-1 1-1,0 0 1,1 0 0,-1-1 0,0 1 0,0 0-1,1 0 1,-1-3 0,-1 3-95,1 0-1,-1 0 1,1 0-1,-1 0 1,1 0-1,-1 0 1,0-1 0,0 1-1,1 1 1,-1-1-1,0 0 1,0 0-1,0 0 1,0 0 0,0 1-1,0-1 1,0 0-1,0 1 1,0-1-1,-1 1 1,0-1 0,-12-7-1187,-5-6 174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0:4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96 8106,'-31'-41'4086,"31"41"-4005,0 0 0,0-1 0,-1 1 0,1 0 0,0-1 0,0 1 0,0 0 0,0-1 0,0 1 0,-1 0 0,1-1 0,0 1 0,0 0 0,0-1 0,0 1 1,0 0-1,0-1 0,0 1 0,0 0 0,0-1 0,1 1 0,-1 0 0,0-1 0,0 1 0,0 0 0,0-1 0,0 1 0,1 0 0,-1-1 0,0 1 0,0 0 0,0 0 0,1-1 0,-1 1 0,0 0 0,0 0 0,1-1 0,12-4 1389,-8 4-866,17-7 10,1 1 0,-1 1 0,1 1 1,0 1-1,45-2 0,-41 5-604,0 2 0,0 0-1,0 2 1,39 9 0,-52-8 33,22 8 1,-31-10 1,-1 1 0,1-1 1,-1 1-1,1 0 0,-1 0 1,7 7-1,-10-9-19,1 0-1,-1 0 1,0 0-1,0 0 0,0 0 1,-1 1-1,1-1 1,0 0-1,0 0 1,-1 1-1,1-1 0,-1 1 1,1-1-1,-1 1 1,0-1-1,1 1 1,-1-1-1,0 1 0,0-1 1,0 2-1,-1 0 51,0 1 0,0-1 0,0 0 0,-1 0 0,1 0 0,-1 0 0,-2 3 0,-5 9 188,3-2 1,0 1-1,1 0 1,-4 19 0,-8 21 207,-10 6-134,-7 16-88,26-51-275,7-19-547,-1 1-1,-1-1 1,1 0 0,-5 8 0,20-34-690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0:4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89 1784,'-45'-59'1601,"41"56"495,-8-7-63,15 10-353,1 2-144,-1-2-303,-3-2-161,0 1-336,0-1-136,-2 0-256,1 1-104,1-1-152,0 0 8,0 1-72,0-1 8,0 0-360,0 1 248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0:50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54 5961,'-19'-14'1354,"13"10"-517,0-1 0,0 1 1,0 1-1,-10-5 0,16 8-738,0-1 1,0 1-1,-1 0 0,1 0 1,0-1-1,0 1 0,-1 0 1,1 0-1,0 0 0,-1 0 1,1 0-1,0-1 0,-1 1 1,1 0-1,0 0 0,-1 0 1,1 0-1,0 0 0,-1 0 1,1 0-1,0 0 0,-1 0 1,1 0-1,0 0 0,-1 1 1,1-1-1,0 0 0,-1 0 1,1 0-1,0 0 0,-1 1 1,1 0 251,0 1 0,0-1 1,0 1-1,0 0 0,1-1 1,-1 1-1,0-1 0,1 1 1,0 1-1,34 140 757,-28-110-964,-2 0 1,-1 1-1,0 42 0,-15 93 150,3-75-139,9-85-120,0-9-16,2-15 4,1-126 35,-3-237 59,-2 366-110,0 5-2,1 0 0,0 0 0,1-14 0,-1 20-4,1-1 0,-1 0 1,1 0-1,-1 1 0,1-1 0,0 1 1,-1-1-1,1 0 0,0 1 0,0-1 1,0 1-1,0 0 0,1-1 0,-1 1 1,0 0-1,1 0 0,-1 0 0,3-2 1,-2 2 1,0 0 0,0 0 0,0 1 1,0-1-1,0 1 0,-1-1 0,1 1 0,0 0 1,1 0-1,-1-1 0,0 1 0,0 1 0,0-1 1,0 0-1,0 0 0,0 1 0,0-1 0,-1 1 1,4 1-1,1 0 7,7 3 26,1 0 0,-1 1 0,0 1-1,15 9 1,-5-2 11,-7-5 8,27 21 1,-37-26-44,-1 0 1,-1 1 0,1 0 0,-1 0-1,0 0 1,0 1 0,0 0-1,5 10 1,-4-3 6,-1 1 0,0-1 0,-1 1 0,-1 0 0,2 28 0,-5 73 67,-3-46-41,-1 25 22,7-63-55,-2-31-6,0 1-1,0-1 0,0 1 0,0-1 1,0 1-1,0-1 0,0 1 0,0-1 1,0 1-1,0-1 0,0 1 1,1-1-1,-1 0 0,0 1 0,0-1 1,1 1-1,-1-1 0,0 0 0,0 1 1,1-1-1,-1 0 0,1 1 1,-1-1-1,0 0 0,1 1 0,-1-1 1,0 0-1,1 0 0,-1 1 0,1-1 1,-1 0-1,1 0 0,-1 0 1,1 0-1,-1 0 0,1 0 0,-1 0 1,1 0-1,-1 0 0,1 0 0,-1 0 1,1 0-1,-1 0 0,0 0 1,1 0-1,-1 0 0,1 0 0,-1-1 1,1 1-1,2-2 261,0 1 1,-1-1-1,1 0 0,-1 0 1,4-4-1,-4 4 59,20-18 670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0:5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12435,'1'1'181,"0"0"1,0 0 0,0 0-1,0-1 1,1 1-1,-1 0 1,0-1 0,1 1-1,-1-1 1,0 1 0,1-1-1,-1 0 1,1 1 0,-1-1-1,2 0 1,18 4 1733,-7-1-1128,-1-1 0,0 0 1,0-1-1,1 0 0,13-2 0,-24 1-717,0-1-1,0 0 1,0 0-1,0 0 1,0 0-1,0 0 1,-1-1-1,1 1 1,0-1-1,-1 0 1,1 0-1,-1 0 0,4-3 1,2-4 112,15-18 0,-22 25-174,3-3 22,0-2 0,0 1 0,-1 0 0,0-1-1,0 1 1,0-1 0,-1 0 0,3-12 0,-4 16-22,-1 0-1,0 1 1,1-1 0,-1 0-1,0 0 1,0 1-1,-1-1 1,1 0 0,-1 1-1,1-1 1,-1 0-1,0 1 1,0-1-1,0 0 1,0 1 0,0 0-1,-1-1 1,1 1-1,-1 0 1,0 0 0,1-1-1,-1 1 1,0 0-1,0 1 1,-3-3-1,2 2-4,1 0-1,0 0 1,-1 1-1,1-1 0,-1 1 1,0 0-1,1 0 0,-1 0 1,0 0-1,0 0 0,0 1 1,0-1-1,0 1 0,1-1 1,-1 1-1,0 0 1,0 1-1,0-1 0,0 0 1,0 1-1,0-1 0,0 1 1,0 0-1,1 0 0,-6 3 1,0 1-2,0 1 0,0 0 1,0 0-1,1 1 0,0 0 0,0 0 1,1 1-1,0 0 0,0 0 0,1 0 1,0 1-1,1 0 0,-1 0 0,2 0 1,-4 10-1,5-7 3,0-1 1,0 1-1,2 0 0,-1 0 1,1 0-1,1 0 1,2 13-1,3 4 36,14 49 1,-14-59-18,1 0 0,0-1-1,1 0 1,16 26 0,-21-39-22,0-1 1,0 1-1,1-1 0,-1 0 1,1 0-1,0 0 0,0-1 0,1 1 1,-1-1-1,1 0 0,0 0 1,0-1-1,-1 1 0,2-1 0,-1 0 1,0-1-1,0 1 0,1-1 1,-1 0-1,0 0 0,9 0 0,-8-1-48,0-1 0,1 1 0,-1-1 0,0-1 0,0 1 0,0-1 0,0 0-1,0 0 1,0-1 0,0 0 0,-1 0 0,7-4 0,-3 0-31,-1 0-1,1-1 1,-1 0 0,-1 0 0,1-1-1,8-14 1,22-42-135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0:5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22 8298,'-16'7'4593,"-1"-2"-592,9 3-1041,13 10-799,13 10-457,13 6-776,11 12-224,5 2-368,4 4-119,8 11-137,-3-9-104,-2-11-465,-8-20-503,-6-38-1528,-8-21-857,-18-37 2025</inkml:trace>
  <inkml:trace contextRef="#ctx0" brushRef="#br0" timeOffset="1">460 66 4345,'-20'-37'3129,"-19"15"399,1 16-327,-11 20-616,-4 19-393,16 26-680,-6 17-375,13 34-609,4 10-200,15-12-240,11-22-112,26-45-616,12-41 456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0:4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9 5881,'-24'-3'3577,"-9"-2"-1609,21 15-1135,1 6 607,6 19-488,3 9-144,-6 23-248,8 12-111,-5 16-137,10 7-40,-7-3-128,2-7-288,10-12 144,5-19-96,8-43-112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0:5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12739,'-6'15'6097,"-4"8"-2624,2 41-1361,-6 20-671,8 35-681,4 6-232,9 10-216,8-4-88,14-32-104,2-15-40,12-37-104,1-25-152,-6-32-608,-12-30-449,-16-22-1271,-10-4 1504</inkml:trace>
  <inkml:trace contextRef="#ctx0" brushRef="#br0" timeOffset="0.17">38 313 10042,'-31'-7'5089,"24"16"-1488,20 7-464,25 9-1145,3-4-568,30-1-871,-7-7-289,13-5-352,0-1-1825,-29-4 1369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0:5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98 6217,'-92'-79'2905,"87"66"-1249,6 8-247,11 6-385,1 7-184,13 22-240,-3 0-112,4 7-232,1 3-72,-2-11-96,2-6-16,0-11-832,0-14-1296,-4-18 1344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0:5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4849,'-3'0'297,"-1"0"0,1 0 1,0 0-1,0 0 0,0 1 0,-1 0 0,1 0 1,0 0-1,0 0 0,0 0 0,0 0 0,0 1 1,1-1-1,-1 1 0,0 0 0,1 0 0,-3 2 1,-3 4 206,0 1 0,1 0 0,-10 14 1,16-21-465,-9 14 257,1 2 0,0-1 0,-7 22 0,11-25-250,0-1-1,-1 0 1,0 0-1,-1 0 1,-1-1-1,-16 21 1,17-27-38,0 0 1,-1 0 0,1-1-1,-1 0 1,0-1 0,-1 0 0,1 0-1,-1 0 1,0-1 0,-13 3-1,-14-3 401,67-5 275,-1-1 0,0-2 0,32-8 1,3-1-376,-34 8-363,0-1-1,0-1 1,-1-1 0,31-15-1,-58 23-74,-1-1 0,1 0 0,0 1-1,-1-1 1,1 0 0,2-3 0,10-15-402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0:5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302 186 4249,'-180'-146'2232,"152"135"-487,7-6-217,11 14-304,0-5-151,10 16-225,3 12-104,9 29-216,1 13-88,3 16-144,-1-1-56,3 0-80,-2-5-16,1 4-48,-1 3-24,-6-33-544,-2-10-896,1-35 896</inkml:trace>
  <inkml:trace contextRef="#ctx0" brushRef="#br0" timeOffset="1">95 408 4873,'-22'3'2649,"5"11"-529,-1 2-448,2 0-551,4 4-201,2 1-272,10-6-56,7-7-24,11-8 72,7-8 121,1-2 7,15-4-120,0 4-144,18 0-240,-3 8-88,0-3 184,-9-3-3673,4-15 2561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1:0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114 624 4441,'-90'-35'3233,"70"30"-128,20 5-3073,0 0 0,0 0 0,0 0 0,0 0 0,0 0 0,0 0 0,-1 0 0,1 0 0,0 0 0,0 0 0,0 0 1,0 0-1,0 0 0,-1 0 0,1 0 0,0 0 0,0 0 0,0 0 0,0 0 0,0 0 0,0 0 0,-1 0 0,1 1 1,0-1-1,0 0 0,0 0 0,0 0 0,0 0 0,0 0 0,0 0 0,0 0 0,0 0 0,0 1 0,-1-1 0,1 0 1,0 0-1,0 0 0,0 0 0,0 0 0,0 0 0,0 1 0,0-1 0,0 0 0,0 0 0,0 0 0,0 0 0,1 1 410,-1 0 0,1 0 0,-1 0-1,1 0 1,-1 0 0,1-1 0,-1 1-1,1 0 1,0-1 0,-1 1 0,1 0-1,1 0 1,9 4-179,0-1 0,0 0 0,0-1 0,1 0 0,21 1 0,-26-3-158,5 0 30,1 0 0,0-1-1,-1-1 1,1 0 0,-1-1-1,1 0 1,-1-1 0,23-8-1,-10 2 1,-1-1-1,0-1 1,0-1-1,-1-1 0,40-31 1,97-97 190,-13 11-179,-91 89-85,85-49 1,-84 53-20,-39 24-28,-16 12-12,0 0 1,-1 0 1,1 0-1,-1 0 0,1 0 0,-1 0 0,1 0 0,-1 0 0,0-1 0,0 1 1,0 0-1,1-1 0,-1 1 0,-1-1 0,1 1 0,0-1 0,0 1 0,1-4 0,-2 5 1,-1-1 0,1 0-1,0 0 1,0 1 0,0-1-1,0 0 1,0 1-1,-1-1 1,1 0 0,0 1-1,0-1 1,-1 1-1,1-1 1,-1 0 0,1 1-1,0-1 1,-1 1 0,1-1-1,-1 1 1,1-1-1,-1 1 1,0 0 0,1-1-1,-1 1 1,1 0-1,-1-1 1,0 1 0,1 0-1,-1 0 1,0-1-1,0 1 1,-19-4 24,16 6-199,4-2 146,0 0 0,-1 1 0,1-1 1,-1 0-1,1 0 0,-1 1 1,1-1-1,0 0 0,-1 0 1,1 0-1,-1 0 0,1 0 0,-1 0 1,1 0-1,-1 0 0,1 0 1,-1 0-1,1 0 0,0 0 1,-1 0-1,1 0 0,-1 0 0,1 0 1,-1 0-1,1 0 0,-1-1 1,-16-5-1094,7 3 423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1:0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35 7770,'-47'-28'4254,"47"28"-4051,-1 0 0,0-1 0,0 1 0,0 0 0,0-1 0,0 1 0,1 0-1,-1 0 1,0 0 0,0-1 0,0 1 0,-2 1 0,3-1-136,0 0 0,0 0 0,-1 0 0,1 0-1,0 0 1,0 0 0,0 0 0,-1 0 0,1 1 0,0-1-1,0 0 1,0 0 0,0 0 0,0 0 0,-1 1 0,1-1 0,0 0-1,0 0 1,0 0 0,0 1 0,0-1 0,0 0 0,0 0-1,0 0 1,0 1 0,0-1 0,0 0 0,0 0 0,0 0 0,0 1-1,0 0 78,0 0 0,0 0 0,0-1 0,0 1 0,1 0 0,-1 0 0,0-1-1,0 1 1,1 0 0,-1 0 0,1-1 0,-1 1 0,1 0 0,-1-1 0,1 1-1,-1-1 1,2 2 0,2-1 51,1 0 0,-1 0 0,0-1 0,0 1-1,1-1 1,-1 0 0,8-1 0,-10 1-143,54-7 347,-16 2-267,-10 1-79,10-1 30,72 0 0,-109 5-79,1 0-1,-1 1 1,0-1 0,1 1 0,-1 0 0,0 0 0,0 0 0,0 0 0,4 2 0,-6-2-3,0 0 1,0-1-1,0 1 1,0 0-1,0 0 1,-1 0-1,1 0 1,0 0-1,0 0 1,-1 0-1,1 0 1,0 0-1,-1 0 1,1 0-1,-1 0 0,0 0 1,1 0-1,-1 1 1,0-1-1,0 0 1,1 0-1,-1 2 1,0 5 35,-1 0 0,1 0 0,-1 0-1,-1 0 1,0 0 0,0 0 0,0-1 0,-1 1 0,0-1 0,-6 11-1,-36 89 587,25-54-380,3-11-94,16-41-146,1 0-1,0 0 0,0 0 0,-1 0 1,1 0-1,0 0 0,0 0 1,0 0-1,0 0 0,0 0 1,0 0-1,0 0 0,1 0 0,-1 0 1,1 2-1,-1-3-3,0 0 1,0 0-1,0 0 1,0 0-1,0 0 1,0 0-1,0 0 1,0 0 0,0 0-1,1 0 1,-1 0-1,0 1 1,0-1-1,0 0 1,0 0-1,0 0 1,0 0-1,0 0 1,1 0-1,-1 0 1,0 0-1,0 0 1,0 0-1,0 0 1,0 0-1,0 0 1,0 0-1,1 0 1,-1 0-1,0 0 1,0 0-1,0 0 1,0 0-1,0 0 1,0-1-1,0 1 1,1 0-1,-1 0 1,0 0-1,0 0 1,6-10-37,0-7 17,4-20-1,-10 37 21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2:36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88 210 3321,'-70'80'1659,"53"-56"-8,17-23-1610,0-1-1,0 0 1,0 0-1,0 0 1,0 1 0,0-1-1,0 0 1,0 0 0,0 0-1,0 1 1,0-1-1,0 0 1,0 0 0,0 1-1,0-1 1,0 0 0,0 0-1,0 0 1,0 1-1,0-1 1,0 0 0,1 0-1,-1 0 1,0 1 0,0-1-1,0 0 1,0 0-1,0 0 1,1 0 0,-1 1-1,0-1 1,0 0 0,0 0-1,0 0 1,1 0-1,-1 0 1,6 6 639,-6-5-579,1 1 0,0-1 1,0 0-1,0 0 0,-1 0 1,1 0-1,0 0 0,0 0 0,0-1 1,1 1-1,0 1 0,-1-2-78,-1 0 0,0 0 0,0 1 0,1-1 0,-1 0 0,0 0 0,0 0 0,0 0 0,1 0 0,-1 0 0,0 0 0,0 0-1,1 0 1,-1 0 0,0 0 0,0 0 0,1 0 0,-1 0 0,0 0 0,0 0 0,1 0 0,-1 0 0,0 0 0,0 0 0,1 0 0,-1 0 0,0 0 0,0-1 0,0 1-1,1 0 1,-1 0 0,0 0 0,0 0 0,0-1 0,1 1 0,-1 0 0,0 0 0,0 0 0,0-1 0,0 1 0,0 0 0,0 0 0,1 0 0,-1-1 0,0 1-1,0 0 1,0 0 0,0-1 0,0 1 0,0 0 0,0 0 0,0-1 0,0 1 0,0 0 0,0 0 0,0-1 0,0 1 0,0-9 45,1-1 0,1 1 0,0 0 0,0 0 0,1 0 0,0 0 0,0 0 0,1 1 0,6-10 0,-6 12-56,-1 0 0,1 1 1,0 0-1,1 0 0,-1 0 0,1 0 0,6-4 1,-7 5-4,0 1 1,0-1-1,0 0 1,4-6-1,-6 7-4,-1 0 0,1 0 1,-1 0-1,0-1 0,2-3 0,-2 3-1,0 1 1,0 0-1,0 0 0,0-1 1,1 1-1,0 0 0,2-3 1,17-18 25,-11 2-4,-1 14-15,-8 8-10,0-1 1,0 0-1,1 1 0,-1-1 0,0 0 1,0 0-1,0 1 0,0-1 1,0 0-1,0 0 0,-1 0 1,1 0-1,0 0 0,0-1 1,-1 1-1,1 0 0,-1 0 0,1 0 1,-1-1-1,1 1 0,-1 0 1,1-3-1,-4-5 8,3 8-8,0 0 0,-1 1 0,1-1 0,0 0 0,0 1 0,0-1 0,-1 0 0,1 1 0,0-1 0,0 0 0,0 1 0,0-1 0,0 0 0,0 1 0,1-1 0,-1 0 0,0 1 0,0-1 0,0 0 0,1 1 0,-1-1 0,0 0 0,1 1 0,-1-1 0,0 1-1,1-1 1,-1 1 0,1-1 0,-1 1 0,1-1 0,-1 1 0,1-1 0,-1 1 0,1-1 0,-1 1 0,1 0 0,0-1 0,-1 1 0,2 0 0,5 0 12,-4 2-10,1-1 0,-1 1 0,1 0 0,-1 0 0,4 3 0,-7-5-3,0 0 0,0 0 0,0 0 1,0 0-1,0 0 0,1 0 1,-1 0-1,0 0 0,0 0 0,0 0 1,0 0-1,0 0 0,0 0 0,0 0 1,0 0-1,0 0 0,0 0 0,0 0 1,0 0-1,0 0 0,0 0 1,0 0-1,0 1 0,0-1 0,0 0 1,0 0-1,0 0 0,0 0 0,0 0 1,0 0-1,0 0 0,0 0 1,0 0-1,0 0 0,0 0 0,0 0 1,0 0-1,0 0 0,0 0 0,0 0 1,0 0-1,0 1 0,0-1 0,0 0 1,0 0-1,0 0 0,0 0 1,0 0-1,0 0 0,0 0 0,0 0 1,0 0-1,0 0 0,0 0 0,0 0 1,0 0-1,0 0 0,-1 0 0,1 0 1,0 0-1,0 0 0,0 0 1,0 0-1,0 0 0,0 0 0,0 0 1,0 0 0,0 0 0,-1 0 1,1 1-1,0-1 1,0 0-1,0 0 0,0 0 1,-1 0-1,1 0 1,0 0-1,0 0 0,0 1 1,0-1-1,0 0 1,-1 0-1,1 0 0,0 0 1,0 1-1,0-1 1,0 0-1,0 0 0,0 0 1,0 1-1,0-1 0,0 0 1,0 0-1,0 0 1,0 1-1,0-1 0,0 0 1,0 0-1,0 0 1,0 1-1,4 28 41,15 53 0,-8-36-6,57 230 169,-56-230-164,21 51 0,-32-94-34,1 0 1,-1 0-1,1-1 1,0 1-1,0 0 1,3 3-1,3 3-82,-3 0 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1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13 6025,'-10'-3'981,"0"0"0,0 1-1,-1 0 1,1 1 0,-1 0 0,1 0-1,-22 3 1,31-2-907,-1 0 0,1 0 0,0 1 0,0-1 0,-1 1 0,1-1 0,0 1 0,0-1 0,-1 1-1,1 0 1,0-1 0,0 1 0,0 0 0,0 0 0,0 0 0,0 0 0,0 0 0,0 0 0,0 0 0,1 0 0,-1 1 0,0-1 0,0 1 0,0 2 41,0 0 0,0 0-1,0 0 1,1-1 0,0 1 0,0 0 0,0 8 0,4 18 383,11 50 0,-10-61-389,45 189 609,21 100-382,-70-300-331,7 33 16,18 54 1,-24-89-53,9 21 2,-11-27-15,1 1 1,-1 0 0,1-1-1,-1 1 1,1 0-1,-1-1 1,1 1 0,-1-1-1,1 1 1,-1-1 0,1 1-1,0-1 1,-1 1 0,1-1-1,0 0 1,-1 1 0,1-1-1,0 0 1,0 0 0,-1 1-1,1-1 1,0 0 0,0 0-1,-1 0 1,1 0-1,0 0 1,0 0 0,1 0-1,-1-1-60,0 1-1,0-1 0,0 0 0,0 1 0,1-1 1,-1 0-1,0 0 0,0 0 0,-1 1 0,1-1 1,0 0-1,0 0 0,0 0 0,-1 0 0,1-1 0,0 0 1,19-38-926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1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84 6153,'-1'-4'370,"0"0"86,0 0 0,0 0 0,0 0 0,0-8 0,1 11-347,0-1 0,0 1 1,1 0-1,-1-1 0,0 1 1,1 0-1,-1-1 0,1 1 1,-1 0-1,1-1 0,0 1 1,-1 0-1,1 0 0,0 0 0,0 0 1,0 0-1,0 0 0,0 0 1,1-1-1,5-2 191,-1 1 0,1-1 0,0 2 0,-1-1 0,1 1 0,1 0 0,-1 0-1,0 1 1,12-1 0,1 1 58,-1 1 0,0 0 0,0 2-1,0 0 1,0 1 0,-1 1 0,1 1 0,30 12-1,1 5 209,83 47 0,-76-35-382,-3 1-1,76 64 1,-118-88-147,0 0 0,-1 0 0,-1 1 0,0 1 1,-1 0-1,0 0 0,-1 0 0,10 22 0,-15-23-7,0 1-1,-1 0 0,0 0 1,-1 1-1,0 13 0,-1-22-21,0 1-1,-1 0 0,0-1 1,0 1-1,0 0 0,0-1 1,-1 1-1,0-1 0,0 0 0,-1 1 1,-4 6-1,2-5 0,0 0 0,-1 0 0,0 0-1,0-1 1,0 0 0,-13 9 0,-2-1-8,-1-2 1,0 0-1,0-1 0,-31 9 1,12-6-82,-81 16 1,-45-5-146,15-3 130,132-18 117,-24 7 0,40-9 19,6-1-12,11 0 20,-5-1-12,169 20 936,-96-8-418,93 0 1,-24-6-1336,-100 0-524,-49-5 1263,0-1 1,0 0-1,0 0 0,0 1 0,0-1 0,0 1 0,0-1 0,0 1 0,0-1 0,-1 1 0,1-1 0,0 1 0,0 0 0,0-1 0,-1 1 0,1 0 0,0 1 0,-1-2 43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11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88 7218,'35'-88'3456,"-44"113"-1127,1 8-673,3 11-376,0 19-351,4 19-489,-4 0-168,3 25-184,-4-5 256,-3-1-256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0:4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7266,'0'-2'405,"1"-1"0,-1 0 0,1 0 1,-1 1-1,1-1 0,0 0 0,0 1 1,1-1-1,-1 1 0,0-1 0,1 1 1,-1-1-1,4-3 0,-1 3-141,-1 0 0,1 0 0,0 0 0,0 0 0,0 1-1,0-1 1,7-2 0,5 0 28,1 0 0,-1 0-1,27-2 1,-39 6-133,97-11 833,202 0 1,102 35-678,-289-15-227,482 51 291,-585-57-343,54 9 156,-60-9-116,1 0 0,-1 1-1,0-1 1,0 1 0,-1 1 0,12 6 0,-15-7-25,0-1 1,-1 1 0,0 0-1,1 0 1,-1 0 0,0 0-1,0 0 1,-1 0 0,1 0-1,-1 1 1,0-1 0,1 1-1,-1-1 1,0 5 0,1 4 95,0 0 1,0 24-1,-1-12-34,1 0 0,8 35 0,0 4-9,3 143 118,-7-63-123,1-63-86,4 78 43,-10-117-390,-7 73-1,3-86-157,3-19 76,-1 0-1,-1 1 0,-4 16 0,5-24 348,0 0 0,0 0 1,0-1-1,-1 1 0,1 0 0,-1-1 0,1 1 1,-1-1-1,1 0 0,-1 1 0,0-1 0,0 0 1,0 0-1,0 0 0,0 0 0,0-1 0,0 1 1,0 0-1,0-1 0,0 1 0,0-1 0,0 0 1,0 0-1,0 0 0,0 0 0,-5 0 0,-32-6-1578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09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4961,'27'-57'2863,"-26"55"-2634,-1 1-1,1 0 1,-1-1 0,0 1-1,0-1 1,1 1-1,-1 0 1,0-1-1,0 1 1,0-3-1,0 4-136,0-1 0,-1 1 0,1-1 0,0 1 0,0-1 0,0 1 0,-1-1 0,1 1 0,0-1 0,0 1 0,-1 0 0,1-1 0,0 1 0,-1-1 0,1 1 0,-1 0 0,1-1 0,-1 1 0,1-1-18,-1 1 0,1 0 0,-1 0-1,1 0 1,-1-1 0,1 1 0,-1 0 0,1 0 0,0 0-1,-1 0 1,1 0 0,-1 0 0,1 0 0,-1 0-1,1 0 1,-1 0 0,1 0 0,-1 0 0,1 0 0,-1 1-1,1-1 1,-1 0 0,1 0 0,0 0 0,-1 1 0,1-1-1,-1 0 1,1 1 0,0-1 0,-1 0 0,0 1-1,1 1 44,-1 0 0,1-1 0,0 1 0,0 0-1,-1 0 1,1 0 0,0 0 0,1 0 0,-1 2-1,1 5 145,-1 38 460,3 43-109,10 169-82,-21-100-414,2-69-80,3-53-23,0 28-77,5-45-113,1-15-291,-2-5 399,-1 0 0,0 0 1,1-1-1,-1 1 0,0 0 0,1 0 0,-1 0 1,0 0-1,1-1 0,-1 1 0,0 0 0,0 0 0,1 0 1,-1-1-1,0 1 0,0 0 0,0-1 0,1 1 0,-1 0 1,0 0-1,0-1 0,19-25-794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0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4393,'0'-1'205,"0"0"0,0 1 0,1-1 0,-1 0 1,0 1-1,1-1 0,-1 0 0,1 1 0,-1-1 0,1 0 0,-1 1 0,1-1 1,-1 1-1,1-1 0,-1 1 0,1-1 0,0 1 0,-1-1 0,1 1 0,0 0 1,0 0-1,0-1 0,22-3 1733,-22 4-1791,20-3 943,19-5 0,16-3 172,-17 5-807,1 3 0,-1 1 1,1 1-1,67 9 0,281 75 303,-358-74-718,0 1 1,-1 2 0,0 1-1,-1 1 1,0 1 0,-2 2 0,37 28-1,-46-31-8,-3-4 55,20 20 0,-30-26-60,0 1-1,0 0 1,-1 0 0,1 0 0,-1 1 0,0-1-1,0 1 1,2 6 0,-1 3 26,0 0 0,-1 0 1,-1 0-1,0 0 0,-1 0 0,-2 20 0,-13 96 180,4-49-166,10-79-83,-2 19 67,-9 39 0,10-55-201,-1 0 0,0 0 1,-1 1-1,0-1 1,1 0-1,-2-1 0,1 1 1,-1-1-1,0 1 0,-7 7 1,-11 5-419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0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73 112 6545,'-50'0'3129,"39"5"-1185,-1-5-223,30 0-313,15-3-96,18 0-55,26-4-41,24 1-208,15-1-192,14-4-360,6-1-159,-4-8-402,-6-6-871,20 5 672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11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5657,'-110'2'3001,"104"-2"1336,1 0-2785,3 0-248,1 0-383,-1 0-129,0 0-216,1 0-104,-8 38-136,-2 52-80,11-21-104,3 31-48,-1 20-40,1 16-8,5 7-336,5-5-872,52-53 792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12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 5201,'-8'-23'2657,"8"64"-513,0 1-504,8 31-183,-4 9-225,-1 23-448,0 16-144,0 17-216,1 0-95,-1 12-121,2-3-32,-3-10-80,1-12-32,0-30-32,4-16-16,-2-40-640,5-13-761,-7-40 881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1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8210,'0'1'264,"0"0"1,0 0-1,0 0 1,1 0-1,-1 0 0,0 0 1,1 0-1,-1 0 1,1 0-1,-1 0 1,1-1-1,0 1 1,-1 0-1,1 0 1,0 0-1,0-1 0,-1 1 1,1 0-1,2 0 1,20 12 684,-20-11-619,15 5 191,-1-1-1,33 7 1,-38-11-413,18 5 100,1-1 0,39 2 0,-38-7-92,49 11 1,-77-12-108,-1 1 0,0 0-1,1 0 1,-1 0 0,0 0-1,0 1 1,1-1 0,-1 1 0,0 0-1,-1 0 1,1 0 0,0 0 0,-1 1-1,1-1 1,-1 1 0,4 4 0,-4-4-1,-1 0 0,0 0 1,0-1-1,0 1 1,0 0-1,-1 0 0,1 0 1,-1 0-1,0 0 1,0 0-1,0 0 1,0 0-1,0 0 0,-1-1 1,1 1-1,-1 0 1,0 0-1,0 0 1,0 0-1,-2 3 0,-6 11 59,-2 1-1,0-1 0,-1-1 1,-24 25-1,18-19 1,-16 17 74,-2-1 0,-2-2-1,-81 60 1,111-90-135,-1 0 1,0 0-1,-1-1 0,1 0 0,-1-1 1,-20 6-1,29-9-12,0-1 0,0 0 0,0 1-1,0-1 1,0 0 0,-1 0 0,1 0 0,0 0 0,0 0 0,0 0 0,0 0-1,0 0 1,0 0 0,0-1 0,0 1 0,0 0 0,0-1 0,0 1-1,-2-1 1,3 0-9,-1 0-1,1 0 0,-1 0 1,1 0-1,0 0 1,-1 0-1,1 0 0,0 0 1,0 0-1,0-1 0,0 1 1,0 0-1,0 0 1,0 0-1,0 0 0,0 0 1,0 0-1,1 0 0,-1 0 1,1-2-1,12-32-173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1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273 602 4729,'-46'24'2381,"24"-14"-55,11-10-1644,3 0-88,7 0-535,-19-1 1574,20 0-1587,-1 1-1,1 0 1,0 0-1,-1 0 1,1 0 0,-1-1-1,1 1 1,0 0-1,-1 0 1,1-1 0,0 1-1,-1 0 1,1 0-1,0-1 1,0 1 0,-1 0-1,1-1 1,0 1-1,0-1 1,0 1 0,-1 0-1,1-1 1,0 1-1,0-1 1,0 1 0,0 0-1,0-1 1,0 1-1,0-1 1,0 1-1,0 0 1,0-1 0,0 1-1,0-1 1,0 1-1,0-1 1,0 1 0,1 0-1,-1-1 1,0 1-1,0-1 1,10-31 726,-3 0 0,7-49 0,-8 39-554,1 0-58,1-6-20,-1 0 0,-1-60 0,-7 69-79,-2-1 1,-11-45-1,14 84-58,0 0 0,0 0-1,0 0 1,-1 0 0,1 0 0,-1 0-1,1 0 1,0 0 0,-1 0 0,0 0-1,1 0 1,-1 0 0,0 0 0,1 1-1,-1-1 1,0 0 0,0 0 0,1 1-1,-1-1 1,0 1 0,0-1 0,0 0-1,0 1 1,0 0 0,0-1 0,0 1-1,0 0 1,0-1 0,0 1 0,0 0-1,0 0 1,-1 0 0,1 0 0,0 0-1,0 0 1,0 0 0,0 0 0,0 1-1,0-1 1,0 0 0,0 0 0,0 1-1,0-1 1,0 1 0,0-1 0,-2 2-1,3 0 7,-1-1-1,0 1 0,1-1 1,-1 1-1,1 0 0,-1-1 1,1 1-1,0 2 0,-1-1 0,0-3 10,-1 0-1,1 1 0,-1-1 1,0 0-1,1 0 1,-1 1-1,1-1 0,-1-1 1,-2 1-1,2 0 16,2 0-32,-1 0 0,1 1 0,-1-1 0,1 0 0,-1 1 0,1-1 1,-1 1-1,1-1 0,0 1 0,-1-1 0,1 1 0,-1-1 0,1 1 0,0-1 0,0 1 0,-1-1 1,1 1-1,0-1 0,0 1 0,0-1 0,0 1 0,-1 1 0,-1 5 2,-1 1-1,0-1 0,0 0 1,0 0-1,-1 0 0,0 0 1,-8 8-1,-7 14 3,14-20-2,1 0 0,-3 13 0,2-8 0,-13 24 1,11-25-20,-8 23-1,12-25-38,-2 4-474,-5 25 1,10-39 429,0-1 0,0 1 1,0-1-1,0 1 0,0-1 1,0 1-1,0 0 0,0-1 1,0 1-1,1-1 0,-1 1 1,0-1-1,0 1 0,1-1 1,-1 1-1,0-1 0,1 1 1,-1-1-1,0 0 0,1 1 1,-1-1-1,1 1 0,-1-1 1,0 0-1,1 1 0,-1-1 1,1 0-1,-1 0 0,1 1 1,-1-1-1,1 0 0,0 0 1,-1 0-1,1 0 0,-1 0 1,1 1-1,-1-1 1,1 0-1,-1 0 0,1-1 1,0 1-1,-1 0 0,1 0 1,-1 0-1,1 0 0,-1 0 1,1-1-1,-1 1 0,2 0 1,1-2-195,0 0 0,0 0 0,-1-1 1,1 1-1,3-4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1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6977,'0'-3'3305,"12"0"-1208,-3-2-337,24 15-464,-8-2-263,1 15-473,15 20-176,-10-2-248,2 1-16,-5 9-3849,2 9 2809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19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83 4705,'-84'-13'2187,"69"9"-1289,13 1-117,2 2-716,0 1-1,-1 0 1,1-1 0,0 1-1,0-1 1,1 1 0,-1 0-1,0-1 1,0 1 0,0-1-1,0 1 1,0 0 0,0-1-1,0 1 1,1-1 0,-1 1-1,0 0 1,0-1 0,1 1-1,-1 0 1,0-1 0,0 1-1,1 0 1,-1 0 0,0-1-1,1 1 1,14-2 1373,-10 2-1232,8 1 269,0 1 0,0 0-1,21 6 1,-16-3-107,25 3-1,-27-7-173,0-1 1,1-1-1,24-4 1,4-1 89,145-9 469,-35 8-406,0 0-111,-58-4-129,-25 8-52,45-5 23,-57 1-41,-1 2-1,1 3 1,68 6 0,-112-1-26,0 0 0,0 1 0,0 1 0,-1 0 1,0 1-1,0 0 0,15 10 0,-16-9 20,21 7 1,-35-13-30,1-1-1,-1 0 1,1 0 0,-1 0 0,1 0 0,-1 1 0,1-1-1,0 0 1,-1 0 0,1 0 0,-1 0 0,1 0 0,0 0-1,-1-1 1,1 1 0,-1 0 0,2 0 0,-2-1-1,0 1 1,1 0-1,-1 0 0,0-1 1,0 1-1,0 0 0,1 0 1,-1-1-1,0 1 0,0 0 1,0-1-1,0 1 0,1 0 1,-1-1-1,0 1 0,0 0 1,0-1-1,0 1 1,0 0-1,0-1 0,0 1 1,0-1-13,0-1 0,0 1 1,0 0-1,-1 0 0,1 0 1,0 0-1,-1 1 0,1-1 0,0 0 1,-1 0-1,1 0 0,-1 0 1,0 0-1,1 0 0,-2-1 1,-15-5-1138,7 4 14,-5-3-881,-2-1 771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2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80 152 2040,'-38'-105'1893,"36"100"-1232,-1-1 1,1 0 0,1 0-1,-3-9 1,4 15-589,0 0 1,0-1-1,0 1 1,0 0-1,1 0 1,-1-1-1,0 1 0,0 0 1,0-1-1,0 1 1,0 0-1,0 0 1,0 0-1,1-1 0,-1 1 1,0 0-1,0 0 1,0-1-1,0 1 1,1 0-1,-1 0 0,0 0 1,0 0-1,1-1 1,10-2 1354,-9 4-1175,1-1-1,0 1 1,0 0-1,0 0 1,0 0 0,0 0-1,-1 0 1,1 1 0,4 2-1,-1 0 24,22 11 390,30 20 1,-50-28-630,1-1 0,-1 1-1,0 0 1,-1 1 0,0-1-1,0 2 1,9 12 0,-11-12 7,0 1 1,5 14-1,-8-20-24,-1-1 0,0 1 0,0-1 0,-1 1-1,1 0 1,-1-1 0,0 1 0,0 0-1,0-1 1,0 1 0,-2 4 0,1-3 20,-1 0 0,1-1 0,-1 1 0,-1-1 0,1 0 0,-1 0 0,-5 7 0,-26 25 316,19-22-231,1 0-19,-53 47 255,-12 7-196,76-64-170,-1-1-1,0 1 0,0-1 0,0 0 1,0 0-1,-5 2 0,23-9-24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0:4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6337,'25'-11'1666,"0"2"0,1 0 0,34-6 0,82-7 378,162 4 962,2 19-1258,-266-1-1553,1040 84 1234,-1035-76-2292,-28-6 435,-17-2 422,1 0-1,-1 0 1,0 0-1,0 0 0,0 0 1,0 0-1,0 0 0,0 0 1,0 0-1,0 0 0,0 0 1,0 0-1,0-1 0,0 1 1,0 0-1,0 0 0,0 0 1,0 0-1,0 0 1,0 0-1,0 0 0,0 0 1,0 0-1,1 0 0,-1 0 1,0 0-1,0-1 0,0 1 1,0 0-1,0 0 0,-1 0 1,1 0-1,0 0 0,0 0 1,0 0-1,0 0 1,0 0-1,0 0 0,0 0 1,0 0-1,0-1 0,0 1 1,0 0-1,0 0 0,0 0 1,0 0-1,0 0 0,0 0 1,-8-7-570,-15-10-731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1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42 3585,'-41'-41'2368,"36"41"465,0 13-1057,14 25-535,-9-2-153,8 26-440,0 2-152,-1-3-160,6 13-72,1-2-112,1-5-32,-3-14-64,-2-9-16,11-11-32,-6-10-56,-1-24-1552,11-14 1176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14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90 4129,'-2'-8'5065,"2"6"-3567,6 0-357,-5 2-1054,3-1 190,-1 0 1,1 0-1,0 0 1,0 1-1,0-1 0,0 1 1,0 0-1,6 1 1,9 0 246,42-2 786,106-13 1,-78-1-912,-39 8-253,100-15 103,-104 15-177,93-1 0,-123 8-51,1 0 0,26 5-1,-38-4-13,0 0-1,0 1 1,0-1-1,0 1 1,-1 0-1,1 1 1,0-1-1,-1 1 1,0 0-1,1 0 1,5 7-1,-7-8 3,-1 0 0,-1 1 0,1-1 0,0 1 0,-1 0 0,1-1 0,-1 1 0,0 0 0,1 0 0,-1 0 0,-1 0 0,1 0 0,0 0 0,-1 0 0,0 6 0,0 3 27,-1 0 1,0-1 0,-4 13-1,1-2 14,-59 279 235,48-242-258,-6 23 2,1-35-23,15-31-29,5-14-21,0 0 1,0-1-1,-1 1 1,1 0-1,-1 0 1,1 0-1,-1-1 1,0 1-1,1 0 1,-1-1-1,0 1 1,0 0-1,-1-1 1,1 1-1,0-1 1,0 0 0,-1 1-1,1-1 1,-1 0-1,-1 1 1,1-1-97,0 0 0,-1 0 0,1-1-1,0 1 1,-1-1 0,1 1 0,-1-1 0,-2 0 0,-25-3-611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15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11 5401,'-38'16'2761,"12"-11"-689,-10-8-391,21 3-233,17-5-136,27 5-152,4-5-79,28 2-241,-3 3-144,1 1-280,5-1-136,1 2-160,4-2-40,2-2 272,-12-3-784,-11-6 400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1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94 5241,'-45'-93'2689,"40"101"-697,1 10-336,0 8-279,1-6-193,3 13-296,0 14-184,0 11-288,7 26-111,-1 11-129,4-3-56,0 0-72,3 6 264,-3-4-232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1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155 118 5209,'25'-94'2793,"-22"78"-1539,-6 12-132,-1 3-912,1 0-1,-1 1 1,0-1-1,1 1 0,-1 0 1,0 0-1,0 0 1,1 0-1,-1 1 1,0 0-1,1-1 1,-1 1-1,0 1 1,1-1-1,0 0 0,-1 1 1,1 0-1,0 0 1,-1 0-1,1 0 1,0 0-1,1 0 1,-1 1-1,0 0 1,-2 3-1,-6 7-64,1 1 1,0 1-1,1 0 0,-8 17 0,12-23 79,1-1-145,0 0 1,1 0-1,0 0 0,0 1 0,1-1 0,-2 16 0,3-21-60,1 1-1,0 0 1,0-1-1,0 1 0,0 0 1,1-1-1,-1 1 0,1 0 1,0-1-1,0 1 0,1-1 1,-1 1-1,1-1 0,-1 0 1,1 0-1,0 0 0,1 0 1,2 4-1,6 3 18,0 0 0,21 14 0,-26-20-29,-1-1 0,1 0 0,0 0-1,0-1 1,1 1 0,-1-1 0,0-1 0,13 3 0,1-2 28,32-2 1,9 0 27,-57 1-56,-1-1-1,1 1 1,-1 0 0,1 0-1,0 0 1,-1 0-1,0 0 1,1 1 0,4 3-1,-6-4-1,0 0 1,-1 0-1,1 1 1,-1-1-1,1 1 0,-1-1 1,0 1-1,0 0 0,1 0 1,-1-1-1,-1 1 1,1 0-1,0 0 0,0 0 1,-1 0-1,1 0 0,-1 0 1,1 0-1,-1 3 1,0 0 14,0 0 1,-1 0 0,0 0 0,0 0 0,0 0 0,0 0 0,-1 0-1,0 0 1,0 0 0,-3 4 0,-5 9 124,-15 19-1,-18 16 153,6-7-68,15-18-109,-1 0 1,-2-1 0,-42 37 0,63-61-111,0 0 0,0 0 0,0-1 0,-1 1 0,1-1 0,-1 0 1,-7 2-1,11-4-28,0 1 0,0-1 0,0 0 0,0 0 0,0 0 0,0 0 0,0 0 0,0 0 0,0 0 0,0 0 0,0 0 0,0 0 0,0 0 1,1-1-1,-1 1 0,0 0 0,0-1 0,0 1 0,0-1 0,0 1 0,1-1 0,-1 1 0,0-1 0,0 0 0,1 1 0,-1-1 0,0 0 0,1 1 0,-1-1 0,1 0 1,-1 0-1,1 0 0,-1 1 0,1-1 0,0 0 0,-1 0 0,1 0 0,0 0 0,0 0 0,0 0 0,-1 0 0,1 0 0,0-1 0,0-2-183,0 0-1,0 0 0,0-1 0,1 1 1,-1 0-1,2-5 0,14-39-603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1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37 138 3793,'-18'-112'4918,"14"96"-2499,4 15-2265,0 1-1,0-1 1,-1 1-1,1-1 0,0 1 1,0-1-1,0 1 0,-1 0 1,1-1-1,0 1 0,-1-1 1,1 1-1,0-1 1,-1 1-1,1 0 0,-1-1 1,1 1-1,-1 0 0,1 0 1,-1-1-1,1 1 0,-1 0 1,1 0-1,-1-1 1,0 2-86,1 0 1,0-1-1,-1 1 1,1 0-1,0-1 1,-1 1-1,1 0 1,0 0-1,0-1 1,0 1-1,0 0 1,0 0-1,0 0 1,0-1-1,0 2 1,0 1 76,-3 91 555,3-89-669,2 38 132,10 55-1,1 16-102,-12-86-1059,-4 46 1,2-61 324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16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33 4145,'-1'0'257,"-1"-1"-1,1 1 1,0-1 0,0 1 0,-1 0-1,1 0 1,0-1 0,-1 1 0,1 0-1,0 0 1,0 0 0,-1 1 0,1-1-1,0 0 1,-1 0 0,1 1 0,0-1-1,0 1 1,0-1 0,-1 1-1,1-1 1,0 1 0,0 0 0,0-1-1,0 1 1,0 0 0,0 0 0,0 0-1,-1 2 1,-1 1-58,0-1 0,0 2 0,0-1-1,1 0 1,0 0 0,-3 8 0,-2 7-68,0 1 0,2 1 1,0-1-1,-2 27 0,5-35-131,2-9-17,-1 0 0,0 0 0,1 0-1,0 0 1,0 0 0,0 0 0,0 0-1,0 0 1,1 0 0,0 3 0,-1-6 0,0 0 0,0 0 0,0 1 1,0-1-1,0 0 0,1 0 0,-1 0 0,0 0 1,0 0-1,0 0 0,0 0 0,0 0 1,0 0-1,1 1 0,-1-1 0,0 0 0,0 0 1,0 0-1,0 0 0,0 0 0,1 0 1,-1 0-1,0 0 0,0 0 0,0 0 1,0 0-1,0 0 0,1 0 0,-1 0 0,0 0 1,0 0-1,0 0 0,0 0 0,0 0 1,1-1-1,-1 1 0,0 0 0,0 0 0,0 0 1,0 0-1,0 0 0,0 0 0,0 0 1,1 0-1,-1 0 0,0-1 0,0 1 0,0 0 1,0 0-1,0 0 0,0-1 0,6-5-814,-1-2-1,-1 1 0,1-1 1,-1 1-1,0-1 0,-1-1 1,3-8-1,1-2-451,19-47-1849,5-14 5592,-31 79-2171,1-1 0,-1 1 0,1 0 0,0-1 0,0 1 0,-1 0 0,1 0 0,0 0 0,0 0 0,2-2 0,-2 2-126,0 1 0,0 0 1,-1-1-1,1 1 0,0 0 0,0 0 1,0 0-1,0 0 0,-1 0 0,1 0 1,0 0-1,0 0 0,0 0 1,0 0-1,-1 1 0,1-1 0,0 0 1,0 0-1,-1 1 0,1-1 1,0 1-1,0-1 0,1 2 0,3 1 348,1 1-1,-1 1 1,1-1-1,-1 1 1,-1 0-1,6 7 1,25 36 970,-19-23-916,3 1-409,1-1 0,0-1 0,41 36 0,-55-55-815,-1 1-1,1 0 1,6 9 0,-9-9 379,0-1 0,0 0 1,-1 1-1,3 7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2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1704,'-102'36'1025,"102"-42"-105,-6-1-312,6 5 96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25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1172 2865,'-17'0'1813,"15"0"-1525,0 0-1,-1-1 1,1 2 0,0-1-1,0 0 1,0 0 0,0 1-1,0-1 1,0 1-1,0-1 1,-4 3 0,0-1 190,5-2-399,1 1-1,-1-1 1,0 0-1,0 0 1,0 1 0,1-1-1,-1 1 1,0-1-1,0 0 1,1 1 0,-1-1-1,0 1 1,1 0-1,-1-1 1,0 1 0,1-1-1,-1 1 1,1 0-1,-1 0 1,1-1-1,0 1 1,-1 0 0,1 0-1,0 0 1,-1-1-1,1 1 1,0 0 0,0 0-1,0 0 1,-1 0-1,1-1 1,0 1 0,0 0-1,1 0 1,-1 0-1,0 0 1,0 1-1,1 0 47,-1 0-1,1 0 0,0 0 0,-1 0 0,1 0 0,0 0 0,0 0 0,0 0 0,1 0 0,-1 0 0,0-1 0,1 1 0,-1 0 0,1-1 0,-1 1 0,1-1 1,0 0-1,0 0 0,-1 1 0,5 0 0,2 2 78,1-2 0,-1 1 0,0-1 0,11 1 0,-14-2-107,39 6 578,80 2 1,-96-9-564,-1-2 0,0 0 0,1-2 0,33-9 0,-42 8-74,19-5 38,-1-2 0,48-21 0,-69 25-37,1 0 0,32-9 1,-27 8-3,3-1 35,-24 10-66,-1 0 0,1 0 0,0 0 1,0 0-1,-1 0 0,1-1 0,0 1 0,0 0 0,-1 0 0,1-1 0,0 1 0,-1-1 0,1 1 1,-1-1-1,1 1 0,0-1 0,-1 1 0,1-1 0,-1 1 0,1-2 0,-1 1 4,0 0 0,0 1-1,-1-1 1,1 0-1,0 0 1,-1 0 0,1 1-1,0-1 1,-1 0-1,1 0 1,-1 1 0,1-1-1,-1 0 1,0 1 0,1-1-1,-1 1 1,0-1-1,1 1 1,-1-1 0,0 1-1,1-1 1,-2 1-1,-3-2 235,8 6 131,-8-9-181,5 5-186,0-1-4,0 1 1,-1 0-1,1-1 1,0 1-1,0 0 1,0-1 0,0 1-1,0-1 1,0 1-1,0 0 1,0-1-1,-1 1 1,1-1-1,1 1 1,-1 0 0,0-1-1,0 1 1,0-1-1,0 1 1,0 0-1,0-1 1,0 1-1,1-1 1,0-12 4,5-28 13,-1-79 1,-9 13 1,0-87 20,6 120-25,-3-102 18,-2 146-17,0 1 1,-2-1-1,-16-56 0,20 83-14,0 0-1,0 0 0,-1 0 1,1-1-1,0 1 0,-1 1 0,0-1 1,0 0-1,0 0 0,0 1 1,0-1-1,-5-4 0,3 4 1,1 0 0,0 0-1,0-1 1,0 1 0,-3-5 0,5 7-4,1 0 1,-1 0-1,1 0 1,-1 0 0,1 0-1,-1 0 1,1 0-1,-1 0 1,1 0-1,0 0 1,0-1-1,0 1 1,-1 0 0,1 0-1,0 0 1,0 0-1,1-1 1,-1 1-1,0 0 1,0 0-1,1 0 1,-1 0-1,0 0 1,1 0 0,-1 0-1,1 0 1,-1 0-1,2-2 1,4-2 0,-6 4-1,1 1 0,0-1 1,-1 1-1,1-1 0,0 1 0,-1-1 1,1 1-1,-1-1 0,1 0 0,-1 1 1,0-1-1,1 0 0,-1 1 0,0-1 1,1 0-1,-1 0 0,0 1 0,0-1 1,0 0-1,1 0 0,-1 0 1,0 1-1,0-1 0,0 0 0,0 0 1,-1-1-1,-12-38 9,13 39-7,0 1 1,0 0-1,0-1 0,1 1 0,-1-1 0,0 1 1,0-1-1,0 1 0,0 0 0,0-1 1,1 1-1,-1-1 0,0 1 0,0 0 1,1-1-1,-1 1 0,0 0 0,1-1 1,-1 1-1,0 0 0,1-1 0,-1 1 0,0 0 1,1 0-1,-1 0 0,1-1 0,-1 1 1,0 0-1,1 0 0,0 0 0,0-1 21,-4 1-12,3 1-10,-1-1-1,0 1 1,1 0 0,-1 0 0,0 0 0,1-1 0,-1 1-1,1 0 1,-1 0 0,1 0 0,0 0 0,-1 0-1,1 0 1,0 2 0,-7 13 3,1-3-3,0 3 2,-1-2-1,-14 22 1,-25 32 12,14-21-17,1 1 1,-25 55 0,55-99-12,0-1 1,0 1-1,0 0 1,-1 6-1,2-1-46,0-9 58,0 1-1,0-1 0,0 0 1,0 0-1,0 0 1,0 0-1,0 0 0,0 0 1,0 0-1,0 0 1,0 0-1,1 0 1,-1 0-1,0 1 0,0-1 1,0 0-1,0 0 1,0 0-1,0 0 0,0 0 1,0 0-1,0 0 1,0 0-1,0 0 0,0 0 1,0 0-1,0 0 1,0 0-1,1 0 0,-1 0 1,0 0-1,0 0 1,0 0-1,0 0 0,0 0 1,0 0-1,0 0 1,0 0-1,0 0 1,0 0-1,1 0 0,-1 0 1,0 0-1,0 0 1,0 0-1,0 0 0,0 0 1,0 0-1,0 0 1,0 0-1,0 0 0,0 0 1,0 0-1,1 0 1,-1 0-1,2-4-41,1 1 0,-1-1 0,0 0 0,0 0 1,1-5-1,24-52-573,53-89 1,-65 127 429,36-40 0,-31 39 98,19-28 1,-20 14 127,-19 38-36,0 0 1,0 0-1,0 0 1,0 0-1,0 0 1,1 0-1,-1-1 1,0 1-1,0 0 1,0 0-1,0 0 1,0 0-1,0 0 1,0 0-1,0 0 1,0 0-1,0 0 0,1-1 1,-1 1-1,0 0 1,0 0-1,0 0 1,0 0-1,0 0 1,0 0-1,1 0 1,-1 0-1,0 0 1,0 0-1,0 0 1,0 0-1,0 0 1,0 0-1,1 0 0,-1 0 1,0 0-1,0 0 1,0 0-1,0 0 1,0 0-1,4 6 235,2 11 250,-5-14-400,12 35 562,2-1 0,28 52 0,50 65-131,-80-134-453,1-1 0,18 19 0,-31-37-62,0 0 0,0 0 0,0 0 0,1 0 0,-1-1 1,0 1-1,0 0 0,1 0 0,-1-1 0,0 1 0,1-1 0,-1 0 0,1 1 0,-1-1 0,0 0 0,1 0 0,2 1 0,-3-2-7,-1 1 0,1 0 0,0 0-1,-1 0 1,1 0 0,-1 0 0,1 0-1,-1-1 1,1 1 0,-1 0 0,1-1-1,-1 1 1,1 0 0,-1-1 0,1 1-1,-1 0 1,1-1 0,-1 1-1,1-1 1,-1 1 0,0-1 0,0 1-1,1-1 1,-1 1 0,0-1 0,1 1-1,-1-1 1,0 1 0,0-1 0,0 0-1,0 1 1,0-1 0,0 1 0,0-1-1,0 0 1,0 1 0,0-1 0,0 1-1,0-1 1,0 0 0,0 0-48,-2-5-218,2 6 272,0 0 0,0 0-1,0 0 1,0 0 0,0 0 0,0 0-1,0 0 1,0 0 0,0-1-1,0 1 1,-1 0 0,1 0 0,0 0-1,0 0 1,0 0 0,0 0-1,0 0 1,0 0 0,0 0 0,0 0-1,0 0 1,0 0 0,0 0-1,-1 0 1,1 0 0,0 0-1,0 0 1,0 0 0,0 0 0,0 0-1,0 0 1,0 0 0,0 0-1,0 0 1,0 0 0,-1 0 0,1 0-1,0 0 1,0 0 0,0 1-1,0-1 1,0 0 0,0 0 0,0 0-1,0 0 1,0 0 0,0 0-1,0 0 1,0 0 0,0 0 0,0 0-1,0 0 1,0 0 0,-1 1-1,-3 6 49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34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1888,'80'82'1201,"-83"-85"-113,0 2-576,3 5-216,-2-4-192,0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0:42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32 4913,'-3'-18'3809,"-4"8"-1193,2 7-1335,-1 8 911,2 4-391,-2 26-473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38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2328,'37'11'6027,"-41"-12"-4279,4 1-1644,0-1 1,-1 1 0,1 0-1,0 0 1,0 0-1,-1 0 1,1 0 0,0 0-1,0 0 1,-1-1 0,1 1-1,0 0 1,0 0-1,-1 0 1,1 0 0,0 0-1,0 0 1,-1 0 0,1 0-1,0 0 1,0 1 0,-1-1-1,1 0 1,0 0-1,0 0 1,0 0 0,-1 0-1,1 0 1,0 0 0,0 1-1,0-1 1,-1 0 0,1 0-1,0 0 1,0 0-1,0 1 1,0-1 0,-1 0-1,1 0 1,0 0 0,0 1-1,0-1 1,0 0 0,0 1-1,1 6-40,0 1-1,0-1 0,1 0 1,0 0-1,5 10 0,-4-10-39,-1 1-1,1-1 0,-1 0 0,2 15 0,6 78 152,-4 119 0,-5-85-149,4-19-3,-3 195 18,-5-252-31,2-24 1,-1-1 1,-1 1 0,-15 59-1,13-73-6,1 0 0,1-1 0,1 2 0,1-1 0,2 26 0,-1-16-3,-1-26-2,0-3 0,1-1 0,0 1 0,0-1 0,0 1 1,0-1-1,-1 1 0,1-1 0,0 1 0,0-1 0,0 1 0,0 0 0,0-1 0,0 1 0,0-1 1,1 1-1,-1 0 0,0-1 0,0 1 0,1-1 1,-1 0-1,0 1 0,0-1 1,1 0-1,-1 0 0,0 1 0,0-1 1,1 0-1,-1 0 0,0 0 1,1 1-1,-1-1 0,0 0 1,1 0-1,-1 0 0,0 0 0,1 0 1,-1 0-1,3 1 0,71 26 0,-63-24 0,-1 0 0,0-2 0,0 1 0,1-1 0,19-1 0,-7-2 0,26-5 0,48-16 11,-63 14 15,56-8 1,-77 16-19,0 1 0,0 1 0,17 3 0,-21-3-4,-1 0 0,1 0-1,-1 0 1,1-1 0,-1 0-1,1-1 1,0 0-1,-1 0 1,1-1 0,8-2-1,-4-1 7,1 1 0,-1 1 0,16-1 0,-29 4-9,1-1 0,-1 1-1,0 0 1,0 0 0,0 0-1,1 0 1,-1 0 0,0 0-1,0 0 1,0 0 0,1 0-1,-1 0 1,0-1 0,0 1 0,0 0-1,1 0 1,-1 0 0,0 0-1,0-1 1,0 1 0,0 0-1,0 0 1,1 0 0,-1-1-1,0 1 1,0 0 0,0 0-1,0-1 1,0 1-1,0 0 0,0-1 0,0 1 1,1 0-1,-1 0 0,0-1 0,0 1 0,0 0 0,0 0 1,1-1-1,-1 1 0,0 0 0,0 0 0,0-1 0,1 1 1,-1 0-1,0 0 0,0 0 0,1 0 0,-1 0 0,0-1 1,1 1-1,-1 0 0,0 0 0,0 0 0,1 0 0,4-1 1,1-1 0,-1 1 0,0-1 0,-1 0 0,1 0 0,0-1 0,-1 0 0,9-5 0,-2 0 0,13-8 6,-22 14-6,0 0 0,1 1 0,-1-1 0,0 1-1,1-1 1,0 1 0,-1 0 0,5-1-1,4-2 2,-9 3-1,-1 0 1,1 1 0,-1-1-1,1 1 1,-1-1-1,1 1 1,-1 0-1,1 0 1,2 0 0,-3 0-2,0 0 1,-1 0 0,1 1-1,0-1 1,0 1-1,-1-1 1,1 0 0,0 1-1,-1 0 1,1-1 0,0 1-1,-1-1 1,1 1 0,-1 0-1,1-1 1,-1 1 0,1 0-1,-1 0 1,0-1 0,1 1-1,-1 0 1,1 1-1,0 2 2,1 0-1,0-1 1,-1 0-1,2 1 1,-1-1-1,0 0 1,0 0-1,1 0 1,0 0-1,0-1 1,0 1-1,0-1 1,0 1-1,0-1 1,6 3-1,-4-4-359,-5-3-498,-6-6-1026,4 7 898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1:38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12 2761,'-65'3'2376,"50"-1"-931,11 1-254,9 1 577,-4-4-1592,0 0 0,1-1 0,-1 1 0,0 0 1,0-1-1,1 1 0,-1-1 0,0 1 0,0-1 1,1 0-1,9-4 585,-9 4-677,3-1 70,-1 0 1,2 0-1,-1 0 1,0 1-1,0 0 1,0 0-1,1 0 1,-1 1-1,1-1 1,8 2-1,2 1-14,-7-2-80,-1 1-1,0 0 0,11 4 0,27 9 68,34 12-11,-73-23-107,0 0 0,0 1 0,0 0 0,6 5 0,-10-7 58,0 0-1,-1 1 0,1-1 1,0 1-1,-1-1 0,0 1 1,0 0-1,0-1 0,0 1 1,2 5-1,-3-7 147,-2 0-173,0 0 0,1 0 0,-1-1-1,0 1 1,1 0 0,-1 0 0,1 0-1,-1 0 1,1 0 0,-1 0 0,1 2-1,-2 2 6,-25 43 47,16-29-66,-10 23 1,15-29-15,2-1-2,-2-1 1,1 0-1,-1-1 1,-1 1-1,-10 13 1,-60 52 82,67-67-80,1 0 0,-11 16 0,11-14-12,4-8-264,9-11-449,-2 2 400,7-18-136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2:4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6081,'2'-7'3729,"3"7"-496,0 9-1129,-4 5-191,12 26-593,4 12-256,12 24-360,-2 9-160,0 22-280,-2 1-79,5 35-81,-9-2-32,-1-7-240,14 3-481,-19-69-807,10-26-480,-11-55 1079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2:4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7130,'0'-2'118,"0"0"322,0 0 1,0 0 0,0 0 0,0 0 0,1 0 0,-1 0 0,0 0 0,1 0 0,1-2 0,-2 3-190,1 0 1,0 0-1,0 0 1,0 0 0,0 0-1,0 1 1,0-1-1,0 0 1,0 1-1,0-1 1,0 1 0,0-1-1,0 1 1,0-1-1,0 1 1,1 0-1,-1-1 1,0 1-1,0 0 1,2 0 0,209-13 4221,-123 9-4015,-16 2-333,-1 4-1,0 2 1,0 4-1,0 3 0,-1 3 1,115 39-1,-156-42-89,54 26 1,-72-30-26,-1-1 0,0 2 0,-1-1 0,0 1 0,0 1 0,0 0 0,11 14 0,-13-11 1,0 0-1,-1 1 1,-1 0 0,0 0 0,0 1-1,-1-1 1,-1 1 0,0 0 0,-1 0-1,1 15 1,-1 8 23,-1 0 0,-5 65 0,-49 231 87,50-320-118,-1 2-3,-27 117 44,25-116-63,0 0 1,-1-1 0,-1 1 0,-1-1 0,-16 25 0,20-35-46,0 0 1,0 0-1,-1-1 1,1 1-1,-1-1 1,0 0 0,0-1-1,0 1 1,-1-1-1,-10 5 1,2-3-427,0-1-1,-1 0 1,-15 1 0,10-1-421,4-1 145,-27 5-1052,-43-7 323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2:47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64 104 4769,'-41'-10'3529,"18"14"136,32-14-953,27 3-207,38-1-513,6-10-288,47 11-679,7-6-265,16 2-488,1 2 72,-28-5-256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2:4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49 150 7866,'-49'-149'3728,"51"155"-1351,1 12-545,-1 22-463,1 14-353,15 32-472,7 10-144,4 36-176,-3 24-72,-17 5-80,2 3-16,2-31-88,-3-33-288,5-57-1232,0-45 1064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2:4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9594,'1'6'510,"0"-1"1,1 0-1,-1 0 1,1 0-1,0 0 0,0 0 1,1 0-1,0 0 1,0-1-1,0 1 0,0-1 1,0 0-1,6 5 1,-1-3-172,0-1 1,0 0-1,1 0 1,0 0-1,0-1 1,0-1-1,0 1 1,18 2 0,7 1 293,43 2 1,14-2-125,196 26 300,-252-26-786,-1 1-1,1 2 0,-2 2 1,0 1-1,0 1 1,38 24-1,-45-21-17,-1 1 1,0 1-1,-1 2 0,-2 0 0,0 2 1,-1 0-1,-1 2 0,-1 0 0,-2 1 0,0 0 1,-2 2-1,18 43 0,-12-14 12,-2 1-1,-2 0 1,-4 2-1,-2 0 1,-2 0 0,0 122-1,-9-152-33,-8 55 0,-8-21-138,9-35 27,2-7 28,2-8-238,-9 25 0,9-33 205,1-1 0,-1 0-1,0 0 1,0 0-1,-1 0 1,0 0-1,-7 7 1,2-4 148,0 0 1,-16 10-1,-21 7-107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2:45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53 9186,'-30'25'4441,"43"-14"-1528,28 11-449,35-21-704,29-1-375,43-13-665,19-12-256,24 14-304,19-4-64,12-6 2225,-1-5-1729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5:3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17 6689,'-48'-17'3209,"43"48"-1208,2 1-433,-3 20-520,2 11-240,3 19-256,1 11-72,8 6-167,-10-4-89,-3-5-136,0-2-40,-1-13-16,-1-13-24,-3-19-192,4-15-473,4-39-2311,-4-27 2024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5:3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157 113 6665,'-3'-12'1210,"1"0"-1,0 0 0,0-17 0,2 25-975,0 1-1,0-1 0,-1 1 0,1-1 0,-1 1 0,0 0 0,0-1 0,-3-5 0,4 8-198,-1 0-1,1 1 1,0-1-1,-1 1 0,1-1 1,-1 0-1,1 1 0,-1-1 1,0 1-1,1-1 0,-1 1 1,1-1-1,-1 1 1,0-1-1,1 1 0,-1 0 1,0 0-1,0-1 0,1 1 1,-1 0-1,0 0 1,0 0-1,1-1 0,-1 1 1,0 0-1,0 0 0,1 0 1,-1 0-1,0 1 0,0-1 1,1 0-1,-1 0 1,0 0-1,0 1 0,1-1 1,-1 0-1,0 1 0,1-1 1,-1 0-1,0 1 0,1-1 1,-1 1-1,0 0 1,-2 1 20,0 1 1,1-1 0,-1 1-1,1-1 1,0 1 0,0 0-1,0 0 1,0 0 0,1 0-1,-1 0 1,-1 5 0,-1 5 62,-4 23 1,4-18-26,-9 50 96,9-39-103,-15 52 1,6-47-55,-4 13-29,15-35-37,5-8-35,-2-4 49,0 0-1,0 0 1,0-1 0,0 1 0,0-1-1,1 1 1,-1-1 0,0 1-1,0-1 1,-1 1 0,1-1 0,0 0-1,0 1 1,1-3 0,9-8-337,-1 0 1,0-1-1,-1-1 1,0 1-1,7-16 1,30-64-1701,-33 61 1239,25-39-1,-34 64 817,-1 1 1,1 0 0,0 0-1,1 0 1,-1 1 0,1 0-1,0-1 1,5-2 0,-7 5 163,0 1 0,-1 0 1,1-1-1,0 1 0,0 0 1,-1 0-1,1 1 0,0-1 1,0 1-1,0-1 0,0 1 1,0 0-1,0 0 0,0 0 1,0 0-1,0 1 0,5 1 0,1 0 650,-6-2-540,0 1-1,0 0 0,-1-1 0,1 1 1,0 0-1,-1 1 0,1-1 0,0 0 1,-1 1-1,4 3 0,51 53 2508,-11-10-1729,-12-10-690,-21-24-468,-2 1 1,0 0 0,0 0-1,-2 2 1,0-1-1,7 19 1,-13-29-145,-1 0 0,0 1 1,1 8-1,-2 20-379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0:4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8970,'3'-10'-4489,"8"15"2248,7-13 1121,-1 1 560,-9 4 280,5-2 136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5:32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6153,'-91'57'3848,"68"-45"-443,35 18 433,16 159-1554,-18-106-1932,20 270 355,-30-346-704,28 401-109,-20-360-519,-5-42-1012,-1-9 818,1-15-307,2-47-52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5:32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46 191 8314,'-8'-12'1130,"2"-1"0,0 0 0,0-1 0,1 1 0,1-1 0,0 0 0,-2-16 0,6 27-1050,0 1 0,0 0-1,0-1 1,0 1 0,0 0 0,1 0-1,-1-1 1,1 1 0,-1 0-1,1 0 1,0 0 0,0-1-1,0 1 1,0 0 0,0 0 0,0 0-1,1 1 1,-1-1 0,0 0-1,1 0 1,0 1 0,-1-1-1,1 1 1,0-1 0,0 1 0,0 0-1,0 0 1,0 0 0,0 0-1,0 0 1,4-1 0,5 0-9,-1-1 0,1 2 0,0 0 0,0 0 0,13 1 0,-21 0-39,28 0 34,0 2 0,-1 0 0,33 8 0,-49-6-53,0-1 0,0 2-1,-1 0 1,0 0-1,0 1 1,0 1-1,0 0 1,20 17-1,-28-20-4,0 0-1,-1 1 0,1 0 0,-1 0 0,0 0 0,0 0 1,0 1-1,-1 0 0,0-1 0,0 1 0,0 0 0,-1 1 0,0-1 1,0 0-1,0 1 0,-1-1 0,0 1 0,0-1 0,-1 1 0,0 0 1,-1 12-1,-2-4 26,0 0 0,-1 0 0,-1 0 0,0 0 0,-1-1 0,0 0 0,-16 24 0,9-18 46,0-1 1,-1-1-1,-1 0 1,-28 25-1,30-32 8,-26 17 0,33-24-67,0 0 1,0-1 0,-1 0 0,0 0-1,0 0 1,-10 1 0,15-3-24,-1-1 0,0 0 0,1 1-1,-1-1 1,1-1 0,-1 1 0,0 0 0,1-1 0,-1 1-1,1-1 1,-1 0 0,1 0 0,-1 0 0,1 0 0,0 0 0,-1 0-1,1-1 1,0 1 0,0-1 0,0 1 0,0-1 0,0 0 0,0 0-1,1 0 1,-1 0 0,1 0 0,-1 0 0,1-1 0,0 1-1,0 0 1,0-1 0,-2-4 0,1-4-12,1 0 1,0 0-1,0-17 1,1 16 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5:33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76 5073,'-43'-41'3257,"39"38"-2346,1 0 0,-1 1 0,0 0 0,-6-3 0,9 5-729,0-1 0,0 1 0,0-1 0,0 1 1,-1-1-1,2 0 0,-1 1 0,0-1 0,0 0 0,0 0 1,0 1-1,0-1 0,1 0 0,-1 0 0,-1-1 0,-4-6 2760,7 13-2627,43 156 341,-31-110-566,10 44 11,-10-7-49,-2-25-17,2 63 1,-10-73-25,0 4-1,-5 78-1,-10 10-262,12-145 253,0 2-45,-1-1 0,1 1 1,0-1-1,0 1 0,0-1 1,0 1-1,0 0 0,0-1 1,1 1-1,-1 1 0,5-4-546,5-8-245,-4 3 444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5:33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44 104 2425,'-1'-2'572,"1"0"0,-1-1 0,0 1 0,1-1 0,0 1 0,-1-1 1,1 1-1,0-3 0,0 2 1,-8-37 3025,8 39-3517,0 0 0,0 0-1,0 1 1,0-1 0,0 0 0,0 1-1,0-1 1,0 0 0,-1 1 0,1-1 0,0 0-1,-1 1 1,1-1 0,0 1 0,-1-1-1,1 0 1,-1 0 0,-3-3 296,3 0 109,-4-1 370,2 3-676,3 2-144,-1 0 1,1 0-1,0-1 0,-1 1 1,1 0-1,0 0 1,-1-1-1,1 1 0,0 0 1,-1-1-1,1 1 1,0 0-1,-1-1 0,1 1 1,0-1-1,0 1 1,0 0-1,-1-1 0,1 1 1,0-1-1,0 0 1,-3 1 1676,-1 0-614,3 0-1022,0 0 81,3 5-37,2 6-80,3 7-10,-1 0-1,0 0 0,-2 1 1,0-1-1,1 20 1,30 187-1117,-13-119 701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5:3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4313,'6'27'1811,"-6"-19"-48,0-8-1649,0 0 1,0 0 0,-1 0 0,1 0 0,0 0 0,0 0-1,0 0 1,-1 0 0,1 0 0,0 0 0,0 0 0,0 0 0,-1 0-1,1 0 1,0 0 0,0 0 0,0 0 0,0 0 0,-1 0-1,1 0 1,0 0 0,0 0 0,0 0 0,0 0 0,-1 0-1,1-1 1,0 1 0,0 0 0,0 0 0,0 0 0,0 0 0,0 0-1,-1-1 1,1 1 0,0 0 0,0 0 0,0-1 270,-5-1 1749,5 3-2032,0-1 0,-1 0 0,1 0 0,0 0 0,0 0 0,0 0 0,-1 0 0,1 1 0,0-1 0,0 0 0,0 0 0,0 0 0,0 1 0,-1-1 0,1 0 0,0 0 0,0 0 0,0 1 0,0-1 0,0 0 0,0 0 0,0 1 0,0-1 0,0 0 0,0 0 0,0 0 0,0 1 0,0-1 0,0 0 0,0 0 0,0 1 0,0-1 0,0 0 0,0 0 0,0 0 0,0 1 0,0-1 0,1 0 0,-1 1 0,3 20 93,0 0 0,-2 0 0,0 0 0,-2 0 0,-4 33 1,-1 3 79,-11 135 392,17-187-649,-1 13 68,2 30 0,-1-44-76,0 0 0,1 0-1,0 0 1,0 0 0,0 0 0,0 0-1,1 0 1,0 0 0,-1-1-1,1 1 1,1-1 0,4 7 0,-6-9-9,0 0 1,1 0 0,-1 0 0,1-1 0,-1 1 0,1 0 0,0-1 0,-1 1-1,1-1 1,-1 1 0,1-1 0,0 0 0,0 0 0,-1 0 0,1 0 0,0 0 0,-1 0-1,1 0 1,0-1 0,-1 1 0,1-1 0,-1 1 0,1-1 0,0 1 0,-1-1 0,1 0-1,-1 0 1,2-1 0,1-1 1,0 0-1,0 0 0,0 0 1,0-1-1,0 1 0,5-9 1,18-29-45,-12 15-313,-2 0-1,19-50 1,-9 3-65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5:3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24 5841,'-8'-10'3609,"-7"0"1568,8 7-3376,7 8 423,15 5-2096,51 60-96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5:3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53 5849,'-128'-52'3025,"118"58"-929,1 21-943,2 7-201,4 14-480,-5 8-184,8 14-144,-9-3-32,9 7-56,2-10-8,-2-37-72,7-29-720,11-60 544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5:3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5169,'-25'16'3617,"-14"2"88,18 18-1817,21 17-464,-2-6-823,9 6-249,25-2-224,8 0 8,12-12-112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5:3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84 8802,'-28'42'3985,"46"-42"-1929,-9 0-351,17 4-705,8 7-368,4 9-384,8 3-112,-8-7-304,10 9 144</inkml:trace>
  <inkml:trace contextRef="#ctx0" brushRef="#br0" timeOffset="1">746 0 6233,'-18'0'3969,"16"7"264,2 6-1640,2 23-913,-7 8-424,8 19-640,-1 6-232,-4-4-239,12 4-65,16 4-64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5:41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187 150 3849,'13'-4'733,"-1"-2"1,13-6-1,-24 12-613,-1-1 0,1 1 0,-1-1 0,1 0 0,0 0 0,-1 1 0,1-1 0,-1 0 0,0 0 0,1 0 0,-1 0 0,0 1 0,1-1 0,-1 0 0,0 0 1,0 0-1,0 0 0,0 0 0,0 0 0,0 0 0,0 0 0,0 0 0,0-1 0,-6-21 1897,4 17-1664,1 1-46,-1-1-1,0 1 1,0 0 0,0 0 0,0 0-1,-1 0 1,0 1 0,0-1 0,-5-5-1,6 7-193,0 1 1,-1 0-1,1 1 0,0-1 0,-1 0 0,1 0 0,-1 1 0,1 0 1,-1-1-1,0 1 0,0 0 0,0 0 0,1 1 0,-1-1 0,0 1 0,0-1 1,0 1-1,-6 0 0,4 1-44,0 0 1,1 0-1,-1 0 1,0 0-1,1 1 1,-1 0-1,1 0 1,-1 0-1,1 0 1,0 1-1,0 0 1,0 0-1,0 0 1,1 0-1,-1 1 1,1-1-1,0 1 1,0 0-1,0 0 1,-4 7-1,-1 5 6,0-1 1,1 2-1,1-1 0,-6 25 0,5-16 58,2-1-1,0 1 1,2 1 0,1-1-1,2 50 1,0-69-88,1 0 0,0 0-1,1 0 1,4 12 0,-6-17-40,1 0 0,-1 1 0,1-1 0,-1 0 0,1 0 0,0 0 1,-1 0-1,1 0 0,0 0 0,0 0 0,0 0 0,0 0 0,0 0 0,0-1 0,0 1 1,0 0-1,0-1 0,0 1 0,0 0 0,0-1 0,0 1 0,1-1 0,-1 0 0,0 1 1,0-1-1,0 0 0,2 0 0,0 0 1,-1-1 0,0 0-1,1 1 1,-1-1 0,0 0 0,1 0 0,-1-1 0,0 1 0,4-3 0,20-18 31,-24 20-33,9-9 17,0-1-1,0 0 1,12-19 0,23-46 51,-45 76-71,15-26 36,-2-1-1,0-1 1,10-36 0,-23 65-34,-1-1 1,0 0 0,0 1 0,1-1 0,-1 0 0,0 1 0,0-1-1,0 1 1,0-1 0,0 0 0,0 1 0,0-1 0,0 0 0,0 1-1,-1-1 1,1 0 0,0 1 0,0-1 0,-1 0 0,1 0-1,0 1-1,-1 0 1,1 0 0,0 0 0,-1 0-1,1-1 1,0 1 0,-1 0 0,1 0-1,-1 0 1,1 0 0,0 0 0,-1 0-1,1 0 1,0 0 0,-1 0 0,1 0 0,-1 0-1,1 0 1,0 0 0,-1 0 0,1 0-1,-1 1 1,-1-1 10,0 1 1,1 0-1,-1 0 1,0 0-1,0 0 0,1 0 1,-1 0-1,0 0 1,1 1-1,-2 1 0,-8 16 222,0 0 0,2 0 1,-14 39-1,10-23 25,-5 15 21,2 1 0,3 0 0,-8 54 1,-5 159 186,23-199-366,2 0-1,11 80 0,-8-127-63,7 21-1,-8-35-29,0 0-1,0 0 1,1 0-1,-1 0 1,1 0-1,0-1 0,0 1 1,1 0-1,4 4 1,-6-7-7,0 0 1,0 0 0,-1-1 0,1 1-1,0-1 1,0 1 0,0-1 0,1 1-1,-1-1 1,0 0 0,0 1 0,0-1 0,0 0-1,0 0 1,0 0 0,0 0 0,1 0-1,-1 0 1,0 0 0,0 0 0,0-1-1,0 1 1,0 0 0,0-1 0,0 1-1,0 0 1,2-2 0,2-1 3,0 0 1,-1 0-1,1-1 0,7-7 1,23-27 11,-2-2 1,29-46 0,-24 32-65,26-42-195,-13-3 111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0:4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56 3401,'0'-1'313,"-4"-8"1283,-1 2 0,-7-12-1,11 18-1274,0-1 0,0 1 0,0-1 0,0 1 0,-1 0 0,1-1 0,-1 1 0,1 0 0,-1 0 0,1 0 0,-1 0 0,1 0 0,-1 0 0,0 1 0,0-1 0,0 1 0,1-1 0,-4 0 0,4 1-197,0 0 0,0 1 0,1-1 0,-1 0-1,0 0 1,0 0 0,1 1 0,-1-1-1,0 0 1,0 1 0,1-1 0,-1 1 0,0-1-1,1 1 1,-1-1 0,1 1 0,-1-1 0,0 2-1,-9 16 1209,7-8-875,1 0-1,-2 10 1,-10 153 1789,14 2-1629,1-47-296,-8 428 73,8-532-782,-1-24 383,0 0 0,0 0 0,0 0 0,0 0 0,1 0 0,-1 0 0,0 0 1,0 0-1,0 0 0,0 0 0,0-1 0,0 1 0,0 0 0,0 0 0,0 0 1,0 0-1,0 0 0,1 0 0,-1 0 0,0 0 0,0 0 0,0 0 0,0 0 1,0 0-1,0 0 0,0 0 0,1 0 0,-1 0 0,0 0 0,0 0 0,0 0 1,0 0-1,0 0 0,0 0 0,0 0 0,0 0 0,0 0 0,1 0 0,-1 0 1,0 0-1,0 1 0,0-1 0,0 0 0,0 0 0,0 0 0,0 0 0,0 0 1,0 0-1,0 0 0,0 0 0,0 0 0,1 0 0,-1 1 0,0-1 0,0 0 1,0 0-1,0 0 0,3-12-243,-2-18-268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2:4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72 107 6529,'-15'-23'3689,"-2"-5"-808,4 2-945,0 3-191,3 16-489,7 14-208,8 27-256,11 24-136,15 34-264,2 16-87,0 23-177,0 9-40,-8 3-24,1-13-256,-1-35-1049,-2-33 1025,-2-60-224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2:4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37 9002,'0'0'138,"-1"-1"0,1 0 0,0 0 0,-1 0 0,1 0 0,0 0 0,0 1 0,0-1 0,0 0 0,0 0 0,0 0-1,0 0 1,0 0 0,0 0 0,0 0 0,0 0 0,0 1 0,0-1 0,1 0 0,-1 0 0,0 0 0,1 0 0,-1 1 0,1-1 0,-1 0 0,1 0 0,-1 1 0,1-1 0,0 0 0,-1 1 0,1-1 0,0 0 0,-1 1 0,1-1 0,0 1 0,0 0 0,0-1 0,-1 1-1,1-1 1,0 1 0,0 0 0,1-1 0,6 0 269,0-1 0,0 1-1,1 0 1,9 1-1,-17 0-383,33 0 748,1 2-1,38 6 0,68 20 308,-110-22-893,84 21 240,-2 4 0,147 62-1,-190-62-365,-1 2 0,-3 4 0,0 2 0,99 80 0,-143-101-22,33 37-1,-48-47-23,-1 0 0,1 1 0,-1 0 0,-1 1-1,1-1 1,-2 1 0,7 16 0,-9-17-9,0 0 1,0 1-1,-1-1 1,0 1-1,0-1 1,-1 1-1,-1-1 1,0 1-1,0-1 1,0 1 0,-1-1-1,-1 0 1,0 0-1,0 0 1,0 0-1,-1 0 1,-1-1-1,1 0 1,-1 1-1,-1-2 1,0 1-1,-10 11 1,6-11-141,-1 0 1,0 0-1,0-1 0,0 0 1,-1-1-1,0 0 0,-19 6 1,-7 0-1082,-49 9 1,-311 28-7317,306-41 7488,-94 19 835,168-23 415,5-1 247,-1 0 1,1-1-1,-16 0 0,28-2 30,3-1 27,4-2 43,25-11 441,1 1 0,0 2 0,1 1 0,1 1-1,47-5 1,-41 10-630,0 1 0,47 3 0,83 14 113,-38-3-282,15-8-98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5:4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 2256,'-7'-9'6026,"7"15"-3455,28 186-595,-19-110-1506,-3 152-1,-8-109-341,2-106-108,1-18-16,-1 1 0,0-1 0,0 0 0,0 0-1,-1 0 1,1 0 0,0 0 0,0 0-1,0 0 1,-1 0 0,1 0 0,0 0 0,-1 0-1,1 0 1,-2 1 0,2-2-4,0 0 0,0 0-1,0 0 1,-1 0 0,1 0 0,0 0-1,0 0 1,0 0 0,0 0 0,0 0-1,-1 0 1,1 0 0,0 0 0,0 0-1,0 0 1,0 0 0,0 0 0,0 0-1,-1 0 1,1-1 0,0 1 0,0 0-1,0 0 1,0 0 0,0 0 0,0 0-1,0 0 1,0 0 0,0-1 0,0 1-1,-1 0 1,1 0 0,0 0 0,0 0-1,0 0 1,0-1 0,-3-12-178,2-17-516,1-46-964,1 6 718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5:4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4033,'-10'0'2296,"0"12"-447,2 11-353,-2 3-640,0-3-232,4 10-288,-2-8-63,-2 3-97,2 4-48,-1-2-72,3 1 0,1-6-32,3-2 0,-1-15-120,3-5-96,3-21-1089,4-8-695,3-20 1200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5:4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5089,'35'-120'2565,"-27"91"194,-6 27-1766,-2 1-840,1 1 0,-1-1 0,0 1-1,1-1 1,-1 1 0,1-1 0,-1 1-1,0 0 1,1-1 0,-1 1-1,1 0 1,-1-1 0,1 1 0,0 0-1,-1-1 1,1 1 0,-1 0 0,1 0-1,-1 0 1,1-1 0,0 1-1,-1 0 1,1 0 0,-1 0 0,1 0-1,0 0 1,-1 0 0,1 0 0,-1 0-1,1 1 1,0-1 0,-1 0-1,1 0 1,-1 0 0,2 1 0,2 2-89,0-1 0,0 1 0,0 0 0,7 7 0,9 10 185,28 25 397,-35-33-455,0 0 0,-1 1 0,0 1 1,-1 0-1,0 0 0,-2 1 0,15 28 1,-14-23-50,4 11 58,-9-19-109,-4-12-84,-1 1 0,1-1 0,-1 1 0,0 0 0,1-1 0,-1 1 0,0 0 0,1-1 0,-1 1 0,0 0 0,0 0 0,0-1 0,1 1-1,-1 0 1,0 0 0,0-1 0,0 1 0,0 0 0,0 0 0,-1-1 0,1 1 0,0 1 0,-4-2-336,3 0 179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5:53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37 1664,'0'-12'1537,"2"4"615,1-3 1329,-5 6-2209,1 5-352,-1 0-103,1 0-153,-1 0-80,-1 13-248,-1 30-104,6 67-128,1-28-24,4 24-40,1 13-8,7 10-256,3-4-2497,2-18 1977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6:05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1367 3841,'-18'12'471,"0"-1"-1,0-1 1,-23 9 0,39-19-401,0 1-1,0-1 1,0 0 0,0 1 0,-1-1 0,1 0-1,0 0 1,0 0 0,0-1 0,-1 1-1,1 0 1,0-1 0,0 0 0,0 1 0,0-1-1,0 0 1,0 0 0,0 0 0,-2-2-1,-1-1 152,0 0-1,0-1 1,0 1-1,-5-9 0,5 7-41,-7-8 131,1-1-1,1-1 0,0 0 0,1 0 1,-9-23-1,9 14-22,0-1 1,2 0-1,-4-28 0,2-20 419,1-127 0,8 179-586,14-274 1334,-6 230-908,3 1 1,29-95-1,-36 147-475,1 0 1,0 0-1,1 1 0,1 0 1,0 0-1,16-20 0,-18 27-54,-1-1-1,1 1 1,0 1-1,0-1 1,1 1-1,-1 0 1,1 0-1,0 0 1,0 1-1,0 0 1,1 0-1,-1 1 1,1 0-1,-1 0 0,12-2 1,-5 4-4,-1-1 0,0 2 0,0 0 0,1 0 1,-1 1-1,0 1 0,0 0 0,0 0 0,-1 1 0,16 8 0,-3 0 16,0 2-1,-1 1 0,40 32 0,-46-32-8,0 0 0,-1 1 0,25 33 0,14 21 22,19 28 13,-64-83-49,-1 1 0,0 0-1,-1 0 1,9 30 0,-9-16 0,-1 0 0,-2 1 1,2 39-1,-5-20 153,-7 62-1,2-87-100,-1 1-1,-1-1 0,-2 0 1,0 0-1,-2-1 1,0 0-1,-19 33 0,17-38-42,-2 0-1,0-1 0,-1 0 1,0-1-1,-2-1 0,0 0 1,-19 14-1,20-19-5,-1-1 0,0-1 0,-1 0 0,0-1 0,-19 6 0,33-12-8,-13 4 3,0 0 1,0-1 0,-1-1 0,1 0-1,-1-1 1,0-1 0,0-1 0,-20 0-1,32-1-3,0 0-1,0-1 1,0 0-1,0 0 1,0 0-1,0-1 1,0 1-1,0-1 1,1 0-1,-1 0 1,1-1-1,-6-3 1,4 1-1,0 0 0,1-1 0,0 1 0,0-1 0,1 0 0,0 0 0,0 0 0,-3-8 0,-31-58-1,-40-110 0,63 137-1,2 0 1,2-1 0,-10-91 0,18 84 9,2 0-1,2 0 1,3 0 0,3 0-1,1 1 1,26-87 0,-27 118 1,0 0 1,2 1 0,0 0 0,1 0-1,1 1 1,0 0 0,2 1 0,23-27 0,-33 42-10,12-13 4,1 0 0,20-13-1,-30 24-1,0 1-1,1 0 0,0 0 0,0 1 1,0 0-1,0 0 0,0 1 0,1 0 0,-1 0 1,9 0-1,-3 0 3,1 2 0,-1 0-1,1 0 1,0 1 0,-1 1 0,0 0 0,1 1 0,-1 1-1,0 0 1,-1 1 0,1 0 0,-1 0 0,0 2-1,14 9 1,-12-8 1,0 2-1,-1 0 0,0 1 1,-1 0-1,0 1 1,10 13-1,-4-3 10,-2 1-1,0 0 1,23 49 0,-25-41-2,-2 2 0,-1-1 0,-1 1 0,-2 1 0,4 41 0,-8-7 0,1 8 2,-4-60 8,0 0 0,-1 0-1,0 0 1,-2 0-1,0 0 1,0 0 0,-2-1-1,0 1 1,0-1 0,-2 1-1,0-1 1,0-1-1,-10 16 1,15-29-22,-83 159-15,81-153 15,3-6-1,-1 1 0,1 0 0,-1 0 1,0 0-1,1 0 0,-1-1 0,0 1 1,0 0-1,0-1 0,-1 1 1,1-1-1,0 1 0,-1-1 0,1 0 1,-1 1-1,1-1 0,-1 0 1,1 0-1,-1 0 0,-3 1 0,5-2 1,-1 0 0,0 0 0,1 0 0,-1 0 0,0 0 0,0-1 0,1 1 0,-1 0 0,0 0 0,1-1 0,-1 1 0,0 0 0,1-1 0,-1 1 0,1-1 0,-1 1 0,1 0 0,-1-1 0,1 1 0,-2-2 0,-9-13 16,4 5-1,4 5-9,0 0 0,0 1 1,0 0-1,0 0 0,-1 0 1,0 0-1,0 1 0,0-1 0,-5-3 1,4 5-4,1 0 0,-1 0-1,1 0 1,-1 0 0,1 1 0,-1 0 0,0 0 0,0 0 0,0 0 0,0 1 0,0 0 0,1 0-1,-1 0 1,0 0 0,0 1 0,-7 2 0,1-1 0,-1 0 0,0 0-1,0-1 1,0-1 0,0 0 0,0 0-1,-22-5 1,24 3-3,0-1 0,0-1 0,0 0 0,1 0 0,-1-1 0,1 0 1,0 0-1,0-1 0,-11-9 0,12 8-31,0-1 1,1 1-1,-1-1 1,1-1-1,-10-15 0,14 18-111,0 0 0,0 0 0,0-1-1,1 1 1,0-1 0,0 1-1,1-1 1,0 0 0,0 0 0,0-12-1,7-42-443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6:07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0 772 3673,'16'-12'2224,"-6"6"-1348,-1-1 1,17-17-1,-5-3 37,-13 19-629,1 1-1,16-10 1,-6 4-6,-9 7-138,1 0 0,0 0 0,0 1 0,15-4 1,-6 1 2,15-6 73,-14 5-35,42-12-1,202-39 135,-166 33-261,-19 4-8,18 3 27,-22 6 17,135-24 210,-125 24-178,60-2 41,10-1-49,49-17-25,155-28 46,-206 27-30,31-7 80,196-17 219,-102 43-167,-89 8-128,44-14-18,-5 0-13,-105 12-35,116-8 41,-215 17-76,166-7 65,-138 9-34,87 11 1,334 98 88,-234-30-50,-8 12 421,-62-23 334,-142-58-724,1 2 0,-1 0 0,47 32 0,134 123 75,-160-127-158,5 6-5,34 27 17,60 52 67,-140-118-72,1 0 1,0-1-1,0 0 0,19 11 0,-19-15 22,-10-7 39,-3-10 26,3 10-111,0 0-1,-1 1 0,0-1 1,1 1-1,-1-1 0,-1 1 1,1 0-1,0-1 1,-1 1-1,0 0 0,-5-4 1,7 6-13,-10-11-502,-1 1 0,0 0 0,-27-18 0,27 22 44,-1-1-176,0 0-1,-1 2 1,-22-9 0,19 10 603,1 2-1,-1 1 1,0 0 0,0 1 0,0 0-1,0 2 1,0 0 0,0 1 0,1 1-1,-1 0 1,-28 10 0,34-10 63,-22 4 0,29-6 53,1-1 0,-1 1 1,0-1-1,0 0 0,1 0 0,-1-1 1,0 1-1,1-1 0,-8-2 0,11 3-38,0 0 0,0 0-1,-1 0 1,1 0 0,0 0 0,0 0-1,0 0 1,0 0 0,0 0 0,0-1 0,-1 1-1,1 0 1,0 0 0,0 0 0,0 0-1,0 0 1,0 0 0,0 0 0,0 0-1,0 0 1,0-1 0,0 1 0,-1 0-1,1 0 1,0 0 0,0 0 0,0 0-1,0 0 1,0-1 0,0 1 0,0 0-1,0 0 1,0 0 0,0 0 0,0 0-1,0-1 1,0 1 0,0 0 0,0 0 0,0 0-1,0 0 1,0 0 0,7-6 514,16-4-400,-19 8-132,1 0 14,1 0 1,-1 0-1,1 0 0,-1 1 0,1-1 0,0 1 1,0 1-1,-1-1 0,1 1 0,0 0 0,0 0 1,0 1-1,0 0 0,9 2 0,11 5 141,148 43 483,-121-38-540,-8-2 70,53 8 0,-75-17-95,-17 0-57,0-1 0,0-1 0,0 1 0,0-1-1,0 0 1,0-1 0,0 1 0,0-1 0,0 0-1,7-3 1,-12 4-9,0-1 0,0 1 1,0-1-1,0 1 0,0-1 0,0 1 0,0-1 0,0 0 0,0 0 0,0 0 1,0 1-1,-1-1 0,1 0 0,0 0 0,-1 0 0,1 0 0,0 0 0,-1-1 1,1 1-1,-1 0 0,0 0 0,1 0 0,-1 0 0,0-2 0,1-2 141,-1-1 0,0 1 0,-1 0-1,-1-11 1,-3-10 36,-2 0-1,-1 1 1,0 0 0,-2 0-1,-1 1 1,-1 0-1,-1 1 1,-23-30 0,7 14-529,-2 2 0,-2 1 0,-65-55 0,33 38-174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6:13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241 148 2745,'-23'-62'1624,"20"48"4072,3 14-5593,0 0-80,-1 0 0,1 0 0,0 0 0,0 0 0,0 0 0,0-1 0,0 1 0,0 0 0,-1 0 0,1 0 0,0 0-1,0 0 1,0 0 0,0 0 0,0 0 0,-1 0 0,1 0 0,0-1 0,0 1 0,0 0 0,0 0 0,-1 0 0,1 0-1,0 0 1,0 0 0,0 0 0,0 0 0,-1 0 0,1 1 0,0-1 0,0 0 0,0 0 0,0 0 0,-1 0 0,1 0 0,0 0-1,0 0 1,0 0 0,0 0 0,0 0 0,-1 1 0,1-1 0,0 0 0,0 0 0,0 0 0,0 0 0,0 0 0,0 1-1,0-1 1,0 0 0,0 0 0,-1 0 0,1 0 0,0 0 0,0 1 0,0-1 0,0 0 0,0 0 0,0 0 0,0 1-1,-25 82 256,9-35-125,11-31-93,0-1-1,-10 19 1,4-14-10,0-1 0,-2 0 0,-17 21 0,10-13-4,15-20-20,0 0 0,0-1-1,-1 0 1,0 0 0,-1 0 0,1-1-1,-9 6 1,16-11-19,-1 0 0,1-1 0,0 1 0,0-1 0,0 1 0,-1-1 0,1 1 0,0-1 0,0 0 0,0 1 0,0-1 0,1 0 0,3 1 18,0-1 1,0 1 0,0-2-1,9 0 1,5 0 38,3 0 38,1 0 1,-1-1-1,0-1 1,0-2-1,0 0 1,-1-1-1,34-14 1,6-10 70,51-20 62,-108 49-264,2-2 317,-15 0 1153,-5 0-1305,0 0-1,0-1 0,1-1 0,-14-6 1,19 8-92,1-1 1,0 0 0,0 0 0,1-1 0,-1 1 0,-10-12-1,5 4 50,-18-27 0,9 6-5,-24-48-1,42 74-79,-1 0 1,1 0-1,0-1 0,1 1 0,-3-16 0,4 21-8,1 1 1,0-1-1,0 0 1,0 0-1,0 0 0,0 0 1,0 0-1,1 0 1,-1 0-1,1 0 1,-1 1-1,1-1 0,0 0 1,-1 0-1,1 1 1,0-1-1,0 0 1,0 1-1,0-1 0,1 1 1,-1-1-1,0 1 1,1 0-1,-1-1 1,1 1-1,-1 0 0,1 0 1,-1 0-1,3-1 1,-2 2-2,-1-1 1,1 1 0,-1 0 0,1 0 0,-1 0-1,1 0 1,-1 0 0,1 0 0,-1 0 0,1 0-1,-1 0 1,1 1 0,-1-1 0,1 1 0,-1-1-1,0 1 1,1 0 0,-1-1 0,0 1 0,1 0-1,-1 0 1,1 1 0,9 8 13,-9-6 3,-5-4-10,0 0 0,-1 1 1,1-1-1,-7 2 0,10-2-6,0 0-8,0 1-1,-1-1 1,1 0-1,0 0 1,0 0-1,-1 0 1,1 1-1,0-1 1,0 0-1,-1 0 1,1 1-1,0-1 1,0 0-1,0 0 0,0 1 1,-1-1-1,1 0 1,0 1-1,0-1 1,0 0-1,0 0 1,0 1-1,0-1 1,0 0-1,0 1 1,0-1-1,0 0 1,0 1-1,0-1 1,0 0-1,0 1 0,0-1 1,4 11-669,-4-10 616,4 10-339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46:14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43 5585,'-19'-35'2582,"12"28"-1516,2 7 61,-1 11 544,5-6-1498,-17 26 780,12-22-830,1 1 0,-1 0 0,1 0 0,1 0 0,0 1 0,1 0-1,-3 13 1,-5 27 104,-20 60 0,21-84-151,-23 46-1,12-31-10,11-24-33,0 1 10,9-18-39,1 0 0,0 0 0,0 0 0,-1 0 0,1 0-1,0 0 1,0 0 0,0 0 0,0 1 0,0-1 0,0 0-1,0 0 1,1 0 0,-1 0 0,1 2 0,-1-3-2,1 0 1,-1 0-1,1 0 1,0 1-1,-1-1 1,1 0-1,-1 0 0,1 0 1,-1 0-1,1 0 1,0 0-1,-1 0 1,1-1-1,-1 1 1,1 0-1,-1 0 0,1 0 1,-1 0-1,2-1 1,0 0 2,9-2 14,19-9 0,8-2 22,22-5 47,29-8 68,-56 20-100,32-10 51,-61 15-96,0 0-1,1 0 1,-1 0-1,4-3 1,6-4 15,-7 5-5,0-1-1,0 0 1,0 0-1,-1 0 1,11-13-1,-3 4 84,-15 13-23,0-1 0,0 1 0,0 0 0,0-1 0,0 1 0,0 0 0,0 0 0,0 0 1,0 0-1,0 0 0,-1 0 0,-1-1 0,-21-14 4,11 6-61,0-1 0,1 0 1,0 0-1,1-1 0,-12-18 1,-46-62 68,59 78-77,-1 1 0,-18-17 1,28 29-16,1 0 1,0 1-1,0-1 0,-1 1 0,1-1 1,0 0-1,0 1 0,0-1 1,0 1-1,0-1 0,-1 0 0,1 1 1,0-1-1,0 0 0,1 1 0,-1-1 1,0 1-1,0-1 0,0 0 1,0 1-1,0-1 0,1 1 0,-1-2 1,3-10 26,-4 12-25,1 0 1,-1 0-1,1 0 1,-1 0-1,1 0 1,0 0-1,-1 0 1,1 0 0,-1 0-1,1 0 1,-1 0-1,1 0 1,-1 0-1,1 1 1,0-1-1,-1 0 1,1 0 0,-1 0-1,1 1 1,0-1-1,-1 1 1,0 0-6,1 0 0,-1 1 0,1-1 0,0 0 1,-1 1-1,1-1 0,0 1 0,0-1 0,0 3 1,1 0-36,-1 0 0,1 0 1,1 0-1,2 5 1,24 51-59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0:4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48 3897,'-3'-5'883,"0"0"1,-1 0-1,1 0 1,-1 1 0,-5-5-1,8 7-638,-1 1 0,1 0 0,-1-1 0,0 1 0,0 0 0,0 0 0,0 0 0,0 0 0,0 1 0,0-1 0,0 0 0,0 1 0,0 0 0,0-1 0,0 1 0,0 0 0,-4 0 0,0 1 103,0 0 1,0 1-1,1-1 0,-1 1 0,0 1 1,1-1-1,0 1 0,-1 0 0,1 0 0,-5 5 1,-7 5 191,-22 25 1,20-20-217,0 3-217,1 0-1,1 1 1,0 1 0,-18 35-1,34-55-113,-2 2-3,0-1 1,1 1-1,-4 9 1,6-13 1,0 0 1,-1 1-1,1-1 1,0 1-1,0-1 0,0 1 1,0-1-1,0 1 0,0-1 1,0 1-1,0-1 1,1 1-1,-1-1 0,0 1 1,1-1-1,0 0 0,1 3 1,0-1-36,0 0 1,1 0-1,-1 0 1,1-1-1,3 3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24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3721,'29'-64'4476,"-29"64"-4443,0 0 0,1 8 1347,3 20 114,-2-10-674,5 54 573,-2 83-1,-3 59-643,-22 259-133,2-206-514,17-233-194,1 0 1,1 1 0,9 44-1,-5-66-368,-5-13 449,0 0-1,0 0 0,0 0 1,0 0-1,1 0 1,-1 0-1,0 0 1,0 0-1,0 0 1,0 0-1,1 0 0,-1 0 1,0 0-1,0 0 1,0 0-1,0 0 1,0 0-1,1 0 1,-1 0-1,0 0 0,0 0 1,0 0-1,0-1 1,0 1-1,1 0 1,-1 0-1,0 0 1,0 0-1,0 0 0,0 0 1,0 0-1,0-1 1,0 1-1,0 0 1,1 0-1,-1 0 1,0 0-1,0-1 1,0 1-1,0 0 0,0 0 1,13-36-516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2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50 194 7634,'-8'-4'520,"0"1"262,0 0-1,-12-3 0,20 6-755,0 0 0,0-1 0,-1 1 0,1 0 0,0 0 0,0 0 0,0 0 0,0 0 0,-1 0 0,1 0 0,0 0 0,0 0 0,0 0 0,0 0 0,-1 0 0,1 0 0,0 0 0,0 0 0,0 0 0,0 0 0,0 0 0,-1 0 0,1 0 0,0 0 0,0 1 0,0-1 0,0 0 0,0 0 0,-1 0 0,1 0 0,0 0 0,0 0 0,0 0 0,0 1 0,0-1 0,0 0 0,0 0 0,-1 0 0,1 0 0,0 0 0,0 1 0,0-1 0,0 0 0,0 0 0,0 0 0,0 0 0,0 1 0,1 0 130,-1 1-1,1-1 1,0 1-1,0-1 1,0 1-1,0-1 1,0 0-1,3 3 0,-1-1-4,0-1-1,1 1 0,-1-1 1,1 1-1,-1-1 0,1 0 1,0 0-1,0-1 0,0 1 0,0-1 1,0 0-1,0 0 0,0 0 1,0-1-1,7 1 0,3-1 83,0-1 1,0 0-1,24-5 1,-7-2 62,51-21-1,-9 3-73,53-13-57,2 6 0,1 6 0,1 5 0,135-5 1,-147 24-105,-1 5 0,127 18 1,-228-19-49,-1 2 0,1 0 1,-1 0-1,0 1 0,0 1 1,24 12-1,-34-14 10,0 0-1,0 1 1,-1-1 0,1 1-1,-1 0 1,0 1 0,0-1-1,-1 1 1,1 0 0,5 10 0,-6-8 18,1 1 0,-1-1 0,0 1 1,-1 0-1,1 0 0,0 13 1,-2 17 92,-2-25-96,-3 395 349,6-341-366,1 141 24,-11-100-24,-1 26 5,7 60 5,-1-130-22,2-55-23,0 0-1,-1-1 1,0 1-1,-6 11 1,-5 15-473,11-25 218,-3 5-302,4-14 536,0 0 0,0 0 0,0-1 0,0 1 1,0 0-1,0 0 0,-1-1 0,1 1 0,0-1 0,0 1 0,0-1 1,-1 1-1,-1-1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2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7 487 7946,'-1'-2'193,"0"1"0,1-1 0,-1 0 0,0 0 0,1 0 0,-1 0 0,1 0 0,-1 0 0,1 0 0,0 0 0,0 0 0,0 0 0,0 0-1,0 0 1,0 0 0,0 0 0,1 0 0,-1 0 0,1 0 0,0 0 0,-1 0 0,1 1 0,0-1 0,0 0 0,0 0 0,3-2 0,2-2 80,0 1 0,1 0 0,0 0 0,0 0 0,0 1 0,10-5 0,14-6 408,36-13 0,-21 13-132,56-10 1,172-24 581,-154 29-770,316-33 425,-273 43-624,252-17 113,-189 3-167,-34 3-20,-155 19 45,-13 0-174,0 0-1,30-7 1,-46 7 241,-1-1-1,1 1 1,-1-1-1,0 0 1,0-1-1,0 0 1,0 0-1,0 0 1,-1-1-1,0 0 1,7-7-1,19-28 804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2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4561,'0'4'6689,"0"0"-4992,4 13-113,3-3-680,65 69-184,-23-65-271,5 1-105,18-5-168,-4-20-64,10 2-56,9-13-8,-5-7-376,-1 5 3064,-7-24-2144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2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18 134 5313,'36'-86'2773,"-36"84"-2674,1 1 1,-1 0 0,1-1 0,-1 1 0,0-1-1,0 1 1,0-1 0,0 1 0,0 0-1,0-1 1,0 1 0,-1-3 0,1 4-21,0-1 1,-1 1 0,1-1 0,0 1 0,-1 0 0,1-1 0,0 1 0,-1-1-1,1 1 1,-1 0 0,1 0 0,-1-1 0,1 1 0,-1 0 0,1 0-1,-1-1 1,0 1 0,0 0 109,0-1-1,1 1 1,-1 0 0,0-1-1,0 1 1,1 0 0,-1-1-1,0 1 1,1-1-1,-1 0 1,1 1 0,-1-1-1,0 1 1,0-2 0,0-1 429,-3-6-600,2 8 1204,2 5 1933,1 35-2695,2 19-239,9 202 426,-20-4-390,-8-104-170,-3 35-12,17 10-26,3-49-64,-1-119-237,3-24-125,0-6-510,4-27-2306,8-35 1389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21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46 161 4073,'-30'-74'3034,"29"72"-2678,0 0 0,0 0 1,0 0-1,0 0 0,0 0 1,-1 0-1,1 1 0,-1-1 0,-1-1 1,3 3-303,0 0 0,0-1 0,-1 1 0,1 0-1,0 0 1,0 0 0,0 0 0,0-1 0,0 1 0,0 0 0,0 0 0,-1 0 0,1-1 0,0 1 0,0 0 0,0 0 0,0 0 0,0-1 0,0 1 0,0 0 0,0 0 0,0 0 0,0-1 0,0 1-1,0 0 1,0 0 0,0-1 0,0 1 0,0 0 0,0 0 0,1 0 0,-1-1 0,0 1 0,1-1 90,-1 0-1,1-1 1,0 1 0,-1 0 0,1 0-1,0 0 1,0 0 0,0 0-1,0 0 1,0 0 0,0 1 0,1-1-1,-1 0 1,0 1 0,0-1 0,0 0-1,1 1 1,1-1 0,3-1 99,0 0-1,0 1 1,7-2 0,15 1 364,55 3-1,-28 1-363,64-9 122,-52 1-181,38 1 74,-42-2-93,-18 2 15,45 0-1,134 4 271,256 11-34,-447-7-394,13 1 41,68 14 0,-108-16-54,1 1 1,-1-1-1,0 1 0,0 1 1,-1-1-1,1 1 0,-1 0 1,0 0-1,10 9 0,-9-6 6,-1-1 0,1 1 0,-1 0 0,0 1 0,-1-1 0,0 1-1,0 0 1,5 15 0,-1 4 34,6 36 0,-10-43-31,15 63 46,4 25-2,-11-29-2,2 87-1,0 76 22,-1-12-41,-2 93 16,-9-302-56,7 31 0,-9-51-8,0 0-1,0 0 0,1 0 1,-1 0-1,0-1 1,0 1-1,0 0 0,0 0 1,0 0-1,0 0 0,-1 0 1,1 0-1,0 0 0,-1 1 1,1-2-23,0 0 0,0 1 0,-1-1 0,1 0 1,0 0-1,0 0 0,-1 0 0,1 1 0,0-1 1,0 0-1,-1 0 0,1 0 0,0 0 1,0 0-1,-1 0 0,1 0 0,0 0 0,0 0 1,-1 0-1,1 0 0,0 0 0,-1 0 0,1 0 1,0 0-1,0 0 0,-1 0 0,1 0 1,0 0-1,-1 0 0,-2-2-247,0 1 0,1-1-1,-1 0 1,0 1 0,1-1 0,-4-4 0,-18-17-618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21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4 252 7394,'-2'-9'1142,"1"0"0,0 0 0,1-16 0,0 20-882,0 1 0,1-1-1,-1 1 1,1 0 0,0-1 0,0 1 0,1-1 0,1-3-1,-2 7-198,0 0-1,0 0 0,0 0 0,0 0 0,0 1 0,0-1 0,0 0 0,0 1 0,0-1 1,0 0-1,1 1 0,-1-1 0,0 1 0,0 0 0,1 0 0,-1-1 0,2 1 1,30-1 672,-17 2-404,56-4 750,131-22 0,-60-4-514,141 2 175,-224 23-605,201-10 383,0 14-73,-103 11-209,21-5 7,-109-5-149,-44 0-20,43-4 0,12-12 84,-55 11-50,44 1 0,-55 4-56,-1 0 0,1 1 0,-1 0 0,23 7 0,-16-1 1,-17-7-38,0 1 0,0 0 0,1-1 0,-1 0 0,1 0 0,-1 0 0,1-1 0,-1 1 0,1-1 0,5 0 0,-5 0 9,9 0 11,-10-4-9,-7-3 19,-3 1-152,0 0 1,0 1 0,0-1-1,-1 1 1,0 1-1,0-1 1,0 1-1,0 1 1,-1-1-1,-12-3 1,15 6 17,0 0 0,0 0 0,0 1 0,-9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40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274 114 5297,'-165'-113'2729,"147"123"-897,-7 4-360,6 26-527,1 9-249,8 17-168,-3-2-40,7 10-128,8 9-72,6 11-128,9 18-56,1-5-40,-1-4-8,-3-17-24,3-18 8,1-33-1024,1-22-872,2-44 1151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4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3 581 4025,'-1'1'196,"1"1"0,-1-1 0,1 1 0,0-1 0,0 0 1,-1 1-1,1-1 0,0 1 0,0-1 0,0 1 0,1-1 0,-1 1 0,0-1 1,0 1-1,1-1 0,-1 0 0,1 1 0,-1-1 0,1 1 0,0-1 0,0 0 1,-1 0-1,1 0 0,0 1 0,0-1 0,0 0 0,0 0 0,0 0 0,0 0 1,1 0-1,-1-1 0,0 1 0,0 0 0,1 0 0,-1-1 0,3 1 0,2 1 46,0 0 0,0-1-1,0 0 1,0 0 0,1-1-1,-1 0 1,0 0 0,7-1-1,14-2 221,0-2 0,-1-1 0,49-18-1,110-58 456,-2-17-378,37-18-160,45-3-117,-219 100-228,167-63 76,-152 64-71,97-18-1,-88 29 10,127 0 0,-109 7-8,74 6 43,-128-1-54,-1 2 0,59 16-1,-76-16-13,1 0 0,-1 1 0,0 0 0,0 1 0,-1 1 0,16 12 0,-23-14-3,0-1 0,0 2 1,-1-1-1,0 1 0,-1 0 1,1 0-1,-2 1 0,1 0 0,-1 0 1,0 1-1,-1-1 0,4 14 1,-2 1 27,-2 0 0,3 40 0,-3 20 40,-3-1 0,-5 1 0,-17 107 0,-41 97 24,-23-9-22,74-242-72,3-10-2,-1 0-1,-1 0 1,-20 37-1,26-57-23,-1 0 0,0-1-1,-1 1 1,1-1-1,-1 0 1,-1-1 0,1 1-1,-1-1 1,0-1 0,-10 7-1,5-6-238,0 1-1,0-2 0,-1 0 1,1 0-1,-25 3 1,26-6-119,0 1 0,0-2-1,-21 0 1,19-3 68,0 1-1,-21-8 0,30 8 255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4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29 652 6649,'-27'-7'3161,"25"-21"-1337,10 1-87,38-21-361,24 1-304,53 0-367,32 1-129,18 3-216,-4 2-96,6-7-72,5 13-32,-16-10-64,7 12-16,-37 6-24,-22-12 16,-28 25-528,-22-7-8,-31-35 232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2:30:4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1284 5185,'34'67'3636,"-28"-59"-2166,-6-15-307,-2-12-136,-2-16 1114,1-65-1,41-213 1091,27 8-2194,49-75-666,-89 304-343,13-25 28,-29 83-31,-7 14-2,-3 3-12,-4 4-5,1 4-104,-5 7-310,8-14 388,1 0 1,-1 1-1,1-1 0,-1 0 1,1 1-1,-1-1 1,1 0-1,-1 0 0,1 1 1,-1-1-1,0 0 1,1 0-1,-1 0 0,1 0 1,-1 0-1,0 0 0,1 0 1,-1 0-1,1 0 1,-1 0-1,0 0 0,1 0 1,-1 0-1,1-1 1,-1 1-1,1 0 0,-1 0 1,0-1-1,-14-7-539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4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70 5081,'-93'-60'2887,"78"50"-1636,13 10-105,2 1-1070,0 0 229,0 1 0,0 0-1,0-1 1,0 1 0,0 0 0,0 0 0,0-1 0,-1 3-1,-2 7 248,0 13 26,-1-3-318,1 2-1,1-1 1,1 0-1,3 34 0,22 118 220,1 6-204,-12 23-98,-7-77-110,14 90 21,-10-123-56,-5-42-37,16 76-1,-20-125-41,-1 0 0,1 1-1,-1-1 1,1 1 0,0-1 0,0 0-1,0 1 1,0-1 0,0 0-1,3 3 1,-4-5 30,0 0 0,1 0 0,-1 0 0,0 0-1,0 0 1,1 0 0,-1 0 0,0 0 0,0 0 0,0 0 0,1 0-1,-1 0 1,0 0 0,0-1 0,0 1 0,1 0 0,-1 0 0,0 0-1,0 0 1,0-1 0,0 1 0,1 0 0,-1 0 0,0 0 0,0-1-1,0 1 1,0 0 0,0 0 0,0-1 0,0 1 0,0 0 0,0-1 0,7-19-663,7-44-6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4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60 171 6009,'-27'-35'3665,"9"8"-696,3 3-953,15 3-488,6-6-679,23 15-209,27 2-248,2-5-80,18 15-152,-2 0-48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4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56 3617,'-14'-24'2302,"12"14"-467,6 7 270,1 2-1263,-4 0-150,3 1-249,32 4-97,-12-2-218,-1 0-1,1-2 1,-1 0 0,26-5-1,189-13 531,-105 16-365,-128 2-279,31 2 115,-33-1-109,-1-1 0,1 1 0,0 0 0,-1-1 1,1 1-1,-1 0 0,1 1 0,-1-1 0,0 0 0,4 3 0,-6-3-10,1-1 0,0 1 1,-1-1-1,1 1 0,-1-1 0,1 1 1,-1 0-1,1-1 0,-1 1 0,1-1 1,-1 1-1,1 0 0,-1-1 0,0 1 1,0 0-1,1 0 0,-1-1 0,0 1 1,0 0-1,0 0 0,0-1 0,0 1 0,0 0 1,0 1-1,0 0 17,-1 0 1,0 0-1,0-1 0,0 1 0,0 0 1,0-1-1,-3 4 0,-4 7 104,2-2-43,2 1 0,0 0-1,0 0 1,1 0-1,-3 13 1,-2 13 79,-1-8-59,0 0 0,-2 0 0,-19 34 0,21-46-64,-1-1 0,-1-1 0,0 0 0,-1 0 1,-1-1-1,-26 22 0,-97 60 262,56-43-101,27-14-40,30-21-57,-2 0 0,0-2 0,-1-1-1,-34 15 1,51-26-71,-1-1 0,1 0 1,-18 2-1,24-5-33,1 1 1,-1-1-1,1 0 1,-1 0 0,1 0-1,-1 0 1,1 0-1,-1-1 1,1 1-1,-1-1 1,1 1-1,-1-1 1,1 0-1,-1 0 1,1 0-1,0 0 1,0-1-1,-2-1 1,3 3-6,1 0 0,0-1 0,0 1 0,0 0 0,0-1 0,-1 1 0,1-1 0,0 1 0,0 0 0,0-1 0,0 1 0,0 0 0,0-1 0,0 1 1,0-1-1,0 1 0,0 0 0,0-1 0,0 1 0,0-1 0,1 1 0,-1 0 0,0-1 0,0 1 0,0 0 0,0-1 0,1 1 0,-1 0 0,0-1 0,0 1 0,1-1 0,-1 1-2,5-6-150,-1 0 0,1 0 0,0 0-1,0 1 1,0 0 0,1 0 0,11-8-1,-16 12 137,46-35-463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4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8 256 5017,'-8'-3'11396,"17"4"-10765,8-1-536,0-1 0,-1-1 0,1 0 0,-1-1 0,25-8 0,-19 4-36,0 2-13,102-32 153,-55 8-140,-25 14-32,-18 7 2,41-19 1,-50 18-16,19-9-10,-11 11-69,-21 6-67,0 0 0,0 0 0,0 0 0,0 0-1,-1-1 1,1 1 0,0-1 0,-1 0 0,1 0 0,-1-1-1,6-4 1,-8 6-19,0 0 1,0 0-1,0 0 0,0 0 0,0 0 0,0 0 1,0 0-1,0-1 0,0 1 0,-1 0 1,1 0-1,-1-1 0,1 1 0,0-3 0,-1 1-1,-1 0-1,1 0 0,-1 1 1,0-1-1,1 0 1,-1 0-1,0 1 0,-3-5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4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4625,'1'0'149,"-1"1"-1,0 0 1,0-1 0,0 1-1,0-1 1,1 1-1,-1-1 1,0 1 0,1-1-1,-1 1 1,0-1 0,1 1-1,-1-1 1,1 0 0,-1 1-1,0-1 1,1 0-1,-1 1 1,1-1 0,-1 0-1,1 1 1,-1-1 0,1 0-1,-1 0 1,1 0 0,0 1-1,-1-1 1,1 0 0,-1 0-1,1 0 1,0 0-1,24 1 778,-19-1-568,28-2 435,0-2 0,57-12 0,-6 0-209,31 5 126,-89 11-369,-25 0-308,-1 1-1,0-1 1,1 0-1,-1 1 0,0-1 1,0 1-1,1-1 1,-1 1-1,0 0 1,0-1-1,0 1 1,0 0-1,0 0 0,1 1 1,-2-2-12,1 1 0,-1-1 0,0 0 1,1 1-1,-1-1 0,0 1 0,1-1 0,-1 1 1,0-1-1,0 1 0,0 0 0,0-1 0,0 1 0,0-1 1,1 1-1,-1-1 0,0 1 0,0-1 0,-1 1 0,1-1 1,0 1-1,0 0 0,0-1 0,0 1 0,-7 29 583,4-16-410,-1-1 1,1 0-1,-2 1 1,-10 21 0,1-12-64,-1-1 1,0 0-1,-33 34 1,-64 52 50,0 1-209,101-96-115,-12 16-1,21-25 166,-1 0-1,1 0 1,0 0 0,0 1-1,0-1 1,-2 8-1,4-11-20,0-1-1,0 1 0,-1-1 1,1 0-1,0 1 0,0-1 1,0 1-1,0-1 0,0 0 1,0 1-1,0-1 0,1 1 1,-1-1-1,0 0 0,0 1 1,0-1-1,0 1 0,0-1 1,1 0-1,-1 1 0,0-1 1,0 0-1,1 1 0,-1-1 1,0 0-1,0 0 0,1 1 1,-1-1-1,0 0 0,1 1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4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87 635 4737,'-5'-3'671,"0"1"-1,0-1 1,0 1-1,0 0 1,0 1-1,-1-1 1,1 1 0,-1 0-1,1 0 1,-11 1-1,14 0-274,0 0-161,1 0 0,0 0-1,0 0 1,0 0 0,0 0 0,-1 0 0,1 0 0,0 0 0,0-1 0,0 1-1,-3-2 1122,10 0-1004,41-5-43,313-80 617,-219 37-614,-9 3-32,20 3-2,-135 40-252,292-78 386,-233 65-342,132-27 78,6 15-43,-81 22-58,47-4 12,-47-3-12,-114 12-40,68-10 27,-26-6-6,-39 10-16,24-4 18,-32 9-8,-1-1-1,0 0 1,0-1 0,0 0 0,13-9-1,-25 14-22,0 0-1,0-1 0,0 1 0,-1-1 1,1 0-1,0 1 0,-1-1 1,1 0-1,-1 1 0,1-1 1,0 0-1,-1 1 0,1-1 1,-1 0-1,0 0 0,1 0 0,-1 0 1,0 1-1,0-1 0,1 0 1,-1 0-1,0 0 0,0 0 1,0 0-1,0 0 0,0 0 0,0 0 1,0 1-1,0-1 0,0 0 1,-1 0-1,1 0 0,-1-1 1,0-1 14,-1 0 1,1 1-1,-1-1 1,0 1 0,0 0-1,0-1 1,0 1-1,0 0 1,0 0 0,-3-2-1,-2 0 465,0 0 0,0 0 0,-8-2-1,-11-3 457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4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50 4713,'0'-3'785,"1"-1"0,-1 0 0,0 1 0,0-1 1,-1 0-1,0-5 0,0 8-620,1 0 0,0 0 0,-1 0 0,1 0 1,-1 0-1,1 0 0,-1 0 0,0 0 0,1 0 1,-1 0-1,0 1 0,0-1 0,1 0 0,-1 0 1,0 1-1,0-1 0,0 1 0,0-1 0,0 1 0,0-1 1,0 1-1,0 0 0,0-1 0,0 1 0,0 0 1,0 0-1,0 0 0,-2-1 0,1 1-56,0 1 0,0-1 1,0 0-1,1 0 0,-1 1 0,0-1 0,0 1 0,0 0 0,0-1 1,0 1-1,1 0 0,-1 0 0,0 0 0,1 0 0,-3 3 0,-2 1 98,0 1 0,-8 10 0,7-7-59,3-4-86,-8 11 57,-1-2 0,0 0 0,-1 0 0,-1-1 0,0-1 0,-26 17 0,29-22-92,-5 3 18,-18 13-1,-24 29 23,17-16-38,-59 54 23,86-73-45,-38 35 13,7-15-2,26-22 38,-34 34-1,50-46-44,-8 11 91,-15 18 1,25-29-72,0 1 0,0-1 0,0 1 0,0-1 0,0 1 0,1 0 0,-1 0 0,1-1 0,0 1 0,0 0 0,0 7 0,1-10-23,0-1-1,0 1 0,0 0 1,0 0-1,0 0 0,0-1 1,1 1-1,-1 0 0,0 0 1,0-1-1,1 1 0,-1 0 1,1 0-1,-1-1 0,0 1 1,1 0-1,-1-1 0,1 1 1,-1-1-1,1 1 0,0-1 1,-1 1-1,2 0 0,0 0 5,1 0-1,0 0 0,0 0 0,-1 0 0,1 0 1,0-1-1,4 1 0,130 13 78,175 44 3,-109-9 76,-195-47-25,78 18 1895,-61-18-1490,37 0 1,-61-2-542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652 186 4193,'2'-12'922,"-1"0"0,0 0 0,-1 0 0,0 0 0,-1 0 0,0 0 0,-1 0 0,-4-15 0,5 23-668,0 0 0,0 0 0,0 0 1,-1 0-1,1 0 0,-1 0 0,0 1 0,0-1 1,0 1-1,0-1 0,-1 1 0,-3-4 0,5 6-177,0 0-1,0 1 0,0-1 1,0 0-1,0 0 0,0 1 1,0-1-1,0 1 1,-1-1-1,1 1 0,0-1 1,0 1-1,-1 0 0,1-1 1,-2 1-1,-9-1 114,-1 1 0,1 0-1,-1 1 1,1 0 0,-1 1 0,1 0-1,-1 1 1,1 0 0,0 1 0,1 1-1,-15 7 1,9-4-64,0 2 0,1 0 0,1 1 0,0 1 0,0 0 0,1 1 0,-14 17 0,-5 8 96,2 1 0,1 2 1,-36 67-1,62-99-199,0 0-1,0 0 0,1 0 1,0 1-1,0 0 1,-1 17-1,3-21-14,1 0 1,0 0-1,0 0 1,1 0-1,0 0 1,0-1-1,0 1 1,1 0-1,0 0 1,0-1-1,0 1 0,6 9 1,1-3-5,0 0 1,1 0-1,1-1 1,-1 0-1,2-1 1,-1-1 0,1 1-1,1-2 1,0 0-1,0 0 1,0-1-1,24 8 1,-2-5 2,69 10 1,-88-17-6,21 2 4,-15-2 1,0 0-1,38 13 1,-53-14-5,0 1 0,0 0 0,-1 1 1,1-1-1,-1 1 0,0 0 0,0 1 0,-1-1 1,1 1-1,-1 1 0,0-1 0,7 11 1,-7-9 0,-1 0 0,0 1 0,0-1 0,-1 1 0,0 0 0,0 0 0,-1 0 0,0 1 0,1 15 0,-2-12 47,-1 0-1,-1-1 1,1 1 0,-2 0 0,0 0 0,-5 16 0,-1-5 142,-1 1 0,-1-2 0,-1 1 0,-1-2 0,-1 1 0,-21 25 0,19-29-30,-1 0 1,-1-1-1,0-1 1,-33 24 0,-85 43 284,101-64-354,-1-1 0,-74 26 0,102-41-90,-1-1 1,1-1-1,-1 1 1,1-1-1,-1-1 1,1 1-1,-1-1 1,0 0 0,1-1-1,-1 0 1,-11-3-1,14 2-26,1 0 0,-1 0-1,1 0 1,0 0 0,0-1-1,0 0 1,0 0 0,1 0 0,-1 0-1,1 0 1,-1-1 0,1 0-1,0 1 1,1-1 0,-1 0-1,1-1 1,0 1 0,-3-6 0,2 0-69,-1 1 0,2-1 0,-1 0 0,1 0 0,1 0 1,-1-19-1,11-97-287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47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28 3761,'0'-2'318,"-3"-13"1084,3 14-1330,0 1 0,0 0 0,0 0 1,0-1-1,0 1 0,0 0 0,0-1 0,0 1 1,0 0-1,0-1 0,0 1 0,0 0 0,0-1 1,0 1-1,0 0 0,0-1 0,0 1 1,1 0-1,-1 0 0,0-1 0,0 1 0,0 0 1,1-1-1,-1 1 0,0 0 0,0 0 0,0 0 1,1-1-1,-1 1 0,0 0 0,0 0 0,1 0 1,-1-1-1,0 1 0,1 0 0,0 0 0,-1 1 61,1-1-1,0 1 1,0-1-1,-1 1 1,1 0-1,0 0 0,-1 0 1,1-1-1,-1 1 1,1 0-1,-1 0 0,1 0 1,-1 0-1,0 0 1,1 1-1,1 3-225,15 29 245,19 28-62,-16-34-36,-18-25-48,1 0 1,-1 0-1,0 0 1,-1 0-1,3 5 1,3 10 23,-1-1-1,-1 1 1,-1 0-1,0 1 1,2 29 0,-5 98 212,-2-92-159,0 3 3,7 249 601,3-245-465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3:30:50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156 204 1760,'-123'-3'1539,"96"3"90,26-1-1408,0 1-153,1 0 0,0 0 0,0 0 1,0 1-1,0-1 0,0 0 0,0 0 1,0 0-1,-1 0 0,1 0 0,0-1 0,0 1 1,0 0-1,0 0 0,0 0 0,0 0 1,-1 0-1,1 0 0,0 0 0,0 0 0,0 0 1,0 0-1,0 0 0,0 0 0,0 0 1,0 0-1,0 0 0,-1-1 0,1 1 0,0 0 1,0 0-1,0 0 0,0 0 0,0 0 0,0 0 1,0 0-1,0-1 0,0 1 0,0 0 1,0 0-1,0 0 0,0 0 0,0 0 0,0-2 1789,8 1-1656,0 1-1,1 1 1,8 1-1,7 1-55,104 10 421,-108-12-454,-1-1 0,1 0 0,-1-2 0,1 0 0,31-9 0,-13 3-24,-24 6-58,94-21 179,-85 17-153,0-2 1,36-16-1,-50 20-43,78-35 84,-76 35-85,1 0-1,1 1 1,-1 1-1,0 0 0,20-1 1,3 4 30,48 7 0,-51-4 16,1-1 0,41-2 0,-35-4 51,66-15 0,39-22 198,-130 37-263,0 1 0,0 0 0,0 1 1,27 1-1,-19 0 9,-2 0-9,48-1 64,-49 0-79,-6 0 18,1 0-1,25-6 0,-37 7-56,14-4 120,-16 4-114,0 0 1,1 0 0,-1 0 0,0 0 0,0 0-1,0 0 1,1 0 0,-1 0 0,0 0 0,0 0-1,0 0 1,0 0 0,1 0 0,-1 0-1,0 0 1,0 0 0,0 0 0,1 0 0,-1 0-1,0 0 1,0 0 0,0 0 0,0 1 0,1-1-1,-1 0 1,0 0 0,0 0 0,0 0 0,0 0-1,0 0 1,1 1 0,-1-1 0,0 0 0,0 0-1,0 0 1,0 0 0,0 1 0,0-1-1,0 0 1,0 0 0,0 0 0,0 1 0,0-1-1,0 0 1,0 0 0,0 0 0,0 0 0,0 1-1,0-1 1,0 0 0,0 0 0,0 0 0,0 1-1,0-1 1,0 0 0,0 0 0,0 0 0,0 0-1,0 1 1,-1-1 0,1 0 0,0 0-1,0 0 1,0 0 0,0 0 0,0 1 0,0-1-1,-1 0 1,1 0 0,-2 1-542,0-1 238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66564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单击以编辑母版文本样式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‹#›</a:t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91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28651" y="6400800"/>
            <a:ext cx="50419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trike="noStrike" noProof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河北工程大学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1"/>
          </p:nvPr>
        </p:nvSpPr>
        <p:spPr>
          <a:xfrm>
            <a:off x="10763251" y="6281738"/>
            <a:ext cx="1428751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339FB3D2-A806-410B-9481-54B9E0589243}" type="datetime10"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9347200" cy="563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12800" y="1295400"/>
            <a:ext cx="109728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28651" y="6400800"/>
            <a:ext cx="50419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trike="noStrike" noProof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河北工程大学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1"/>
          </p:nvPr>
        </p:nvSpPr>
        <p:spPr>
          <a:xfrm>
            <a:off x="10763251" y="6281738"/>
            <a:ext cx="1428751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339FB3D2-A806-410B-9481-54B9E0589243}" type="datetime10"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28651" y="6400800"/>
            <a:ext cx="50419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trike="noStrike" noProof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河北工程大学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1"/>
          </p:nvPr>
        </p:nvSpPr>
        <p:spPr>
          <a:xfrm>
            <a:off x="10763251" y="6281738"/>
            <a:ext cx="1428751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339FB3D2-A806-410B-9481-54B9E0589243}" type="datetime10"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28651" y="6400800"/>
            <a:ext cx="50419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trike="noStrike" noProof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河北工程大学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1"/>
          </p:nvPr>
        </p:nvSpPr>
        <p:spPr>
          <a:xfrm>
            <a:off x="10763251" y="6281738"/>
            <a:ext cx="1428751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339FB3D2-A806-410B-9481-54B9E0589243}" type="datetime10"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28651" y="6400800"/>
            <a:ext cx="50419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trike="noStrike" noProof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河北工程大学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1"/>
          </p:nvPr>
        </p:nvSpPr>
        <p:spPr>
          <a:xfrm>
            <a:off x="10763251" y="6281738"/>
            <a:ext cx="1428751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339FB3D2-A806-410B-9481-54B9E0589243}" type="datetime10"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quarter" idx="2"/>
          </p:nvPr>
        </p:nvSpPr>
        <p:spPr>
          <a:xfrm>
            <a:off x="10763251" y="6281738"/>
            <a:ext cx="1428751" cy="4572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0DA33411-6C8D-40BF-AD26-F9E13949401A}" type="datetime10"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628651" y="6400800"/>
            <a:ext cx="50419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trike="noStrike" noProof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河北工程大学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28651" y="6400800"/>
            <a:ext cx="50419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trike="noStrike" noProof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河北工程大学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1"/>
          </p:nvPr>
        </p:nvSpPr>
        <p:spPr>
          <a:xfrm>
            <a:off x="10763251" y="6281738"/>
            <a:ext cx="1428751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339FB3D2-A806-410B-9481-54B9E0589243}" type="datetime10"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quarter" idx="12"/>
          </p:nvPr>
        </p:nvSpPr>
        <p:spPr>
          <a:xfrm>
            <a:off x="10763251" y="6281738"/>
            <a:ext cx="1428751" cy="4572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5252EA28-0FFC-43D1-B92F-D239EDDFF608}" type="datetime10"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628651" y="6400800"/>
            <a:ext cx="50419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trike="noStrike" noProof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河北工程大学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6784" y="609600"/>
            <a:ext cx="8534400" cy="685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865717" y="1449388"/>
            <a:ext cx="10644716" cy="4725987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28651" y="6400800"/>
            <a:ext cx="50419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trike="noStrike" noProof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河北工程大学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1"/>
          </p:nvPr>
        </p:nvSpPr>
        <p:spPr>
          <a:xfrm>
            <a:off x="10763251" y="6281738"/>
            <a:ext cx="1428751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339FB3D2-A806-410B-9481-54B9E0589243}" type="datetime10"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65717" y="609600"/>
            <a:ext cx="10644716" cy="55657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628651" y="6400800"/>
            <a:ext cx="50419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trike="noStrike" noProof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河北工程大学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1"/>
          </p:nvPr>
        </p:nvSpPr>
        <p:spPr>
          <a:xfrm>
            <a:off x="10763251" y="6281738"/>
            <a:ext cx="1428751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339FB3D2-A806-410B-9481-54B9E0589243}" type="datetime10"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河北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工程大学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>
          <a:xfrm>
            <a:off x="10763251" y="6281738"/>
            <a:ext cx="1428751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339FB3D2-A806-410B-9481-54B9E0589243}" type="datetime10"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28651" y="6400800"/>
            <a:ext cx="50419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trike="noStrike" noProof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河北工程大学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1"/>
          </p:nvPr>
        </p:nvSpPr>
        <p:spPr>
          <a:xfrm>
            <a:off x="10763251" y="6281738"/>
            <a:ext cx="1428751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339FB3D2-A806-410B-9481-54B9E0589243}" type="datetime10"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9347200" cy="563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12800" y="1295400"/>
            <a:ext cx="109728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28651" y="6400800"/>
            <a:ext cx="50419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trike="noStrike" noProof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河北工程大学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1"/>
          </p:nvPr>
        </p:nvSpPr>
        <p:spPr>
          <a:xfrm>
            <a:off x="10763251" y="6281738"/>
            <a:ext cx="1428751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339FB3D2-A806-410B-9481-54B9E0589243}" type="datetime10"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28651" y="6400800"/>
            <a:ext cx="50419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trike="noStrike" noProof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河北工程大学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1"/>
          </p:nvPr>
        </p:nvSpPr>
        <p:spPr>
          <a:xfrm>
            <a:off x="10763251" y="6281738"/>
            <a:ext cx="1428751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339FB3D2-A806-410B-9481-54B9E0589243}" type="datetime10"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quarter" idx="2"/>
          </p:nvPr>
        </p:nvSpPr>
        <p:spPr>
          <a:xfrm>
            <a:off x="10763251" y="6281738"/>
            <a:ext cx="1428751" cy="4572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0DA33411-6C8D-40BF-AD26-F9E13949401A}" type="datetime10"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628651" y="6400800"/>
            <a:ext cx="50419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trike="noStrike" noProof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河北工程大学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28651" y="6400800"/>
            <a:ext cx="50419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trike="noStrike" noProof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河北工程大学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1"/>
          </p:nvPr>
        </p:nvSpPr>
        <p:spPr>
          <a:xfrm>
            <a:off x="10763251" y="6281738"/>
            <a:ext cx="1428751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339FB3D2-A806-410B-9481-54B9E0589243}" type="datetime10"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quarter" idx="12"/>
          </p:nvPr>
        </p:nvSpPr>
        <p:spPr>
          <a:xfrm>
            <a:off x="10763251" y="6281738"/>
            <a:ext cx="1428751" cy="4572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5252EA28-0FFC-43D1-B92F-D239EDDFF608}" type="datetime10"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628651" y="6400800"/>
            <a:ext cx="50419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trike="noStrike" noProof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河北工程大学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6784" y="609600"/>
            <a:ext cx="8534400" cy="685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865717" y="1449388"/>
            <a:ext cx="10644716" cy="4725987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28651" y="6400800"/>
            <a:ext cx="50419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trike="noStrike" noProof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河北工程大学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1"/>
          </p:nvPr>
        </p:nvSpPr>
        <p:spPr>
          <a:xfrm>
            <a:off x="10763251" y="6281738"/>
            <a:ext cx="1428751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339FB3D2-A806-410B-9481-54B9E0589243}" type="datetime10"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65717" y="609600"/>
            <a:ext cx="10644716" cy="55657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628651" y="6400800"/>
            <a:ext cx="50419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trike="noStrike" noProof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河北工程大学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1"/>
          </p:nvPr>
        </p:nvSpPr>
        <p:spPr>
          <a:xfrm>
            <a:off x="10763251" y="6281738"/>
            <a:ext cx="1428751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339FB3D2-A806-410B-9481-54B9E0589243}" type="datetime10"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河北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工程大学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>
          <a:xfrm>
            <a:off x="10763251" y="6281738"/>
            <a:ext cx="1428751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339FB3D2-A806-410B-9481-54B9E0589243}" type="datetime10"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6784" y="609600"/>
            <a:ext cx="85344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zh-CN" strike="noStrike" noProof="1"/>
              <a:t>单击以编辑</a:t>
            </a:r>
            <a:r>
              <a:rPr lang="zh-CN" altLang="en-US" strike="noStrike" noProof="1"/>
              <a:t>母版标题样式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865717" y="1449388"/>
            <a:ext cx="10644716" cy="47259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单击以编辑母版文本样式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2052" name="Line 9"/>
          <p:cNvSpPr/>
          <p:nvPr userDrawn="1"/>
        </p:nvSpPr>
        <p:spPr>
          <a:xfrm>
            <a:off x="0" y="6281738"/>
            <a:ext cx="12192000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Line 18"/>
          <p:cNvSpPr/>
          <p:nvPr/>
        </p:nvSpPr>
        <p:spPr>
          <a:xfrm>
            <a:off x="2117" y="568325"/>
            <a:ext cx="12189883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4" name="WordArt 20"/>
          <p:cNvSpPr>
            <a:spLocks noTextEdit="1"/>
          </p:cNvSpPr>
          <p:nvPr/>
        </p:nvSpPr>
        <p:spPr>
          <a:xfrm rot="46488">
            <a:off x="281517" y="-11112"/>
            <a:ext cx="2794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7500" lnSpcReduction="10000"/>
          </a:bodyPr>
          <a:lstStyle/>
          <a:p>
            <a:pPr algn="ctr"/>
            <a:r>
              <a:rPr lang="zh-CN" altLang="en-US" sz="3200" b="1" i="1">
                <a:ln w="12700" cap="flat" cmpd="sng">
                  <a:solidFill>
                    <a:srgbClr val="EAEAEA"/>
                  </a:solidFill>
                  <a:prstDash val="solid"/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21540000" scaled="1"/>
                  <a:tileRect/>
                </a:gradFill>
                <a:effectLst>
                  <a:outerShdw dist="35921" dir="2699999" sy="50000" kx="2115830" algn="bl" rotWithShape="0">
                    <a:srgbClr val="C0C0C0"/>
                  </a:outerShdw>
                </a:effectLst>
                <a:latin typeface="Arial Narrow" charset="0"/>
                <a:ea typeface="Arial Narrow" charset="0"/>
              </a:rPr>
              <a:t>data structure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628651" y="6400800"/>
            <a:ext cx="5041900" cy="457200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trike="noStrike" noProof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河北工程大学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14" name="日期占位符 4"/>
          <p:cNvSpPr>
            <a:spLocks noGrp="1"/>
          </p:cNvSpPr>
          <p:nvPr>
            <p:ph type="dt" sz="quarter" idx="2"/>
          </p:nvPr>
        </p:nvSpPr>
        <p:spPr>
          <a:xfrm>
            <a:off x="10763251" y="6281738"/>
            <a:ext cx="1428751" cy="457200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339FB3D2-A806-410B-9481-54B9E0589243}" type="datetime10"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6784" y="609600"/>
            <a:ext cx="85344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zh-CN" strike="noStrike" noProof="1"/>
              <a:t>单击以编辑</a:t>
            </a:r>
            <a:r>
              <a:rPr lang="zh-CN" altLang="en-US" strike="noStrike" noProof="1"/>
              <a:t>母版标题样式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865717" y="1449388"/>
            <a:ext cx="10644716" cy="47259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单击以编辑母版文本样式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3076" name="Line 9"/>
          <p:cNvSpPr/>
          <p:nvPr userDrawn="1"/>
        </p:nvSpPr>
        <p:spPr>
          <a:xfrm>
            <a:off x="0" y="6281738"/>
            <a:ext cx="12192000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Line 18"/>
          <p:cNvSpPr/>
          <p:nvPr/>
        </p:nvSpPr>
        <p:spPr>
          <a:xfrm>
            <a:off x="2117" y="568325"/>
            <a:ext cx="12189883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8" name="WordArt 20"/>
          <p:cNvSpPr>
            <a:spLocks noTextEdit="1"/>
          </p:cNvSpPr>
          <p:nvPr/>
        </p:nvSpPr>
        <p:spPr>
          <a:xfrm rot="46488">
            <a:off x="281517" y="-11112"/>
            <a:ext cx="2794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7500" lnSpcReduction="10000"/>
          </a:bodyPr>
          <a:lstStyle/>
          <a:p>
            <a:pPr algn="ctr"/>
            <a:r>
              <a:rPr lang="zh-CN" altLang="en-US" sz="3200" b="1" i="1">
                <a:ln w="12700" cap="flat" cmpd="sng">
                  <a:solidFill>
                    <a:srgbClr val="EAEAEA"/>
                  </a:solidFill>
                  <a:prstDash val="solid"/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21540000" scaled="1"/>
                  <a:tileRect/>
                </a:gradFill>
                <a:effectLst>
                  <a:outerShdw dist="35921" dir="2699999" sy="50000" kx="2115830" algn="bl" rotWithShape="0">
                    <a:srgbClr val="C0C0C0"/>
                  </a:outerShdw>
                </a:effectLst>
                <a:latin typeface="Arial Narrow" charset="0"/>
                <a:ea typeface="Arial Narrow" charset="0"/>
              </a:rPr>
              <a:t>data structure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628651" y="6400800"/>
            <a:ext cx="5041900" cy="457200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trike="noStrike" noProof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河北工程大学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14" name="日期占位符 4"/>
          <p:cNvSpPr>
            <a:spLocks noGrp="1"/>
          </p:cNvSpPr>
          <p:nvPr>
            <p:ph type="dt" sz="quarter" idx="2"/>
          </p:nvPr>
        </p:nvSpPr>
        <p:spPr>
          <a:xfrm>
            <a:off x="10763251" y="6281738"/>
            <a:ext cx="1428751" cy="457200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339FB3D2-A806-410B-9481-54B9E0589243}" type="datetime10"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3.png"/><Relationship Id="rId84" Type="http://schemas.openxmlformats.org/officeDocument/2006/relationships/image" Target="../media/image41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38" Type="http://schemas.openxmlformats.org/officeDocument/2006/relationships/image" Target="../media/image68.png"/><Relationship Id="rId154" Type="http://schemas.openxmlformats.org/officeDocument/2006/relationships/image" Target="../media/image76.png"/><Relationship Id="rId159" Type="http://schemas.openxmlformats.org/officeDocument/2006/relationships/customXml" Target="../ink/ink79.xml"/><Relationship Id="rId16" Type="http://schemas.openxmlformats.org/officeDocument/2006/relationships/image" Target="../media/image7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8.png"/><Relationship Id="rId74" Type="http://schemas.openxmlformats.org/officeDocument/2006/relationships/image" Target="../media/image36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28" Type="http://schemas.openxmlformats.org/officeDocument/2006/relationships/image" Target="../media/image63.png"/><Relationship Id="rId144" Type="http://schemas.openxmlformats.org/officeDocument/2006/relationships/image" Target="../media/image71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0" Type="http://schemas.openxmlformats.org/officeDocument/2006/relationships/image" Target="../media/image44.png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3.png"/><Relationship Id="rId64" Type="http://schemas.openxmlformats.org/officeDocument/2006/relationships/image" Target="../media/image31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58.png"/><Relationship Id="rId134" Type="http://schemas.openxmlformats.org/officeDocument/2006/relationships/image" Target="../media/image66.png"/><Relationship Id="rId139" Type="http://schemas.openxmlformats.org/officeDocument/2006/relationships/customXml" Target="../ink/ink69.xml"/><Relationship Id="rId80" Type="http://schemas.openxmlformats.org/officeDocument/2006/relationships/image" Target="../media/image39.png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55" Type="http://schemas.openxmlformats.org/officeDocument/2006/relationships/customXml" Target="../ink/ink77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3.png"/><Relationship Id="rId124" Type="http://schemas.openxmlformats.org/officeDocument/2006/relationships/image" Target="../media/image61.png"/><Relationship Id="rId129" Type="http://schemas.openxmlformats.org/officeDocument/2006/relationships/customXml" Target="../ink/ink64.xml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54" Type="http://schemas.openxmlformats.org/officeDocument/2006/relationships/image" Target="../media/image26.png"/><Relationship Id="rId62" Type="http://schemas.openxmlformats.org/officeDocument/2006/relationships/image" Target="../media/image30.png"/><Relationship Id="rId70" Type="http://schemas.openxmlformats.org/officeDocument/2006/relationships/image" Target="../media/image34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3.png"/><Relationship Id="rId91" Type="http://schemas.openxmlformats.org/officeDocument/2006/relationships/customXml" Target="../ink/ink45.xml"/><Relationship Id="rId96" Type="http://schemas.openxmlformats.org/officeDocument/2006/relationships/image" Target="../media/image47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40" Type="http://schemas.openxmlformats.org/officeDocument/2006/relationships/image" Target="../media/image69.png"/><Relationship Id="rId145" Type="http://schemas.openxmlformats.org/officeDocument/2006/relationships/customXml" Target="../ink/ink72.xml"/><Relationship Id="rId153" Type="http://schemas.openxmlformats.org/officeDocument/2006/relationships/customXml" Target="../ink/ink7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2.png"/><Relationship Id="rId114" Type="http://schemas.openxmlformats.org/officeDocument/2006/relationships/image" Target="../media/image56.png"/><Relationship Id="rId119" Type="http://schemas.openxmlformats.org/officeDocument/2006/relationships/customXml" Target="../ink/ink59.xml"/><Relationship Id="rId127" Type="http://schemas.openxmlformats.org/officeDocument/2006/relationships/customXml" Target="../ink/ink63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60" Type="http://schemas.openxmlformats.org/officeDocument/2006/relationships/image" Target="../media/image29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8.png"/><Relationship Id="rId81" Type="http://schemas.openxmlformats.org/officeDocument/2006/relationships/customXml" Target="../ink/ink40.xml"/><Relationship Id="rId86" Type="http://schemas.openxmlformats.org/officeDocument/2006/relationships/image" Target="../media/image42.png"/><Relationship Id="rId94" Type="http://schemas.openxmlformats.org/officeDocument/2006/relationships/image" Target="../media/image46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30" Type="http://schemas.openxmlformats.org/officeDocument/2006/relationships/image" Target="../media/image64.png"/><Relationship Id="rId135" Type="http://schemas.openxmlformats.org/officeDocument/2006/relationships/customXml" Target="../ink/ink67.xml"/><Relationship Id="rId143" Type="http://schemas.openxmlformats.org/officeDocument/2006/relationships/customXml" Target="../ink/ink71.xml"/><Relationship Id="rId148" Type="http://schemas.openxmlformats.org/officeDocument/2006/relationships/image" Target="../media/image73.png"/><Relationship Id="rId151" Type="http://schemas.openxmlformats.org/officeDocument/2006/relationships/customXml" Target="../ink/ink75.xml"/><Relationship Id="rId156" Type="http://schemas.openxmlformats.org/officeDocument/2006/relationships/image" Target="../media/image77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2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52" Type="http://schemas.openxmlformats.org/officeDocument/2006/relationships/image" Target="../media/image75.png"/><Relationship Id="rId19" Type="http://schemas.openxmlformats.org/officeDocument/2006/relationships/customXml" Target="../ink/ink9.xml"/><Relationship Id="rId14" Type="http://schemas.openxmlformats.org/officeDocument/2006/relationships/image" Target="../media/image6.png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8" Type="http://schemas.openxmlformats.org/officeDocument/2006/relationships/image" Target="../media/image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2.xml"/><Relationship Id="rId21" Type="http://schemas.openxmlformats.org/officeDocument/2006/relationships/image" Target="../media/image89.png"/><Relationship Id="rId42" Type="http://schemas.openxmlformats.org/officeDocument/2006/relationships/customXml" Target="../ink/ink100.xml"/><Relationship Id="rId47" Type="http://schemas.openxmlformats.org/officeDocument/2006/relationships/image" Target="../media/image102.png"/><Relationship Id="rId63" Type="http://schemas.openxmlformats.org/officeDocument/2006/relationships/image" Target="../media/image110.png"/><Relationship Id="rId68" Type="http://schemas.openxmlformats.org/officeDocument/2006/relationships/customXml" Target="../ink/ink113.xml"/><Relationship Id="rId84" Type="http://schemas.openxmlformats.org/officeDocument/2006/relationships/customXml" Target="../ink/ink121.xml"/><Relationship Id="rId89" Type="http://schemas.openxmlformats.org/officeDocument/2006/relationships/image" Target="../media/image123.png"/><Relationship Id="rId7" Type="http://schemas.openxmlformats.org/officeDocument/2006/relationships/image" Target="../media/image82.png"/><Relationship Id="rId71" Type="http://schemas.openxmlformats.org/officeDocument/2006/relationships/image" Target="../media/image114.png"/><Relationship Id="rId92" Type="http://schemas.openxmlformats.org/officeDocument/2006/relationships/customXml" Target="../ink/ink125.xml"/><Relationship Id="rId2" Type="http://schemas.openxmlformats.org/officeDocument/2006/relationships/customXml" Target="../ink/ink80.xml"/><Relationship Id="rId16" Type="http://schemas.openxmlformats.org/officeDocument/2006/relationships/customXml" Target="../ink/ink87.xml"/><Relationship Id="rId29" Type="http://schemas.openxmlformats.org/officeDocument/2006/relationships/image" Target="../media/image93.png"/><Relationship Id="rId11" Type="http://schemas.openxmlformats.org/officeDocument/2006/relationships/image" Target="../media/image84.png"/><Relationship Id="rId24" Type="http://schemas.openxmlformats.org/officeDocument/2006/relationships/customXml" Target="../ink/ink91.xml"/><Relationship Id="rId32" Type="http://schemas.openxmlformats.org/officeDocument/2006/relationships/customXml" Target="../ink/ink95.xml"/><Relationship Id="rId37" Type="http://schemas.openxmlformats.org/officeDocument/2006/relationships/image" Target="../media/image97.png"/><Relationship Id="rId40" Type="http://schemas.openxmlformats.org/officeDocument/2006/relationships/customXml" Target="../ink/ink99.xml"/><Relationship Id="rId45" Type="http://schemas.openxmlformats.org/officeDocument/2006/relationships/image" Target="../media/image101.png"/><Relationship Id="rId53" Type="http://schemas.openxmlformats.org/officeDocument/2006/relationships/image" Target="../media/image105.png"/><Relationship Id="rId58" Type="http://schemas.openxmlformats.org/officeDocument/2006/relationships/customXml" Target="../ink/ink108.xml"/><Relationship Id="rId66" Type="http://schemas.openxmlformats.org/officeDocument/2006/relationships/customXml" Target="../ink/ink112.xml"/><Relationship Id="rId74" Type="http://schemas.openxmlformats.org/officeDocument/2006/relationships/customXml" Target="../ink/ink116.xml"/><Relationship Id="rId79" Type="http://schemas.openxmlformats.org/officeDocument/2006/relationships/image" Target="../media/image118.png"/><Relationship Id="rId87" Type="http://schemas.openxmlformats.org/officeDocument/2006/relationships/image" Target="../media/image122.png"/><Relationship Id="rId102" Type="http://schemas.openxmlformats.org/officeDocument/2006/relationships/customXml" Target="../ink/ink130.xml"/><Relationship Id="rId5" Type="http://schemas.openxmlformats.org/officeDocument/2006/relationships/image" Target="../media/image81.png"/><Relationship Id="rId61" Type="http://schemas.openxmlformats.org/officeDocument/2006/relationships/image" Target="../media/image109.png"/><Relationship Id="rId82" Type="http://schemas.openxmlformats.org/officeDocument/2006/relationships/customXml" Target="../ink/ink120.xml"/><Relationship Id="rId90" Type="http://schemas.openxmlformats.org/officeDocument/2006/relationships/customXml" Target="../ink/ink124.xml"/><Relationship Id="rId95" Type="http://schemas.openxmlformats.org/officeDocument/2006/relationships/image" Target="../media/image126.png"/><Relationship Id="rId19" Type="http://schemas.openxmlformats.org/officeDocument/2006/relationships/image" Target="../media/image88.png"/><Relationship Id="rId14" Type="http://schemas.openxmlformats.org/officeDocument/2006/relationships/customXml" Target="../ink/ink86.xml"/><Relationship Id="rId22" Type="http://schemas.openxmlformats.org/officeDocument/2006/relationships/customXml" Target="../ink/ink90.xml"/><Relationship Id="rId27" Type="http://schemas.openxmlformats.org/officeDocument/2006/relationships/image" Target="../media/image92.png"/><Relationship Id="rId30" Type="http://schemas.openxmlformats.org/officeDocument/2006/relationships/customXml" Target="../ink/ink94.xml"/><Relationship Id="rId35" Type="http://schemas.openxmlformats.org/officeDocument/2006/relationships/image" Target="../media/image96.png"/><Relationship Id="rId43" Type="http://schemas.openxmlformats.org/officeDocument/2006/relationships/image" Target="../media/image100.png"/><Relationship Id="rId48" Type="http://schemas.openxmlformats.org/officeDocument/2006/relationships/customXml" Target="../ink/ink103.xml"/><Relationship Id="rId56" Type="http://schemas.openxmlformats.org/officeDocument/2006/relationships/customXml" Target="../ink/ink107.xml"/><Relationship Id="rId64" Type="http://schemas.openxmlformats.org/officeDocument/2006/relationships/customXml" Target="../ink/ink111.xml"/><Relationship Id="rId69" Type="http://schemas.openxmlformats.org/officeDocument/2006/relationships/image" Target="../media/image113.png"/><Relationship Id="rId77" Type="http://schemas.openxmlformats.org/officeDocument/2006/relationships/image" Target="../media/image117.png"/><Relationship Id="rId100" Type="http://schemas.openxmlformats.org/officeDocument/2006/relationships/customXml" Target="../ink/ink129.xml"/><Relationship Id="rId8" Type="http://schemas.openxmlformats.org/officeDocument/2006/relationships/customXml" Target="../ink/ink83.xml"/><Relationship Id="rId51" Type="http://schemas.openxmlformats.org/officeDocument/2006/relationships/image" Target="../media/image104.png"/><Relationship Id="rId72" Type="http://schemas.openxmlformats.org/officeDocument/2006/relationships/customXml" Target="../ink/ink115.xml"/><Relationship Id="rId80" Type="http://schemas.openxmlformats.org/officeDocument/2006/relationships/customXml" Target="../ink/ink119.xml"/><Relationship Id="rId85" Type="http://schemas.openxmlformats.org/officeDocument/2006/relationships/image" Target="../media/image121.png"/><Relationship Id="rId93" Type="http://schemas.openxmlformats.org/officeDocument/2006/relationships/image" Target="../media/image125.png"/><Relationship Id="rId98" Type="http://schemas.openxmlformats.org/officeDocument/2006/relationships/customXml" Target="../ink/ink128.xml"/><Relationship Id="rId3" Type="http://schemas.openxmlformats.org/officeDocument/2006/relationships/image" Target="../media/image80.png"/><Relationship Id="rId12" Type="http://schemas.openxmlformats.org/officeDocument/2006/relationships/customXml" Target="../ink/ink85.xml"/><Relationship Id="rId17" Type="http://schemas.openxmlformats.org/officeDocument/2006/relationships/image" Target="../media/image87.png"/><Relationship Id="rId25" Type="http://schemas.openxmlformats.org/officeDocument/2006/relationships/image" Target="../media/image91.png"/><Relationship Id="rId33" Type="http://schemas.openxmlformats.org/officeDocument/2006/relationships/image" Target="../media/image95.png"/><Relationship Id="rId38" Type="http://schemas.openxmlformats.org/officeDocument/2006/relationships/customXml" Target="../ink/ink98.xml"/><Relationship Id="rId46" Type="http://schemas.openxmlformats.org/officeDocument/2006/relationships/customXml" Target="../ink/ink102.xml"/><Relationship Id="rId59" Type="http://schemas.openxmlformats.org/officeDocument/2006/relationships/image" Target="../media/image108.png"/><Relationship Id="rId67" Type="http://schemas.openxmlformats.org/officeDocument/2006/relationships/image" Target="../media/image112.png"/><Relationship Id="rId103" Type="http://schemas.openxmlformats.org/officeDocument/2006/relationships/image" Target="../media/image130.png"/><Relationship Id="rId20" Type="http://schemas.openxmlformats.org/officeDocument/2006/relationships/customXml" Target="../ink/ink89.xml"/><Relationship Id="rId41" Type="http://schemas.openxmlformats.org/officeDocument/2006/relationships/image" Target="../media/image99.png"/><Relationship Id="rId54" Type="http://schemas.openxmlformats.org/officeDocument/2006/relationships/customXml" Target="../ink/ink106.xml"/><Relationship Id="rId62" Type="http://schemas.openxmlformats.org/officeDocument/2006/relationships/customXml" Target="../ink/ink110.xml"/><Relationship Id="rId70" Type="http://schemas.openxmlformats.org/officeDocument/2006/relationships/customXml" Target="../ink/ink114.xml"/><Relationship Id="rId75" Type="http://schemas.openxmlformats.org/officeDocument/2006/relationships/image" Target="../media/image116.png"/><Relationship Id="rId83" Type="http://schemas.openxmlformats.org/officeDocument/2006/relationships/image" Target="../media/image120.png"/><Relationship Id="rId88" Type="http://schemas.openxmlformats.org/officeDocument/2006/relationships/customXml" Target="../ink/ink123.xml"/><Relationship Id="rId91" Type="http://schemas.openxmlformats.org/officeDocument/2006/relationships/image" Target="../media/image124.png"/><Relationship Id="rId96" Type="http://schemas.openxmlformats.org/officeDocument/2006/relationships/customXml" Target="../ink/ink127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82.xml"/><Relationship Id="rId15" Type="http://schemas.openxmlformats.org/officeDocument/2006/relationships/image" Target="../media/image86.png"/><Relationship Id="rId23" Type="http://schemas.openxmlformats.org/officeDocument/2006/relationships/image" Target="../media/image90.png"/><Relationship Id="rId28" Type="http://schemas.openxmlformats.org/officeDocument/2006/relationships/customXml" Target="../ink/ink93.xml"/><Relationship Id="rId36" Type="http://schemas.openxmlformats.org/officeDocument/2006/relationships/customXml" Target="../ink/ink97.xml"/><Relationship Id="rId49" Type="http://schemas.openxmlformats.org/officeDocument/2006/relationships/image" Target="../media/image103.png"/><Relationship Id="rId57" Type="http://schemas.openxmlformats.org/officeDocument/2006/relationships/image" Target="../media/image107.png"/><Relationship Id="rId10" Type="http://schemas.openxmlformats.org/officeDocument/2006/relationships/customXml" Target="../ink/ink84.xml"/><Relationship Id="rId31" Type="http://schemas.openxmlformats.org/officeDocument/2006/relationships/image" Target="../media/image94.png"/><Relationship Id="rId44" Type="http://schemas.openxmlformats.org/officeDocument/2006/relationships/customXml" Target="../ink/ink101.xml"/><Relationship Id="rId52" Type="http://schemas.openxmlformats.org/officeDocument/2006/relationships/customXml" Target="../ink/ink105.xml"/><Relationship Id="rId60" Type="http://schemas.openxmlformats.org/officeDocument/2006/relationships/customXml" Target="../ink/ink109.xml"/><Relationship Id="rId65" Type="http://schemas.openxmlformats.org/officeDocument/2006/relationships/image" Target="../media/image111.png"/><Relationship Id="rId73" Type="http://schemas.openxmlformats.org/officeDocument/2006/relationships/image" Target="../media/image115.png"/><Relationship Id="rId78" Type="http://schemas.openxmlformats.org/officeDocument/2006/relationships/customXml" Target="../ink/ink118.xml"/><Relationship Id="rId81" Type="http://schemas.openxmlformats.org/officeDocument/2006/relationships/image" Target="../media/image119.png"/><Relationship Id="rId86" Type="http://schemas.openxmlformats.org/officeDocument/2006/relationships/customXml" Target="../ink/ink122.xml"/><Relationship Id="rId94" Type="http://schemas.openxmlformats.org/officeDocument/2006/relationships/customXml" Target="../ink/ink126.xml"/><Relationship Id="rId99" Type="http://schemas.openxmlformats.org/officeDocument/2006/relationships/image" Target="../media/image128.png"/><Relationship Id="rId101" Type="http://schemas.openxmlformats.org/officeDocument/2006/relationships/image" Target="../media/image129.png"/><Relationship Id="rId4" Type="http://schemas.openxmlformats.org/officeDocument/2006/relationships/customXml" Target="../ink/ink81.xml"/><Relationship Id="rId9" Type="http://schemas.openxmlformats.org/officeDocument/2006/relationships/image" Target="../media/image83.png"/><Relationship Id="rId13" Type="http://schemas.openxmlformats.org/officeDocument/2006/relationships/image" Target="../media/image85.png"/><Relationship Id="rId18" Type="http://schemas.openxmlformats.org/officeDocument/2006/relationships/customXml" Target="../ink/ink88.xml"/><Relationship Id="rId39" Type="http://schemas.openxmlformats.org/officeDocument/2006/relationships/image" Target="../media/image98.png"/><Relationship Id="rId34" Type="http://schemas.openxmlformats.org/officeDocument/2006/relationships/customXml" Target="../ink/ink96.xml"/><Relationship Id="rId50" Type="http://schemas.openxmlformats.org/officeDocument/2006/relationships/customXml" Target="../ink/ink104.xml"/><Relationship Id="rId55" Type="http://schemas.openxmlformats.org/officeDocument/2006/relationships/image" Target="../media/image106.png"/><Relationship Id="rId76" Type="http://schemas.openxmlformats.org/officeDocument/2006/relationships/customXml" Target="../ink/ink117.xml"/><Relationship Id="rId97" Type="http://schemas.openxmlformats.org/officeDocument/2006/relationships/image" Target="../media/image1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8055" y="1398270"/>
            <a:ext cx="9850120" cy="3784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None/>
              <a:defRPr/>
            </a:pP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实验一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None/>
              <a:defRPr/>
            </a:pPr>
            <a:r>
              <a:rPr kumimoji="1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．建立单链表，并在单链表上实现插入、删除和查找操作。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None/>
              <a:defRPr/>
            </a:pPr>
            <a:r>
              <a:rPr kumimoji="1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．建立带有头结点的单向链表，并计算出该单向链表中各结点数据域之和。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None/>
              <a:defRPr/>
            </a:pPr>
            <a:r>
              <a:rPr kumimoji="1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两个有序表的合并。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a=(1,3,6,8)  b=(2,4,5,7,9,10,12)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7C455-6D31-4A4A-9E6F-9CB08E95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0426A-2AB3-4C3D-9313-0B9309BFA3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339FB3D2-A806-410B-9481-54B9E0589243}" type="datetime10">
              <a:rPr kumimoji="1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065469BC-DA91-47E9-B9E8-193CE68D0CF2}"/>
                  </a:ext>
                </a:extLst>
              </p14:cNvPr>
              <p14:cNvContentPartPr/>
              <p14:nvPr/>
            </p14:nvContentPartPr>
            <p14:xfrm>
              <a:off x="1638765" y="2847488"/>
              <a:ext cx="228600" cy="41904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065469BC-DA91-47E9-B9E8-193CE68D0C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0125" y="2838488"/>
                <a:ext cx="246240" cy="43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124711E3-DF90-4460-B3C4-978F4580C275}"/>
              </a:ext>
            </a:extLst>
          </p:cNvPr>
          <p:cNvGrpSpPr/>
          <p:nvPr/>
        </p:nvGrpSpPr>
        <p:grpSpPr>
          <a:xfrm>
            <a:off x="2180925" y="1612087"/>
            <a:ext cx="2388960" cy="1541401"/>
            <a:chOff x="2180925" y="1612087"/>
            <a:chExt cx="2388960" cy="154140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25CF08F0-C104-411A-9D04-42127B67B54C}"/>
                    </a:ext>
                  </a:extLst>
                </p14:cNvPr>
                <p14:cNvContentPartPr/>
                <p14:nvPr/>
              </p14:nvContentPartPr>
              <p14:xfrm>
                <a:off x="2566485" y="2561767"/>
                <a:ext cx="36360" cy="28764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25CF08F0-C104-411A-9D04-42127B67B5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57485" y="2553127"/>
                  <a:ext cx="540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53CDC5DA-2DE2-4413-8DE6-5F5E5DCD1153}"/>
                    </a:ext>
                  </a:extLst>
                </p14:cNvPr>
                <p14:cNvContentPartPr/>
                <p14:nvPr/>
              </p14:nvContentPartPr>
              <p14:xfrm>
                <a:off x="2635965" y="2438287"/>
                <a:ext cx="687600" cy="4539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53CDC5DA-2DE2-4413-8DE6-5F5E5DCD115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27325" y="2429287"/>
                  <a:ext cx="70524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03A50939-CA91-4B2F-BB3C-B56963CBA7C8}"/>
                    </a:ext>
                  </a:extLst>
                </p14:cNvPr>
                <p14:cNvContentPartPr/>
                <p14:nvPr/>
              </p14:nvContentPartPr>
              <p14:xfrm>
                <a:off x="2510325" y="2838247"/>
                <a:ext cx="745920" cy="345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03A50939-CA91-4B2F-BB3C-B56963CBA7C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01325" y="2829607"/>
                  <a:ext cx="763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16979FEE-F509-43D8-928D-9F08AEB0A28B}"/>
                    </a:ext>
                  </a:extLst>
                </p14:cNvPr>
                <p14:cNvContentPartPr/>
                <p14:nvPr/>
              </p14:nvContentPartPr>
              <p14:xfrm>
                <a:off x="2938725" y="2400487"/>
                <a:ext cx="11520" cy="1800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6979FEE-F509-43D8-928D-9F08AEB0A28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30085" y="2391847"/>
                  <a:ext cx="29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FB979F5D-A2B3-47B8-B95A-288BB21757F1}"/>
                    </a:ext>
                  </a:extLst>
                </p14:cNvPr>
                <p14:cNvContentPartPr/>
                <p14:nvPr/>
              </p14:nvContentPartPr>
              <p14:xfrm>
                <a:off x="2694645" y="2487247"/>
                <a:ext cx="25920" cy="104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FB979F5D-A2B3-47B8-B95A-288BB21757F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86005" y="2478607"/>
                  <a:ext cx="43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F70C7496-30C8-4DF5-B868-9DB3F81645B4}"/>
                    </a:ext>
                  </a:extLst>
                </p14:cNvPr>
                <p14:cNvContentPartPr/>
                <p14:nvPr/>
              </p14:nvContentPartPr>
              <p14:xfrm>
                <a:off x="2932965" y="2449087"/>
                <a:ext cx="38160" cy="4046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F70C7496-30C8-4DF5-B868-9DB3F81645B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23965" y="2440087"/>
                  <a:ext cx="558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49FDDD04-C784-4429-BDC2-48F727564447}"/>
                    </a:ext>
                  </a:extLst>
                </p14:cNvPr>
                <p14:cNvContentPartPr/>
                <p14:nvPr/>
              </p14:nvContentPartPr>
              <p14:xfrm>
                <a:off x="2557845" y="2466727"/>
                <a:ext cx="118080" cy="1162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49FDDD04-C784-4429-BDC2-48F72756444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49205" y="2458087"/>
                  <a:ext cx="135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1E4D5965-A4DD-41E3-A28D-01AC2DDF7A44}"/>
                    </a:ext>
                  </a:extLst>
                </p14:cNvPr>
                <p14:cNvContentPartPr/>
                <p14:nvPr/>
              </p14:nvContentPartPr>
              <p14:xfrm>
                <a:off x="2736765" y="2061007"/>
                <a:ext cx="116280" cy="4896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1E4D5965-A4DD-41E3-A28D-01AC2DDF7A4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27765" y="2052007"/>
                  <a:ext cx="13392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CD345310-56DE-4F87-BBE9-A426A5230A27}"/>
                    </a:ext>
                  </a:extLst>
                </p14:cNvPr>
                <p14:cNvContentPartPr/>
                <p14:nvPr/>
              </p14:nvContentPartPr>
              <p14:xfrm>
                <a:off x="2764125" y="1987567"/>
                <a:ext cx="132120" cy="12852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CD345310-56DE-4F87-BBE9-A426A5230A2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55125" y="1978567"/>
                  <a:ext cx="149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EE708985-4C70-430E-BF49-A076CCF35558}"/>
                    </a:ext>
                  </a:extLst>
                </p14:cNvPr>
                <p14:cNvContentPartPr/>
                <p14:nvPr/>
              </p14:nvContentPartPr>
              <p14:xfrm>
                <a:off x="2940165" y="1612087"/>
                <a:ext cx="169200" cy="37152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EE708985-4C70-430E-BF49-A076CCF355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31165" y="1603087"/>
                  <a:ext cx="186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88F69669-C198-402F-B104-A41066A75B9E}"/>
                    </a:ext>
                  </a:extLst>
                </p14:cNvPr>
                <p14:cNvContentPartPr/>
                <p14:nvPr/>
              </p14:nvContentPartPr>
              <p14:xfrm>
                <a:off x="3154005" y="1672207"/>
                <a:ext cx="316440" cy="20232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88F69669-C198-402F-B104-A41066A75B9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45365" y="1663207"/>
                  <a:ext cx="3340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2A6EFB3B-B250-4765-8499-A5E795A8E3DB}"/>
                    </a:ext>
                  </a:extLst>
                </p14:cNvPr>
                <p14:cNvContentPartPr/>
                <p14:nvPr/>
              </p14:nvContentPartPr>
              <p14:xfrm>
                <a:off x="3568365" y="1697407"/>
                <a:ext cx="137160" cy="9792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2A6EFB3B-B250-4765-8499-A5E795A8E3D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59725" y="1688767"/>
                  <a:ext cx="154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A822917F-7BFB-49DC-894A-92F5FF3B57CC}"/>
                    </a:ext>
                  </a:extLst>
                </p14:cNvPr>
                <p14:cNvContentPartPr/>
                <p14:nvPr/>
              </p14:nvContentPartPr>
              <p14:xfrm>
                <a:off x="3204765" y="2302927"/>
                <a:ext cx="264600" cy="30132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A822917F-7BFB-49DC-894A-92F5FF3B57C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95765" y="2294287"/>
                  <a:ext cx="2822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742DBDCD-0DA2-4C0B-ADB1-9E424E4C686F}"/>
                    </a:ext>
                  </a:extLst>
                </p14:cNvPr>
                <p14:cNvContentPartPr/>
                <p14:nvPr/>
              </p14:nvContentPartPr>
              <p14:xfrm>
                <a:off x="3430125" y="2260447"/>
                <a:ext cx="172440" cy="1656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742DBDCD-0DA2-4C0B-ADB1-9E424E4C686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21125" y="2251447"/>
                  <a:ext cx="190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83D5C7D4-00CE-4A0C-8831-BA6FFDB5500D}"/>
                    </a:ext>
                  </a:extLst>
                </p14:cNvPr>
                <p14:cNvContentPartPr/>
                <p14:nvPr/>
              </p14:nvContentPartPr>
              <p14:xfrm>
                <a:off x="3839445" y="2064607"/>
                <a:ext cx="22320" cy="3240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83D5C7D4-00CE-4A0C-8831-BA6FFDB5500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30445" y="2055967"/>
                  <a:ext cx="39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45AAF707-504C-4C86-B9F1-1F76FF57B466}"/>
                    </a:ext>
                  </a:extLst>
                </p14:cNvPr>
                <p14:cNvContentPartPr/>
                <p14:nvPr/>
              </p14:nvContentPartPr>
              <p14:xfrm>
                <a:off x="3863205" y="2038327"/>
                <a:ext cx="143280" cy="22464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45AAF707-504C-4C86-B9F1-1F76FF57B46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54205" y="2029327"/>
                  <a:ext cx="160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BA6E1608-B2F9-40A6-85A1-2651FE3D9824}"/>
                    </a:ext>
                  </a:extLst>
                </p14:cNvPr>
                <p14:cNvContentPartPr/>
                <p14:nvPr/>
              </p14:nvContentPartPr>
              <p14:xfrm>
                <a:off x="4066245" y="2041207"/>
                <a:ext cx="147600" cy="19296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BA6E1608-B2F9-40A6-85A1-2651FE3D982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57605" y="2032207"/>
                  <a:ext cx="165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08E66650-675C-467E-BF7C-2DAD7C005C28}"/>
                    </a:ext>
                  </a:extLst>
                </p14:cNvPr>
                <p14:cNvContentPartPr/>
                <p14:nvPr/>
              </p14:nvContentPartPr>
              <p14:xfrm>
                <a:off x="4214205" y="2026807"/>
                <a:ext cx="178200" cy="2332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08E66650-675C-467E-BF7C-2DAD7C005C2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05205" y="2018167"/>
                  <a:ext cx="1958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0721EAA2-3723-4F14-B317-45C6E1C63E80}"/>
                    </a:ext>
                  </a:extLst>
                </p14:cNvPr>
                <p14:cNvContentPartPr/>
                <p14:nvPr/>
              </p14:nvContentPartPr>
              <p14:xfrm>
                <a:off x="4378005" y="1826287"/>
                <a:ext cx="191880" cy="34164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0721EAA2-3723-4F14-B317-45C6E1C63E8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69005" y="1817647"/>
                  <a:ext cx="2095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D25775DF-41FE-4CBC-B8E9-EF247FA70508}"/>
                    </a:ext>
                  </a:extLst>
                </p14:cNvPr>
                <p14:cNvContentPartPr/>
                <p14:nvPr/>
              </p14:nvContentPartPr>
              <p14:xfrm>
                <a:off x="3682485" y="1947607"/>
                <a:ext cx="95400" cy="7596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D25775DF-41FE-4CBC-B8E9-EF247FA7050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73845" y="1938967"/>
                  <a:ext cx="113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9DF85492-6EF8-49B3-8BA3-A3448AC107A8}"/>
                    </a:ext>
                  </a:extLst>
                </p14:cNvPr>
                <p14:cNvContentPartPr/>
                <p14:nvPr/>
              </p14:nvContentPartPr>
              <p14:xfrm>
                <a:off x="3664125" y="1914487"/>
                <a:ext cx="158040" cy="11880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9DF85492-6EF8-49B3-8BA3-A3448AC107A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655485" y="1905847"/>
                  <a:ext cx="1756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581A5D44-171F-44A6-883C-CC9F9B51EFE5}"/>
                    </a:ext>
                  </a:extLst>
                </p14:cNvPr>
                <p14:cNvContentPartPr/>
                <p14:nvPr/>
              </p14:nvContentPartPr>
              <p14:xfrm>
                <a:off x="3688605" y="1892527"/>
                <a:ext cx="154080" cy="24588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581A5D44-171F-44A6-883C-CC9F9B51EFE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679605" y="1883887"/>
                  <a:ext cx="1717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4FBE6C31-9F02-4C94-9141-FED5393873A4}"/>
                    </a:ext>
                  </a:extLst>
                </p14:cNvPr>
                <p14:cNvContentPartPr/>
                <p14:nvPr/>
              </p14:nvContentPartPr>
              <p14:xfrm>
                <a:off x="2180925" y="2928488"/>
                <a:ext cx="369720" cy="22500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4FBE6C31-9F02-4C94-9141-FED5393873A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71925" y="2919488"/>
                  <a:ext cx="3873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911154B4-7AA5-44B8-A271-F1F971776792}"/>
                    </a:ext>
                  </a:extLst>
                </p14:cNvPr>
                <p14:cNvContentPartPr/>
                <p14:nvPr/>
              </p14:nvContentPartPr>
              <p14:xfrm>
                <a:off x="2475405" y="2895728"/>
                <a:ext cx="136800" cy="12672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911154B4-7AA5-44B8-A271-F1F97177679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466765" y="2887088"/>
                  <a:ext cx="154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409E0BB9-520F-4DB1-82A6-AFF135BD4CC6}"/>
                    </a:ext>
                  </a:extLst>
                </p14:cNvPr>
                <p14:cNvContentPartPr/>
                <p14:nvPr/>
              </p14:nvContentPartPr>
              <p14:xfrm>
                <a:off x="3040965" y="2595907"/>
                <a:ext cx="150480" cy="23076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409E0BB9-520F-4DB1-82A6-AFF135BD4CC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32325" y="2587267"/>
                  <a:ext cx="16812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D3CDCBD0-132F-4EC4-B6E3-0C29CD0A55E4}"/>
                  </a:ext>
                </a:extLst>
              </p14:cNvPr>
              <p14:cNvContentPartPr/>
              <p14:nvPr/>
            </p14:nvContentPartPr>
            <p14:xfrm>
              <a:off x="6320565" y="2563507"/>
              <a:ext cx="90360" cy="32148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D3CDCBD0-132F-4EC4-B6E3-0C29CD0A55E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311925" y="2554507"/>
                <a:ext cx="10800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7B54E011-CBCC-48EE-BBEA-B807D7F82626}"/>
                  </a:ext>
                </a:extLst>
              </p14:cNvPr>
              <p14:cNvContentPartPr/>
              <p14:nvPr/>
            </p14:nvContentPartPr>
            <p14:xfrm>
              <a:off x="6378885" y="2554867"/>
              <a:ext cx="299160" cy="32076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7B54E011-CBCC-48EE-BBEA-B807D7F8262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369885" y="2546227"/>
                <a:ext cx="3168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7D7B8013-ED9F-4C3E-A01A-7851C6AA3E3B}"/>
                  </a:ext>
                </a:extLst>
              </p14:cNvPr>
              <p14:cNvContentPartPr/>
              <p14:nvPr/>
            </p14:nvContentPartPr>
            <p14:xfrm>
              <a:off x="6526485" y="2622907"/>
              <a:ext cx="18000" cy="23040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7D7B8013-ED9F-4C3E-A01A-7851C6AA3E3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517485" y="2613907"/>
                <a:ext cx="356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FE2AF66C-3261-4E8B-904D-E717A7C0A4D0}"/>
                  </a:ext>
                </a:extLst>
              </p14:cNvPr>
              <p14:cNvContentPartPr/>
              <p14:nvPr/>
            </p14:nvContentPartPr>
            <p14:xfrm>
              <a:off x="5090445" y="2635867"/>
              <a:ext cx="12600" cy="29052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FE2AF66C-3261-4E8B-904D-E717A7C0A4D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081445" y="2627227"/>
                <a:ext cx="302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D251423E-003A-4E84-9E43-E2B5402F34E8}"/>
                  </a:ext>
                </a:extLst>
              </p14:cNvPr>
              <p14:cNvContentPartPr/>
              <p14:nvPr/>
            </p14:nvContentPartPr>
            <p14:xfrm>
              <a:off x="5092605" y="2618947"/>
              <a:ext cx="426240" cy="30528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D251423E-003A-4E84-9E43-E2B5402F34E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083965" y="2609947"/>
                <a:ext cx="44388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E9F9AC68-FB8F-4A68-A876-A3547223D4BD}"/>
                  </a:ext>
                </a:extLst>
              </p14:cNvPr>
              <p14:cNvContentPartPr/>
              <p14:nvPr/>
            </p14:nvContentPartPr>
            <p14:xfrm>
              <a:off x="5149485" y="2891827"/>
              <a:ext cx="384120" cy="4248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E9F9AC68-FB8F-4A68-A876-A3547223D4B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140485" y="2883187"/>
                <a:ext cx="4017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ADBF9895-5F31-46BF-9750-2C91794E403A}"/>
                  </a:ext>
                </a:extLst>
              </p14:cNvPr>
              <p14:cNvContentPartPr/>
              <p14:nvPr/>
            </p14:nvContentPartPr>
            <p14:xfrm>
              <a:off x="5282325" y="2654947"/>
              <a:ext cx="54000" cy="33192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ADBF9895-5F31-46BF-9750-2C91794E403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273685" y="2645947"/>
                <a:ext cx="716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7214631B-B5B2-4E23-97B4-3EF56C26D36F}"/>
                  </a:ext>
                </a:extLst>
              </p14:cNvPr>
              <p14:cNvContentPartPr/>
              <p14:nvPr/>
            </p14:nvContentPartPr>
            <p14:xfrm>
              <a:off x="5285565" y="3154987"/>
              <a:ext cx="24120" cy="55440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7214631B-B5B2-4E23-97B4-3EF56C26D36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276565" y="3146347"/>
                <a:ext cx="4176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A1017646-A5C5-4322-BA43-C80902541FFD}"/>
                  </a:ext>
                </a:extLst>
              </p14:cNvPr>
              <p14:cNvContentPartPr/>
              <p14:nvPr/>
            </p14:nvContentPartPr>
            <p14:xfrm>
              <a:off x="5274045" y="3186307"/>
              <a:ext cx="160200" cy="20808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A1017646-A5C5-4322-BA43-C80902541FF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265405" y="3177667"/>
                <a:ext cx="1778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D470361C-3DE8-42D0-864E-274D5414CEAA}"/>
                  </a:ext>
                </a:extLst>
              </p14:cNvPr>
              <p14:cNvContentPartPr/>
              <p14:nvPr/>
            </p14:nvContentPartPr>
            <p14:xfrm>
              <a:off x="5328765" y="2958067"/>
              <a:ext cx="98280" cy="22932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D470361C-3DE8-42D0-864E-274D5414CEA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320125" y="2949427"/>
                <a:ext cx="1159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E5B8920F-F665-4CE5-BB9E-40B00DA2CB31}"/>
                  </a:ext>
                </a:extLst>
              </p14:cNvPr>
              <p14:cNvContentPartPr/>
              <p14:nvPr/>
            </p14:nvContentPartPr>
            <p14:xfrm>
              <a:off x="5391405" y="2973907"/>
              <a:ext cx="96840" cy="1004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E5B8920F-F665-4CE5-BB9E-40B00DA2CB3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382405" y="2965267"/>
                <a:ext cx="1144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27A73852-7954-40BD-8EBC-DEEF5CF3EEE0}"/>
                  </a:ext>
                </a:extLst>
              </p14:cNvPr>
              <p14:cNvContentPartPr/>
              <p14:nvPr/>
            </p14:nvContentPartPr>
            <p14:xfrm>
              <a:off x="5717565" y="2720467"/>
              <a:ext cx="572400" cy="2988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27A73852-7954-40BD-8EBC-DEEF5CF3EEE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708565" y="2711827"/>
                <a:ext cx="5900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B7F54C58-A7F7-4453-BFD4-313E537FA25F}"/>
                  </a:ext>
                </a:extLst>
              </p14:cNvPr>
              <p14:cNvContentPartPr/>
              <p14:nvPr/>
            </p14:nvContentPartPr>
            <p14:xfrm>
              <a:off x="6220485" y="2649907"/>
              <a:ext cx="95760" cy="17640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B7F54C58-A7F7-4453-BFD4-313E537FA25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211485" y="2640907"/>
                <a:ext cx="11340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组合 61">
            <a:extLst>
              <a:ext uri="{FF2B5EF4-FFF2-40B4-BE49-F238E27FC236}">
                <a16:creationId xmlns:a16="http://schemas.microsoft.com/office/drawing/2014/main" id="{F820C100-CF6D-439D-912E-4697B2DC2F9B}"/>
              </a:ext>
            </a:extLst>
          </p:cNvPr>
          <p:cNvGrpSpPr/>
          <p:nvPr/>
        </p:nvGrpSpPr>
        <p:grpSpPr>
          <a:xfrm>
            <a:off x="5838885" y="3224467"/>
            <a:ext cx="418680" cy="695880"/>
            <a:chOff x="5838885" y="3224467"/>
            <a:chExt cx="418680" cy="69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B07EB414-80C1-470D-8C49-6E59809D1BCC}"/>
                    </a:ext>
                  </a:extLst>
                </p14:cNvPr>
                <p14:cNvContentPartPr/>
                <p14:nvPr/>
              </p14:nvContentPartPr>
              <p14:xfrm>
                <a:off x="5838885" y="3270187"/>
                <a:ext cx="61920" cy="23076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B07EB414-80C1-470D-8C49-6E59809D1BC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29885" y="3261547"/>
                  <a:ext cx="795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7A608895-3F5F-42EB-BA62-92254F92506A}"/>
                    </a:ext>
                  </a:extLst>
                </p14:cNvPr>
                <p14:cNvContentPartPr/>
                <p14:nvPr/>
              </p14:nvContentPartPr>
              <p14:xfrm>
                <a:off x="5881005" y="3224467"/>
                <a:ext cx="334440" cy="25704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7A608895-3F5F-42EB-BA62-92254F92506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872365" y="3215827"/>
                  <a:ext cx="3520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E339C258-4B4D-4B0C-8F00-C9608A228578}"/>
                    </a:ext>
                  </a:extLst>
                </p14:cNvPr>
                <p14:cNvContentPartPr/>
                <p14:nvPr/>
              </p14:nvContentPartPr>
              <p14:xfrm>
                <a:off x="5913405" y="3468187"/>
                <a:ext cx="222840" cy="1152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E339C258-4B4D-4B0C-8F00-C9608A22857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04405" y="3459547"/>
                  <a:ext cx="2404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38483854-163B-4F75-9C15-9EDF1E8BCA4A}"/>
                    </a:ext>
                  </a:extLst>
                </p14:cNvPr>
                <p14:cNvContentPartPr/>
                <p14:nvPr/>
              </p14:nvContentPartPr>
              <p14:xfrm>
                <a:off x="6017805" y="3230587"/>
                <a:ext cx="22320" cy="27576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38483854-163B-4F75-9C15-9EDF1E8BCA4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009165" y="3221947"/>
                  <a:ext cx="399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0A274E07-586E-4DD0-A362-E96B6887E3D8}"/>
                    </a:ext>
                  </a:extLst>
                </p14:cNvPr>
                <p14:cNvContentPartPr/>
                <p14:nvPr/>
              </p14:nvContentPartPr>
              <p14:xfrm>
                <a:off x="6013845" y="3639547"/>
                <a:ext cx="122760" cy="28080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0A274E07-586E-4DD0-A362-E96B6887E3D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04845" y="3630907"/>
                  <a:ext cx="1404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3A875481-2D9F-436D-9D1E-8015EDA11BB1}"/>
                    </a:ext>
                  </a:extLst>
                </p14:cNvPr>
                <p14:cNvContentPartPr/>
                <p14:nvPr/>
              </p14:nvContentPartPr>
              <p14:xfrm>
                <a:off x="6034365" y="3489067"/>
                <a:ext cx="13680" cy="17460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3A875481-2D9F-436D-9D1E-8015EDA11BB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025365" y="3480067"/>
                  <a:ext cx="313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321F8F41-D1B9-474E-84A7-5DD74F013990}"/>
                    </a:ext>
                  </a:extLst>
                </p14:cNvPr>
                <p14:cNvContentPartPr/>
                <p14:nvPr/>
              </p14:nvContentPartPr>
              <p14:xfrm>
                <a:off x="6004485" y="3499147"/>
                <a:ext cx="143280" cy="11484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321F8F41-D1B9-474E-84A7-5DD74F01399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995845" y="3490507"/>
                  <a:ext cx="160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C9DFEB07-347B-47A9-96F6-D923AFFEF24B}"/>
                    </a:ext>
                  </a:extLst>
                </p14:cNvPr>
                <p14:cNvContentPartPr/>
                <p14:nvPr/>
              </p14:nvContentPartPr>
              <p14:xfrm>
                <a:off x="6218325" y="3385387"/>
                <a:ext cx="39240" cy="1332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C9DFEB07-347B-47A9-96F6-D923AFFEF24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209685" y="3376747"/>
                  <a:ext cx="5688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CAC68550-2EA9-4F06-AAD8-F964E0F9F70E}"/>
                  </a:ext>
                </a:extLst>
              </p14:cNvPr>
              <p14:cNvContentPartPr/>
              <p14:nvPr/>
            </p14:nvContentPartPr>
            <p14:xfrm>
              <a:off x="6188445" y="2909467"/>
              <a:ext cx="354600" cy="45864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CAC68550-2EA9-4F06-AAD8-F964E0F9F70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179445" y="2900467"/>
                <a:ext cx="37224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DBA37700-2E8B-4D04-B22E-E8665CAFA85C}"/>
                  </a:ext>
                </a:extLst>
              </p14:cNvPr>
              <p14:cNvContentPartPr/>
              <p14:nvPr/>
            </p14:nvContentPartPr>
            <p14:xfrm>
              <a:off x="6603165" y="2707507"/>
              <a:ext cx="29160" cy="2988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DBA37700-2E8B-4D04-B22E-E8665CAFA85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594525" y="2698507"/>
                <a:ext cx="4680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组合 66">
            <a:extLst>
              <a:ext uri="{FF2B5EF4-FFF2-40B4-BE49-F238E27FC236}">
                <a16:creationId xmlns:a16="http://schemas.microsoft.com/office/drawing/2014/main" id="{370EE91E-3BF6-4627-BF0B-DAB1A01A2510}"/>
              </a:ext>
            </a:extLst>
          </p:cNvPr>
          <p:cNvGrpSpPr/>
          <p:nvPr/>
        </p:nvGrpSpPr>
        <p:grpSpPr>
          <a:xfrm>
            <a:off x="5521365" y="2860507"/>
            <a:ext cx="391680" cy="622080"/>
            <a:chOff x="5521365" y="2860507"/>
            <a:chExt cx="391680" cy="6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4E3B6DE5-8383-4EDA-9D4F-D0565B1D9C28}"/>
                    </a:ext>
                  </a:extLst>
                </p14:cNvPr>
                <p14:cNvContentPartPr/>
                <p14:nvPr/>
              </p14:nvContentPartPr>
              <p14:xfrm>
                <a:off x="5521365" y="2860507"/>
                <a:ext cx="341640" cy="53316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4E3B6DE5-8383-4EDA-9D4F-D0565B1D9C2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12365" y="2851867"/>
                  <a:ext cx="35928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7C01BBB4-8504-4C8F-A7BE-6127003910C2}"/>
                    </a:ext>
                  </a:extLst>
                </p14:cNvPr>
                <p14:cNvContentPartPr/>
                <p14:nvPr/>
              </p14:nvContentPartPr>
              <p14:xfrm>
                <a:off x="5785605" y="3316987"/>
                <a:ext cx="127440" cy="165600"/>
              </p14:xfrm>
            </p:contentPart>
          </mc:Choice>
          <mc:Fallback xmlns=""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7C01BBB4-8504-4C8F-A7BE-6127003910C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76605" y="3307987"/>
                  <a:ext cx="1450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2D372FC-9C03-4AA9-A1C3-A4011CBC3C27}"/>
              </a:ext>
            </a:extLst>
          </p:cNvPr>
          <p:cNvGrpSpPr/>
          <p:nvPr/>
        </p:nvGrpSpPr>
        <p:grpSpPr>
          <a:xfrm>
            <a:off x="7626285" y="4674907"/>
            <a:ext cx="482400" cy="450000"/>
            <a:chOff x="7626285" y="4674907"/>
            <a:chExt cx="482400" cy="45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954063E0-D103-4023-90D5-DE3921752E17}"/>
                    </a:ext>
                  </a:extLst>
                </p14:cNvPr>
                <p14:cNvContentPartPr/>
                <p14:nvPr/>
              </p14:nvContentPartPr>
              <p14:xfrm>
                <a:off x="7626285" y="4675627"/>
                <a:ext cx="111960" cy="416520"/>
              </p14:xfrm>
            </p:contentPart>
          </mc:Choice>
          <mc:Fallback xmlns=""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954063E0-D103-4023-90D5-DE3921752E1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17285" y="4666627"/>
                  <a:ext cx="1296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BBF6C1F0-F343-4165-97D6-04DC53716C36}"/>
                    </a:ext>
                  </a:extLst>
                </p14:cNvPr>
                <p14:cNvContentPartPr/>
                <p14:nvPr/>
              </p14:nvContentPartPr>
              <p14:xfrm>
                <a:off x="7668765" y="4674907"/>
                <a:ext cx="439920" cy="450000"/>
              </p14:xfrm>
            </p:contentPart>
          </mc:Choice>
          <mc:Fallback xmlns=""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BBF6C1F0-F343-4165-97D6-04DC53716C3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659765" y="4665907"/>
                  <a:ext cx="4575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2B122BD0-5752-4D2E-9304-4040E99335FA}"/>
                    </a:ext>
                  </a:extLst>
                </p14:cNvPr>
                <p14:cNvContentPartPr/>
                <p14:nvPr/>
              </p14:nvContentPartPr>
              <p14:xfrm>
                <a:off x="7714845" y="5048587"/>
                <a:ext cx="318600" cy="37440"/>
              </p14:xfrm>
            </p:contentPart>
          </mc:Choice>
          <mc:Fallback xmlns=""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2B122BD0-5752-4D2E-9304-4040E99335F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05845" y="5039947"/>
                  <a:ext cx="33624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9739BA7C-64A1-4105-80CC-E2C71137206D}"/>
              </a:ext>
            </a:extLst>
          </p:cNvPr>
          <p:cNvGrpSpPr/>
          <p:nvPr/>
        </p:nvGrpSpPr>
        <p:grpSpPr>
          <a:xfrm>
            <a:off x="4915485" y="4623067"/>
            <a:ext cx="518760" cy="1327680"/>
            <a:chOff x="4915485" y="4623067"/>
            <a:chExt cx="518760" cy="13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25D17037-7331-4962-B52E-FAFDA217048A}"/>
                    </a:ext>
                  </a:extLst>
                </p14:cNvPr>
                <p14:cNvContentPartPr/>
                <p14:nvPr/>
              </p14:nvContentPartPr>
              <p14:xfrm>
                <a:off x="4915485" y="4671307"/>
                <a:ext cx="65520" cy="428400"/>
              </p14:xfrm>
            </p:contentPart>
          </mc:Choice>
          <mc:Fallback xmlns=""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25D17037-7331-4962-B52E-FAFDA217048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06485" y="4662667"/>
                  <a:ext cx="8316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39AD4A27-3940-471D-AD15-E62B6F7D622C}"/>
                    </a:ext>
                  </a:extLst>
                </p14:cNvPr>
                <p14:cNvContentPartPr/>
                <p14:nvPr/>
              </p14:nvContentPartPr>
              <p14:xfrm>
                <a:off x="4946805" y="4623067"/>
                <a:ext cx="461880" cy="554760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39AD4A27-3940-471D-AD15-E62B6F7D622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937805" y="4614067"/>
                  <a:ext cx="47952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7EFA6915-E6E0-4414-A73F-DCE64B8BAE92}"/>
                    </a:ext>
                  </a:extLst>
                </p14:cNvPr>
                <p14:cNvContentPartPr/>
                <p14:nvPr/>
              </p14:nvContentPartPr>
              <p14:xfrm>
                <a:off x="4932045" y="5042107"/>
                <a:ext cx="502200" cy="40680"/>
              </p14:xfrm>
            </p:contentPart>
          </mc:Choice>
          <mc:Fallback xmlns=""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7EFA6915-E6E0-4414-A73F-DCE64B8BAE9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923045" y="5033467"/>
                  <a:ext cx="5198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CCAE9F54-1838-42A9-8153-8C60CFBF3F2C}"/>
                    </a:ext>
                  </a:extLst>
                </p14:cNvPr>
                <p14:cNvContentPartPr/>
                <p14:nvPr/>
              </p14:nvContentPartPr>
              <p14:xfrm>
                <a:off x="5162445" y="5080627"/>
                <a:ext cx="39240" cy="336240"/>
              </p14:xfrm>
            </p:contentPart>
          </mc:Choice>
          <mc:Fallback xmlns=""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CCAE9F54-1838-42A9-8153-8C60CFBF3F2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53805" y="5071627"/>
                  <a:ext cx="568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58ECA9DD-7BF1-4D7D-A96A-68412C941C1F}"/>
                    </a:ext>
                  </a:extLst>
                </p14:cNvPr>
                <p14:cNvContentPartPr/>
                <p14:nvPr/>
              </p14:nvContentPartPr>
              <p14:xfrm>
                <a:off x="5096205" y="5096827"/>
                <a:ext cx="199080" cy="144360"/>
              </p14:xfrm>
            </p:contentPart>
          </mc:Choice>
          <mc:Fallback xmlns=""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58ECA9DD-7BF1-4D7D-A96A-68412C941C1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087205" y="5087827"/>
                  <a:ext cx="2167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1603CDB2-AB05-49EC-8806-D39FB0236280}"/>
                    </a:ext>
                  </a:extLst>
                </p14:cNvPr>
                <p14:cNvContentPartPr/>
                <p14:nvPr/>
              </p14:nvContentPartPr>
              <p14:xfrm>
                <a:off x="5176485" y="5520907"/>
                <a:ext cx="46800" cy="429840"/>
              </p14:xfrm>
            </p:contentPart>
          </mc:Choice>
          <mc:Fallback xmlns=""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1603CDB2-AB05-49EC-8806-D39FB023628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167485" y="5512267"/>
                  <a:ext cx="6444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ACF64975-AA60-4E1A-B77B-6E52EA6AD2B7}"/>
                    </a:ext>
                  </a:extLst>
                </p14:cNvPr>
                <p14:cNvContentPartPr/>
                <p14:nvPr/>
              </p14:nvContentPartPr>
              <p14:xfrm>
                <a:off x="5146245" y="5579947"/>
                <a:ext cx="171000" cy="196200"/>
              </p14:xfrm>
            </p:contentPart>
          </mc:Choice>
          <mc:Fallback xmlns=""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ACF64975-AA60-4E1A-B77B-6E52EA6AD2B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137605" y="5571307"/>
                  <a:ext cx="188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5FB3A10B-A609-4CEB-81A8-B788BD3E9275}"/>
                    </a:ext>
                  </a:extLst>
                </p14:cNvPr>
                <p14:cNvContentPartPr/>
                <p14:nvPr/>
              </p14:nvContentPartPr>
              <p14:xfrm>
                <a:off x="5138685" y="4748347"/>
                <a:ext cx="47520" cy="359640"/>
              </p14:xfrm>
            </p:contentPart>
          </mc:Choice>
          <mc:Fallback xmlns=""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5FB3A10B-A609-4CEB-81A8-B788BD3E927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130045" y="4739347"/>
                  <a:ext cx="651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2B891A82-29D4-4A4E-B919-191204863886}"/>
                    </a:ext>
                  </a:extLst>
                </p14:cNvPr>
                <p14:cNvContentPartPr/>
                <p14:nvPr/>
              </p14:nvContentPartPr>
              <p14:xfrm>
                <a:off x="5153805" y="4666627"/>
                <a:ext cx="34560" cy="171720"/>
              </p14:xfrm>
            </p:contentPart>
          </mc:Choice>
          <mc:Fallback xmlns=""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2B891A82-29D4-4A4E-B919-19120486388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144805" y="4657987"/>
                  <a:ext cx="5220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06BF4A57-E6EE-4835-93AC-8038ABA2D194}"/>
              </a:ext>
            </a:extLst>
          </p:cNvPr>
          <p:cNvGrpSpPr/>
          <p:nvPr/>
        </p:nvGrpSpPr>
        <p:grpSpPr>
          <a:xfrm>
            <a:off x="6433605" y="4091347"/>
            <a:ext cx="78840" cy="353160"/>
            <a:chOff x="6433605" y="4091347"/>
            <a:chExt cx="7884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9C417732-C7EA-4D0B-BFCC-A88574839615}"/>
                    </a:ext>
                  </a:extLst>
                </p14:cNvPr>
                <p14:cNvContentPartPr/>
                <p14:nvPr/>
              </p14:nvContentPartPr>
              <p14:xfrm>
                <a:off x="6435405" y="4234627"/>
                <a:ext cx="77040" cy="209880"/>
              </p14:xfrm>
            </p:contentPart>
          </mc:Choice>
          <mc:Fallback xmlns=""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9C417732-C7EA-4D0B-BFCC-A8857483961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426765" y="4225627"/>
                  <a:ext cx="946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911AE477-2B9D-49E1-AFE4-DAE1AF26F1C6}"/>
                    </a:ext>
                  </a:extLst>
                </p14:cNvPr>
                <p14:cNvContentPartPr/>
                <p14:nvPr/>
              </p14:nvContentPartPr>
              <p14:xfrm>
                <a:off x="6433605" y="4091347"/>
                <a:ext cx="29160" cy="30960"/>
              </p14:xfrm>
            </p:contentPart>
          </mc:Choice>
          <mc:Fallback xmlns=""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911AE477-2B9D-49E1-AFE4-DAE1AF26F1C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424605" y="4082707"/>
                  <a:ext cx="4680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0D0721C5-9E28-4717-AC16-123F5B53D895}"/>
              </a:ext>
            </a:extLst>
          </p:cNvPr>
          <p:cNvGrpSpPr/>
          <p:nvPr/>
        </p:nvGrpSpPr>
        <p:grpSpPr>
          <a:xfrm>
            <a:off x="4882365" y="4050667"/>
            <a:ext cx="525240" cy="366840"/>
            <a:chOff x="4882365" y="4050667"/>
            <a:chExt cx="52524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81880ACE-1725-4420-90BF-EDC8E91F9AB3}"/>
                    </a:ext>
                  </a:extLst>
                </p14:cNvPr>
                <p14:cNvContentPartPr/>
                <p14:nvPr/>
              </p14:nvContentPartPr>
              <p14:xfrm>
                <a:off x="4924845" y="4246867"/>
                <a:ext cx="63000" cy="170640"/>
              </p14:xfrm>
            </p:contentPart>
          </mc:Choice>
          <mc:Fallback xmlns=""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81880ACE-1725-4420-90BF-EDC8E91F9AB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915845" y="4238227"/>
                  <a:ext cx="80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D369FC81-7461-418D-AA95-2A9AA72A708B}"/>
                    </a:ext>
                  </a:extLst>
                </p14:cNvPr>
                <p14:cNvContentPartPr/>
                <p14:nvPr/>
              </p14:nvContentPartPr>
              <p14:xfrm>
                <a:off x="4882365" y="4050667"/>
                <a:ext cx="47520" cy="131760"/>
              </p14:xfrm>
            </p:contentPart>
          </mc:Choice>
          <mc:Fallback xmlns=""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D369FC81-7461-418D-AA95-2A9AA72A708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873365" y="4042027"/>
                  <a:ext cx="65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B2064203-9F7C-481D-B86F-A36577CAB165}"/>
                    </a:ext>
                  </a:extLst>
                </p14:cNvPr>
                <p14:cNvContentPartPr/>
                <p14:nvPr/>
              </p14:nvContentPartPr>
              <p14:xfrm>
                <a:off x="5132925" y="4223467"/>
                <a:ext cx="274680" cy="158040"/>
              </p14:xfrm>
            </p:contentPart>
          </mc:Choice>
          <mc:Fallback xmlns=""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B2064203-9F7C-481D-B86F-A36577CAB16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123925" y="4214467"/>
                  <a:ext cx="29232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AF38F416-29FA-460E-829A-E1F58D0D8FD6}"/>
                  </a:ext>
                </a:extLst>
              </p14:cNvPr>
              <p14:cNvContentPartPr/>
              <p14:nvPr/>
            </p14:nvContentPartPr>
            <p14:xfrm>
              <a:off x="6491205" y="5507947"/>
              <a:ext cx="164880" cy="414720"/>
            </p14:xfrm>
          </p:contentPart>
        </mc:Choice>
        <mc:Fallback xmlns=""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AF38F416-29FA-460E-829A-E1F58D0D8FD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482565" y="5498947"/>
                <a:ext cx="182520" cy="43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0D17931D-C5FA-43C2-BB91-66AC12588316}"/>
              </a:ext>
            </a:extLst>
          </p:cNvPr>
          <p:cNvGrpSpPr/>
          <p:nvPr/>
        </p:nvGrpSpPr>
        <p:grpSpPr>
          <a:xfrm>
            <a:off x="6242805" y="4682827"/>
            <a:ext cx="520560" cy="699120"/>
            <a:chOff x="6242805" y="4682827"/>
            <a:chExt cx="520560" cy="69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C7122514-7375-4806-9622-689150B0E4CF}"/>
                    </a:ext>
                  </a:extLst>
                </p14:cNvPr>
                <p14:cNvContentPartPr/>
                <p14:nvPr/>
              </p14:nvContentPartPr>
              <p14:xfrm>
                <a:off x="6246045" y="4682827"/>
                <a:ext cx="97920" cy="361080"/>
              </p14:xfrm>
            </p:contentPart>
          </mc:Choice>
          <mc:Fallback xmlns=""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C7122514-7375-4806-9622-689150B0E4C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237405" y="4673827"/>
                  <a:ext cx="1155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6E972CE4-AF00-4FE4-A8B0-581CFF27BAC6}"/>
                    </a:ext>
                  </a:extLst>
                </p14:cNvPr>
                <p14:cNvContentPartPr/>
                <p14:nvPr/>
              </p14:nvContentPartPr>
              <p14:xfrm>
                <a:off x="6242805" y="4693627"/>
                <a:ext cx="520560" cy="369720"/>
              </p14:xfrm>
            </p:contentPart>
          </mc:Choice>
          <mc:Fallback xmlns=""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6E972CE4-AF00-4FE4-A8B0-581CFF27BAC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34165" y="4684987"/>
                  <a:ext cx="5382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E473F9A7-80D8-4E42-9D9A-280B3CE2762D}"/>
                    </a:ext>
                  </a:extLst>
                </p14:cNvPr>
                <p14:cNvContentPartPr/>
                <p14:nvPr/>
              </p14:nvContentPartPr>
              <p14:xfrm>
                <a:off x="6534405" y="5138227"/>
                <a:ext cx="16200" cy="243720"/>
              </p14:xfrm>
            </p:contentPart>
          </mc:Choice>
          <mc:Fallback xmlns=""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E473F9A7-80D8-4E42-9D9A-280B3CE2762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525765" y="5129227"/>
                  <a:ext cx="338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B99EE826-1ED9-47FC-8A41-58DDBCBFF585}"/>
                    </a:ext>
                  </a:extLst>
                </p14:cNvPr>
                <p14:cNvContentPartPr/>
                <p14:nvPr/>
              </p14:nvContentPartPr>
              <p14:xfrm>
                <a:off x="6520365" y="5116627"/>
                <a:ext cx="38160" cy="116280"/>
              </p14:xfrm>
            </p:contentPart>
          </mc:Choice>
          <mc:Fallback xmlns=""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B99EE826-1ED9-47FC-8A41-58DDBCBFF58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511725" y="5107627"/>
                  <a:ext cx="55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9F27C9A7-A1B8-49A7-A8CF-26D8165C4562}"/>
                    </a:ext>
                  </a:extLst>
                </p14:cNvPr>
                <p14:cNvContentPartPr/>
                <p14:nvPr/>
              </p14:nvContentPartPr>
              <p14:xfrm>
                <a:off x="6528285" y="5118067"/>
                <a:ext cx="107640" cy="110160"/>
              </p14:xfrm>
            </p:contentPart>
          </mc:Choice>
          <mc:Fallback xmlns=""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9F27C9A7-A1B8-49A7-A8CF-26D8165C456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519285" y="5109067"/>
                  <a:ext cx="1252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B7EF9E72-AE36-43C6-9245-A2335E345AA6}"/>
                    </a:ext>
                  </a:extLst>
                </p14:cNvPr>
                <p14:cNvContentPartPr/>
                <p14:nvPr/>
              </p14:nvContentPartPr>
              <p14:xfrm>
                <a:off x="6526485" y="4747627"/>
                <a:ext cx="26280" cy="300600"/>
              </p14:xfrm>
            </p:contentPart>
          </mc:Choice>
          <mc:Fallback xmlns=""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B7EF9E72-AE36-43C6-9245-A2335E345AA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517485" y="4738987"/>
                  <a:ext cx="4392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A249B26F-02F8-430D-8A37-E53AEAB6B6C7}"/>
              </a:ext>
            </a:extLst>
          </p:cNvPr>
          <p:cNvGrpSpPr/>
          <p:nvPr/>
        </p:nvGrpSpPr>
        <p:grpSpPr>
          <a:xfrm>
            <a:off x="5213565" y="4453867"/>
            <a:ext cx="2576520" cy="711360"/>
            <a:chOff x="5213565" y="4453867"/>
            <a:chExt cx="2576520" cy="71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E4451763-7804-4D02-9DC9-171BB221C31D}"/>
                    </a:ext>
                  </a:extLst>
                </p14:cNvPr>
                <p14:cNvContentPartPr/>
                <p14:nvPr/>
              </p14:nvContentPartPr>
              <p14:xfrm>
                <a:off x="5213565" y="4653667"/>
                <a:ext cx="296640" cy="511560"/>
              </p14:xfrm>
            </p:contentPart>
          </mc:Choice>
          <mc:Fallback xmlns=""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E4451763-7804-4D02-9DC9-171BB221C31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204565" y="4645027"/>
                  <a:ext cx="31428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4591C7F5-2C3D-41DA-B041-DD6933980A92}"/>
                    </a:ext>
                  </a:extLst>
                </p14:cNvPr>
                <p14:cNvContentPartPr/>
                <p14:nvPr/>
              </p14:nvContentPartPr>
              <p14:xfrm>
                <a:off x="5422725" y="4453867"/>
                <a:ext cx="2367360" cy="343440"/>
              </p14:xfrm>
            </p:contentPart>
          </mc:Choice>
          <mc:Fallback xmlns=""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4591C7F5-2C3D-41DA-B041-DD6933980A9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13725" y="4445227"/>
                  <a:ext cx="2385000" cy="36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95F2C062-D300-4D34-8FB8-CA9C2947C5BF}"/>
              </a:ext>
            </a:extLst>
          </p:cNvPr>
          <p:cNvGrpSpPr/>
          <p:nvPr/>
        </p:nvGrpSpPr>
        <p:grpSpPr>
          <a:xfrm>
            <a:off x="5331285" y="5091787"/>
            <a:ext cx="174240" cy="181440"/>
            <a:chOff x="5331285" y="5091787"/>
            <a:chExt cx="17424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6F0E69CF-8FA4-47A5-82DE-964D836342EE}"/>
                    </a:ext>
                  </a:extLst>
                </p14:cNvPr>
                <p14:cNvContentPartPr/>
                <p14:nvPr/>
              </p14:nvContentPartPr>
              <p14:xfrm>
                <a:off x="5331285" y="5098987"/>
                <a:ext cx="164880" cy="170640"/>
              </p14:xfrm>
            </p:contentPart>
          </mc:Choice>
          <mc:Fallback xmlns=""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6F0E69CF-8FA4-47A5-82DE-964D836342E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322645" y="5090347"/>
                  <a:ext cx="182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5A8224E2-6947-419D-9C36-7F113B71A673}"/>
                    </a:ext>
                  </a:extLst>
                </p14:cNvPr>
                <p14:cNvContentPartPr/>
                <p14:nvPr/>
              </p14:nvContentPartPr>
              <p14:xfrm>
                <a:off x="5344605" y="5091787"/>
                <a:ext cx="160920" cy="181440"/>
              </p14:xfrm>
            </p:contentPart>
          </mc:Choice>
          <mc:Fallback xmlns=""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5A8224E2-6947-419D-9C36-7F113B71A67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335965" y="5083147"/>
                  <a:ext cx="178560" cy="19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355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58290" y="1331595"/>
            <a:ext cx="8692515" cy="266763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实验二</a:t>
            </a:r>
            <a:endParaRPr kumimoji="1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sz="28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建立链栈，并在链栈上实现入栈和出栈操作。</a:t>
            </a:r>
            <a:endParaRPr kumimoji="1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1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建立链</a:t>
            </a:r>
            <a:r>
              <a:rPr kumimoji="1" 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</a:t>
            </a:r>
            <a:r>
              <a:rPr kumimoji="1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，并在链</a:t>
            </a:r>
            <a:r>
              <a:rPr lang="zh-CN" sz="28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队</a:t>
            </a:r>
            <a:r>
              <a:rPr kumimoji="1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上实现入</a:t>
            </a:r>
            <a:r>
              <a:rPr lang="zh-CN" sz="28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队</a:t>
            </a:r>
            <a:r>
              <a:rPr kumimoji="1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和出</a:t>
            </a:r>
            <a:r>
              <a:rPr lang="zh-CN" sz="28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队</a:t>
            </a:r>
            <a:r>
              <a:rPr kumimoji="1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操作。</a:t>
            </a: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1" 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数值转换，将十进制转换为八进制。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AAC01-72D3-4C72-8677-86070439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ACDDC0-C093-464E-A1DC-B890898D5B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339FB3D2-A806-410B-9481-54B9E0589243}" type="datetime10">
              <a:rPr kumimoji="1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15:30</a:t>
            </a:fld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8793854-FFAA-4850-A17C-0C2C8CF15503}"/>
              </a:ext>
            </a:extLst>
          </p:cNvPr>
          <p:cNvGrpSpPr/>
          <p:nvPr/>
        </p:nvGrpSpPr>
        <p:grpSpPr>
          <a:xfrm>
            <a:off x="2896694" y="1307148"/>
            <a:ext cx="2887200" cy="2503080"/>
            <a:chOff x="2896694" y="1307148"/>
            <a:chExt cx="2887200" cy="250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EB7BA38E-E28F-46BC-BA32-2D79C8E3AF6F}"/>
                    </a:ext>
                  </a:extLst>
                </p14:cNvPr>
                <p14:cNvContentPartPr/>
                <p14:nvPr/>
              </p14:nvContentPartPr>
              <p14:xfrm>
                <a:off x="3707414" y="3263028"/>
                <a:ext cx="18360" cy="5151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EB7BA38E-E28F-46BC-BA32-2D79C8E3AF6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98774" y="3254388"/>
                  <a:ext cx="3600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9A66A3EC-314F-4614-ABD2-AE17B728E998}"/>
                    </a:ext>
                  </a:extLst>
                </p14:cNvPr>
                <p14:cNvContentPartPr/>
                <p14:nvPr/>
              </p14:nvContentPartPr>
              <p14:xfrm>
                <a:off x="3843134" y="3222708"/>
                <a:ext cx="650520" cy="5544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9A66A3EC-314F-4614-ABD2-AE17B728E9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34134" y="3214068"/>
                  <a:ext cx="66816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2A564CFF-73A2-4D85-8392-E126DBF50C68}"/>
                    </a:ext>
                  </a:extLst>
                </p14:cNvPr>
                <p14:cNvContentPartPr/>
                <p14:nvPr/>
              </p14:nvContentPartPr>
              <p14:xfrm>
                <a:off x="3651614" y="3634908"/>
                <a:ext cx="865080" cy="17532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2A564CFF-73A2-4D85-8392-E126DBF50C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42974" y="3626268"/>
                  <a:ext cx="882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C680C79F-11A2-4EF4-AF1A-3B33DD4D4694}"/>
                    </a:ext>
                  </a:extLst>
                </p14:cNvPr>
                <p14:cNvContentPartPr/>
                <p14:nvPr/>
              </p14:nvContentPartPr>
              <p14:xfrm>
                <a:off x="3676454" y="3250068"/>
                <a:ext cx="262440" cy="6264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C680C79F-11A2-4EF4-AF1A-3B33DD4D46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67454" y="3241068"/>
                  <a:ext cx="2800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97476290-AD70-4D1A-8D14-AB7DD48083C5}"/>
                    </a:ext>
                  </a:extLst>
                </p14:cNvPr>
                <p14:cNvContentPartPr/>
                <p14:nvPr/>
              </p14:nvContentPartPr>
              <p14:xfrm>
                <a:off x="3647654" y="2321268"/>
                <a:ext cx="20520" cy="4809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97476290-AD70-4D1A-8D14-AB7DD48083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38654" y="2312268"/>
                  <a:ext cx="381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E1EC6E93-4075-4092-9320-5E23457431D9}"/>
                    </a:ext>
                  </a:extLst>
                </p14:cNvPr>
                <p14:cNvContentPartPr/>
                <p14:nvPr/>
              </p14:nvContentPartPr>
              <p14:xfrm>
                <a:off x="3647294" y="2287068"/>
                <a:ext cx="671400" cy="57240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E1EC6E93-4075-4092-9320-5E23457431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38294" y="2278068"/>
                  <a:ext cx="6890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AEC127A3-432F-4B32-A4E1-060F20D1307D}"/>
                    </a:ext>
                  </a:extLst>
                </p14:cNvPr>
                <p14:cNvContentPartPr/>
                <p14:nvPr/>
              </p14:nvContentPartPr>
              <p14:xfrm>
                <a:off x="3598694" y="2658588"/>
                <a:ext cx="805320" cy="9072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AEC127A3-432F-4B32-A4E1-060F20D130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89694" y="2649948"/>
                  <a:ext cx="822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493AD668-220C-406B-A551-74C36D82CC6B}"/>
                    </a:ext>
                  </a:extLst>
                </p14:cNvPr>
                <p14:cNvContentPartPr/>
                <p14:nvPr/>
              </p14:nvContentPartPr>
              <p14:xfrm>
                <a:off x="3564494" y="1525668"/>
                <a:ext cx="99000" cy="36684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493AD668-220C-406B-A551-74C36D82CC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55494" y="1517028"/>
                  <a:ext cx="1166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3D60A262-CE63-499F-B0F4-D595EEAEF03D}"/>
                    </a:ext>
                  </a:extLst>
                </p14:cNvPr>
                <p14:cNvContentPartPr/>
                <p14:nvPr/>
              </p14:nvContentPartPr>
              <p14:xfrm>
                <a:off x="3585734" y="1307148"/>
                <a:ext cx="893520" cy="58644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3D60A262-CE63-499F-B0F4-D595EEAEF0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76734" y="1298148"/>
                  <a:ext cx="91116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42BFA27-CF5F-4BD7-8EBA-9FB1761590CF}"/>
                    </a:ext>
                  </a:extLst>
                </p14:cNvPr>
                <p14:cNvContentPartPr/>
                <p14:nvPr/>
              </p14:nvContentPartPr>
              <p14:xfrm>
                <a:off x="3625334" y="1679388"/>
                <a:ext cx="668880" cy="23472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42BFA27-CF5F-4BD7-8EBA-9FB1761590C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16334" y="1670388"/>
                  <a:ext cx="6865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88771748-4B89-49B6-9A63-4235E901407F}"/>
                    </a:ext>
                  </a:extLst>
                </p14:cNvPr>
                <p14:cNvContentPartPr/>
                <p14:nvPr/>
              </p14:nvContentPartPr>
              <p14:xfrm>
                <a:off x="2904614" y="1779108"/>
                <a:ext cx="59400" cy="50256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88771748-4B89-49B6-9A63-4235E90140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95614" y="1770108"/>
                  <a:ext cx="7704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0A18DD97-E80B-4425-82D5-7CFE39C51260}"/>
                    </a:ext>
                  </a:extLst>
                </p14:cNvPr>
                <p14:cNvContentPartPr/>
                <p14:nvPr/>
              </p14:nvContentPartPr>
              <p14:xfrm>
                <a:off x="2896694" y="1676508"/>
                <a:ext cx="108000" cy="6192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0A18DD97-E80B-4425-82D5-7CFE39C512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7694" y="1667508"/>
                  <a:ext cx="125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2004A1DA-48CE-4452-8DED-843D227CE6DB}"/>
                    </a:ext>
                  </a:extLst>
                </p14:cNvPr>
                <p14:cNvContentPartPr/>
                <p14:nvPr/>
              </p14:nvContentPartPr>
              <p14:xfrm>
                <a:off x="2921174" y="1654908"/>
                <a:ext cx="270360" cy="27252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2004A1DA-48CE-4452-8DED-843D227CE6D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2174" y="1645908"/>
                  <a:ext cx="2880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DDE0525E-12EE-4668-86D9-06BDA9738074}"/>
                    </a:ext>
                  </a:extLst>
                </p14:cNvPr>
                <p14:cNvContentPartPr/>
                <p14:nvPr/>
              </p14:nvContentPartPr>
              <p14:xfrm>
                <a:off x="3273614" y="1614948"/>
                <a:ext cx="233640" cy="9252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DDE0525E-12EE-4668-86D9-06BDA97380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4614" y="1605948"/>
                  <a:ext cx="251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23F2E479-676E-4D02-A976-3CCC859DAAED}"/>
                    </a:ext>
                  </a:extLst>
                </p14:cNvPr>
                <p14:cNvContentPartPr/>
                <p14:nvPr/>
              </p14:nvContentPartPr>
              <p14:xfrm>
                <a:off x="3361814" y="1587228"/>
                <a:ext cx="163800" cy="20664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23F2E479-676E-4D02-A976-3CCC859DAAE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52814" y="1578588"/>
                  <a:ext cx="1814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2B327ED9-264F-4C70-ABC8-4DD7EDA0A63F}"/>
                    </a:ext>
                  </a:extLst>
                </p14:cNvPr>
                <p14:cNvContentPartPr/>
                <p14:nvPr/>
              </p14:nvContentPartPr>
              <p14:xfrm>
                <a:off x="4323374" y="2312988"/>
                <a:ext cx="881280" cy="2289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2B327ED9-264F-4C70-ABC8-4DD7EDA0A6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14374" y="2303988"/>
                  <a:ext cx="898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802A8E92-EB51-4812-B199-CB80780349CD}"/>
                    </a:ext>
                  </a:extLst>
                </p14:cNvPr>
                <p14:cNvContentPartPr/>
                <p14:nvPr/>
              </p14:nvContentPartPr>
              <p14:xfrm>
                <a:off x="4334534" y="2294268"/>
                <a:ext cx="313200" cy="29736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802A8E92-EB51-4812-B199-CB80780349C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25894" y="2285268"/>
                  <a:ext cx="3308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BF1F0BBD-F7B4-4E22-89DD-DDBA6D433965}"/>
                    </a:ext>
                  </a:extLst>
                </p14:cNvPr>
                <p14:cNvContentPartPr/>
                <p14:nvPr/>
              </p14:nvContentPartPr>
              <p14:xfrm>
                <a:off x="5522894" y="2087988"/>
                <a:ext cx="261000" cy="52164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BF1F0BBD-F7B4-4E22-89DD-DDBA6D43396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13894" y="2079348"/>
                  <a:ext cx="27864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009FB4C6-7F61-4DDD-B9C1-C321D00EFC9A}"/>
                    </a:ext>
                  </a:extLst>
                </p14:cNvPr>
                <p14:cNvContentPartPr/>
                <p14:nvPr/>
              </p14:nvContentPartPr>
              <p14:xfrm>
                <a:off x="2934494" y="1645548"/>
                <a:ext cx="54360" cy="33444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009FB4C6-7F61-4DDD-B9C1-C321D00EFC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25854" y="1636908"/>
                  <a:ext cx="720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0C2C28BA-B90B-460E-954E-8ED42D71A8D6}"/>
                    </a:ext>
                  </a:extLst>
                </p14:cNvPr>
                <p14:cNvContentPartPr/>
                <p14:nvPr/>
              </p14:nvContentPartPr>
              <p14:xfrm>
                <a:off x="3722174" y="2477148"/>
                <a:ext cx="596880" cy="7776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0C2C28BA-B90B-460E-954E-8ED42D71A8D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13534" y="2468508"/>
                  <a:ext cx="614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39159CCF-4397-498D-9212-466649FC818D}"/>
                    </a:ext>
                  </a:extLst>
                </p14:cNvPr>
                <p14:cNvContentPartPr/>
                <p14:nvPr/>
              </p14:nvContentPartPr>
              <p14:xfrm>
                <a:off x="4020614" y="2644548"/>
                <a:ext cx="99360" cy="68436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39159CCF-4397-498D-9212-466649FC81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11614" y="2635908"/>
                  <a:ext cx="1170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FD273C57-F035-46DB-AD81-79893842C7EA}"/>
                    </a:ext>
                  </a:extLst>
                </p14:cNvPr>
                <p14:cNvContentPartPr/>
                <p14:nvPr/>
              </p14:nvContentPartPr>
              <p14:xfrm>
                <a:off x="3998654" y="3003468"/>
                <a:ext cx="237600" cy="29700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FD273C57-F035-46DB-AD81-79893842C7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89654" y="2994828"/>
                  <a:ext cx="2552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9908B995-E0BB-4AE2-909F-E354E70CF33C}"/>
                    </a:ext>
                  </a:extLst>
                </p14:cNvPr>
                <p14:cNvContentPartPr/>
                <p14:nvPr/>
              </p14:nvContentPartPr>
              <p14:xfrm>
                <a:off x="3613814" y="1493988"/>
                <a:ext cx="946440" cy="23472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9908B995-E0BB-4AE2-909F-E354E70CF33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05174" y="1484988"/>
                  <a:ext cx="9640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A5749D20-E8CD-4761-A4E9-39765E58655F}"/>
                    </a:ext>
                  </a:extLst>
                </p14:cNvPr>
                <p14:cNvContentPartPr/>
                <p14:nvPr/>
              </p14:nvContentPartPr>
              <p14:xfrm>
                <a:off x="3995774" y="1664268"/>
                <a:ext cx="50040" cy="63360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A5749D20-E8CD-4761-A4E9-39765E58655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86774" y="1655628"/>
                  <a:ext cx="6768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08AF7DDB-80D7-4FE9-91A1-BB2CD5C69CD5}"/>
                    </a:ext>
                  </a:extLst>
                </p14:cNvPr>
                <p14:cNvContentPartPr/>
                <p14:nvPr/>
              </p14:nvContentPartPr>
              <p14:xfrm>
                <a:off x="3973094" y="2033268"/>
                <a:ext cx="191160" cy="24984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08AF7DDB-80D7-4FE9-91A1-BB2CD5C69CD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64094" y="2024628"/>
                  <a:ext cx="20880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692A626-7A92-42C9-B61C-C3BF4E5DF699}"/>
              </a:ext>
            </a:extLst>
          </p:cNvPr>
          <p:cNvGrpSpPr/>
          <p:nvPr/>
        </p:nvGrpSpPr>
        <p:grpSpPr>
          <a:xfrm>
            <a:off x="6509294" y="1307508"/>
            <a:ext cx="3353760" cy="3894120"/>
            <a:chOff x="6509294" y="1307508"/>
            <a:chExt cx="3353760" cy="38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6C0D9397-F622-4F39-9718-2B84FB0BB20C}"/>
                    </a:ext>
                  </a:extLst>
                </p14:cNvPr>
                <p14:cNvContentPartPr/>
                <p14:nvPr/>
              </p14:nvContentPartPr>
              <p14:xfrm>
                <a:off x="7498574" y="1859028"/>
                <a:ext cx="77760" cy="59940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6C0D9397-F622-4F39-9718-2B84FB0BB20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89574" y="1850028"/>
                  <a:ext cx="9540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7306AACE-D503-471D-8774-2D2DE448DDA9}"/>
                    </a:ext>
                  </a:extLst>
                </p14:cNvPr>
                <p14:cNvContentPartPr/>
                <p14:nvPr/>
              </p14:nvContentPartPr>
              <p14:xfrm>
                <a:off x="7546814" y="1800708"/>
                <a:ext cx="865080" cy="73296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7306AACE-D503-471D-8774-2D2DE448DDA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37814" y="1792068"/>
                  <a:ext cx="88272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250763D7-AA35-48CD-A961-2F3B110FE49E}"/>
                    </a:ext>
                  </a:extLst>
                </p14:cNvPr>
                <p14:cNvContentPartPr/>
                <p14:nvPr/>
              </p14:nvContentPartPr>
              <p14:xfrm>
                <a:off x="7321454" y="2498388"/>
                <a:ext cx="1065960" cy="14436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250763D7-AA35-48CD-A961-2F3B110FE4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12814" y="2489748"/>
                  <a:ext cx="1083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D27647DD-617E-42CC-86DC-E75663E27531}"/>
                    </a:ext>
                  </a:extLst>
                </p14:cNvPr>
                <p14:cNvContentPartPr/>
                <p14:nvPr/>
              </p14:nvContentPartPr>
              <p14:xfrm>
                <a:off x="8915894" y="2096268"/>
                <a:ext cx="664200" cy="3312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D27647DD-617E-42CC-86DC-E75663E2753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07254" y="2087628"/>
                  <a:ext cx="681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5F9B185F-E1B1-453B-8B0F-D547C206A902}"/>
                    </a:ext>
                  </a:extLst>
                </p14:cNvPr>
                <p14:cNvContentPartPr/>
                <p14:nvPr/>
              </p14:nvContentPartPr>
              <p14:xfrm>
                <a:off x="8550854" y="1848588"/>
                <a:ext cx="556200" cy="57492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5F9B185F-E1B1-453B-8B0F-D547C206A90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41854" y="1839948"/>
                  <a:ext cx="5738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4F313462-25BD-4610-A7D3-37112BB09297}"/>
                    </a:ext>
                  </a:extLst>
                </p14:cNvPr>
                <p14:cNvContentPartPr/>
                <p14:nvPr/>
              </p14:nvContentPartPr>
              <p14:xfrm>
                <a:off x="9577934" y="1774428"/>
                <a:ext cx="285120" cy="78012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4F313462-25BD-4610-A7D3-37112BB0929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68934" y="1765428"/>
                  <a:ext cx="30276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9BA60226-2F29-4D05-91FD-5700024FE0AB}"/>
                    </a:ext>
                  </a:extLst>
                </p14:cNvPr>
                <p14:cNvContentPartPr/>
                <p14:nvPr/>
              </p14:nvContentPartPr>
              <p14:xfrm>
                <a:off x="7487774" y="2271948"/>
                <a:ext cx="38160" cy="36324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9BA60226-2F29-4D05-91FD-5700024FE0A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78774" y="2263308"/>
                  <a:ext cx="558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0979CD37-4CD8-4133-B553-ECEA3316F078}"/>
                    </a:ext>
                  </a:extLst>
                </p14:cNvPr>
                <p14:cNvContentPartPr/>
                <p14:nvPr/>
              </p14:nvContentPartPr>
              <p14:xfrm>
                <a:off x="7524854" y="3212988"/>
                <a:ext cx="59040" cy="66348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0979CD37-4CD8-4133-B553-ECEA3316F07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15854" y="3203988"/>
                  <a:ext cx="7668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EAFFCCB7-07AC-47A8-B3BF-4AC7BF34711E}"/>
                    </a:ext>
                  </a:extLst>
                </p14:cNvPr>
                <p14:cNvContentPartPr/>
                <p14:nvPr/>
              </p14:nvContentPartPr>
              <p14:xfrm>
                <a:off x="7762094" y="3165828"/>
                <a:ext cx="723600" cy="71568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EAFFCCB7-07AC-47A8-B3BF-4AC7BF34711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53454" y="3157188"/>
                  <a:ext cx="74124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515D1569-2CEE-4A7F-9A7F-359FD78641A9}"/>
                    </a:ext>
                  </a:extLst>
                </p14:cNvPr>
                <p14:cNvContentPartPr/>
                <p14:nvPr/>
              </p14:nvContentPartPr>
              <p14:xfrm>
                <a:off x="7562654" y="3783228"/>
                <a:ext cx="675360" cy="134640"/>
              </p14:xfrm>
            </p:contentPart>
          </mc:Choice>
          <mc:Fallback xmlns=""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515D1569-2CEE-4A7F-9A7F-359FD78641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53654" y="3774588"/>
                  <a:ext cx="6930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5ACBA73F-A3E1-41CC-8EAC-61EA6159C9A5}"/>
                    </a:ext>
                  </a:extLst>
                </p14:cNvPr>
                <p14:cNvContentPartPr/>
                <p14:nvPr/>
              </p14:nvContentPartPr>
              <p14:xfrm>
                <a:off x="7826174" y="2561388"/>
                <a:ext cx="347760" cy="67788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5ACBA73F-A3E1-41CC-8EAC-61EA6159C9A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17174" y="2552748"/>
                  <a:ext cx="36540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2B1DFAFA-E342-46A7-BC78-93174F0247CD}"/>
                    </a:ext>
                  </a:extLst>
                </p14:cNvPr>
                <p14:cNvContentPartPr/>
                <p14:nvPr/>
              </p14:nvContentPartPr>
              <p14:xfrm>
                <a:off x="7635374" y="4424388"/>
                <a:ext cx="52200" cy="77724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2B1DFAFA-E342-46A7-BC78-93174F0247C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26374" y="4415388"/>
                  <a:ext cx="6984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A4BCC947-0A2F-4227-B9AB-AB5A33AB521D}"/>
                    </a:ext>
                  </a:extLst>
                </p14:cNvPr>
                <p14:cNvContentPartPr/>
                <p14:nvPr/>
              </p14:nvContentPartPr>
              <p14:xfrm>
                <a:off x="7736894" y="4492428"/>
                <a:ext cx="829440" cy="653040"/>
              </p14:xfrm>
            </p:contentPart>
          </mc:Choice>
          <mc:Fallback xmlns=""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A4BCC947-0A2F-4227-B9AB-AB5A33AB52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28254" y="4483428"/>
                  <a:ext cx="84708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12172C7A-9B99-4EDE-912D-2938C7319B5E}"/>
                    </a:ext>
                  </a:extLst>
                </p14:cNvPr>
                <p14:cNvContentPartPr/>
                <p14:nvPr/>
              </p14:nvContentPartPr>
              <p14:xfrm>
                <a:off x="7742294" y="3964308"/>
                <a:ext cx="666000" cy="1224360"/>
              </p14:xfrm>
            </p:contentPart>
          </mc:Choice>
          <mc:Fallback xmlns=""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12172C7A-9B99-4EDE-912D-2938C7319B5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33294" y="3955668"/>
                  <a:ext cx="683640" cy="12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D48E1492-704A-4583-93DE-F77B9FE0BC74}"/>
                    </a:ext>
                  </a:extLst>
                </p14:cNvPr>
                <p14:cNvContentPartPr/>
                <p14:nvPr/>
              </p14:nvContentPartPr>
              <p14:xfrm>
                <a:off x="7934534" y="4276068"/>
                <a:ext cx="332640" cy="346680"/>
              </p14:xfrm>
            </p:contentPart>
          </mc:Choice>
          <mc:Fallback xmlns=""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D48E1492-704A-4583-93DE-F77B9FE0BC7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25894" y="4267068"/>
                  <a:ext cx="3502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5F30B80F-FA84-4902-9207-F66D6480DF49}"/>
                    </a:ext>
                  </a:extLst>
                </p14:cNvPr>
                <p14:cNvContentPartPr/>
                <p14:nvPr/>
              </p14:nvContentPartPr>
              <p14:xfrm>
                <a:off x="7563734" y="2100588"/>
                <a:ext cx="923760" cy="132840"/>
              </p14:xfrm>
            </p:contentPart>
          </mc:Choice>
          <mc:Fallback xmlns=""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5F30B80F-FA84-4902-9207-F66D6480DF4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54734" y="2091588"/>
                  <a:ext cx="941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5DEA45DD-5001-4D21-AE36-EE21B85DC650}"/>
                    </a:ext>
                  </a:extLst>
                </p14:cNvPr>
                <p14:cNvContentPartPr/>
                <p14:nvPr/>
              </p14:nvContentPartPr>
              <p14:xfrm>
                <a:off x="6825734" y="1307508"/>
                <a:ext cx="1762560" cy="1611000"/>
              </p14:xfrm>
            </p:contentPart>
          </mc:Choice>
          <mc:Fallback xmlns=""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5DEA45DD-5001-4D21-AE36-EE21B85DC65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17094" y="1298508"/>
                  <a:ext cx="1780200" cy="16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A9298F4E-6B70-49BE-979E-B741D7D21BDB}"/>
                    </a:ext>
                  </a:extLst>
                </p14:cNvPr>
                <p14:cNvContentPartPr/>
                <p14:nvPr/>
              </p14:nvContentPartPr>
              <p14:xfrm>
                <a:off x="6989534" y="2411628"/>
                <a:ext cx="118440" cy="468000"/>
              </p14:xfrm>
            </p:contentPart>
          </mc:Choice>
          <mc:Fallback xmlns=""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A9298F4E-6B70-49BE-979E-B741D7D21BD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80894" y="2402628"/>
                  <a:ext cx="1360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D4ED467A-42AE-438E-A8EF-77BEAF530329}"/>
                    </a:ext>
                  </a:extLst>
                </p14:cNvPr>
                <p14:cNvContentPartPr/>
                <p14:nvPr/>
              </p14:nvContentPartPr>
              <p14:xfrm>
                <a:off x="7032014" y="2520708"/>
                <a:ext cx="22680" cy="431280"/>
              </p14:xfrm>
            </p:contentPart>
          </mc:Choice>
          <mc:Fallback xmlns=""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D4ED467A-42AE-438E-A8EF-77BEAF53032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23374" y="2511708"/>
                  <a:ext cx="403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AF473636-F726-4DA9-9568-FF4C1FEACFC7}"/>
                    </a:ext>
                  </a:extLst>
                </p14:cNvPr>
                <p14:cNvContentPartPr/>
                <p14:nvPr/>
              </p14:nvContentPartPr>
              <p14:xfrm>
                <a:off x="6754814" y="2306868"/>
                <a:ext cx="628200" cy="84240"/>
              </p14:xfrm>
            </p:contentPart>
          </mc:Choice>
          <mc:Fallback xmlns=""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AF473636-F726-4DA9-9568-FF4C1FEACFC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5814" y="2298228"/>
                  <a:ext cx="645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9938CAB9-DD1D-46B8-90E8-CA149D9CD4F7}"/>
                    </a:ext>
                  </a:extLst>
                </p14:cNvPr>
                <p14:cNvContentPartPr/>
                <p14:nvPr/>
              </p14:nvContentPartPr>
              <p14:xfrm>
                <a:off x="7089254" y="2187708"/>
                <a:ext cx="352800" cy="395280"/>
              </p14:xfrm>
            </p:contentPart>
          </mc:Choice>
          <mc:Fallback xmlns=""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9938CAB9-DD1D-46B8-90E8-CA149D9CD4F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80614" y="2178708"/>
                  <a:ext cx="3704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8B51C54D-D034-4492-9984-4CDBC2EC17E1}"/>
                    </a:ext>
                  </a:extLst>
                </p14:cNvPr>
                <p14:cNvContentPartPr/>
                <p14:nvPr/>
              </p14:nvContentPartPr>
              <p14:xfrm>
                <a:off x="6522974" y="2299668"/>
                <a:ext cx="84960" cy="673920"/>
              </p14:xfrm>
            </p:contentPart>
          </mc:Choice>
          <mc:Fallback xmlns=""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8B51C54D-D034-4492-9984-4CDBC2EC17E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14334" y="2291028"/>
                  <a:ext cx="10260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5CB17E34-D903-4381-A622-6861B2536594}"/>
                    </a:ext>
                  </a:extLst>
                </p14:cNvPr>
                <p14:cNvContentPartPr/>
                <p14:nvPr/>
              </p14:nvContentPartPr>
              <p14:xfrm>
                <a:off x="6509294" y="2236308"/>
                <a:ext cx="254160" cy="302040"/>
              </p14:xfrm>
            </p:contentPart>
          </mc:Choice>
          <mc:Fallback xmlns=""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5CB17E34-D903-4381-A622-6861B253659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00294" y="2227308"/>
                  <a:ext cx="2718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80A0D4E3-81E9-4151-B7B8-65EE38495134}"/>
                    </a:ext>
                  </a:extLst>
                </p14:cNvPr>
                <p14:cNvContentPartPr/>
                <p14:nvPr/>
              </p14:nvContentPartPr>
              <p14:xfrm>
                <a:off x="8542934" y="3469308"/>
                <a:ext cx="541800" cy="10080"/>
              </p14:xfrm>
            </p:contentPart>
          </mc:Choice>
          <mc:Fallback xmlns=""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80A0D4E3-81E9-4151-B7B8-65EE384951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33934" y="3460308"/>
                  <a:ext cx="559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D83E7B83-A6D9-42B0-9836-3B94CE30C1C8}"/>
                    </a:ext>
                  </a:extLst>
                </p14:cNvPr>
                <p14:cNvContentPartPr/>
                <p14:nvPr/>
              </p14:nvContentPartPr>
              <p14:xfrm>
                <a:off x="8615294" y="3274548"/>
                <a:ext cx="273600" cy="355680"/>
              </p14:xfrm>
            </p:contentPart>
          </mc:Choice>
          <mc:Fallback xmlns=""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D83E7B83-A6D9-42B0-9836-3B94CE30C1C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606654" y="3265908"/>
                  <a:ext cx="2912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31738A16-7DEE-4D79-B7BF-F536AE94AF8D}"/>
                    </a:ext>
                  </a:extLst>
                </p14:cNvPr>
                <p14:cNvContentPartPr/>
                <p14:nvPr/>
              </p14:nvContentPartPr>
              <p14:xfrm>
                <a:off x="9456254" y="3243948"/>
                <a:ext cx="228240" cy="555480"/>
              </p14:xfrm>
            </p:contentPart>
          </mc:Choice>
          <mc:Fallback xmlns=""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31738A16-7DEE-4D79-B7BF-F536AE94AF8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47254" y="3234948"/>
                  <a:ext cx="245880" cy="57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1542365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71</Words>
  <Application>Microsoft Office PowerPoint</Application>
  <PresentationFormat>宽屏</PresentationFormat>
  <Paragraphs>10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华文行楷</vt:lpstr>
      <vt:lpstr>Arial Narrow</vt:lpstr>
      <vt:lpstr>Times New Roman</vt:lpstr>
      <vt:lpstr>Wingdings</vt:lpstr>
      <vt:lpstr>1_默认设计模板</vt:lpstr>
      <vt:lpstr>2_默认设计模板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lidongmei</dc:creator>
  <cp:lastModifiedBy>Lin Hailay</cp:lastModifiedBy>
  <cp:revision>781</cp:revision>
  <dcterms:created xsi:type="dcterms:W3CDTF">1996-07-15T15:40:00Z</dcterms:created>
  <dcterms:modified xsi:type="dcterms:W3CDTF">2021-10-11T11:58:48Z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