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B1140A-3CE2-41EB-8562-9A1AB6FAAB27}">
          <p14:sldIdLst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BA8BCC3D-DDA1-4AB2-8E9B-72655F911A5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737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560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2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8315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29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3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8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7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5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3884151"/>
          </a:xfrm>
        </p:spPr>
        <p:txBody>
          <a:bodyPr/>
          <a:lstStyle/>
          <a:p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GitHub 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Crash </a:t>
            </a:r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Course</a:t>
            </a: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/>
            </a:r>
            <a:b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52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9</a:t>
            </a:r>
            <a:r>
              <a:rPr lang="en-US" b="1" dirty="0"/>
              <a:t>. GitHub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 smtClean="0"/>
              <a:t>Issues</a:t>
            </a:r>
            <a:r>
              <a:rPr lang="en-US" sz="2400" b="1" dirty="0"/>
              <a:t>:</a:t>
            </a:r>
            <a:r>
              <a:rPr lang="en-US" sz="2400" dirty="0"/>
              <a:t> Track bugs and feature requests.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Projects:</a:t>
            </a:r>
            <a:r>
              <a:rPr lang="en-US" sz="2400" dirty="0"/>
              <a:t> Organize tasks visually (Kanban boards).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GitHub Pages:</a:t>
            </a:r>
            <a:r>
              <a:rPr lang="en-US" sz="2400" dirty="0"/>
              <a:t> Host websites directly from a repo.</a:t>
            </a:r>
          </a:p>
          <a:p>
            <a:pPr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b="1" dirty="0"/>
              <a:t>Actions:</a:t>
            </a:r>
            <a:r>
              <a:rPr lang="en-US" sz="2400" dirty="0"/>
              <a:t> Automate workflows.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61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10</a:t>
            </a:r>
            <a:r>
              <a:rPr lang="en-US" b="1" dirty="0"/>
              <a:t>. Tips for Beginners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Practice </a:t>
            </a:r>
            <a:r>
              <a:rPr lang="en-US" sz="2400" dirty="0"/>
              <a:t>using Git in small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Explore repositories to learn from others.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Don't be afraid to experiment!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1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1. What </a:t>
            </a:r>
            <a:r>
              <a:rPr lang="en-US" sz="4400" b="1" dirty="0"/>
              <a:t>is GitHub?</a:t>
            </a:r>
            <a:br>
              <a:rPr lang="en-US" sz="4400" b="1" dirty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149531" y="1554480"/>
            <a:ext cx="799446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 platform for version control and collaboration.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Allows developers to track changes, work together, and manage projects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Built on </a:t>
            </a:r>
            <a:r>
              <a:rPr lang="en-US" sz="2400" b="1" dirty="0"/>
              <a:t>Git</a:t>
            </a:r>
            <a:r>
              <a:rPr lang="en-US" sz="2400" dirty="0"/>
              <a:t>, a version control system</a:t>
            </a:r>
            <a:r>
              <a:rPr lang="en-US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4480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71579"/>
          </a:xfrm>
        </p:spPr>
        <p:txBody>
          <a:bodyPr/>
          <a:lstStyle/>
          <a:p>
            <a:r>
              <a:rPr lang="en-US" b="1" dirty="0"/>
              <a:t>2. Why Learn GitHub?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Collaborate </a:t>
            </a:r>
            <a:r>
              <a:rPr lang="en-US" sz="2400" dirty="0"/>
              <a:t>with others on projects.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Track project history and revert changes.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Build a professional portfolio with repositories.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Join open-source communities.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68611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Key Terms to Know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32858"/>
            <a:ext cx="8946541" cy="461554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 smtClean="0"/>
              <a:t>Repository </a:t>
            </a:r>
            <a:r>
              <a:rPr lang="en-US" sz="2400" b="1" dirty="0"/>
              <a:t>(Repo):</a:t>
            </a:r>
            <a:r>
              <a:rPr lang="en-US" sz="2400" dirty="0"/>
              <a:t> A project's folder on GitHub.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Commit:</a:t>
            </a:r>
            <a:r>
              <a:rPr lang="en-US" sz="2400" dirty="0"/>
              <a:t> A saved change to the code.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Branch:</a:t>
            </a:r>
            <a:r>
              <a:rPr lang="en-US" sz="2400" dirty="0"/>
              <a:t> A parallel version of your code.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Merge:</a:t>
            </a:r>
            <a:r>
              <a:rPr lang="en-US" sz="2400" dirty="0"/>
              <a:t> Combining branches into one.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Pull Request:</a:t>
            </a:r>
            <a:r>
              <a:rPr lang="en-US" sz="2400" dirty="0"/>
              <a:t> Request to merge code changes.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Clone:</a:t>
            </a:r>
            <a:r>
              <a:rPr lang="en-US" sz="2400" dirty="0"/>
              <a:t> Download a copy of a repository to your computer.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400" b="1" dirty="0"/>
              <a:t>Fork:</a:t>
            </a:r>
            <a:r>
              <a:rPr lang="en-US" sz="2400" dirty="0"/>
              <a:t> Copy someone’s repository to your account.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132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80011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 Setting Up GitHub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073166"/>
            <a:ext cx="904927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GitHub.com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sign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your computer: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Git for Windows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macOS: Use Homebrew -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brew install git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Linux: Use your package manager -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sudo apt install git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Git: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your name: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config --global user.name "Your Name"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Configure your email: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     git config --global user.email "youremail@example.com"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0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 Basic Git Commands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54152"/>
            <a:ext cx="85966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version: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--version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a repo: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init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 a repo: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clone [URL]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files: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add [file-name]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add 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 changes: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commit -m "Commit message"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changes: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origin [branch-name]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 updates: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pull origin [branch-name]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status: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status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39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dirty="0"/>
              <a:t>. How to Create a Repository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/>
              <a:t>Log </a:t>
            </a:r>
            <a:r>
              <a:rPr lang="en-US" sz="2400" dirty="0"/>
              <a:t>in to GitHub.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Click </a:t>
            </a:r>
            <a:r>
              <a:rPr lang="en-US" sz="2400" b="1" dirty="0"/>
              <a:t>New</a:t>
            </a:r>
            <a:r>
              <a:rPr lang="en-US" sz="2400" dirty="0"/>
              <a:t> in the Repositories section.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Enter a repository name and description.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Choose public or private.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Add a README file (optional).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Click </a:t>
            </a:r>
            <a:r>
              <a:rPr lang="en-US" sz="2400" b="1" dirty="0"/>
              <a:t>Create Repository</a:t>
            </a:r>
            <a:r>
              <a:rPr lang="en-US" sz="24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094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 Collaboration Workflow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50"/>
            <a:ext cx="747512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Fork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locally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new branch: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checkout -b feature-name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Make changes and commit: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 files.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changes: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add 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Commit: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commit -m "Description of changes"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branch: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push origin feature-name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Submit a pull request on GitHub.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8946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8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 Best Practices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8354" y="2558525"/>
            <a:ext cx="59174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clear commit messages.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branches for new features or fixes.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 changes often with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pull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Blip>
                <a:blip r:embed="rId2"/>
              </a:buBlip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code before merging.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5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506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Trebuchet MS</vt:lpstr>
      <vt:lpstr>Wingdings</vt:lpstr>
      <vt:lpstr>Wingdings 3</vt:lpstr>
      <vt:lpstr>Facet</vt:lpstr>
      <vt:lpstr>  GitHub Crash Course </vt:lpstr>
      <vt:lpstr>1. What is GitHub? </vt:lpstr>
      <vt:lpstr>2. Why Learn GitHub? </vt:lpstr>
      <vt:lpstr>3. Key Terms to Know </vt:lpstr>
      <vt:lpstr> 4. Setting Up GitHub </vt:lpstr>
      <vt:lpstr> 5. Basic Git Commands </vt:lpstr>
      <vt:lpstr> 6. How to Create a Repository </vt:lpstr>
      <vt:lpstr> 7. Collaboration Workflow </vt:lpstr>
      <vt:lpstr>  8. Best Practices </vt:lpstr>
      <vt:lpstr> 9. GitHub Features </vt:lpstr>
      <vt:lpstr> 10. Tips for Beginners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Crash Course</dc:title>
  <dc:creator>HaileM</dc:creator>
  <cp:lastModifiedBy>HaileM</cp:lastModifiedBy>
  <cp:revision>9</cp:revision>
  <dcterms:created xsi:type="dcterms:W3CDTF">2024-12-07T07:22:41Z</dcterms:created>
  <dcterms:modified xsi:type="dcterms:W3CDTF">2024-12-07T08:50:34Z</dcterms:modified>
</cp:coreProperties>
</file>