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Public Sans Medium"/>
      <p:regular r:id="rId14"/>
      <p:bold r:id="rId15"/>
      <p:italic r:id="rId16"/>
      <p:boldItalic r:id="rId17"/>
    </p:embeddedFont>
    <p:embeddedFont>
      <p:font typeface="Public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italic.fntdata"/><Relationship Id="rId21" Type="http://schemas.openxmlformats.org/officeDocument/2006/relationships/font" Target="fonts/Public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PublicSansMedium-bold.fntdata"/><Relationship Id="rId14" Type="http://schemas.openxmlformats.org/officeDocument/2006/relationships/font" Target="fonts/PublicSansMedium-regular.fntdata"/><Relationship Id="rId17" Type="http://schemas.openxmlformats.org/officeDocument/2006/relationships/font" Target="fonts/PublicSansMedium-boldItalic.fntdata"/><Relationship Id="rId16" Type="http://schemas.openxmlformats.org/officeDocument/2006/relationships/font" Target="fonts/PublicSansMedium-italic.fntdata"/><Relationship Id="rId19" Type="http://schemas.openxmlformats.org/officeDocument/2006/relationships/font" Target="fonts/PublicSans-bold.fntdata"/><Relationship Id="rId18" Type="http://schemas.openxmlformats.org/officeDocument/2006/relationships/font" Target="fonts/Public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328011b8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328011b8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328011b81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328011b81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328011b811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328011b811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328011b811_0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328011b811_0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328011b811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328011b811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328011b811_0_10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328011b811_0_1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3328011b811_0_10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3328011b811_0_10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/>
          <p:nvPr/>
        </p:nvSpPr>
        <p:spPr>
          <a:xfrm>
            <a:off x="228600" y="223500"/>
            <a:ext cx="8686800" cy="46965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78" name="Google Shape;178;p35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5"/>
          <p:cNvSpPr txBox="1"/>
          <p:nvPr>
            <p:ph idx="1" type="body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0" name="Google Shape;180;p35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81" name="Google Shape;181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4" name="Google Shape;184;p3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36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6" name="Google Shape;186;p36"/>
          <p:cNvSpPr txBox="1"/>
          <p:nvPr>
            <p:ph idx="2" type="body"/>
          </p:nvPr>
        </p:nvSpPr>
        <p:spPr>
          <a:xfrm>
            <a:off x="571350" y="620025"/>
            <a:ext cx="60606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87" name="Google Shape;187;p3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tx">
  <p:cSld name="TITLE_AND_BODY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0" name="Google Shape;190;p3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2" name="Google Shape;192;p37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93" name="Google Shape;193;p3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 type="twoColTx">
  <p:cSld name="TITLE_AND_TWO_COLUMNS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6" name="Google Shape;196;p38"/>
          <p:cNvSpPr txBox="1"/>
          <p:nvPr>
            <p:ph type="title"/>
          </p:nvPr>
        </p:nvSpPr>
        <p:spPr>
          <a:xfrm>
            <a:off x="396875" y="3950225"/>
            <a:ext cx="7227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7" name="Google Shape;197;p38"/>
          <p:cNvSpPr txBox="1"/>
          <p:nvPr>
            <p:ph idx="1" type="body"/>
          </p:nvPr>
        </p:nvSpPr>
        <p:spPr>
          <a:xfrm>
            <a:off x="228600" y="4707300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38"/>
          <p:cNvSpPr/>
          <p:nvPr>
            <p:ph idx="2" type="pic"/>
          </p:nvPr>
        </p:nvSpPr>
        <p:spPr>
          <a:xfrm>
            <a:off x="396875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99" name="Google Shape;199;p38"/>
          <p:cNvSpPr/>
          <p:nvPr>
            <p:ph idx="3" type="pic"/>
          </p:nvPr>
        </p:nvSpPr>
        <p:spPr>
          <a:xfrm>
            <a:off x="3243990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0" name="Google Shape;200;p38"/>
          <p:cNvSpPr/>
          <p:nvPr>
            <p:ph idx="4" type="pic"/>
          </p:nvPr>
        </p:nvSpPr>
        <p:spPr>
          <a:xfrm>
            <a:off x="6091104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p38"/>
          <p:cNvSpPr txBox="1"/>
          <p:nvPr>
            <p:ph idx="5" type="title"/>
          </p:nvPr>
        </p:nvSpPr>
        <p:spPr>
          <a:xfrm>
            <a:off x="770225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8"/>
          <p:cNvSpPr txBox="1"/>
          <p:nvPr>
            <p:ph idx="6" type="title"/>
          </p:nvPr>
        </p:nvSpPr>
        <p:spPr>
          <a:xfrm>
            <a:off x="3602700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8"/>
          <p:cNvSpPr txBox="1"/>
          <p:nvPr>
            <p:ph idx="7" type="title"/>
          </p:nvPr>
        </p:nvSpPr>
        <p:spPr>
          <a:xfrm>
            <a:off x="6464454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 type="titleOnly">
  <p:cSld name="TITLE_ONLY">
    <p:bg>
      <p:bgPr>
        <a:solidFill>
          <a:schemeClr val="dk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9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7" name="Google Shape;207;p39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8" name="Google Shape;208;p39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09" name="Google Shape;209;p39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9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11" name="Google Shape;211;p39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3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17" name="Google Shape;217;p40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19" name="Google Shape;219;p40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0" name="Google Shape;220;p4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3" name="Google Shape;223;p41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4" name="Google Shape;224;p41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25" name="Google Shape;225;p41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227" name="Google Shape;227;p41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8" name="Google Shape;228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4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Overview">
  <p:cSld name="ONE_COLUMN_TEXT">
    <p:bg>
      <p:bgPr>
        <a:solidFill>
          <a:schemeClr val="dk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32" name="Google Shape;232;p42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233" name="Google Shape;233;p42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4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42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42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42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3" name="Google Shape;243;p4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&amp; Outcomes">
  <p:cSld name="MAIN_POINT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46" name="Google Shape;246;p4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2" type="subTitle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3" type="body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9" name="Google Shape;249;p43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0" name="Google Shape;250;p43"/>
          <p:cNvSpPr txBox="1"/>
          <p:nvPr>
            <p:ph idx="4" type="subTitle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43"/>
          <p:cNvSpPr txBox="1"/>
          <p:nvPr>
            <p:ph idx="5" type="body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2" name="Google Shape;252;p43"/>
          <p:cNvSpPr txBox="1"/>
          <p:nvPr>
            <p:ph idx="6" type="subTitle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3"/>
          <p:cNvSpPr txBox="1"/>
          <p:nvPr>
            <p:ph idx="7" type="body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4" name="Google Shape;254;p43"/>
          <p:cNvSpPr txBox="1"/>
          <p:nvPr>
            <p:ph idx="8" type="subTitle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43"/>
          <p:cNvSpPr txBox="1"/>
          <p:nvPr>
            <p:ph idx="9" type="body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6" name="Google Shape;256;p43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57" name="Google Shape;257;p43"/>
          <p:cNvSpPr txBox="1"/>
          <p:nvPr>
            <p:ph idx="13" type="body"/>
          </p:nvPr>
        </p:nvSpPr>
        <p:spPr>
          <a:xfrm>
            <a:off x="49829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8" name="Google Shape;258;p43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59" name="Google Shape;259;p43"/>
          <p:cNvSpPr txBox="1"/>
          <p:nvPr>
            <p:ph idx="15" type="subTitle"/>
          </p:nvPr>
        </p:nvSpPr>
        <p:spPr>
          <a:xfrm>
            <a:off x="49829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43"/>
          <p:cNvSpPr txBox="1"/>
          <p:nvPr>
            <p:ph idx="16" type="body"/>
          </p:nvPr>
        </p:nvSpPr>
        <p:spPr>
          <a:xfrm>
            <a:off x="4982950" y="1521354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1" name="Google Shape;261;p43"/>
          <p:cNvSpPr txBox="1"/>
          <p:nvPr>
            <p:ph idx="17" type="subTitle"/>
          </p:nvPr>
        </p:nvSpPr>
        <p:spPr>
          <a:xfrm>
            <a:off x="4982950" y="2130801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43"/>
          <p:cNvSpPr txBox="1"/>
          <p:nvPr>
            <p:ph idx="18" type="body"/>
          </p:nvPr>
        </p:nvSpPr>
        <p:spPr>
          <a:xfrm>
            <a:off x="4982950" y="242767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3" name="Google Shape;263;p4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4" name="Google Shape;264;p43"/>
          <p:cNvSpPr txBox="1"/>
          <p:nvPr>
            <p:ph idx="19" type="subTitle"/>
          </p:nvPr>
        </p:nvSpPr>
        <p:spPr>
          <a:xfrm>
            <a:off x="4982950" y="3037129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43"/>
          <p:cNvSpPr txBox="1"/>
          <p:nvPr>
            <p:ph idx="20" type="body"/>
          </p:nvPr>
        </p:nvSpPr>
        <p:spPr>
          <a:xfrm>
            <a:off x="4982950" y="3333998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66" name="Google Shape;266;p43"/>
          <p:cNvSpPr txBox="1"/>
          <p:nvPr>
            <p:ph idx="21" type="subTitle"/>
          </p:nvPr>
        </p:nvSpPr>
        <p:spPr>
          <a:xfrm>
            <a:off x="49829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Work">
  <p:cSld name="SECTION_TITLE_AND_DESCRIPTION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226275" y="223500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69" name="Google Shape;269;p44"/>
          <p:cNvSpPr/>
          <p:nvPr/>
        </p:nvSpPr>
        <p:spPr>
          <a:xfrm>
            <a:off x="3165850" y="223500"/>
            <a:ext cx="2813700" cy="3706800"/>
          </a:xfrm>
          <a:prstGeom prst="roundRect">
            <a:avLst>
              <a:gd fmla="val 141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0" name="Google Shape;270;p44"/>
          <p:cNvSpPr/>
          <p:nvPr>
            <p:ph idx="2" type="pic"/>
          </p:nvPr>
        </p:nvSpPr>
        <p:spPr>
          <a:xfrm>
            <a:off x="228675" y="153505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1" name="Google Shape;271;p44"/>
          <p:cNvSpPr/>
          <p:nvPr/>
        </p:nvSpPr>
        <p:spPr>
          <a:xfrm>
            <a:off x="6103025" y="2763825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72" name="Google Shape;272;p44"/>
          <p:cNvSpPr/>
          <p:nvPr>
            <p:ph idx="3" type="pic"/>
          </p:nvPr>
        </p:nvSpPr>
        <p:spPr>
          <a:xfrm>
            <a:off x="6105350" y="22350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73" name="Google Shape;273;p44"/>
          <p:cNvSpPr txBox="1"/>
          <p:nvPr>
            <p:ph idx="1" type="subTitle"/>
          </p:nvPr>
        </p:nvSpPr>
        <p:spPr>
          <a:xfrm>
            <a:off x="210100" y="4062125"/>
            <a:ext cx="486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4" name="Google Shape;274;p44"/>
          <p:cNvSpPr txBox="1"/>
          <p:nvPr>
            <p:ph idx="4" type="subTitle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44"/>
          <p:cNvSpPr txBox="1"/>
          <p:nvPr>
            <p:ph idx="5" type="subTitle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44"/>
          <p:cNvSpPr txBox="1"/>
          <p:nvPr>
            <p:ph type="title"/>
          </p:nvPr>
        </p:nvSpPr>
        <p:spPr>
          <a:xfrm>
            <a:off x="3357469" y="375900"/>
            <a:ext cx="249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7" name="Google Shape;277;p44"/>
          <p:cNvSpPr txBox="1"/>
          <p:nvPr>
            <p:ph idx="6" type="body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8" name="Google Shape;278;p44"/>
          <p:cNvSpPr txBox="1"/>
          <p:nvPr>
            <p:ph idx="7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9" name="Google Shape;279;p4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APTION_ONLY">
    <p:bg>
      <p:bgPr>
        <a:solidFill>
          <a:schemeClr val="dk1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idx="1" type="subTitle"/>
          </p:nvPr>
        </p:nvSpPr>
        <p:spPr>
          <a:xfrm>
            <a:off x="228600" y="3858425"/>
            <a:ext cx="22026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45"/>
          <p:cNvSpPr/>
          <p:nvPr>
            <p:ph idx="2" type="pic"/>
          </p:nvPr>
        </p:nvSpPr>
        <p:spPr>
          <a:xfrm>
            <a:off x="3351555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3" name="Google Shape;283;p45"/>
          <p:cNvSpPr/>
          <p:nvPr>
            <p:ph idx="3" type="pic"/>
          </p:nvPr>
        </p:nvSpPr>
        <p:spPr>
          <a:xfrm>
            <a:off x="4641661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4" name="Google Shape;284;p45"/>
          <p:cNvSpPr/>
          <p:nvPr>
            <p:ph idx="4" type="pic"/>
          </p:nvPr>
        </p:nvSpPr>
        <p:spPr>
          <a:xfrm>
            <a:off x="2061450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5"/>
          <p:cNvSpPr/>
          <p:nvPr>
            <p:ph idx="5" type="pic"/>
          </p:nvPr>
        </p:nvSpPr>
        <p:spPr>
          <a:xfrm>
            <a:off x="3351555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5"/>
          <p:cNvSpPr/>
          <p:nvPr>
            <p:ph idx="6" type="pic"/>
          </p:nvPr>
        </p:nvSpPr>
        <p:spPr>
          <a:xfrm>
            <a:off x="4641661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5"/>
          <p:cNvSpPr/>
          <p:nvPr>
            <p:ph idx="7" type="pic"/>
          </p:nvPr>
        </p:nvSpPr>
        <p:spPr>
          <a:xfrm>
            <a:off x="5931766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8" name="Google Shape;288;p45"/>
          <p:cNvSpPr txBox="1"/>
          <p:nvPr>
            <p:ph idx="8" type="body"/>
          </p:nvPr>
        </p:nvSpPr>
        <p:spPr>
          <a:xfrm>
            <a:off x="33515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45"/>
          <p:cNvSpPr txBox="1"/>
          <p:nvPr>
            <p:ph idx="9" type="body"/>
          </p:nvPr>
        </p:nvSpPr>
        <p:spPr>
          <a:xfrm>
            <a:off x="46416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5"/>
          <p:cNvSpPr txBox="1"/>
          <p:nvPr>
            <p:ph idx="13" type="body"/>
          </p:nvPr>
        </p:nvSpPr>
        <p:spPr>
          <a:xfrm>
            <a:off x="20614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1" name="Google Shape;291;p45"/>
          <p:cNvSpPr txBox="1"/>
          <p:nvPr>
            <p:ph idx="14" type="body"/>
          </p:nvPr>
        </p:nvSpPr>
        <p:spPr>
          <a:xfrm>
            <a:off x="33515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2" name="Google Shape;292;p45"/>
          <p:cNvSpPr txBox="1"/>
          <p:nvPr>
            <p:ph idx="15" type="body"/>
          </p:nvPr>
        </p:nvSpPr>
        <p:spPr>
          <a:xfrm>
            <a:off x="4641650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3" name="Google Shape;293;p45"/>
          <p:cNvSpPr txBox="1"/>
          <p:nvPr>
            <p:ph idx="16" type="body"/>
          </p:nvPr>
        </p:nvSpPr>
        <p:spPr>
          <a:xfrm>
            <a:off x="5931775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45"/>
          <p:cNvSpPr/>
          <p:nvPr>
            <p:ph idx="17" type="pic"/>
          </p:nvPr>
        </p:nvSpPr>
        <p:spPr>
          <a:xfrm>
            <a:off x="2706505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5" name="Google Shape;295;p45"/>
          <p:cNvSpPr/>
          <p:nvPr>
            <p:ph idx="18" type="pic"/>
          </p:nvPr>
        </p:nvSpPr>
        <p:spPr>
          <a:xfrm>
            <a:off x="3996611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6" name="Google Shape;296;p45"/>
          <p:cNvSpPr/>
          <p:nvPr>
            <p:ph idx="19" type="pic"/>
          </p:nvPr>
        </p:nvSpPr>
        <p:spPr>
          <a:xfrm>
            <a:off x="5286716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7" name="Google Shape;297;p45"/>
          <p:cNvSpPr txBox="1"/>
          <p:nvPr>
            <p:ph idx="20" type="body"/>
          </p:nvPr>
        </p:nvSpPr>
        <p:spPr>
          <a:xfrm>
            <a:off x="2706475" y="462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21" type="body"/>
          </p:nvPr>
        </p:nvSpPr>
        <p:spPr>
          <a:xfrm>
            <a:off x="3996600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9" name="Google Shape;299;p45"/>
          <p:cNvSpPr txBox="1"/>
          <p:nvPr>
            <p:ph idx="22" type="body"/>
          </p:nvPr>
        </p:nvSpPr>
        <p:spPr>
          <a:xfrm>
            <a:off x="5286725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45"/>
          <p:cNvSpPr txBox="1"/>
          <p:nvPr>
            <p:ph idx="2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1" name="Google Shape;301;p4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Overview">
  <p:cSld name="BIG_NUMBER">
    <p:bg>
      <p:bgPr>
        <a:solidFill>
          <a:schemeClr val="dk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6"/>
          <p:cNvSpPr/>
          <p:nvPr/>
        </p:nvSpPr>
        <p:spPr>
          <a:xfrm>
            <a:off x="228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2" type="body"/>
          </p:nvPr>
        </p:nvSpPr>
        <p:spPr>
          <a:xfrm>
            <a:off x="5373925" y="3376450"/>
            <a:ext cx="35415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6" name="Google Shape;306;p46"/>
          <p:cNvSpPr txBox="1"/>
          <p:nvPr>
            <p:ph idx="3" type="body"/>
          </p:nvPr>
        </p:nvSpPr>
        <p:spPr>
          <a:xfrm>
            <a:off x="280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7" name="Google Shape;307;p46"/>
          <p:cNvSpPr/>
          <p:nvPr/>
        </p:nvSpPr>
        <p:spPr>
          <a:xfrm>
            <a:off x="2431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08" name="Google Shape;308;p46"/>
          <p:cNvSpPr txBox="1"/>
          <p:nvPr>
            <p:ph idx="4" type="body"/>
          </p:nvPr>
        </p:nvSpPr>
        <p:spPr>
          <a:xfrm>
            <a:off x="2482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9" name="Google Shape;309;p46"/>
          <p:cNvSpPr/>
          <p:nvPr/>
        </p:nvSpPr>
        <p:spPr>
          <a:xfrm>
            <a:off x="4633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0" name="Google Shape;310;p46"/>
          <p:cNvSpPr txBox="1"/>
          <p:nvPr>
            <p:ph idx="5" type="body"/>
          </p:nvPr>
        </p:nvSpPr>
        <p:spPr>
          <a:xfrm>
            <a:off x="4685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1" name="Google Shape;311;p46"/>
          <p:cNvSpPr/>
          <p:nvPr/>
        </p:nvSpPr>
        <p:spPr>
          <a:xfrm>
            <a:off x="6836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2" name="Google Shape;312;p46"/>
          <p:cNvSpPr txBox="1"/>
          <p:nvPr>
            <p:ph idx="6" type="body"/>
          </p:nvPr>
        </p:nvSpPr>
        <p:spPr>
          <a:xfrm>
            <a:off x="6887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3" name="Google Shape;313;p46"/>
          <p:cNvSpPr txBox="1"/>
          <p:nvPr>
            <p:ph idx="7" type="subTitle"/>
          </p:nvPr>
        </p:nvSpPr>
        <p:spPr>
          <a:xfrm>
            <a:off x="280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46"/>
          <p:cNvSpPr txBox="1"/>
          <p:nvPr>
            <p:ph idx="8" type="subTitle"/>
          </p:nvPr>
        </p:nvSpPr>
        <p:spPr>
          <a:xfrm>
            <a:off x="2482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46"/>
          <p:cNvSpPr txBox="1"/>
          <p:nvPr>
            <p:ph idx="9" type="subTitle"/>
          </p:nvPr>
        </p:nvSpPr>
        <p:spPr>
          <a:xfrm>
            <a:off x="4685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46"/>
          <p:cNvSpPr txBox="1"/>
          <p:nvPr>
            <p:ph idx="13" type="subTitle"/>
          </p:nvPr>
        </p:nvSpPr>
        <p:spPr>
          <a:xfrm>
            <a:off x="6887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46"/>
          <p:cNvSpPr txBox="1"/>
          <p:nvPr>
            <p:ph idx="14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8" name="Google Shape;318;p4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Rules" type="blank">
  <p:cSld name="BLANK">
    <p:bg>
      <p:bgPr>
        <a:solidFill>
          <a:schemeClr val="dk1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1" name="Google Shape;321;p47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2" name="Google Shape;322;p47"/>
          <p:cNvSpPr txBox="1"/>
          <p:nvPr>
            <p:ph idx="3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3" name="Google Shape;323;p47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24" name="Google Shape;324;p47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7"/>
          <p:cNvSpPr txBox="1"/>
          <p:nvPr>
            <p:ph idx="5" type="body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6" name="Google Shape;326;p47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47"/>
          <p:cNvSpPr txBox="1"/>
          <p:nvPr>
            <p:ph idx="7" type="body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8" name="Google Shape;328;p47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7"/>
          <p:cNvSpPr txBox="1"/>
          <p:nvPr>
            <p:ph idx="9" type="body"/>
          </p:nvPr>
        </p:nvSpPr>
        <p:spPr>
          <a:xfrm>
            <a:off x="4849488" y="315593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0" name="Google Shape;330;p47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47"/>
          <p:cNvSpPr txBox="1"/>
          <p:nvPr>
            <p:ph idx="14" type="body"/>
          </p:nvPr>
        </p:nvSpPr>
        <p:spPr>
          <a:xfrm>
            <a:off x="4849488" y="4043962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15" type="subTitle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idx="16" type="body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4" name="Google Shape;334;p4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dk1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8"/>
          <p:cNvSpPr txBox="1"/>
          <p:nvPr>
            <p:ph type="title"/>
          </p:nvPr>
        </p:nvSpPr>
        <p:spPr>
          <a:xfrm>
            <a:off x="962775" y="223500"/>
            <a:ext cx="79527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s &amp; Meetings">
  <p:cSld name="CUSTOM_2">
    <p:bg>
      <p:bgPr>
        <a:solidFill>
          <a:schemeClr val="dk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0" name="Google Shape;340;p49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9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517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49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4" name="Google Shape;344;p49"/>
          <p:cNvSpPr txBox="1"/>
          <p:nvPr>
            <p:ph idx="3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5" name="Google Shape;345;p49"/>
          <p:cNvSpPr txBox="1"/>
          <p:nvPr>
            <p:ph idx="4" type="body"/>
          </p:nvPr>
        </p:nvSpPr>
        <p:spPr>
          <a:xfrm>
            <a:off x="4922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6" name="Google Shape;346;p4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success">
  <p:cSld name="CUSTOM_3"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0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49" name="Google Shape;349;p50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350" name="Google Shape;350;p50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50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50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4" name="Google Shape;354;p50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50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6" name="Google Shape;356;p50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50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8" name="Google Shape;358;p50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50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0" name="Google Shape;360;p5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4">
    <p:bg>
      <p:bgPr>
        <a:solidFill>
          <a:schemeClr val="dk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3" name="Google Shape;363;p51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4" name="Google Shape;364;p5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 process">
  <p:cSld name="CUSTOM_5">
    <p:bg>
      <p:bgPr>
        <a:solidFill>
          <a:schemeClr val="dk1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/>
          <p:nvPr/>
        </p:nvSpPr>
        <p:spPr>
          <a:xfrm>
            <a:off x="2286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67" name="Google Shape;367;p52"/>
          <p:cNvSpPr txBox="1"/>
          <p:nvPr>
            <p:ph idx="1" type="subTitle"/>
          </p:nvPr>
        </p:nvSpPr>
        <p:spPr>
          <a:xfrm>
            <a:off x="2846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52"/>
          <p:cNvSpPr txBox="1"/>
          <p:nvPr>
            <p:ph idx="2" type="body"/>
          </p:nvPr>
        </p:nvSpPr>
        <p:spPr>
          <a:xfrm>
            <a:off x="2846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9" name="Google Shape;369;p52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52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1" name="Google Shape;371;p52"/>
          <p:cNvSpPr/>
          <p:nvPr/>
        </p:nvSpPr>
        <p:spPr>
          <a:xfrm>
            <a:off x="316515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2" name="Google Shape;372;p52"/>
          <p:cNvSpPr txBox="1"/>
          <p:nvPr>
            <p:ph idx="4" type="subTitle"/>
          </p:nvPr>
        </p:nvSpPr>
        <p:spPr>
          <a:xfrm>
            <a:off x="322120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52"/>
          <p:cNvSpPr txBox="1"/>
          <p:nvPr>
            <p:ph idx="5" type="body"/>
          </p:nvPr>
        </p:nvSpPr>
        <p:spPr>
          <a:xfrm>
            <a:off x="322120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4" name="Google Shape;374;p52"/>
          <p:cNvSpPr/>
          <p:nvPr/>
        </p:nvSpPr>
        <p:spPr>
          <a:xfrm>
            <a:off x="61017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5" name="Google Shape;375;p52"/>
          <p:cNvSpPr txBox="1"/>
          <p:nvPr>
            <p:ph idx="6" type="subTitle"/>
          </p:nvPr>
        </p:nvSpPr>
        <p:spPr>
          <a:xfrm>
            <a:off x="61577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52"/>
          <p:cNvSpPr txBox="1"/>
          <p:nvPr>
            <p:ph idx="7" type="body"/>
          </p:nvPr>
        </p:nvSpPr>
        <p:spPr>
          <a:xfrm>
            <a:off x="61577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52"/>
          <p:cNvSpPr/>
          <p:nvPr/>
        </p:nvSpPr>
        <p:spPr>
          <a:xfrm>
            <a:off x="6101700" y="25317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78" name="Google Shape;378;p52"/>
          <p:cNvSpPr txBox="1"/>
          <p:nvPr>
            <p:ph idx="8" type="subTitle"/>
          </p:nvPr>
        </p:nvSpPr>
        <p:spPr>
          <a:xfrm>
            <a:off x="6157750" y="26038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52"/>
          <p:cNvSpPr txBox="1"/>
          <p:nvPr>
            <p:ph idx="9" type="body"/>
          </p:nvPr>
        </p:nvSpPr>
        <p:spPr>
          <a:xfrm>
            <a:off x="6157750" y="32716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0" name="Google Shape;380;p5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s &amp; Suggestion ">
  <p:cSld name="CUSTOM_6">
    <p:bg>
      <p:bgPr>
        <a:solidFill>
          <a:schemeClr val="dk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3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3" name="Google Shape;383;p5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53"/>
          <p:cNvSpPr txBox="1"/>
          <p:nvPr>
            <p:ph idx="2" type="subTitle"/>
          </p:nvPr>
        </p:nvSpPr>
        <p:spPr>
          <a:xfrm>
            <a:off x="2286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5" name="Google Shape;385;p53"/>
          <p:cNvSpPr txBox="1"/>
          <p:nvPr>
            <p:ph idx="3" type="body"/>
          </p:nvPr>
        </p:nvSpPr>
        <p:spPr>
          <a:xfrm>
            <a:off x="2287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6" name="Google Shape;386;p53"/>
          <p:cNvSpPr txBox="1"/>
          <p:nvPr>
            <p:ph idx="4" type="subTitle"/>
          </p:nvPr>
        </p:nvSpPr>
        <p:spPr>
          <a:xfrm>
            <a:off x="2431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7" name="Google Shape;387;p53"/>
          <p:cNvSpPr txBox="1"/>
          <p:nvPr>
            <p:ph idx="5" type="body"/>
          </p:nvPr>
        </p:nvSpPr>
        <p:spPr>
          <a:xfrm>
            <a:off x="2431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8" name="Google Shape;388;p53"/>
          <p:cNvSpPr txBox="1"/>
          <p:nvPr>
            <p:ph idx="6" type="subTitle"/>
          </p:nvPr>
        </p:nvSpPr>
        <p:spPr>
          <a:xfrm>
            <a:off x="4633725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9" name="Google Shape;389;p53"/>
          <p:cNvSpPr txBox="1"/>
          <p:nvPr>
            <p:ph idx="7" type="body"/>
          </p:nvPr>
        </p:nvSpPr>
        <p:spPr>
          <a:xfrm>
            <a:off x="4633850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0" name="Google Shape;390;p53"/>
          <p:cNvSpPr txBox="1"/>
          <p:nvPr>
            <p:ph idx="8" type="subTitle"/>
          </p:nvPr>
        </p:nvSpPr>
        <p:spPr>
          <a:xfrm>
            <a:off x="6836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1" name="Google Shape;391;p53"/>
          <p:cNvSpPr txBox="1"/>
          <p:nvPr>
            <p:ph idx="9" type="body"/>
          </p:nvPr>
        </p:nvSpPr>
        <p:spPr>
          <a:xfrm>
            <a:off x="6836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2" name="Google Shape;392;p5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nths">
  <p:cSld name="CUSTOM_7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5" name="Google Shape;395;p54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6" name="Google Shape;396;p54"/>
          <p:cNvSpPr/>
          <p:nvPr/>
        </p:nvSpPr>
        <p:spPr>
          <a:xfrm>
            <a:off x="2286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97" name="Google Shape;397;p54"/>
          <p:cNvSpPr txBox="1"/>
          <p:nvPr>
            <p:ph idx="3" type="subTitle"/>
          </p:nvPr>
        </p:nvSpPr>
        <p:spPr>
          <a:xfrm>
            <a:off x="2846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54"/>
          <p:cNvSpPr txBox="1"/>
          <p:nvPr>
            <p:ph idx="4" type="body"/>
          </p:nvPr>
        </p:nvSpPr>
        <p:spPr>
          <a:xfrm>
            <a:off x="3251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99" name="Google Shape;399;p54"/>
          <p:cNvSpPr/>
          <p:nvPr/>
        </p:nvSpPr>
        <p:spPr>
          <a:xfrm>
            <a:off x="316515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0" name="Google Shape;400;p54"/>
          <p:cNvSpPr txBox="1"/>
          <p:nvPr>
            <p:ph idx="5" type="subTitle"/>
          </p:nvPr>
        </p:nvSpPr>
        <p:spPr>
          <a:xfrm>
            <a:off x="322120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54"/>
          <p:cNvSpPr txBox="1"/>
          <p:nvPr>
            <p:ph idx="6" type="body"/>
          </p:nvPr>
        </p:nvSpPr>
        <p:spPr>
          <a:xfrm>
            <a:off x="326170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2" name="Google Shape;402;p54"/>
          <p:cNvSpPr/>
          <p:nvPr/>
        </p:nvSpPr>
        <p:spPr>
          <a:xfrm>
            <a:off x="61017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3" name="Google Shape;403;p54"/>
          <p:cNvSpPr txBox="1"/>
          <p:nvPr>
            <p:ph idx="7" type="subTitle"/>
          </p:nvPr>
        </p:nvSpPr>
        <p:spPr>
          <a:xfrm>
            <a:off x="61577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54"/>
          <p:cNvSpPr txBox="1"/>
          <p:nvPr>
            <p:ph idx="8" type="body"/>
          </p:nvPr>
        </p:nvSpPr>
        <p:spPr>
          <a:xfrm>
            <a:off x="61982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05" name="Google Shape;405;p5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links">
  <p:cSld name="CUSTOM_8">
    <p:bg>
      <p:bgPr>
        <a:solidFill>
          <a:schemeClr val="dk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5"/>
          <p:cNvSpPr/>
          <p:nvPr/>
        </p:nvSpPr>
        <p:spPr>
          <a:xfrm>
            <a:off x="4633600" y="223500"/>
            <a:ext cx="4281900" cy="2002800"/>
          </a:xfrm>
          <a:prstGeom prst="roundRect">
            <a:avLst>
              <a:gd fmla="val 127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08" name="Google Shape;408;p55"/>
          <p:cNvSpPr txBox="1"/>
          <p:nvPr/>
        </p:nvSpPr>
        <p:spPr>
          <a:xfrm>
            <a:off x="3286470" y="3339550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409" name="Google Shape;409;p55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0" name="Google Shape;410;p55"/>
          <p:cNvSpPr txBox="1"/>
          <p:nvPr>
            <p:ph idx="2" type="subTitle"/>
          </p:nvPr>
        </p:nvSpPr>
        <p:spPr>
          <a:xfrm>
            <a:off x="5367775" y="3723400"/>
            <a:ext cx="35478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55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12" name="Google Shape;412;p55"/>
          <p:cNvSpPr txBox="1"/>
          <p:nvPr>
            <p:ph idx="3" type="subTitle"/>
          </p:nvPr>
        </p:nvSpPr>
        <p:spPr>
          <a:xfrm>
            <a:off x="427825" y="396875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3" name="Google Shape;413;p55"/>
          <p:cNvSpPr txBox="1"/>
          <p:nvPr>
            <p:ph idx="4" type="subTitle"/>
          </p:nvPr>
        </p:nvSpPr>
        <p:spPr>
          <a:xfrm>
            <a:off x="427853" y="1124562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4" name="Google Shape;414;p55"/>
          <p:cNvSpPr txBox="1"/>
          <p:nvPr>
            <p:ph idx="5" type="subTitle"/>
          </p:nvPr>
        </p:nvSpPr>
        <p:spPr>
          <a:xfrm>
            <a:off x="427853" y="1852223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55"/>
          <p:cNvSpPr txBox="1"/>
          <p:nvPr>
            <p:ph idx="6" type="subTitle"/>
          </p:nvPr>
        </p:nvSpPr>
        <p:spPr>
          <a:xfrm>
            <a:off x="427853" y="2595897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55"/>
          <p:cNvSpPr txBox="1"/>
          <p:nvPr>
            <p:ph idx="7" type="subTitle"/>
          </p:nvPr>
        </p:nvSpPr>
        <p:spPr>
          <a:xfrm>
            <a:off x="4822775" y="289375"/>
            <a:ext cx="3906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" name="Google Shape;417;p55"/>
          <p:cNvSpPr txBox="1"/>
          <p:nvPr>
            <p:ph idx="8" type="body"/>
          </p:nvPr>
        </p:nvSpPr>
        <p:spPr>
          <a:xfrm>
            <a:off x="4844650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8" name="Google Shape;418;p55"/>
          <p:cNvSpPr txBox="1"/>
          <p:nvPr>
            <p:ph idx="9" type="body"/>
          </p:nvPr>
        </p:nvSpPr>
        <p:spPr>
          <a:xfrm>
            <a:off x="6225688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9" name="Google Shape;419;p55"/>
          <p:cNvSpPr txBox="1"/>
          <p:nvPr>
            <p:ph idx="13" type="body"/>
          </p:nvPr>
        </p:nvSpPr>
        <p:spPr>
          <a:xfrm>
            <a:off x="7606725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5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oint">
  <p:cSld name="CUSTOM_9">
    <p:bg>
      <p:bgPr>
        <a:solidFill>
          <a:schemeClr val="dk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6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23" name="Google Shape;423;p56"/>
          <p:cNvSpPr txBox="1"/>
          <p:nvPr>
            <p:ph idx="1" type="subTitle"/>
          </p:nvPr>
        </p:nvSpPr>
        <p:spPr>
          <a:xfrm>
            <a:off x="529450" y="419650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6"/>
          <p:cNvSpPr txBox="1"/>
          <p:nvPr>
            <p:ph idx="2" type="body"/>
          </p:nvPr>
        </p:nvSpPr>
        <p:spPr>
          <a:xfrm>
            <a:off x="529510" y="71652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5" name="Google Shape;425;p56"/>
          <p:cNvSpPr txBox="1"/>
          <p:nvPr>
            <p:ph type="title"/>
          </p:nvPr>
        </p:nvSpPr>
        <p:spPr>
          <a:xfrm>
            <a:off x="393725" y="3932625"/>
            <a:ext cx="4037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6" name="Google Shape;426;p56"/>
          <p:cNvSpPr txBox="1"/>
          <p:nvPr>
            <p:ph idx="3" type="subTitle"/>
          </p:nvPr>
        </p:nvSpPr>
        <p:spPr>
          <a:xfrm>
            <a:off x="529480" y="1247253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7" name="Google Shape;427;p56"/>
          <p:cNvSpPr txBox="1"/>
          <p:nvPr>
            <p:ph idx="4" type="body"/>
          </p:nvPr>
        </p:nvSpPr>
        <p:spPr>
          <a:xfrm>
            <a:off x="529540" y="1544130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28" name="Google Shape;428;p56"/>
          <p:cNvSpPr txBox="1"/>
          <p:nvPr>
            <p:ph idx="5" type="subTitle"/>
          </p:nvPr>
        </p:nvSpPr>
        <p:spPr>
          <a:xfrm>
            <a:off x="529480" y="2153577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56"/>
          <p:cNvSpPr txBox="1"/>
          <p:nvPr>
            <p:ph idx="6" type="body"/>
          </p:nvPr>
        </p:nvSpPr>
        <p:spPr>
          <a:xfrm>
            <a:off x="529540" y="245044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0" name="Google Shape;430;p56"/>
          <p:cNvSpPr txBox="1"/>
          <p:nvPr>
            <p:ph idx="7" type="subTitle"/>
          </p:nvPr>
        </p:nvSpPr>
        <p:spPr>
          <a:xfrm>
            <a:off x="529480" y="3059905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6"/>
          <p:cNvSpPr txBox="1"/>
          <p:nvPr>
            <p:ph idx="8" type="body"/>
          </p:nvPr>
        </p:nvSpPr>
        <p:spPr>
          <a:xfrm>
            <a:off x="529540" y="3356775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2" name="Google Shape;432;p56"/>
          <p:cNvSpPr/>
          <p:nvPr>
            <p:ph idx="9" type="pic"/>
          </p:nvPr>
        </p:nvSpPr>
        <p:spPr>
          <a:xfrm>
            <a:off x="4633600" y="223500"/>
            <a:ext cx="4280700" cy="4483800"/>
          </a:xfrm>
          <a:prstGeom prst="roundRect">
            <a:avLst>
              <a:gd fmla="val 5546" name="adj"/>
            </a:avLst>
          </a:prstGeom>
          <a:noFill/>
          <a:ln>
            <a:noFill/>
          </a:ln>
        </p:spPr>
      </p:sp>
      <p:sp>
        <p:nvSpPr>
          <p:cNvPr id="433" name="Google Shape;433;p56"/>
          <p:cNvSpPr txBox="1"/>
          <p:nvPr>
            <p:ph idx="1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4" name="Google Shape;434;p56"/>
          <p:cNvSpPr txBox="1"/>
          <p:nvPr>
            <p:ph idx="14" type="subTitle"/>
          </p:nvPr>
        </p:nvSpPr>
        <p:spPr>
          <a:xfrm>
            <a:off x="4771050" y="3371675"/>
            <a:ext cx="3885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56"/>
          <p:cNvSpPr txBox="1"/>
          <p:nvPr>
            <p:ph idx="15" type="body"/>
          </p:nvPr>
        </p:nvSpPr>
        <p:spPr>
          <a:xfrm>
            <a:off x="4771050" y="3944875"/>
            <a:ext cx="3970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36" name="Google Shape;436;p5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39" name="Google Shape;439;p5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0" name="Google Shape;440;p57"/>
          <p:cNvSpPr/>
          <p:nvPr>
            <p:ph idx="2" type="pic"/>
          </p:nvPr>
        </p:nvSpPr>
        <p:spPr>
          <a:xfrm>
            <a:off x="71872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1" name="Google Shape;441;p57"/>
          <p:cNvSpPr/>
          <p:nvPr>
            <p:ph idx="3" type="pic"/>
          </p:nvPr>
        </p:nvSpPr>
        <p:spPr>
          <a:xfrm>
            <a:off x="54671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2" name="Google Shape;442;p57"/>
          <p:cNvSpPr/>
          <p:nvPr>
            <p:ph idx="4" type="pic"/>
          </p:nvPr>
        </p:nvSpPr>
        <p:spPr>
          <a:xfrm>
            <a:off x="37470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43" name="Google Shape;443;p57"/>
          <p:cNvSpPr txBox="1"/>
          <p:nvPr>
            <p:ph idx="5" type="subTitle"/>
          </p:nvPr>
        </p:nvSpPr>
        <p:spPr>
          <a:xfrm>
            <a:off x="37470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57"/>
          <p:cNvSpPr txBox="1"/>
          <p:nvPr>
            <p:ph idx="6" type="subTitle"/>
          </p:nvPr>
        </p:nvSpPr>
        <p:spPr>
          <a:xfrm>
            <a:off x="54671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57"/>
          <p:cNvSpPr txBox="1"/>
          <p:nvPr>
            <p:ph idx="7" type="subTitle"/>
          </p:nvPr>
        </p:nvSpPr>
        <p:spPr>
          <a:xfrm>
            <a:off x="71872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7"/>
          <p:cNvSpPr txBox="1"/>
          <p:nvPr>
            <p:ph idx="8" type="body"/>
          </p:nvPr>
        </p:nvSpPr>
        <p:spPr>
          <a:xfrm>
            <a:off x="37470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7" name="Google Shape;447;p57"/>
          <p:cNvSpPr txBox="1"/>
          <p:nvPr>
            <p:ph idx="9" type="body"/>
          </p:nvPr>
        </p:nvSpPr>
        <p:spPr>
          <a:xfrm>
            <a:off x="54671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8" name="Google Shape;448;p57"/>
          <p:cNvSpPr txBox="1"/>
          <p:nvPr>
            <p:ph idx="13" type="body"/>
          </p:nvPr>
        </p:nvSpPr>
        <p:spPr>
          <a:xfrm>
            <a:off x="71872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49" name="Google Shape;449;p57"/>
          <p:cNvSpPr txBox="1"/>
          <p:nvPr>
            <p:ph type="title"/>
          </p:nvPr>
        </p:nvSpPr>
        <p:spPr>
          <a:xfrm>
            <a:off x="396875" y="3950225"/>
            <a:ext cx="3197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0" name="Google Shape;450;p57"/>
          <p:cNvSpPr txBox="1"/>
          <p:nvPr>
            <p:ph idx="14" type="body"/>
          </p:nvPr>
        </p:nvSpPr>
        <p:spPr>
          <a:xfrm>
            <a:off x="396875" y="620025"/>
            <a:ext cx="29367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1" name="Google Shape;451;p57"/>
          <p:cNvSpPr txBox="1"/>
          <p:nvPr>
            <p:ph idx="15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2" name="Google Shape;452;p5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ojis">
  <p:cSld name="CUSTOM">
    <p:bg>
      <p:bgPr>
        <a:solidFill>
          <a:schemeClr val="dk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223500"/>
            <a:ext cx="86868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47900" y="3457700"/>
            <a:ext cx="86868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29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watch?v=ycwE73o-8Y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amazon.com/EPLZON-Converter-Bi-Directional-Compatible-Raspberry/dp/B09R1QG957" TargetMode="External"/><Relationship Id="rId4" Type="http://schemas.openxmlformats.org/officeDocument/2006/relationships/hyperlink" Target="https://www.amazon.com/MPU-6050-MPU6050-Accelerometer-Gyroscope-Converter/dp/B09Q2SGF3R" TargetMode="External"/><Relationship Id="rId5" Type="http://schemas.openxmlformats.org/officeDocument/2006/relationships/hyperlink" Target="https://www.amazon.com/EnergyQC-Portable-Ultra-Compact-Compatible-More-Black/dp/B09Z6T7FQ8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nvensense.tdk.com/wp-content/uploads/2015/02/MPU-6000-Datasheet1.pdf" TargetMode="External"/><Relationship Id="rId4" Type="http://schemas.openxmlformats.org/officeDocument/2006/relationships/hyperlink" Target="https://www.digikey.com/en/htmldatasheets/production/196075/0/0/1/txs0108epwr" TargetMode="External"/><Relationship Id="rId5" Type="http://schemas.openxmlformats.org/officeDocument/2006/relationships/hyperlink" Target="https://www.digikey.com/htmldatasheets/production/2371852/0/0/1/ws2812b-led.html?gclsrc=aw.ds&amp;&amp;utm_adgroup=xGeneral&amp;utm_source=google&amp;utm_medium=cpc&amp;utm_campaign=Dynamic%20Search_EN_Product&amp;utm_term=&amp;utm_content=xGeneral&amp;utm_id=go_cmp-120565755_adg-7526266635_ad-398891859094_dsa-19959388920_dev-c_ext-_prd-_sig-Cj0KCQiAoJC-BhCSARIsAPhdfSh_j0Vf4T5okhv3wosD7Y0CxYhuCVlwoh6u6arbclJizTClgeZ6XmcaAhafEALw_wcB&amp;gad_source=1&amp;gclid=Cj0KCQiAoJC-BhCSARIsAPhdfSh_j0Vf4T5okhv3wosD7Y0CxYhuCVlwoh6u6arbclJizTClgeZ6XmcaAhafEALw_wcB&amp;gclsrc=aw.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9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EDES 301</a:t>
            </a:r>
            <a:endParaRPr sz="68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800"/>
              <a:t>Project Proposal</a:t>
            </a:r>
            <a:endParaRPr sz="6800"/>
          </a:p>
        </p:txBody>
      </p:sp>
      <p:sp>
        <p:nvSpPr>
          <p:cNvPr id="460" name="Google Shape;460;p59"/>
          <p:cNvSpPr txBox="1"/>
          <p:nvPr>
            <p:ph idx="1" type="body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Hailey Adams</a:t>
            </a:r>
            <a:endParaRPr/>
          </a:p>
        </p:txBody>
      </p:sp>
      <p:sp>
        <p:nvSpPr>
          <p:cNvPr id="461" name="Google Shape;461;p59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March 2, 2025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3" name="Google Shape;463;p59"/>
          <p:cNvSpPr txBox="1"/>
          <p:nvPr>
            <p:ph idx="1" type="body"/>
          </p:nvPr>
        </p:nvSpPr>
        <p:spPr>
          <a:xfrm>
            <a:off x="3037500" y="2858600"/>
            <a:ext cx="30690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LIGHTSABER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0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469" name="Google Shape;469;p60"/>
          <p:cNvSpPr txBox="1"/>
          <p:nvPr>
            <p:ph type="title"/>
          </p:nvPr>
        </p:nvSpPr>
        <p:spPr>
          <a:xfrm>
            <a:off x="393700" y="3932625"/>
            <a:ext cx="3902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Previous Attempts</a:t>
            </a:r>
            <a:endParaRPr sz="3400"/>
          </a:p>
        </p:txBody>
      </p:sp>
      <p:sp>
        <p:nvSpPr>
          <p:cNvPr id="470" name="Google Shape;470;p60"/>
          <p:cNvSpPr txBox="1"/>
          <p:nvPr>
            <p:ph idx="2" type="body"/>
          </p:nvPr>
        </p:nvSpPr>
        <p:spPr>
          <a:xfrm>
            <a:off x="426550" y="396875"/>
            <a:ext cx="38364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EDES 301 Replica Lightsaber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https://www.hackster.io/lm65/edes-301-replica-lightsaber-62714d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EDES301 Lightsaber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https://www.hackster.io/mustafa-latif/edes301-lightsaber-2d389d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71" name="Google Shape;471;p60"/>
          <p:cNvSpPr txBox="1"/>
          <p:nvPr>
            <p:ph idx="3" type="title"/>
          </p:nvPr>
        </p:nvSpPr>
        <p:spPr>
          <a:xfrm>
            <a:off x="4798700" y="3932625"/>
            <a:ext cx="38364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Current Features</a:t>
            </a:r>
            <a:endParaRPr sz="3400"/>
          </a:p>
        </p:txBody>
      </p:sp>
      <p:sp>
        <p:nvSpPr>
          <p:cNvPr id="472" name="Google Shape;472;p60"/>
          <p:cNvSpPr txBox="1"/>
          <p:nvPr>
            <p:ph idx="4" type="body"/>
          </p:nvPr>
        </p:nvSpPr>
        <p:spPr>
          <a:xfrm>
            <a:off x="4827125" y="409650"/>
            <a:ext cx="38364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Animated Activation / ON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turns on bottom to top when button is pressed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Color Options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Can flip through several colors by </a:t>
            </a:r>
            <a:r>
              <a:rPr lang="en"/>
              <a:t>pressing</a:t>
            </a:r>
            <a:r>
              <a:rPr lang="en"/>
              <a:t> a button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"/>
              <a:t>Animated Deactivation / OFF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Light turns off top to bottom when button is pressed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0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4" name="Google Shape;474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11" y="1143600"/>
            <a:ext cx="2273625" cy="86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5963" y="2813912"/>
            <a:ext cx="1597576" cy="10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idx="1" type="body"/>
          </p:nvPr>
        </p:nvSpPr>
        <p:spPr>
          <a:xfrm>
            <a:off x="228600" y="223500"/>
            <a:ext cx="4280700" cy="234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 have been a huge fan of Star Wars since I was a child. My keys have a </a:t>
            </a:r>
            <a:r>
              <a:rPr lang="en"/>
              <a:t>millennium</a:t>
            </a:r>
            <a:r>
              <a:rPr lang="en"/>
              <a:t> falcon on them and I have a Star Wars Poster in my room. Making a lightsaber in this class </a:t>
            </a:r>
            <a:r>
              <a:rPr lang="en"/>
              <a:t>would just be so cool.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My improvements would mainly be software and deal with the power issue faced by both projects on previous slide.</a:t>
            </a:r>
            <a:endParaRPr/>
          </a:p>
        </p:txBody>
      </p:sp>
      <p:sp>
        <p:nvSpPr>
          <p:cNvPr id="481" name="Google Shape;481;p61"/>
          <p:cNvSpPr txBox="1"/>
          <p:nvPr>
            <p:ph idx="4294967295" type="body"/>
          </p:nvPr>
        </p:nvSpPr>
        <p:spPr>
          <a:xfrm>
            <a:off x="5993850" y="4707300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482" name="Google Shape;482;p61"/>
          <p:cNvSpPr txBox="1"/>
          <p:nvPr>
            <p:ph idx="3" type="subTitle"/>
          </p:nvPr>
        </p:nvSpPr>
        <p:spPr>
          <a:xfrm>
            <a:off x="235025" y="3723400"/>
            <a:ext cx="41646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Improvements</a:t>
            </a:r>
            <a:endParaRPr/>
          </a:p>
        </p:txBody>
      </p:sp>
      <p:sp>
        <p:nvSpPr>
          <p:cNvPr id="483" name="Google Shape;483;p61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Flash White with Contact</a:t>
            </a:r>
            <a:endParaRPr/>
          </a:p>
        </p:txBody>
      </p:sp>
      <p:sp>
        <p:nvSpPr>
          <p:cNvPr id="484" name="Google Shape;484;p61"/>
          <p:cNvSpPr txBox="1"/>
          <p:nvPr>
            <p:ph idx="5" type="body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When the lightsaber hits something, it should flash white</a:t>
            </a:r>
            <a:endParaRPr/>
          </a:p>
        </p:txBody>
      </p:sp>
      <p:sp>
        <p:nvSpPr>
          <p:cNvPr id="485" name="Google Shape;485;p61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3. Flicker when Moving/Swinging</a:t>
            </a:r>
            <a:endParaRPr/>
          </a:p>
        </p:txBody>
      </p:sp>
      <p:sp>
        <p:nvSpPr>
          <p:cNvPr id="486" name="Google Shape;486;p61"/>
          <p:cNvSpPr txBox="1"/>
          <p:nvPr>
            <p:ph idx="7" type="body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Lightsaber is swung, part of lights should flicker</a:t>
            </a:r>
            <a:endParaRPr/>
          </a:p>
        </p:txBody>
      </p:sp>
      <p:sp>
        <p:nvSpPr>
          <p:cNvPr id="487" name="Google Shape;487;p61"/>
          <p:cNvSpPr txBox="1"/>
          <p:nvPr>
            <p:ph idx="15" type="subTitle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Integrate more LED strands</a:t>
            </a:r>
            <a:endParaRPr/>
          </a:p>
        </p:txBody>
      </p:sp>
      <p:sp>
        <p:nvSpPr>
          <p:cNvPr id="488" name="Google Shape;488;p61"/>
          <p:cNvSpPr txBox="1"/>
          <p:nvPr>
            <p:ph idx="16" type="body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make the L</a:t>
            </a:r>
            <a:r>
              <a:rPr lang="en"/>
              <a:t>ightsaber</a:t>
            </a:r>
            <a:r>
              <a:rPr lang="en"/>
              <a:t> brighter </a:t>
            </a:r>
            <a:endParaRPr/>
          </a:p>
        </p:txBody>
      </p:sp>
      <p:sp>
        <p:nvSpPr>
          <p:cNvPr id="489" name="Google Shape;489;p61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61"/>
          <p:cNvSpPr txBox="1"/>
          <p:nvPr>
            <p:ph idx="7" type="body"/>
          </p:nvPr>
        </p:nvSpPr>
        <p:spPr>
          <a:xfrm>
            <a:off x="4911588" y="3909282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https://www.youtube.com/watch?v=ycwE73o-8YE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91" name="Google Shape;491;p61"/>
          <p:cNvSpPr txBox="1"/>
          <p:nvPr>
            <p:ph idx="6" type="subTitle"/>
          </p:nvPr>
        </p:nvSpPr>
        <p:spPr>
          <a:xfrm>
            <a:off x="4849500" y="3578462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Inspiration: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2"/>
          <p:cNvSpPr txBox="1"/>
          <p:nvPr>
            <p:ph type="title"/>
          </p:nvPr>
        </p:nvSpPr>
        <p:spPr>
          <a:xfrm>
            <a:off x="113350" y="65050"/>
            <a:ext cx="90405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System</a:t>
            </a:r>
            <a:r>
              <a:rPr lang="en" sz="5300"/>
              <a:t> Block Diagram</a:t>
            </a:r>
            <a:endParaRPr sz="5300"/>
          </a:p>
        </p:txBody>
      </p:sp>
      <p:sp>
        <p:nvSpPr>
          <p:cNvPr id="497" name="Google Shape;497;p62"/>
          <p:cNvSpPr/>
          <p:nvPr/>
        </p:nvSpPr>
        <p:spPr>
          <a:xfrm>
            <a:off x="2917400" y="1479250"/>
            <a:ext cx="2069100" cy="262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8" name="Google Shape;498;p62"/>
          <p:cNvSpPr/>
          <p:nvPr/>
        </p:nvSpPr>
        <p:spPr>
          <a:xfrm>
            <a:off x="962446" y="2359900"/>
            <a:ext cx="1395000" cy="863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9" name="Google Shape;499;p62"/>
          <p:cNvSpPr txBox="1"/>
          <p:nvPr>
            <p:ph idx="3" type="body"/>
          </p:nvPr>
        </p:nvSpPr>
        <p:spPr>
          <a:xfrm>
            <a:off x="3235850" y="2467150"/>
            <a:ext cx="1432200" cy="4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Pocket Beagle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(OSD335x-SM SiP)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00" name="Google Shape;500;p62"/>
          <p:cNvSpPr txBox="1"/>
          <p:nvPr>
            <p:ph idx="3" type="body"/>
          </p:nvPr>
        </p:nvSpPr>
        <p:spPr>
          <a:xfrm>
            <a:off x="4446250" y="1790925"/>
            <a:ext cx="540300" cy="3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GPIO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62"/>
          <p:cNvSpPr txBox="1"/>
          <p:nvPr>
            <p:ph idx="3" type="body"/>
          </p:nvPr>
        </p:nvSpPr>
        <p:spPr>
          <a:xfrm>
            <a:off x="4446250" y="3189300"/>
            <a:ext cx="540300" cy="3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I2C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2" name="Google Shape;502;p62"/>
          <p:cNvSpPr/>
          <p:nvPr/>
        </p:nvSpPr>
        <p:spPr>
          <a:xfrm>
            <a:off x="5571225" y="3108600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3" name="Google Shape;503;p62"/>
          <p:cNvSpPr txBox="1"/>
          <p:nvPr>
            <p:ph idx="3" type="body"/>
          </p:nvPr>
        </p:nvSpPr>
        <p:spPr>
          <a:xfrm>
            <a:off x="5552625" y="315615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Motion Sensor (MPU-6050)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62"/>
          <p:cNvSpPr/>
          <p:nvPr/>
        </p:nvSpPr>
        <p:spPr>
          <a:xfrm>
            <a:off x="5546487" y="1685213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5" name="Google Shape;505;p62"/>
          <p:cNvSpPr txBox="1"/>
          <p:nvPr>
            <p:ph idx="3" type="body"/>
          </p:nvPr>
        </p:nvSpPr>
        <p:spPr>
          <a:xfrm>
            <a:off x="5527887" y="1732763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Level Shifter (MAX98357)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62"/>
          <p:cNvSpPr/>
          <p:nvPr/>
        </p:nvSpPr>
        <p:spPr>
          <a:xfrm>
            <a:off x="7490013" y="1679075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7" name="Google Shape;507;p62"/>
          <p:cNvSpPr txBox="1"/>
          <p:nvPr>
            <p:ph idx="3" type="body"/>
          </p:nvPr>
        </p:nvSpPr>
        <p:spPr>
          <a:xfrm>
            <a:off x="7471413" y="1726625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LED (WS2812B)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8" name="Google Shape;508;p62"/>
          <p:cNvSpPr txBox="1"/>
          <p:nvPr>
            <p:ph idx="3" type="body"/>
          </p:nvPr>
        </p:nvSpPr>
        <p:spPr>
          <a:xfrm>
            <a:off x="943846" y="260620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5V Portable USB Battery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09" name="Google Shape;509;p62"/>
          <p:cNvCxnSpPr/>
          <p:nvPr/>
        </p:nvCxnSpPr>
        <p:spPr>
          <a:xfrm>
            <a:off x="5012925" y="1942425"/>
            <a:ext cx="507000" cy="1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62"/>
          <p:cNvCxnSpPr/>
          <p:nvPr/>
        </p:nvCxnSpPr>
        <p:spPr>
          <a:xfrm>
            <a:off x="6966399" y="1942425"/>
            <a:ext cx="507000" cy="1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1" name="Google Shape;511;p62"/>
          <p:cNvCxnSpPr/>
          <p:nvPr/>
        </p:nvCxnSpPr>
        <p:spPr>
          <a:xfrm flipH="1" rot="10800000">
            <a:off x="5118262" y="3341900"/>
            <a:ext cx="408000" cy="6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2" name="Google Shape;512;p62"/>
          <p:cNvSpPr/>
          <p:nvPr/>
        </p:nvSpPr>
        <p:spPr>
          <a:xfrm>
            <a:off x="5538862" y="2338938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3" name="Google Shape;513;p62"/>
          <p:cNvSpPr txBox="1"/>
          <p:nvPr>
            <p:ph idx="3" type="body"/>
          </p:nvPr>
        </p:nvSpPr>
        <p:spPr>
          <a:xfrm>
            <a:off x="5520262" y="2386488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Small LEDs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14" name="Google Shape;514;p62"/>
          <p:cNvCxnSpPr/>
          <p:nvPr/>
        </p:nvCxnSpPr>
        <p:spPr>
          <a:xfrm>
            <a:off x="5204200" y="2593850"/>
            <a:ext cx="308100" cy="36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5" name="Google Shape;515;p62"/>
          <p:cNvCxnSpPr/>
          <p:nvPr/>
        </p:nvCxnSpPr>
        <p:spPr>
          <a:xfrm rot="10800000">
            <a:off x="5204200" y="1948838"/>
            <a:ext cx="0" cy="657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p62"/>
          <p:cNvCxnSpPr/>
          <p:nvPr/>
        </p:nvCxnSpPr>
        <p:spPr>
          <a:xfrm>
            <a:off x="2378938" y="2790850"/>
            <a:ext cx="507000" cy="1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62"/>
          <p:cNvCxnSpPr/>
          <p:nvPr/>
        </p:nvCxnSpPr>
        <p:spPr>
          <a:xfrm rot="10800000">
            <a:off x="5032600" y="3340800"/>
            <a:ext cx="330900" cy="6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62"/>
          <p:cNvSpPr txBox="1"/>
          <p:nvPr>
            <p:ph idx="3" type="body"/>
          </p:nvPr>
        </p:nvSpPr>
        <p:spPr>
          <a:xfrm>
            <a:off x="6836109" y="1732764"/>
            <a:ext cx="602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5 V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19" name="Google Shape;519;p62"/>
          <p:cNvSpPr txBox="1"/>
          <p:nvPr>
            <p:ph idx="3" type="body"/>
          </p:nvPr>
        </p:nvSpPr>
        <p:spPr>
          <a:xfrm>
            <a:off x="4863885" y="1750789"/>
            <a:ext cx="602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3.3 </a:t>
            </a:r>
            <a:r>
              <a:rPr b="1" lang="en" sz="800">
                <a:solidFill>
                  <a:srgbClr val="FFFFFF"/>
                </a:solidFill>
              </a:rPr>
              <a:t>V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20" name="Google Shape;520;p62"/>
          <p:cNvSpPr txBox="1"/>
          <p:nvPr>
            <p:ph idx="3" type="body"/>
          </p:nvPr>
        </p:nvSpPr>
        <p:spPr>
          <a:xfrm>
            <a:off x="4965084" y="3070903"/>
            <a:ext cx="602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1.8</a:t>
            </a:r>
            <a:r>
              <a:rPr b="1" lang="en" sz="800">
                <a:solidFill>
                  <a:srgbClr val="FFFFFF"/>
                </a:solidFill>
              </a:rPr>
              <a:t> V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21" name="Google Shape;521;p62"/>
          <p:cNvSpPr txBox="1"/>
          <p:nvPr>
            <p:ph idx="3" type="body"/>
          </p:nvPr>
        </p:nvSpPr>
        <p:spPr>
          <a:xfrm>
            <a:off x="2256708" y="2580169"/>
            <a:ext cx="602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5 V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22" name="Google Shape;522;p62"/>
          <p:cNvSpPr txBox="1"/>
          <p:nvPr>
            <p:ph idx="3" type="body"/>
          </p:nvPr>
        </p:nvSpPr>
        <p:spPr>
          <a:xfrm>
            <a:off x="425184" y="4423275"/>
            <a:ext cx="17163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Note: Having a lot of trouble </a:t>
            </a:r>
            <a:r>
              <a:rPr b="1" lang="en" sz="800">
                <a:solidFill>
                  <a:srgbClr val="FFFFFF"/>
                </a:solidFill>
              </a:rPr>
              <a:t>finding</a:t>
            </a:r>
            <a:r>
              <a:rPr b="1" lang="en" sz="800">
                <a:solidFill>
                  <a:srgbClr val="FFFFFF"/>
                </a:solidFill>
              </a:rPr>
              <a:t> data sheets and current ratings for components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23" name="Google Shape;523;p62"/>
          <p:cNvSpPr txBox="1"/>
          <p:nvPr>
            <p:ph idx="3" type="body"/>
          </p:nvPr>
        </p:nvSpPr>
        <p:spPr>
          <a:xfrm>
            <a:off x="4986559" y="3456753"/>
            <a:ext cx="602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3.9 mA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24" name="Google Shape;524;p62"/>
          <p:cNvSpPr txBox="1"/>
          <p:nvPr>
            <p:ph idx="3" type="body"/>
          </p:nvPr>
        </p:nvSpPr>
        <p:spPr>
          <a:xfrm>
            <a:off x="5935010" y="1442839"/>
            <a:ext cx="602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50 mA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25" name="Google Shape;525;p62"/>
          <p:cNvSpPr txBox="1"/>
          <p:nvPr>
            <p:ph idx="3" type="body"/>
          </p:nvPr>
        </p:nvSpPr>
        <p:spPr>
          <a:xfrm>
            <a:off x="7800672" y="1442850"/>
            <a:ext cx="773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1 microA?</a:t>
            </a:r>
            <a:endParaRPr b="1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3"/>
          <p:cNvSpPr txBox="1"/>
          <p:nvPr>
            <p:ph type="title"/>
          </p:nvPr>
        </p:nvSpPr>
        <p:spPr>
          <a:xfrm>
            <a:off x="113350" y="65050"/>
            <a:ext cx="9040500" cy="103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Software Block Diagram</a:t>
            </a:r>
            <a:endParaRPr sz="5300"/>
          </a:p>
        </p:txBody>
      </p:sp>
      <p:sp>
        <p:nvSpPr>
          <p:cNvPr id="531" name="Google Shape;531;p63"/>
          <p:cNvSpPr/>
          <p:nvPr/>
        </p:nvSpPr>
        <p:spPr>
          <a:xfrm>
            <a:off x="502700" y="1477100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32" name="Google Shape;532;p63"/>
          <p:cNvSpPr/>
          <p:nvPr/>
        </p:nvSpPr>
        <p:spPr>
          <a:xfrm>
            <a:off x="346550" y="3787075"/>
            <a:ext cx="1395000" cy="987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33" name="Google Shape;533;p63"/>
          <p:cNvSpPr txBox="1"/>
          <p:nvPr>
            <p:ph idx="3" type="body"/>
          </p:nvPr>
        </p:nvSpPr>
        <p:spPr>
          <a:xfrm>
            <a:off x="484100" y="152465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PocketBeagle Off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34" name="Google Shape;534;p63"/>
          <p:cNvSpPr txBox="1"/>
          <p:nvPr>
            <p:ph idx="3" type="body"/>
          </p:nvPr>
        </p:nvSpPr>
        <p:spPr>
          <a:xfrm>
            <a:off x="7978500" y="2314775"/>
            <a:ext cx="540300" cy="3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GPIO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5" name="Google Shape;535;p63"/>
          <p:cNvSpPr txBox="1"/>
          <p:nvPr>
            <p:ph idx="3" type="body"/>
          </p:nvPr>
        </p:nvSpPr>
        <p:spPr>
          <a:xfrm>
            <a:off x="7978500" y="3713150"/>
            <a:ext cx="540300" cy="3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I2C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36" name="Google Shape;536;p63"/>
          <p:cNvSpPr/>
          <p:nvPr/>
        </p:nvSpPr>
        <p:spPr>
          <a:xfrm>
            <a:off x="2668300" y="1399400"/>
            <a:ext cx="1395000" cy="62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37" name="Google Shape;537;p63"/>
          <p:cNvSpPr txBox="1"/>
          <p:nvPr>
            <p:ph idx="3" type="body"/>
          </p:nvPr>
        </p:nvSpPr>
        <p:spPr>
          <a:xfrm>
            <a:off x="2649700" y="152465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PocketBeagle on Standby (S LED ON Based on last color)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38" name="Google Shape;538;p63"/>
          <p:cNvSpPr/>
          <p:nvPr/>
        </p:nvSpPr>
        <p:spPr>
          <a:xfrm>
            <a:off x="4833900" y="1477100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39" name="Google Shape;539;p63"/>
          <p:cNvSpPr txBox="1"/>
          <p:nvPr>
            <p:ph idx="3" type="body"/>
          </p:nvPr>
        </p:nvSpPr>
        <p:spPr>
          <a:xfrm>
            <a:off x="4815300" y="152465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Lightsaber ON (Animated)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0" name="Google Shape;540;p63"/>
          <p:cNvSpPr/>
          <p:nvPr/>
        </p:nvSpPr>
        <p:spPr>
          <a:xfrm>
            <a:off x="2668300" y="2571750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1" name="Google Shape;541;p63"/>
          <p:cNvSpPr txBox="1"/>
          <p:nvPr>
            <p:ph idx="3" type="body"/>
          </p:nvPr>
        </p:nvSpPr>
        <p:spPr>
          <a:xfrm>
            <a:off x="2649700" y="261930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Lightsaber OFF (Animated)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2" name="Google Shape;542;p63"/>
          <p:cNvSpPr/>
          <p:nvPr/>
        </p:nvSpPr>
        <p:spPr>
          <a:xfrm>
            <a:off x="6999500" y="1477088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3" name="Google Shape;543;p63"/>
          <p:cNvSpPr txBox="1"/>
          <p:nvPr>
            <p:ph idx="3" type="body"/>
          </p:nvPr>
        </p:nvSpPr>
        <p:spPr>
          <a:xfrm>
            <a:off x="6980900" y="1524638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Cycle Through Colors (Each Press)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4" name="Google Shape;544;p63"/>
          <p:cNvSpPr txBox="1"/>
          <p:nvPr>
            <p:ph idx="3" type="body"/>
          </p:nvPr>
        </p:nvSpPr>
        <p:spPr>
          <a:xfrm>
            <a:off x="327950" y="4095775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Note: Lightsaber stays in color it was last in even if turned off and back on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5" name="Google Shape;545;p63"/>
          <p:cNvSpPr/>
          <p:nvPr/>
        </p:nvSpPr>
        <p:spPr>
          <a:xfrm>
            <a:off x="4815300" y="2577350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6" name="Google Shape;546;p63"/>
          <p:cNvSpPr txBox="1"/>
          <p:nvPr>
            <p:ph idx="3" type="body"/>
          </p:nvPr>
        </p:nvSpPr>
        <p:spPr>
          <a:xfrm>
            <a:off x="4796700" y="262490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Motion State: Flickering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547" name="Google Shape;547;p63"/>
          <p:cNvSpPr/>
          <p:nvPr/>
        </p:nvSpPr>
        <p:spPr>
          <a:xfrm>
            <a:off x="4833888" y="3677600"/>
            <a:ext cx="1395000" cy="465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8" name="Google Shape;548;p63"/>
          <p:cNvSpPr txBox="1"/>
          <p:nvPr>
            <p:ph idx="3" type="body"/>
          </p:nvPr>
        </p:nvSpPr>
        <p:spPr>
          <a:xfrm>
            <a:off x="4815288" y="3725150"/>
            <a:ext cx="1432200" cy="37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Contact State:</a:t>
            </a:r>
            <a:r>
              <a:rPr b="1" lang="en">
                <a:solidFill>
                  <a:schemeClr val="dk1"/>
                </a:solidFill>
              </a:rPr>
              <a:t> White Flash</a:t>
            </a:r>
            <a:endParaRPr b="1">
              <a:solidFill>
                <a:schemeClr val="dk1"/>
              </a:solidFill>
            </a:endParaRPr>
          </a:p>
        </p:txBody>
      </p:sp>
      <p:cxnSp>
        <p:nvCxnSpPr>
          <p:cNvPr id="549" name="Google Shape;549;p63"/>
          <p:cNvCxnSpPr>
            <a:stCxn id="533" idx="3"/>
            <a:endCxn id="537" idx="1"/>
          </p:cNvCxnSpPr>
          <p:nvPr/>
        </p:nvCxnSpPr>
        <p:spPr>
          <a:xfrm>
            <a:off x="1916300" y="1709900"/>
            <a:ext cx="7335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0" name="Google Shape;550;p63"/>
          <p:cNvCxnSpPr/>
          <p:nvPr/>
        </p:nvCxnSpPr>
        <p:spPr>
          <a:xfrm>
            <a:off x="4072550" y="1699925"/>
            <a:ext cx="7335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1" name="Google Shape;551;p63"/>
          <p:cNvCxnSpPr/>
          <p:nvPr/>
        </p:nvCxnSpPr>
        <p:spPr>
          <a:xfrm>
            <a:off x="6238150" y="1709900"/>
            <a:ext cx="733500" cy="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2" name="Google Shape;552;p63"/>
          <p:cNvCxnSpPr>
            <a:endCxn id="545" idx="0"/>
          </p:cNvCxnSpPr>
          <p:nvPr/>
        </p:nvCxnSpPr>
        <p:spPr>
          <a:xfrm>
            <a:off x="5511000" y="1963550"/>
            <a:ext cx="1800" cy="613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3" name="Google Shape;553;p63"/>
          <p:cNvCxnSpPr/>
          <p:nvPr/>
        </p:nvCxnSpPr>
        <p:spPr>
          <a:xfrm>
            <a:off x="5523276" y="3064874"/>
            <a:ext cx="1800" cy="6138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4" name="Google Shape;554;p63"/>
          <p:cNvCxnSpPr/>
          <p:nvPr/>
        </p:nvCxnSpPr>
        <p:spPr>
          <a:xfrm flipH="1">
            <a:off x="4087200" y="1953125"/>
            <a:ext cx="746700" cy="616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5" name="Google Shape;555;p63"/>
          <p:cNvCxnSpPr/>
          <p:nvPr/>
        </p:nvCxnSpPr>
        <p:spPr>
          <a:xfrm rot="10800000">
            <a:off x="1902162" y="1967826"/>
            <a:ext cx="760800" cy="6162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6" name="Google Shape;556;p63"/>
          <p:cNvCxnSpPr/>
          <p:nvPr/>
        </p:nvCxnSpPr>
        <p:spPr>
          <a:xfrm flipH="1" rot="10800000">
            <a:off x="6258837" y="3907400"/>
            <a:ext cx="682500" cy="3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7" name="Google Shape;557;p63"/>
          <p:cNvCxnSpPr/>
          <p:nvPr/>
        </p:nvCxnSpPr>
        <p:spPr>
          <a:xfrm rot="10800000">
            <a:off x="6935174" y="2538462"/>
            <a:ext cx="7500" cy="1380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63"/>
          <p:cNvCxnSpPr/>
          <p:nvPr/>
        </p:nvCxnSpPr>
        <p:spPr>
          <a:xfrm>
            <a:off x="6235250" y="2811650"/>
            <a:ext cx="705900" cy="33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9" name="Google Shape;559;p63"/>
          <p:cNvCxnSpPr/>
          <p:nvPr/>
        </p:nvCxnSpPr>
        <p:spPr>
          <a:xfrm rot="10800000">
            <a:off x="6247700" y="1961750"/>
            <a:ext cx="691200" cy="5874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0" name="Google Shape;560;p63"/>
          <p:cNvCxnSpPr/>
          <p:nvPr/>
        </p:nvCxnSpPr>
        <p:spPr>
          <a:xfrm flipH="1" rot="10800000">
            <a:off x="6935175" y="2550787"/>
            <a:ext cx="767100" cy="9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63"/>
          <p:cNvCxnSpPr>
            <a:endCxn id="542" idx="2"/>
          </p:cNvCxnSpPr>
          <p:nvPr/>
        </p:nvCxnSpPr>
        <p:spPr>
          <a:xfrm rot="10800000">
            <a:off x="7697000" y="1942688"/>
            <a:ext cx="600" cy="621000"/>
          </a:xfrm>
          <a:prstGeom prst="straightConnector1">
            <a:avLst/>
          </a:prstGeom>
          <a:noFill/>
          <a:ln cap="flat" cmpd="sng" w="28575">
            <a:solidFill>
              <a:srgbClr val="CCCCCC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63"/>
          <p:cNvSpPr txBox="1"/>
          <p:nvPr>
            <p:ph idx="3" type="body"/>
          </p:nvPr>
        </p:nvSpPr>
        <p:spPr>
          <a:xfrm>
            <a:off x="1904834" y="1507789"/>
            <a:ext cx="6027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Press B1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3" name="Google Shape;563;p63"/>
          <p:cNvSpPr txBox="1"/>
          <p:nvPr>
            <p:ph idx="3" type="body"/>
          </p:nvPr>
        </p:nvSpPr>
        <p:spPr>
          <a:xfrm>
            <a:off x="4032797" y="1497125"/>
            <a:ext cx="6312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Hold</a:t>
            </a:r>
            <a:r>
              <a:rPr b="1" lang="en" sz="800">
                <a:solidFill>
                  <a:srgbClr val="FFFFFF"/>
                </a:solidFill>
              </a:rPr>
              <a:t> B2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4" name="Google Shape;564;p63"/>
          <p:cNvSpPr txBox="1"/>
          <p:nvPr>
            <p:ph idx="3" type="body"/>
          </p:nvPr>
        </p:nvSpPr>
        <p:spPr>
          <a:xfrm>
            <a:off x="6189272" y="1507100"/>
            <a:ext cx="6312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Press </a:t>
            </a:r>
            <a:r>
              <a:rPr b="1" lang="en" sz="800">
                <a:solidFill>
                  <a:srgbClr val="FFFFFF"/>
                </a:solidFill>
              </a:rPr>
              <a:t>B2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5" name="Google Shape;565;p63"/>
          <p:cNvSpPr txBox="1"/>
          <p:nvPr>
            <p:ph idx="3" type="body"/>
          </p:nvPr>
        </p:nvSpPr>
        <p:spPr>
          <a:xfrm>
            <a:off x="4976210" y="2099086"/>
            <a:ext cx="6312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Swing Saber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6" name="Google Shape;566;p63"/>
          <p:cNvSpPr txBox="1"/>
          <p:nvPr>
            <p:ph idx="3" type="body"/>
          </p:nvPr>
        </p:nvSpPr>
        <p:spPr>
          <a:xfrm>
            <a:off x="4957797" y="3194700"/>
            <a:ext cx="631200" cy="2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Make</a:t>
            </a:r>
            <a:endParaRPr b="1" sz="8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Contact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7" name="Google Shape;567;p63"/>
          <p:cNvSpPr txBox="1"/>
          <p:nvPr>
            <p:ph idx="3" type="body"/>
          </p:nvPr>
        </p:nvSpPr>
        <p:spPr>
          <a:xfrm rot="-2378291">
            <a:off x="4160806" y="1997859"/>
            <a:ext cx="631096" cy="202811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Hold B2</a:t>
            </a:r>
            <a:endParaRPr b="1" sz="800">
              <a:solidFill>
                <a:srgbClr val="FFFFFF"/>
              </a:solidFill>
            </a:endParaRPr>
          </a:p>
        </p:txBody>
      </p:sp>
      <p:sp>
        <p:nvSpPr>
          <p:cNvPr id="568" name="Google Shape;568;p63"/>
          <p:cNvSpPr txBox="1"/>
          <p:nvPr>
            <p:ph idx="3" type="body"/>
          </p:nvPr>
        </p:nvSpPr>
        <p:spPr>
          <a:xfrm rot="2302743">
            <a:off x="2121881" y="2156513"/>
            <a:ext cx="631059" cy="202872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rgbClr val="FFFFFF"/>
                </a:solidFill>
              </a:rPr>
              <a:t>Press B1</a:t>
            </a:r>
            <a:endParaRPr b="1" sz="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4"/>
          <p:cNvSpPr txBox="1"/>
          <p:nvPr>
            <p:ph idx="4294967295" type="title"/>
          </p:nvPr>
        </p:nvSpPr>
        <p:spPr>
          <a:xfrm>
            <a:off x="398075" y="506525"/>
            <a:ext cx="74472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500"/>
              <a:t>Parts List</a:t>
            </a:r>
            <a:endParaRPr sz="5500"/>
          </a:p>
        </p:txBody>
      </p:sp>
      <p:sp>
        <p:nvSpPr>
          <p:cNvPr id="574" name="Google Shape;574;p64"/>
          <p:cNvSpPr txBox="1"/>
          <p:nvPr>
            <p:ph idx="4294967295" type="subTitle"/>
          </p:nvPr>
        </p:nvSpPr>
        <p:spPr>
          <a:xfrm>
            <a:off x="526700" y="1569200"/>
            <a:ext cx="8071800" cy="7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u="sng"/>
              <a:t>Component</a:t>
            </a:r>
            <a:r>
              <a:rPr lang="en" sz="3200"/>
              <a:t>       </a:t>
            </a:r>
            <a:r>
              <a:rPr lang="en" sz="3200" u="sng"/>
              <a:t>EDES301 Buy?</a:t>
            </a:r>
            <a:r>
              <a:rPr lang="en" sz="3200"/>
              <a:t>             </a:t>
            </a:r>
            <a:r>
              <a:rPr lang="en" sz="3200" u="sng"/>
              <a:t>Cost</a:t>
            </a:r>
            <a:endParaRPr sz="3200" u="sng"/>
          </a:p>
        </p:txBody>
      </p:sp>
      <p:sp>
        <p:nvSpPr>
          <p:cNvPr id="575" name="Google Shape;575;p64"/>
          <p:cNvSpPr txBox="1"/>
          <p:nvPr>
            <p:ph idx="4294967295" type="body"/>
          </p:nvPr>
        </p:nvSpPr>
        <p:spPr>
          <a:xfrm>
            <a:off x="624950" y="2228225"/>
            <a:ext cx="30693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Shifter (on parts list)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LED Lights (on parts list - ASK)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IME Motion Sensor (on parts list MPU-6050)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5V battery pack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76" name="Google Shape;576;p64"/>
          <p:cNvSpPr txBox="1"/>
          <p:nvPr>
            <p:ph idx="4294967295" type="body"/>
          </p:nvPr>
        </p:nvSpPr>
        <p:spPr>
          <a:xfrm>
            <a:off x="3436500" y="2228225"/>
            <a:ext cx="4259700" cy="1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YES - 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https://www.amazon.com/EPLZON-Converter-Bi-Directional-Compatible-Raspberry/dp/B09R1QG957</a:t>
            </a:r>
            <a:r>
              <a:rPr lang="en" sz="600"/>
              <a:t>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YES - TBD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YES - 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https://www.amazon.com/MPU-6050-MPU6050-Accelerometer-Gyroscope-Converter/dp/B09Q2SGF3R</a:t>
            </a:r>
            <a:r>
              <a:rPr lang="en" sz="600"/>
              <a:t> </a:t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YES - </a:t>
            </a:r>
            <a:r>
              <a:rPr lang="en" sz="600" u="sng">
                <a:solidFill>
                  <a:schemeClr val="hlink"/>
                </a:solidFill>
                <a:hlinkClick r:id="rId5"/>
              </a:rPr>
              <a:t>https://www.amazon.com/EnergyQC-Portable-Ultra-Compact-Compatible-More-Black/dp/B09Z6T7FQ8/</a:t>
            </a:r>
            <a:r>
              <a:rPr lang="en" sz="600"/>
              <a:t> </a:t>
            </a:r>
            <a:endParaRPr sz="600"/>
          </a:p>
        </p:txBody>
      </p:sp>
      <p:sp>
        <p:nvSpPr>
          <p:cNvPr id="577" name="Google Shape;577;p64"/>
          <p:cNvSpPr txBox="1"/>
          <p:nvPr>
            <p:ph idx="4294967295" type="body"/>
          </p:nvPr>
        </p:nvSpPr>
        <p:spPr>
          <a:xfrm>
            <a:off x="7665675" y="2209775"/>
            <a:ext cx="515700" cy="16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1.60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TBD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2.10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12.99</a:t>
            </a:r>
            <a:endParaRPr/>
          </a:p>
        </p:txBody>
      </p:sp>
      <p:sp>
        <p:nvSpPr>
          <p:cNvPr id="578" name="Google Shape;578;p64"/>
          <p:cNvSpPr txBox="1"/>
          <p:nvPr>
            <p:ph idx="4294967295" type="body"/>
          </p:nvPr>
        </p:nvSpPr>
        <p:spPr>
          <a:xfrm>
            <a:off x="660725" y="3645025"/>
            <a:ext cx="3069300" cy="6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Questions: Is the </a:t>
            </a:r>
            <a:r>
              <a:rPr lang="en"/>
              <a:t>motion</a:t>
            </a:r>
            <a:r>
              <a:rPr lang="en"/>
              <a:t> sensor </a:t>
            </a:r>
            <a:r>
              <a:rPr lang="en"/>
              <a:t>sufficient to sense swinging of blade? I can’t find voltage requirements for IME Component.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5"/>
          <p:cNvSpPr txBox="1"/>
          <p:nvPr>
            <p:ph idx="4294967295" type="body"/>
          </p:nvPr>
        </p:nvSpPr>
        <p:spPr>
          <a:xfrm>
            <a:off x="5993850" y="4707425"/>
            <a:ext cx="29217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#</a:t>
            </a:r>
            <a:endParaRPr/>
          </a:p>
        </p:txBody>
      </p:sp>
      <p:sp>
        <p:nvSpPr>
          <p:cNvPr id="584" name="Google Shape;584;p65"/>
          <p:cNvSpPr txBox="1"/>
          <p:nvPr>
            <p:ph idx="2" type="body"/>
          </p:nvPr>
        </p:nvSpPr>
        <p:spPr>
          <a:xfrm>
            <a:off x="396725" y="620025"/>
            <a:ext cx="8299800" cy="3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Sheets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IMU: chrome-extension://efaidnbmnnnibpcajpcglclefindmkaj/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https://invensense.tdk.com/wp-content/uploads/2015/02/MPU-6000-Datasheet1.pdf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Level Shifter: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https://www.digikey.com/en/htmldatasheets/production/196075/0/0/1/txs0108epwr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LED: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hlinkClick r:id="rId5"/>
              </a:rPr>
              <a:t>https://www.digikey.com/htmldatasheets/production/2371852/0/0/1/ws2812b-led.html?gclsrc=aw.ds&amp;&amp;utm_adgroup=xGeneral&amp;utm_source=google&amp;utm_medium=cpc&amp;utm_campaign=Dynamic%20Search_EN_Product&amp;utm_term=&amp;utm_content=xGeneral&amp;utm_id=go_cmp-120565755_adg-7526266635_ad-398891859094_dsa-19959388920_dev-c_ext-_prd-_sig-Cj0KCQiAoJC-BhCSARIsAPhdfSh_j0Vf4T5okhv3wosD7Y0CxYhuCVlwoh6u6arbclJizTClgeZ6XmcaAhafEALw_wcB&amp;gad_source=1&amp;gclid=Cj0KCQiAoJC-BhCSARIsAPhdfSh_j0Vf4T5okhv3wosD7Y0CxYhuCVlwoh6u6arbclJizTClgeZ6XmcaAhafEALw_wcB&amp;gclsrc=aw.ds</a:t>
            </a:r>
            <a:r>
              <a:rPr lang="en" sz="1000"/>
              <a:t> </a:t>
            </a:r>
            <a:endParaRPr sz="1000"/>
          </a:p>
        </p:txBody>
      </p:sp>
      <p:sp>
        <p:nvSpPr>
          <p:cNvPr id="585" name="Google Shape;585;p65"/>
          <p:cNvSpPr txBox="1"/>
          <p:nvPr>
            <p:ph idx="4294967295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