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8"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144" y="4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6F7C8F-A052-4CBA-BA10-A1E234DBB29C}" type="doc">
      <dgm:prSet loTypeId="urn:microsoft.com/office/officeart/2005/8/layout/vList2" loCatId="list" qsTypeId="urn:microsoft.com/office/officeart/2005/8/quickstyle/simple1" qsCatId="simple" csTypeId="urn:microsoft.com/office/officeart/2005/8/colors/accent3_2" csCatId="accent3"/>
      <dgm:spPr/>
      <dgm:t>
        <a:bodyPr/>
        <a:lstStyle/>
        <a:p>
          <a:endParaRPr lang="en-US"/>
        </a:p>
      </dgm:t>
    </dgm:pt>
    <dgm:pt modelId="{31D1C115-DD8D-4C0B-B109-BB4CC612B570}">
      <dgm:prSet/>
      <dgm:spPr/>
      <dgm:t>
        <a:bodyPr/>
        <a:lstStyle/>
        <a:p>
          <a:r>
            <a:rPr lang="en-US"/>
            <a:t>Its small size makes it convenient for on-the-go music creation.</a:t>
          </a:r>
        </a:p>
      </dgm:t>
    </dgm:pt>
    <dgm:pt modelId="{CB3DDFF8-22EE-4E3E-8D05-843CBE5884D7}" type="parTrans" cxnId="{E24E6A49-CC76-4416-8F11-F9F6F2992CD2}">
      <dgm:prSet/>
      <dgm:spPr/>
      <dgm:t>
        <a:bodyPr/>
        <a:lstStyle/>
        <a:p>
          <a:endParaRPr lang="en-US"/>
        </a:p>
      </dgm:t>
    </dgm:pt>
    <dgm:pt modelId="{3F5889EA-5CDF-46FA-A0CC-1BBF59904CE6}" type="sibTrans" cxnId="{E24E6A49-CC76-4416-8F11-F9F6F2992CD2}">
      <dgm:prSet/>
      <dgm:spPr/>
      <dgm:t>
        <a:bodyPr/>
        <a:lstStyle/>
        <a:p>
          <a:endParaRPr lang="en-US"/>
        </a:p>
      </dgm:t>
    </dgm:pt>
    <dgm:pt modelId="{7EE1862E-51CA-418F-A287-94A6804E1C2B}">
      <dgm:prSet/>
      <dgm:spPr/>
      <dgm:t>
        <a:bodyPr/>
        <a:lstStyle/>
        <a:p>
          <a:r>
            <a:rPr lang="en-US"/>
            <a:t>Musicians can use it to jot down musical ideas wherever they are, without the need for bulky equipment. </a:t>
          </a:r>
        </a:p>
      </dgm:t>
    </dgm:pt>
    <dgm:pt modelId="{98DD3CB3-6BAA-4E2E-B160-DBFD9A258952}" type="parTrans" cxnId="{48B05486-3847-43C7-9EA2-75718C67D806}">
      <dgm:prSet/>
      <dgm:spPr/>
      <dgm:t>
        <a:bodyPr/>
        <a:lstStyle/>
        <a:p>
          <a:endParaRPr lang="en-US"/>
        </a:p>
      </dgm:t>
    </dgm:pt>
    <dgm:pt modelId="{55CDD46C-3B13-4434-90F3-87FFD9EDF144}" type="sibTrans" cxnId="{48B05486-3847-43C7-9EA2-75718C67D806}">
      <dgm:prSet/>
      <dgm:spPr/>
      <dgm:t>
        <a:bodyPr/>
        <a:lstStyle/>
        <a:p>
          <a:endParaRPr lang="en-US"/>
        </a:p>
      </dgm:t>
    </dgm:pt>
    <dgm:pt modelId="{759ACC0A-210F-4791-9489-0A1A21F7D004}">
      <dgm:prSet/>
      <dgm:spPr/>
      <dgm:t>
        <a:bodyPr/>
        <a:lstStyle/>
        <a:p>
          <a:r>
            <a:rPr lang="en-US"/>
            <a:t>Also, it could be a tool for making music more accessible to people who might not have access to traditional instruments or expensive music production software.</a:t>
          </a:r>
        </a:p>
      </dgm:t>
    </dgm:pt>
    <dgm:pt modelId="{F343F561-5051-494E-9266-5F6FD53A530A}" type="parTrans" cxnId="{506369DA-62E3-4EDC-9EEF-56D8E6B3B7A6}">
      <dgm:prSet/>
      <dgm:spPr/>
      <dgm:t>
        <a:bodyPr/>
        <a:lstStyle/>
        <a:p>
          <a:endParaRPr lang="en-US"/>
        </a:p>
      </dgm:t>
    </dgm:pt>
    <dgm:pt modelId="{E6D56677-12F6-48DD-83CF-C9FF7F6D2ADA}" type="sibTrans" cxnId="{506369DA-62E3-4EDC-9EEF-56D8E6B3B7A6}">
      <dgm:prSet/>
      <dgm:spPr/>
      <dgm:t>
        <a:bodyPr/>
        <a:lstStyle/>
        <a:p>
          <a:endParaRPr lang="en-US"/>
        </a:p>
      </dgm:t>
    </dgm:pt>
    <dgm:pt modelId="{20B9A80C-34BE-4981-9497-F51E2A4B4A9A}" type="pres">
      <dgm:prSet presAssocID="{0E6F7C8F-A052-4CBA-BA10-A1E234DBB29C}" presName="linear" presStyleCnt="0">
        <dgm:presLayoutVars>
          <dgm:animLvl val="lvl"/>
          <dgm:resizeHandles val="exact"/>
        </dgm:presLayoutVars>
      </dgm:prSet>
      <dgm:spPr/>
    </dgm:pt>
    <dgm:pt modelId="{C2545FCC-5E5F-405F-9E8C-6D2C8E787956}" type="pres">
      <dgm:prSet presAssocID="{31D1C115-DD8D-4C0B-B109-BB4CC612B570}" presName="parentText" presStyleLbl="node1" presStyleIdx="0" presStyleCnt="3">
        <dgm:presLayoutVars>
          <dgm:chMax val="0"/>
          <dgm:bulletEnabled val="1"/>
        </dgm:presLayoutVars>
      </dgm:prSet>
      <dgm:spPr/>
    </dgm:pt>
    <dgm:pt modelId="{D9315FF6-6C9E-4E49-9F02-97319D82D1DA}" type="pres">
      <dgm:prSet presAssocID="{3F5889EA-5CDF-46FA-A0CC-1BBF59904CE6}" presName="spacer" presStyleCnt="0"/>
      <dgm:spPr/>
    </dgm:pt>
    <dgm:pt modelId="{8E933A7B-B65A-498E-A216-A1A09F9A909B}" type="pres">
      <dgm:prSet presAssocID="{7EE1862E-51CA-418F-A287-94A6804E1C2B}" presName="parentText" presStyleLbl="node1" presStyleIdx="1" presStyleCnt="3">
        <dgm:presLayoutVars>
          <dgm:chMax val="0"/>
          <dgm:bulletEnabled val="1"/>
        </dgm:presLayoutVars>
      </dgm:prSet>
      <dgm:spPr/>
    </dgm:pt>
    <dgm:pt modelId="{0275E41A-DC35-49A9-A9AD-2AB489B0552F}" type="pres">
      <dgm:prSet presAssocID="{55CDD46C-3B13-4434-90F3-87FFD9EDF144}" presName="spacer" presStyleCnt="0"/>
      <dgm:spPr/>
    </dgm:pt>
    <dgm:pt modelId="{C9F1FAD2-D1CB-476B-A859-5D9826673190}" type="pres">
      <dgm:prSet presAssocID="{759ACC0A-210F-4791-9489-0A1A21F7D004}" presName="parentText" presStyleLbl="node1" presStyleIdx="2" presStyleCnt="3">
        <dgm:presLayoutVars>
          <dgm:chMax val="0"/>
          <dgm:bulletEnabled val="1"/>
        </dgm:presLayoutVars>
      </dgm:prSet>
      <dgm:spPr/>
    </dgm:pt>
  </dgm:ptLst>
  <dgm:cxnLst>
    <dgm:cxn modelId="{B066813F-BCD7-458C-A396-207C2637E0D4}" type="presOf" srcId="{31D1C115-DD8D-4C0B-B109-BB4CC612B570}" destId="{C2545FCC-5E5F-405F-9E8C-6D2C8E787956}" srcOrd="0" destOrd="0" presId="urn:microsoft.com/office/officeart/2005/8/layout/vList2"/>
    <dgm:cxn modelId="{E24E6A49-CC76-4416-8F11-F9F6F2992CD2}" srcId="{0E6F7C8F-A052-4CBA-BA10-A1E234DBB29C}" destId="{31D1C115-DD8D-4C0B-B109-BB4CC612B570}" srcOrd="0" destOrd="0" parTransId="{CB3DDFF8-22EE-4E3E-8D05-843CBE5884D7}" sibTransId="{3F5889EA-5CDF-46FA-A0CC-1BBF59904CE6}"/>
    <dgm:cxn modelId="{00A09A81-6DE8-44E7-AFB9-D31DBD7D307C}" type="presOf" srcId="{0E6F7C8F-A052-4CBA-BA10-A1E234DBB29C}" destId="{20B9A80C-34BE-4981-9497-F51E2A4B4A9A}" srcOrd="0" destOrd="0" presId="urn:microsoft.com/office/officeart/2005/8/layout/vList2"/>
    <dgm:cxn modelId="{48B05486-3847-43C7-9EA2-75718C67D806}" srcId="{0E6F7C8F-A052-4CBA-BA10-A1E234DBB29C}" destId="{7EE1862E-51CA-418F-A287-94A6804E1C2B}" srcOrd="1" destOrd="0" parTransId="{98DD3CB3-6BAA-4E2E-B160-DBFD9A258952}" sibTransId="{55CDD46C-3B13-4434-90F3-87FFD9EDF144}"/>
    <dgm:cxn modelId="{0DC9C486-33AA-4521-BAF4-AAEE84ADD125}" type="presOf" srcId="{7EE1862E-51CA-418F-A287-94A6804E1C2B}" destId="{8E933A7B-B65A-498E-A216-A1A09F9A909B}" srcOrd="0" destOrd="0" presId="urn:microsoft.com/office/officeart/2005/8/layout/vList2"/>
    <dgm:cxn modelId="{A5EDE193-48E5-47BC-86BC-AC111EBD6DC0}" type="presOf" srcId="{759ACC0A-210F-4791-9489-0A1A21F7D004}" destId="{C9F1FAD2-D1CB-476B-A859-5D9826673190}" srcOrd="0" destOrd="0" presId="urn:microsoft.com/office/officeart/2005/8/layout/vList2"/>
    <dgm:cxn modelId="{506369DA-62E3-4EDC-9EEF-56D8E6B3B7A6}" srcId="{0E6F7C8F-A052-4CBA-BA10-A1E234DBB29C}" destId="{759ACC0A-210F-4791-9489-0A1A21F7D004}" srcOrd="2" destOrd="0" parTransId="{F343F561-5051-494E-9266-5F6FD53A530A}" sibTransId="{E6D56677-12F6-48DD-83CF-C9FF7F6D2ADA}"/>
    <dgm:cxn modelId="{E8B31A59-93D7-4FAF-9EC0-7D00A8F3CE26}" type="presParOf" srcId="{20B9A80C-34BE-4981-9497-F51E2A4B4A9A}" destId="{C2545FCC-5E5F-405F-9E8C-6D2C8E787956}" srcOrd="0" destOrd="0" presId="urn:microsoft.com/office/officeart/2005/8/layout/vList2"/>
    <dgm:cxn modelId="{296D4167-18F1-4DA0-90F7-5BA13D6F83F2}" type="presParOf" srcId="{20B9A80C-34BE-4981-9497-F51E2A4B4A9A}" destId="{D9315FF6-6C9E-4E49-9F02-97319D82D1DA}" srcOrd="1" destOrd="0" presId="urn:microsoft.com/office/officeart/2005/8/layout/vList2"/>
    <dgm:cxn modelId="{8F81A6E1-2A14-4296-A46A-992CC5612256}" type="presParOf" srcId="{20B9A80C-34BE-4981-9497-F51E2A4B4A9A}" destId="{8E933A7B-B65A-498E-A216-A1A09F9A909B}" srcOrd="2" destOrd="0" presId="urn:microsoft.com/office/officeart/2005/8/layout/vList2"/>
    <dgm:cxn modelId="{7C0F2B56-AFA1-4909-8476-14F0F808AE51}" type="presParOf" srcId="{20B9A80C-34BE-4981-9497-F51E2A4B4A9A}" destId="{0275E41A-DC35-49A9-A9AD-2AB489B0552F}" srcOrd="3" destOrd="0" presId="urn:microsoft.com/office/officeart/2005/8/layout/vList2"/>
    <dgm:cxn modelId="{2C5F1874-1612-434A-9453-EA1C4F3D3F01}" type="presParOf" srcId="{20B9A80C-34BE-4981-9497-F51E2A4B4A9A}" destId="{C9F1FAD2-D1CB-476B-A859-5D982667319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E46B907-90E6-4E16-8298-0D05D8D2CAC0}" type="doc">
      <dgm:prSet loTypeId="urn:microsoft.com/office/officeart/2008/layout/LinedList" loCatId="list" qsTypeId="urn:microsoft.com/office/officeart/2005/8/quickstyle/simple4" qsCatId="simple" csTypeId="urn:microsoft.com/office/officeart/2005/8/colors/accent2_2" csCatId="accent2"/>
      <dgm:spPr/>
      <dgm:t>
        <a:bodyPr/>
        <a:lstStyle/>
        <a:p>
          <a:endParaRPr lang="en-US"/>
        </a:p>
      </dgm:t>
    </dgm:pt>
    <dgm:pt modelId="{DAABFB7F-F342-4043-AA23-01E5EFE2BEC2}">
      <dgm:prSet/>
      <dgm:spPr/>
      <dgm:t>
        <a:bodyPr/>
        <a:lstStyle/>
        <a:p>
          <a:r>
            <a:rPr lang="en-US"/>
            <a:t>STM32 Nucleo board  ~11 $;</a:t>
          </a:r>
        </a:p>
      </dgm:t>
    </dgm:pt>
    <dgm:pt modelId="{97D3A81A-D969-4EBB-95FD-5535AABFB955}" type="parTrans" cxnId="{164278AA-3CA2-4128-999E-978114EA5C09}">
      <dgm:prSet/>
      <dgm:spPr/>
      <dgm:t>
        <a:bodyPr/>
        <a:lstStyle/>
        <a:p>
          <a:endParaRPr lang="en-US"/>
        </a:p>
      </dgm:t>
    </dgm:pt>
    <dgm:pt modelId="{3E2BEBD9-C540-4924-9388-E5E150B09B8C}" type="sibTrans" cxnId="{164278AA-3CA2-4128-999E-978114EA5C09}">
      <dgm:prSet/>
      <dgm:spPr/>
      <dgm:t>
        <a:bodyPr/>
        <a:lstStyle/>
        <a:p>
          <a:endParaRPr lang="en-US"/>
        </a:p>
      </dgm:t>
    </dgm:pt>
    <dgm:pt modelId="{18D0D117-BA55-4BA2-899C-D6EB925FBB63}">
      <dgm:prSet/>
      <dgm:spPr/>
      <dgm:t>
        <a:bodyPr/>
        <a:lstStyle/>
        <a:p>
          <a:r>
            <a:rPr lang="en-US"/>
            <a:t>1 Speaker  ~1$;</a:t>
          </a:r>
        </a:p>
      </dgm:t>
    </dgm:pt>
    <dgm:pt modelId="{770C52A9-85C6-44A3-83B1-DDDBA91DC34C}" type="parTrans" cxnId="{10B92AAD-3E98-4EC1-ACAD-D99289CA6725}">
      <dgm:prSet/>
      <dgm:spPr/>
      <dgm:t>
        <a:bodyPr/>
        <a:lstStyle/>
        <a:p>
          <a:endParaRPr lang="en-US"/>
        </a:p>
      </dgm:t>
    </dgm:pt>
    <dgm:pt modelId="{B5489618-2964-4A8D-8C97-FC1BAE5D5E41}" type="sibTrans" cxnId="{10B92AAD-3E98-4EC1-ACAD-D99289CA6725}">
      <dgm:prSet/>
      <dgm:spPr/>
      <dgm:t>
        <a:bodyPr/>
        <a:lstStyle/>
        <a:p>
          <a:endParaRPr lang="en-US"/>
        </a:p>
      </dgm:t>
    </dgm:pt>
    <dgm:pt modelId="{1B10998C-F9E8-417A-A16A-D6106BB890FA}">
      <dgm:prSet/>
      <dgm:spPr/>
      <dgm:t>
        <a:bodyPr/>
        <a:lstStyle/>
        <a:p>
          <a:r>
            <a:rPr lang="en-US"/>
            <a:t>2 Potentiometers  ~1$;</a:t>
          </a:r>
        </a:p>
      </dgm:t>
    </dgm:pt>
    <dgm:pt modelId="{102F380E-4F85-46DD-9E87-897A09FA3972}" type="parTrans" cxnId="{63E43B23-94D1-4601-A450-265638C53760}">
      <dgm:prSet/>
      <dgm:spPr/>
      <dgm:t>
        <a:bodyPr/>
        <a:lstStyle/>
        <a:p>
          <a:endParaRPr lang="en-US"/>
        </a:p>
      </dgm:t>
    </dgm:pt>
    <dgm:pt modelId="{77193294-E553-409A-93E8-ABA42390422F}" type="sibTrans" cxnId="{63E43B23-94D1-4601-A450-265638C53760}">
      <dgm:prSet/>
      <dgm:spPr/>
      <dgm:t>
        <a:bodyPr/>
        <a:lstStyle/>
        <a:p>
          <a:endParaRPr lang="en-US"/>
        </a:p>
      </dgm:t>
    </dgm:pt>
    <dgm:pt modelId="{AA60149A-527F-4223-9752-70A6658BC266}">
      <dgm:prSet/>
      <dgm:spPr/>
      <dgm:t>
        <a:bodyPr/>
        <a:lstStyle/>
        <a:p>
          <a:r>
            <a:rPr lang="en-US"/>
            <a:t>3 Batteries  ~1.2$;</a:t>
          </a:r>
        </a:p>
      </dgm:t>
    </dgm:pt>
    <dgm:pt modelId="{2088FB6E-5D28-41C3-83CA-F67DD142A1C3}" type="parTrans" cxnId="{38D7E621-811A-42D8-BC4B-E19E4477BB48}">
      <dgm:prSet/>
      <dgm:spPr/>
      <dgm:t>
        <a:bodyPr/>
        <a:lstStyle/>
        <a:p>
          <a:endParaRPr lang="en-US"/>
        </a:p>
      </dgm:t>
    </dgm:pt>
    <dgm:pt modelId="{41C0B856-8D56-47E1-B23D-97FD554D13A4}" type="sibTrans" cxnId="{38D7E621-811A-42D8-BC4B-E19E4477BB48}">
      <dgm:prSet/>
      <dgm:spPr/>
      <dgm:t>
        <a:bodyPr/>
        <a:lstStyle/>
        <a:p>
          <a:endParaRPr lang="en-US"/>
        </a:p>
      </dgm:t>
    </dgm:pt>
    <dgm:pt modelId="{38912FC4-1B85-48D8-B8C8-80713A2008C8}">
      <dgm:prSet/>
      <dgm:spPr/>
      <dgm:t>
        <a:bodyPr/>
        <a:lstStyle/>
        <a:p>
          <a:r>
            <a:rPr lang="en-US"/>
            <a:t>1 Audio Amplifier  ~2.5$;</a:t>
          </a:r>
        </a:p>
      </dgm:t>
    </dgm:pt>
    <dgm:pt modelId="{3B3508DD-F46B-4326-9033-CDC2ACB54C1E}" type="parTrans" cxnId="{2C0B3BC7-49EC-41DF-A051-6F9BED4A740D}">
      <dgm:prSet/>
      <dgm:spPr/>
      <dgm:t>
        <a:bodyPr/>
        <a:lstStyle/>
        <a:p>
          <a:endParaRPr lang="en-US"/>
        </a:p>
      </dgm:t>
    </dgm:pt>
    <dgm:pt modelId="{96AF06B5-CA67-41FA-99E2-6C7445A191C6}" type="sibTrans" cxnId="{2C0B3BC7-49EC-41DF-A051-6F9BED4A740D}">
      <dgm:prSet/>
      <dgm:spPr/>
      <dgm:t>
        <a:bodyPr/>
        <a:lstStyle/>
        <a:p>
          <a:endParaRPr lang="en-US"/>
        </a:p>
      </dgm:t>
    </dgm:pt>
    <dgm:pt modelId="{0916E380-82AC-4114-9417-8E47267C1D3A}">
      <dgm:prSet/>
      <dgm:spPr/>
      <dgm:t>
        <a:bodyPr/>
        <a:lstStyle/>
        <a:p>
          <a:r>
            <a:rPr lang="en-US"/>
            <a:t>13 Buttons ~0.54$;</a:t>
          </a:r>
        </a:p>
      </dgm:t>
    </dgm:pt>
    <dgm:pt modelId="{4010B353-4F76-411D-9D09-4DD13BBE587F}" type="parTrans" cxnId="{2622E48A-C153-4F8F-B715-E60CBEEAD4D4}">
      <dgm:prSet/>
      <dgm:spPr/>
      <dgm:t>
        <a:bodyPr/>
        <a:lstStyle/>
        <a:p>
          <a:endParaRPr lang="en-US"/>
        </a:p>
      </dgm:t>
    </dgm:pt>
    <dgm:pt modelId="{59E544E2-C6B9-4EF2-A320-06684F078185}" type="sibTrans" cxnId="{2622E48A-C153-4F8F-B715-E60CBEEAD4D4}">
      <dgm:prSet/>
      <dgm:spPr/>
      <dgm:t>
        <a:bodyPr/>
        <a:lstStyle/>
        <a:p>
          <a:endParaRPr lang="en-US"/>
        </a:p>
      </dgm:t>
    </dgm:pt>
    <dgm:pt modelId="{4CEA7CBA-64F0-43A7-86E1-EB9BF266AD8D}">
      <dgm:prSet/>
      <dgm:spPr/>
      <dgm:t>
        <a:bodyPr/>
        <a:lstStyle/>
        <a:p>
          <a:r>
            <a:rPr lang="en-US"/>
            <a:t>2 breadboards ~4.5$;</a:t>
          </a:r>
        </a:p>
      </dgm:t>
    </dgm:pt>
    <dgm:pt modelId="{249D24CA-D48F-4235-AE20-E969A46660FB}" type="parTrans" cxnId="{0A36AC54-C059-45C6-B02C-57F6AD75204A}">
      <dgm:prSet/>
      <dgm:spPr/>
      <dgm:t>
        <a:bodyPr/>
        <a:lstStyle/>
        <a:p>
          <a:endParaRPr lang="en-US"/>
        </a:p>
      </dgm:t>
    </dgm:pt>
    <dgm:pt modelId="{B2C2208A-A6C3-45C4-B9D6-2502B44C68B1}" type="sibTrans" cxnId="{0A36AC54-C059-45C6-B02C-57F6AD75204A}">
      <dgm:prSet/>
      <dgm:spPr/>
      <dgm:t>
        <a:bodyPr/>
        <a:lstStyle/>
        <a:p>
          <a:endParaRPr lang="en-US"/>
        </a:p>
      </dgm:t>
    </dgm:pt>
    <dgm:pt modelId="{FD37F332-3B3A-4339-A7BD-4C58EDF36C09}">
      <dgm:prSet/>
      <dgm:spPr/>
      <dgm:t>
        <a:bodyPr/>
        <a:lstStyle/>
        <a:p>
          <a:r>
            <a:rPr lang="en-US"/>
            <a:t>Overall, cost of the product is : ~22.74$ </a:t>
          </a:r>
        </a:p>
      </dgm:t>
    </dgm:pt>
    <dgm:pt modelId="{6E6FFC44-2247-4EFC-A864-E23B19C89156}" type="parTrans" cxnId="{8B3D7650-9D8C-475E-A5A0-25ECF2293313}">
      <dgm:prSet/>
      <dgm:spPr/>
      <dgm:t>
        <a:bodyPr/>
        <a:lstStyle/>
        <a:p>
          <a:endParaRPr lang="en-US"/>
        </a:p>
      </dgm:t>
    </dgm:pt>
    <dgm:pt modelId="{5600BB2C-4ABB-4CCD-A2DE-2A9855BE6AE9}" type="sibTrans" cxnId="{8B3D7650-9D8C-475E-A5A0-25ECF2293313}">
      <dgm:prSet/>
      <dgm:spPr/>
      <dgm:t>
        <a:bodyPr/>
        <a:lstStyle/>
        <a:p>
          <a:endParaRPr lang="en-US"/>
        </a:p>
      </dgm:t>
    </dgm:pt>
    <dgm:pt modelId="{0877E124-1711-45B3-A439-0496E80684CC}" type="pres">
      <dgm:prSet presAssocID="{1E46B907-90E6-4E16-8298-0D05D8D2CAC0}" presName="vert0" presStyleCnt="0">
        <dgm:presLayoutVars>
          <dgm:dir/>
          <dgm:animOne val="branch"/>
          <dgm:animLvl val="lvl"/>
        </dgm:presLayoutVars>
      </dgm:prSet>
      <dgm:spPr/>
    </dgm:pt>
    <dgm:pt modelId="{D1DF84D3-746F-4088-83A9-129C6FB4C1D6}" type="pres">
      <dgm:prSet presAssocID="{DAABFB7F-F342-4043-AA23-01E5EFE2BEC2}" presName="thickLine" presStyleLbl="alignNode1" presStyleIdx="0" presStyleCnt="8"/>
      <dgm:spPr/>
    </dgm:pt>
    <dgm:pt modelId="{6499E300-47AD-4925-947A-811C6105BD29}" type="pres">
      <dgm:prSet presAssocID="{DAABFB7F-F342-4043-AA23-01E5EFE2BEC2}" presName="horz1" presStyleCnt="0"/>
      <dgm:spPr/>
    </dgm:pt>
    <dgm:pt modelId="{02954B4B-463C-4886-9F30-831BD31B08BB}" type="pres">
      <dgm:prSet presAssocID="{DAABFB7F-F342-4043-AA23-01E5EFE2BEC2}" presName="tx1" presStyleLbl="revTx" presStyleIdx="0" presStyleCnt="8"/>
      <dgm:spPr/>
    </dgm:pt>
    <dgm:pt modelId="{3F12C31F-2EA8-4000-8FAC-2FFE16428107}" type="pres">
      <dgm:prSet presAssocID="{DAABFB7F-F342-4043-AA23-01E5EFE2BEC2}" presName="vert1" presStyleCnt="0"/>
      <dgm:spPr/>
    </dgm:pt>
    <dgm:pt modelId="{90AC132C-EEBA-44AE-B94D-03CB3A46C762}" type="pres">
      <dgm:prSet presAssocID="{18D0D117-BA55-4BA2-899C-D6EB925FBB63}" presName="thickLine" presStyleLbl="alignNode1" presStyleIdx="1" presStyleCnt="8"/>
      <dgm:spPr/>
    </dgm:pt>
    <dgm:pt modelId="{EAC1439A-70B1-4C1D-8F67-FCA22453FBE8}" type="pres">
      <dgm:prSet presAssocID="{18D0D117-BA55-4BA2-899C-D6EB925FBB63}" presName="horz1" presStyleCnt="0"/>
      <dgm:spPr/>
    </dgm:pt>
    <dgm:pt modelId="{11D2F7DF-48DF-45F9-81EF-8AD9D1EB8B34}" type="pres">
      <dgm:prSet presAssocID="{18D0D117-BA55-4BA2-899C-D6EB925FBB63}" presName="tx1" presStyleLbl="revTx" presStyleIdx="1" presStyleCnt="8"/>
      <dgm:spPr/>
    </dgm:pt>
    <dgm:pt modelId="{B471738E-624D-41EE-AFD0-327C35DC5DD2}" type="pres">
      <dgm:prSet presAssocID="{18D0D117-BA55-4BA2-899C-D6EB925FBB63}" presName="vert1" presStyleCnt="0"/>
      <dgm:spPr/>
    </dgm:pt>
    <dgm:pt modelId="{08F7001D-1B74-4C28-B341-E973B15AE136}" type="pres">
      <dgm:prSet presAssocID="{1B10998C-F9E8-417A-A16A-D6106BB890FA}" presName="thickLine" presStyleLbl="alignNode1" presStyleIdx="2" presStyleCnt="8"/>
      <dgm:spPr/>
    </dgm:pt>
    <dgm:pt modelId="{41A08F45-9100-4F4D-A775-CC3DC240CC86}" type="pres">
      <dgm:prSet presAssocID="{1B10998C-F9E8-417A-A16A-D6106BB890FA}" presName="horz1" presStyleCnt="0"/>
      <dgm:spPr/>
    </dgm:pt>
    <dgm:pt modelId="{59268A0F-A7FE-49EB-9F0F-DB01181ABD80}" type="pres">
      <dgm:prSet presAssocID="{1B10998C-F9E8-417A-A16A-D6106BB890FA}" presName="tx1" presStyleLbl="revTx" presStyleIdx="2" presStyleCnt="8"/>
      <dgm:spPr/>
    </dgm:pt>
    <dgm:pt modelId="{BBA07D66-A15D-4BE0-ABC2-E74CB7D40056}" type="pres">
      <dgm:prSet presAssocID="{1B10998C-F9E8-417A-A16A-D6106BB890FA}" presName="vert1" presStyleCnt="0"/>
      <dgm:spPr/>
    </dgm:pt>
    <dgm:pt modelId="{8AFC546A-1078-403B-ACC1-C8AA97FFF499}" type="pres">
      <dgm:prSet presAssocID="{AA60149A-527F-4223-9752-70A6658BC266}" presName="thickLine" presStyleLbl="alignNode1" presStyleIdx="3" presStyleCnt="8"/>
      <dgm:spPr/>
    </dgm:pt>
    <dgm:pt modelId="{4E68B639-C735-42B9-B98A-3E95A3C4C364}" type="pres">
      <dgm:prSet presAssocID="{AA60149A-527F-4223-9752-70A6658BC266}" presName="horz1" presStyleCnt="0"/>
      <dgm:spPr/>
    </dgm:pt>
    <dgm:pt modelId="{02DC3740-9E39-43B2-A9B1-6A4A6ABFC41F}" type="pres">
      <dgm:prSet presAssocID="{AA60149A-527F-4223-9752-70A6658BC266}" presName="tx1" presStyleLbl="revTx" presStyleIdx="3" presStyleCnt="8"/>
      <dgm:spPr/>
    </dgm:pt>
    <dgm:pt modelId="{88D26F14-157E-49A2-8DC0-DFFE6CC19549}" type="pres">
      <dgm:prSet presAssocID="{AA60149A-527F-4223-9752-70A6658BC266}" presName="vert1" presStyleCnt="0"/>
      <dgm:spPr/>
    </dgm:pt>
    <dgm:pt modelId="{EDA5D25A-FFF8-40CC-A66E-D9AF909EFE69}" type="pres">
      <dgm:prSet presAssocID="{38912FC4-1B85-48D8-B8C8-80713A2008C8}" presName="thickLine" presStyleLbl="alignNode1" presStyleIdx="4" presStyleCnt="8"/>
      <dgm:spPr/>
    </dgm:pt>
    <dgm:pt modelId="{95771C79-5D52-4A38-AC3E-FB9FC6D2AF6E}" type="pres">
      <dgm:prSet presAssocID="{38912FC4-1B85-48D8-B8C8-80713A2008C8}" presName="horz1" presStyleCnt="0"/>
      <dgm:spPr/>
    </dgm:pt>
    <dgm:pt modelId="{361A6687-AD69-49D6-9028-D79F871F1482}" type="pres">
      <dgm:prSet presAssocID="{38912FC4-1B85-48D8-B8C8-80713A2008C8}" presName="tx1" presStyleLbl="revTx" presStyleIdx="4" presStyleCnt="8"/>
      <dgm:spPr/>
    </dgm:pt>
    <dgm:pt modelId="{C6309F3B-E231-410C-B26E-18CB624C20DC}" type="pres">
      <dgm:prSet presAssocID="{38912FC4-1B85-48D8-B8C8-80713A2008C8}" presName="vert1" presStyleCnt="0"/>
      <dgm:spPr/>
    </dgm:pt>
    <dgm:pt modelId="{ACE53370-3EB5-4AA4-8E8F-5EF7E668BEBA}" type="pres">
      <dgm:prSet presAssocID="{0916E380-82AC-4114-9417-8E47267C1D3A}" presName="thickLine" presStyleLbl="alignNode1" presStyleIdx="5" presStyleCnt="8"/>
      <dgm:spPr/>
    </dgm:pt>
    <dgm:pt modelId="{BCA36FA0-3B5E-463A-9382-DB6981BC68C5}" type="pres">
      <dgm:prSet presAssocID="{0916E380-82AC-4114-9417-8E47267C1D3A}" presName="horz1" presStyleCnt="0"/>
      <dgm:spPr/>
    </dgm:pt>
    <dgm:pt modelId="{69CC414B-57A1-4774-8693-143E41D1C2E9}" type="pres">
      <dgm:prSet presAssocID="{0916E380-82AC-4114-9417-8E47267C1D3A}" presName="tx1" presStyleLbl="revTx" presStyleIdx="5" presStyleCnt="8"/>
      <dgm:spPr/>
    </dgm:pt>
    <dgm:pt modelId="{31FFF9B0-9DDA-4BB4-9656-11C5EEF603BA}" type="pres">
      <dgm:prSet presAssocID="{0916E380-82AC-4114-9417-8E47267C1D3A}" presName="vert1" presStyleCnt="0"/>
      <dgm:spPr/>
    </dgm:pt>
    <dgm:pt modelId="{ED220158-8209-4916-8B3C-8EE265C58816}" type="pres">
      <dgm:prSet presAssocID="{4CEA7CBA-64F0-43A7-86E1-EB9BF266AD8D}" presName="thickLine" presStyleLbl="alignNode1" presStyleIdx="6" presStyleCnt="8"/>
      <dgm:spPr/>
    </dgm:pt>
    <dgm:pt modelId="{8BDAA69C-B444-4A28-A912-B68E398AF79A}" type="pres">
      <dgm:prSet presAssocID="{4CEA7CBA-64F0-43A7-86E1-EB9BF266AD8D}" presName="horz1" presStyleCnt="0"/>
      <dgm:spPr/>
    </dgm:pt>
    <dgm:pt modelId="{71D2EA8A-F154-43E2-BA80-32DCC0C7EFF2}" type="pres">
      <dgm:prSet presAssocID="{4CEA7CBA-64F0-43A7-86E1-EB9BF266AD8D}" presName="tx1" presStyleLbl="revTx" presStyleIdx="6" presStyleCnt="8"/>
      <dgm:spPr/>
    </dgm:pt>
    <dgm:pt modelId="{E7B368F3-CA48-49CF-ACF2-20905103FC3A}" type="pres">
      <dgm:prSet presAssocID="{4CEA7CBA-64F0-43A7-86E1-EB9BF266AD8D}" presName="vert1" presStyleCnt="0"/>
      <dgm:spPr/>
    </dgm:pt>
    <dgm:pt modelId="{B82A720B-CD35-475C-846B-B3EAB15CBC02}" type="pres">
      <dgm:prSet presAssocID="{FD37F332-3B3A-4339-A7BD-4C58EDF36C09}" presName="thickLine" presStyleLbl="alignNode1" presStyleIdx="7" presStyleCnt="8"/>
      <dgm:spPr/>
    </dgm:pt>
    <dgm:pt modelId="{BE3B41B5-A09E-45A3-8640-4A4D7E860089}" type="pres">
      <dgm:prSet presAssocID="{FD37F332-3B3A-4339-A7BD-4C58EDF36C09}" presName="horz1" presStyleCnt="0"/>
      <dgm:spPr/>
    </dgm:pt>
    <dgm:pt modelId="{B1ADF72D-E175-4114-9EC7-40C7E4309F71}" type="pres">
      <dgm:prSet presAssocID="{FD37F332-3B3A-4339-A7BD-4C58EDF36C09}" presName="tx1" presStyleLbl="revTx" presStyleIdx="7" presStyleCnt="8"/>
      <dgm:spPr/>
    </dgm:pt>
    <dgm:pt modelId="{465C4591-DA67-4119-BE72-89B0F0D64F0B}" type="pres">
      <dgm:prSet presAssocID="{FD37F332-3B3A-4339-A7BD-4C58EDF36C09}" presName="vert1" presStyleCnt="0"/>
      <dgm:spPr/>
    </dgm:pt>
  </dgm:ptLst>
  <dgm:cxnLst>
    <dgm:cxn modelId="{38D7E621-811A-42D8-BC4B-E19E4477BB48}" srcId="{1E46B907-90E6-4E16-8298-0D05D8D2CAC0}" destId="{AA60149A-527F-4223-9752-70A6658BC266}" srcOrd="3" destOrd="0" parTransId="{2088FB6E-5D28-41C3-83CA-F67DD142A1C3}" sibTransId="{41C0B856-8D56-47E1-B23D-97FD554D13A4}"/>
    <dgm:cxn modelId="{63E43B23-94D1-4601-A450-265638C53760}" srcId="{1E46B907-90E6-4E16-8298-0D05D8D2CAC0}" destId="{1B10998C-F9E8-417A-A16A-D6106BB890FA}" srcOrd="2" destOrd="0" parTransId="{102F380E-4F85-46DD-9E87-897A09FA3972}" sibTransId="{77193294-E553-409A-93E8-ABA42390422F}"/>
    <dgm:cxn modelId="{6626EA30-87BE-4F19-A93E-0A057E8E770D}" type="presOf" srcId="{1E46B907-90E6-4E16-8298-0D05D8D2CAC0}" destId="{0877E124-1711-45B3-A439-0496E80684CC}" srcOrd="0" destOrd="0" presId="urn:microsoft.com/office/officeart/2008/layout/LinedList"/>
    <dgm:cxn modelId="{58529631-A7CE-4A78-A4F7-7D1DEA986714}" type="presOf" srcId="{DAABFB7F-F342-4043-AA23-01E5EFE2BEC2}" destId="{02954B4B-463C-4886-9F30-831BD31B08BB}" srcOrd="0" destOrd="0" presId="urn:microsoft.com/office/officeart/2008/layout/LinedList"/>
    <dgm:cxn modelId="{97F91E62-2F54-4B42-AD77-D6EB0D56E20A}" type="presOf" srcId="{1B10998C-F9E8-417A-A16A-D6106BB890FA}" destId="{59268A0F-A7FE-49EB-9F0F-DB01181ABD80}" srcOrd="0" destOrd="0" presId="urn:microsoft.com/office/officeart/2008/layout/LinedList"/>
    <dgm:cxn modelId="{82CCFF43-A263-4D05-9CA7-E0A869AF30DC}" type="presOf" srcId="{38912FC4-1B85-48D8-B8C8-80713A2008C8}" destId="{361A6687-AD69-49D6-9028-D79F871F1482}" srcOrd="0" destOrd="0" presId="urn:microsoft.com/office/officeart/2008/layout/LinedList"/>
    <dgm:cxn modelId="{8B3D7650-9D8C-475E-A5A0-25ECF2293313}" srcId="{1E46B907-90E6-4E16-8298-0D05D8D2CAC0}" destId="{FD37F332-3B3A-4339-A7BD-4C58EDF36C09}" srcOrd="7" destOrd="0" parTransId="{6E6FFC44-2247-4EFC-A864-E23B19C89156}" sibTransId="{5600BB2C-4ABB-4CCD-A2DE-2A9855BE6AE9}"/>
    <dgm:cxn modelId="{0A36AC54-C059-45C6-B02C-57F6AD75204A}" srcId="{1E46B907-90E6-4E16-8298-0D05D8D2CAC0}" destId="{4CEA7CBA-64F0-43A7-86E1-EB9BF266AD8D}" srcOrd="6" destOrd="0" parTransId="{249D24CA-D48F-4235-AE20-E969A46660FB}" sibTransId="{B2C2208A-A6C3-45C4-B9D6-2502B44C68B1}"/>
    <dgm:cxn modelId="{888EF454-17AF-42ED-B884-F9A05A3D706A}" type="presOf" srcId="{FD37F332-3B3A-4339-A7BD-4C58EDF36C09}" destId="{B1ADF72D-E175-4114-9EC7-40C7E4309F71}" srcOrd="0" destOrd="0" presId="urn:microsoft.com/office/officeart/2008/layout/LinedList"/>
    <dgm:cxn modelId="{2622E48A-C153-4F8F-B715-E60CBEEAD4D4}" srcId="{1E46B907-90E6-4E16-8298-0D05D8D2CAC0}" destId="{0916E380-82AC-4114-9417-8E47267C1D3A}" srcOrd="5" destOrd="0" parTransId="{4010B353-4F76-411D-9D09-4DD13BBE587F}" sibTransId="{59E544E2-C6B9-4EF2-A320-06684F078185}"/>
    <dgm:cxn modelId="{F81B619B-03DC-478A-9FD0-CE9C96D8C9A1}" type="presOf" srcId="{4CEA7CBA-64F0-43A7-86E1-EB9BF266AD8D}" destId="{71D2EA8A-F154-43E2-BA80-32DCC0C7EFF2}" srcOrd="0" destOrd="0" presId="urn:microsoft.com/office/officeart/2008/layout/LinedList"/>
    <dgm:cxn modelId="{164278AA-3CA2-4128-999E-978114EA5C09}" srcId="{1E46B907-90E6-4E16-8298-0D05D8D2CAC0}" destId="{DAABFB7F-F342-4043-AA23-01E5EFE2BEC2}" srcOrd="0" destOrd="0" parTransId="{97D3A81A-D969-4EBB-95FD-5535AABFB955}" sibTransId="{3E2BEBD9-C540-4924-9388-E5E150B09B8C}"/>
    <dgm:cxn modelId="{10B92AAD-3E98-4EC1-ACAD-D99289CA6725}" srcId="{1E46B907-90E6-4E16-8298-0D05D8D2CAC0}" destId="{18D0D117-BA55-4BA2-899C-D6EB925FBB63}" srcOrd="1" destOrd="0" parTransId="{770C52A9-85C6-44A3-83B1-DDDBA91DC34C}" sibTransId="{B5489618-2964-4A8D-8C97-FC1BAE5D5E41}"/>
    <dgm:cxn modelId="{B03C82AE-9A1F-41A7-991F-3D47376B8779}" type="presOf" srcId="{18D0D117-BA55-4BA2-899C-D6EB925FBB63}" destId="{11D2F7DF-48DF-45F9-81EF-8AD9D1EB8B34}" srcOrd="0" destOrd="0" presId="urn:microsoft.com/office/officeart/2008/layout/LinedList"/>
    <dgm:cxn modelId="{8C3E4EC4-BEC6-46ED-9866-B9041342BDE2}" type="presOf" srcId="{AA60149A-527F-4223-9752-70A6658BC266}" destId="{02DC3740-9E39-43B2-A9B1-6A4A6ABFC41F}" srcOrd="0" destOrd="0" presId="urn:microsoft.com/office/officeart/2008/layout/LinedList"/>
    <dgm:cxn modelId="{2C0B3BC7-49EC-41DF-A051-6F9BED4A740D}" srcId="{1E46B907-90E6-4E16-8298-0D05D8D2CAC0}" destId="{38912FC4-1B85-48D8-B8C8-80713A2008C8}" srcOrd="4" destOrd="0" parTransId="{3B3508DD-F46B-4326-9033-CDC2ACB54C1E}" sibTransId="{96AF06B5-CA67-41FA-99E2-6C7445A191C6}"/>
    <dgm:cxn modelId="{BC7552F7-2D08-416B-A688-A3915F21D686}" type="presOf" srcId="{0916E380-82AC-4114-9417-8E47267C1D3A}" destId="{69CC414B-57A1-4774-8693-143E41D1C2E9}" srcOrd="0" destOrd="0" presId="urn:microsoft.com/office/officeart/2008/layout/LinedList"/>
    <dgm:cxn modelId="{06A33D35-3E82-4D52-96F6-9AEB82B05092}" type="presParOf" srcId="{0877E124-1711-45B3-A439-0496E80684CC}" destId="{D1DF84D3-746F-4088-83A9-129C6FB4C1D6}" srcOrd="0" destOrd="0" presId="urn:microsoft.com/office/officeart/2008/layout/LinedList"/>
    <dgm:cxn modelId="{B9211EC0-42FE-41AC-99EC-7780140534B6}" type="presParOf" srcId="{0877E124-1711-45B3-A439-0496E80684CC}" destId="{6499E300-47AD-4925-947A-811C6105BD29}" srcOrd="1" destOrd="0" presId="urn:microsoft.com/office/officeart/2008/layout/LinedList"/>
    <dgm:cxn modelId="{66B1C248-B2BA-4167-9038-8D18721AC91D}" type="presParOf" srcId="{6499E300-47AD-4925-947A-811C6105BD29}" destId="{02954B4B-463C-4886-9F30-831BD31B08BB}" srcOrd="0" destOrd="0" presId="urn:microsoft.com/office/officeart/2008/layout/LinedList"/>
    <dgm:cxn modelId="{3F719E60-30B7-4D91-BAB3-10E99459B259}" type="presParOf" srcId="{6499E300-47AD-4925-947A-811C6105BD29}" destId="{3F12C31F-2EA8-4000-8FAC-2FFE16428107}" srcOrd="1" destOrd="0" presId="urn:microsoft.com/office/officeart/2008/layout/LinedList"/>
    <dgm:cxn modelId="{2FA606DA-8B53-4B05-AE65-363A7A313C7F}" type="presParOf" srcId="{0877E124-1711-45B3-A439-0496E80684CC}" destId="{90AC132C-EEBA-44AE-B94D-03CB3A46C762}" srcOrd="2" destOrd="0" presId="urn:microsoft.com/office/officeart/2008/layout/LinedList"/>
    <dgm:cxn modelId="{419F184B-6FBF-42FC-9971-9F72F10A1636}" type="presParOf" srcId="{0877E124-1711-45B3-A439-0496E80684CC}" destId="{EAC1439A-70B1-4C1D-8F67-FCA22453FBE8}" srcOrd="3" destOrd="0" presId="urn:microsoft.com/office/officeart/2008/layout/LinedList"/>
    <dgm:cxn modelId="{5FE9263A-CFC7-4BEB-969E-B7E076F34A57}" type="presParOf" srcId="{EAC1439A-70B1-4C1D-8F67-FCA22453FBE8}" destId="{11D2F7DF-48DF-45F9-81EF-8AD9D1EB8B34}" srcOrd="0" destOrd="0" presId="urn:microsoft.com/office/officeart/2008/layout/LinedList"/>
    <dgm:cxn modelId="{52DE2A60-95FD-4045-860E-CD0A2A7D521A}" type="presParOf" srcId="{EAC1439A-70B1-4C1D-8F67-FCA22453FBE8}" destId="{B471738E-624D-41EE-AFD0-327C35DC5DD2}" srcOrd="1" destOrd="0" presId="urn:microsoft.com/office/officeart/2008/layout/LinedList"/>
    <dgm:cxn modelId="{0C9A5399-52F8-49D1-AA1B-2303523C3255}" type="presParOf" srcId="{0877E124-1711-45B3-A439-0496E80684CC}" destId="{08F7001D-1B74-4C28-B341-E973B15AE136}" srcOrd="4" destOrd="0" presId="urn:microsoft.com/office/officeart/2008/layout/LinedList"/>
    <dgm:cxn modelId="{E79A09A6-37F6-4DC8-A644-B652591D7DEF}" type="presParOf" srcId="{0877E124-1711-45B3-A439-0496E80684CC}" destId="{41A08F45-9100-4F4D-A775-CC3DC240CC86}" srcOrd="5" destOrd="0" presId="urn:microsoft.com/office/officeart/2008/layout/LinedList"/>
    <dgm:cxn modelId="{4E278307-3BD7-4B43-8436-176D3BDBC4D9}" type="presParOf" srcId="{41A08F45-9100-4F4D-A775-CC3DC240CC86}" destId="{59268A0F-A7FE-49EB-9F0F-DB01181ABD80}" srcOrd="0" destOrd="0" presId="urn:microsoft.com/office/officeart/2008/layout/LinedList"/>
    <dgm:cxn modelId="{B04C9418-3721-4957-A591-C58D0DEE59FA}" type="presParOf" srcId="{41A08F45-9100-4F4D-A775-CC3DC240CC86}" destId="{BBA07D66-A15D-4BE0-ABC2-E74CB7D40056}" srcOrd="1" destOrd="0" presId="urn:microsoft.com/office/officeart/2008/layout/LinedList"/>
    <dgm:cxn modelId="{065506E1-FD87-4FD8-943E-5DAA6A7134D0}" type="presParOf" srcId="{0877E124-1711-45B3-A439-0496E80684CC}" destId="{8AFC546A-1078-403B-ACC1-C8AA97FFF499}" srcOrd="6" destOrd="0" presId="urn:microsoft.com/office/officeart/2008/layout/LinedList"/>
    <dgm:cxn modelId="{6742A187-CF25-4A26-9393-F42B4AA605E5}" type="presParOf" srcId="{0877E124-1711-45B3-A439-0496E80684CC}" destId="{4E68B639-C735-42B9-B98A-3E95A3C4C364}" srcOrd="7" destOrd="0" presId="urn:microsoft.com/office/officeart/2008/layout/LinedList"/>
    <dgm:cxn modelId="{7F2B6C1E-2B41-481D-8C89-34EC59B22561}" type="presParOf" srcId="{4E68B639-C735-42B9-B98A-3E95A3C4C364}" destId="{02DC3740-9E39-43B2-A9B1-6A4A6ABFC41F}" srcOrd="0" destOrd="0" presId="urn:microsoft.com/office/officeart/2008/layout/LinedList"/>
    <dgm:cxn modelId="{A36AE10C-B725-4677-8387-83D004E5BFA7}" type="presParOf" srcId="{4E68B639-C735-42B9-B98A-3E95A3C4C364}" destId="{88D26F14-157E-49A2-8DC0-DFFE6CC19549}" srcOrd="1" destOrd="0" presId="urn:microsoft.com/office/officeart/2008/layout/LinedList"/>
    <dgm:cxn modelId="{6CCB8B6C-A6CC-4725-BECB-86A19613CD6E}" type="presParOf" srcId="{0877E124-1711-45B3-A439-0496E80684CC}" destId="{EDA5D25A-FFF8-40CC-A66E-D9AF909EFE69}" srcOrd="8" destOrd="0" presId="urn:microsoft.com/office/officeart/2008/layout/LinedList"/>
    <dgm:cxn modelId="{EF520ADF-5C5A-4207-99E5-A29AB334B0E4}" type="presParOf" srcId="{0877E124-1711-45B3-A439-0496E80684CC}" destId="{95771C79-5D52-4A38-AC3E-FB9FC6D2AF6E}" srcOrd="9" destOrd="0" presId="urn:microsoft.com/office/officeart/2008/layout/LinedList"/>
    <dgm:cxn modelId="{1DFAC656-AB6C-4C1C-91F4-FCC5388C1CBC}" type="presParOf" srcId="{95771C79-5D52-4A38-AC3E-FB9FC6D2AF6E}" destId="{361A6687-AD69-49D6-9028-D79F871F1482}" srcOrd="0" destOrd="0" presId="urn:microsoft.com/office/officeart/2008/layout/LinedList"/>
    <dgm:cxn modelId="{D9AA2197-D5C3-4B68-8655-D59FE3231EFD}" type="presParOf" srcId="{95771C79-5D52-4A38-AC3E-FB9FC6D2AF6E}" destId="{C6309F3B-E231-410C-B26E-18CB624C20DC}" srcOrd="1" destOrd="0" presId="urn:microsoft.com/office/officeart/2008/layout/LinedList"/>
    <dgm:cxn modelId="{64AD13E4-F2AB-4B38-AC6E-C93400B13440}" type="presParOf" srcId="{0877E124-1711-45B3-A439-0496E80684CC}" destId="{ACE53370-3EB5-4AA4-8E8F-5EF7E668BEBA}" srcOrd="10" destOrd="0" presId="urn:microsoft.com/office/officeart/2008/layout/LinedList"/>
    <dgm:cxn modelId="{C7E5DD68-61F7-4EA3-8F4A-991404B461E3}" type="presParOf" srcId="{0877E124-1711-45B3-A439-0496E80684CC}" destId="{BCA36FA0-3B5E-463A-9382-DB6981BC68C5}" srcOrd="11" destOrd="0" presId="urn:microsoft.com/office/officeart/2008/layout/LinedList"/>
    <dgm:cxn modelId="{F8D03EA4-0F65-45C3-A078-BF157FC06098}" type="presParOf" srcId="{BCA36FA0-3B5E-463A-9382-DB6981BC68C5}" destId="{69CC414B-57A1-4774-8693-143E41D1C2E9}" srcOrd="0" destOrd="0" presId="urn:microsoft.com/office/officeart/2008/layout/LinedList"/>
    <dgm:cxn modelId="{868596AA-D4A6-42B2-A412-33FD3196A53F}" type="presParOf" srcId="{BCA36FA0-3B5E-463A-9382-DB6981BC68C5}" destId="{31FFF9B0-9DDA-4BB4-9656-11C5EEF603BA}" srcOrd="1" destOrd="0" presId="urn:microsoft.com/office/officeart/2008/layout/LinedList"/>
    <dgm:cxn modelId="{111D9150-E77D-4E6A-8310-435E76D7AE40}" type="presParOf" srcId="{0877E124-1711-45B3-A439-0496E80684CC}" destId="{ED220158-8209-4916-8B3C-8EE265C58816}" srcOrd="12" destOrd="0" presId="urn:microsoft.com/office/officeart/2008/layout/LinedList"/>
    <dgm:cxn modelId="{E7217A4B-D8EA-4235-A3CF-37660C24A402}" type="presParOf" srcId="{0877E124-1711-45B3-A439-0496E80684CC}" destId="{8BDAA69C-B444-4A28-A912-B68E398AF79A}" srcOrd="13" destOrd="0" presId="urn:microsoft.com/office/officeart/2008/layout/LinedList"/>
    <dgm:cxn modelId="{B675B655-5C97-4E46-AC50-5C660F7829BB}" type="presParOf" srcId="{8BDAA69C-B444-4A28-A912-B68E398AF79A}" destId="{71D2EA8A-F154-43E2-BA80-32DCC0C7EFF2}" srcOrd="0" destOrd="0" presId="urn:microsoft.com/office/officeart/2008/layout/LinedList"/>
    <dgm:cxn modelId="{DF96AAEC-C69E-4496-A9CB-11061924EF82}" type="presParOf" srcId="{8BDAA69C-B444-4A28-A912-B68E398AF79A}" destId="{E7B368F3-CA48-49CF-ACF2-20905103FC3A}" srcOrd="1" destOrd="0" presId="urn:microsoft.com/office/officeart/2008/layout/LinedList"/>
    <dgm:cxn modelId="{84B648EC-4486-4C1C-BC24-B443EBAB3871}" type="presParOf" srcId="{0877E124-1711-45B3-A439-0496E80684CC}" destId="{B82A720B-CD35-475C-846B-B3EAB15CBC02}" srcOrd="14" destOrd="0" presId="urn:microsoft.com/office/officeart/2008/layout/LinedList"/>
    <dgm:cxn modelId="{5F23C4F7-BF2B-495A-BF61-0D7C0E17EA82}" type="presParOf" srcId="{0877E124-1711-45B3-A439-0496E80684CC}" destId="{BE3B41B5-A09E-45A3-8640-4A4D7E860089}" srcOrd="15" destOrd="0" presId="urn:microsoft.com/office/officeart/2008/layout/LinedList"/>
    <dgm:cxn modelId="{A7E8DCD9-90AC-4C1F-9C05-1FB479AEBD67}" type="presParOf" srcId="{BE3B41B5-A09E-45A3-8640-4A4D7E860089}" destId="{B1ADF72D-E175-4114-9EC7-40C7E4309F71}" srcOrd="0" destOrd="0" presId="urn:microsoft.com/office/officeart/2008/layout/LinedList"/>
    <dgm:cxn modelId="{C4B9975C-957D-49EF-931D-B81BD5DFC4C0}" type="presParOf" srcId="{BE3B41B5-A09E-45A3-8640-4A4D7E860089}" destId="{465C4591-DA67-4119-BE72-89B0F0D64F0B}"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1B2A4AC-172C-4497-802F-43F58BA34B4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317274C-3A33-4468-B92F-A6732F58CB94}">
      <dgm:prSet/>
      <dgm:spPr/>
      <dgm:t>
        <a:bodyPr/>
        <a:lstStyle/>
        <a:p>
          <a:r>
            <a:rPr lang="en-US"/>
            <a:t>Wave generation method</a:t>
          </a:r>
        </a:p>
      </dgm:t>
    </dgm:pt>
    <dgm:pt modelId="{5DDC2685-29CD-4458-85A8-7CCDD09ABC90}" type="parTrans" cxnId="{A2223245-051F-4754-9836-7B98D31126B0}">
      <dgm:prSet/>
      <dgm:spPr/>
      <dgm:t>
        <a:bodyPr/>
        <a:lstStyle/>
        <a:p>
          <a:endParaRPr lang="en-US"/>
        </a:p>
      </dgm:t>
    </dgm:pt>
    <dgm:pt modelId="{39E27360-7985-4AF4-9C2E-028EE7FDC236}" type="sibTrans" cxnId="{A2223245-051F-4754-9836-7B98D31126B0}">
      <dgm:prSet/>
      <dgm:spPr/>
      <dgm:t>
        <a:bodyPr/>
        <a:lstStyle/>
        <a:p>
          <a:endParaRPr lang="en-US"/>
        </a:p>
      </dgm:t>
    </dgm:pt>
    <dgm:pt modelId="{5BA9BA37-41D2-4E8E-88F4-64A7B33C11BA}">
      <dgm:prSet/>
      <dgm:spPr/>
      <dgm:t>
        <a:bodyPr/>
        <a:lstStyle/>
        <a:p>
          <a:r>
            <a:rPr lang="en-US"/>
            <a:t>Equation calculation</a:t>
          </a:r>
        </a:p>
      </dgm:t>
    </dgm:pt>
    <dgm:pt modelId="{23594600-A280-4888-84AB-FCE8F7F96C41}" type="parTrans" cxnId="{66D7C7CF-DA9D-418E-90D7-9D0D9BB63BE2}">
      <dgm:prSet/>
      <dgm:spPr/>
      <dgm:t>
        <a:bodyPr/>
        <a:lstStyle/>
        <a:p>
          <a:endParaRPr lang="en-US"/>
        </a:p>
      </dgm:t>
    </dgm:pt>
    <dgm:pt modelId="{3E58DF15-D1A8-492B-B896-6948DC15BE5A}" type="sibTrans" cxnId="{66D7C7CF-DA9D-418E-90D7-9D0D9BB63BE2}">
      <dgm:prSet/>
      <dgm:spPr/>
      <dgm:t>
        <a:bodyPr/>
        <a:lstStyle/>
        <a:p>
          <a:endParaRPr lang="en-US"/>
        </a:p>
      </dgm:t>
    </dgm:pt>
    <dgm:pt modelId="{38AD2BFA-0F8E-4488-8388-D726AC743684}">
      <dgm:prSet/>
      <dgm:spPr/>
      <dgm:t>
        <a:bodyPr/>
        <a:lstStyle/>
        <a:p>
          <a:r>
            <a:rPr lang="en-US"/>
            <a:t>GPIO port selection</a:t>
          </a:r>
        </a:p>
      </dgm:t>
    </dgm:pt>
    <dgm:pt modelId="{DE8458CF-C53B-48AF-8AC4-496156394CFE}" type="parTrans" cxnId="{527ED415-70D0-493D-944B-D8CFC4FC7ACE}">
      <dgm:prSet/>
      <dgm:spPr/>
      <dgm:t>
        <a:bodyPr/>
        <a:lstStyle/>
        <a:p>
          <a:endParaRPr lang="en-US"/>
        </a:p>
      </dgm:t>
    </dgm:pt>
    <dgm:pt modelId="{A0DBA63A-1E60-47A7-8D90-0648D7BBBF92}" type="sibTrans" cxnId="{527ED415-70D0-493D-944B-D8CFC4FC7ACE}">
      <dgm:prSet/>
      <dgm:spPr/>
      <dgm:t>
        <a:bodyPr/>
        <a:lstStyle/>
        <a:p>
          <a:endParaRPr lang="en-US"/>
        </a:p>
      </dgm:t>
    </dgm:pt>
    <dgm:pt modelId="{E865DA6E-0EB8-4A3C-9878-0CBD8E6D8A67}">
      <dgm:prSet/>
      <dgm:spPr/>
      <dgm:t>
        <a:bodyPr/>
        <a:lstStyle/>
        <a:p>
          <a:r>
            <a:rPr lang="en-US"/>
            <a:t>ADC sequence sampling</a:t>
          </a:r>
        </a:p>
      </dgm:t>
    </dgm:pt>
    <dgm:pt modelId="{E65749C9-1878-4E59-8746-E10AB8A13B67}" type="parTrans" cxnId="{F0A36282-15FB-4806-828A-86AFBF0FE9E8}">
      <dgm:prSet/>
      <dgm:spPr/>
      <dgm:t>
        <a:bodyPr/>
        <a:lstStyle/>
        <a:p>
          <a:endParaRPr lang="en-US"/>
        </a:p>
      </dgm:t>
    </dgm:pt>
    <dgm:pt modelId="{D2F3F323-0F43-4A34-925A-B07C8E5E7DA9}" type="sibTrans" cxnId="{F0A36282-15FB-4806-828A-86AFBF0FE9E8}">
      <dgm:prSet/>
      <dgm:spPr/>
      <dgm:t>
        <a:bodyPr/>
        <a:lstStyle/>
        <a:p>
          <a:endParaRPr lang="en-US"/>
        </a:p>
      </dgm:t>
    </dgm:pt>
    <dgm:pt modelId="{4D9F4716-5139-4D54-B5F6-668E911ED13A}">
      <dgm:prSet/>
      <dgm:spPr/>
      <dgm:t>
        <a:bodyPr/>
        <a:lstStyle/>
        <a:p>
          <a:r>
            <a:rPr lang="en-US"/>
            <a:t>TIM2 interrupt</a:t>
          </a:r>
        </a:p>
      </dgm:t>
    </dgm:pt>
    <dgm:pt modelId="{1318CC1E-94C0-4C5F-9CA1-F616B15A223D}" type="parTrans" cxnId="{30683EDF-526D-4025-A147-894CAB71FD3D}">
      <dgm:prSet/>
      <dgm:spPr/>
      <dgm:t>
        <a:bodyPr/>
        <a:lstStyle/>
        <a:p>
          <a:endParaRPr lang="en-US"/>
        </a:p>
      </dgm:t>
    </dgm:pt>
    <dgm:pt modelId="{6D75836F-A9D1-4B12-AB0B-3AE9C6030023}" type="sibTrans" cxnId="{30683EDF-526D-4025-A147-894CAB71FD3D}">
      <dgm:prSet/>
      <dgm:spPr/>
      <dgm:t>
        <a:bodyPr/>
        <a:lstStyle/>
        <a:p>
          <a:endParaRPr lang="en-US"/>
        </a:p>
      </dgm:t>
    </dgm:pt>
    <dgm:pt modelId="{F5C7DBB7-2707-44E4-96A9-F4CC85D2A8D4}" type="pres">
      <dgm:prSet presAssocID="{81B2A4AC-172C-4497-802F-43F58BA34B48}" presName="linear" presStyleCnt="0">
        <dgm:presLayoutVars>
          <dgm:animLvl val="lvl"/>
          <dgm:resizeHandles val="exact"/>
        </dgm:presLayoutVars>
      </dgm:prSet>
      <dgm:spPr/>
    </dgm:pt>
    <dgm:pt modelId="{1E3DFDC6-67D9-4C4F-B16F-446CB0A75F52}" type="pres">
      <dgm:prSet presAssocID="{1317274C-3A33-4468-B92F-A6732F58CB94}" presName="parentText" presStyleLbl="node1" presStyleIdx="0" presStyleCnt="5">
        <dgm:presLayoutVars>
          <dgm:chMax val="0"/>
          <dgm:bulletEnabled val="1"/>
        </dgm:presLayoutVars>
      </dgm:prSet>
      <dgm:spPr/>
    </dgm:pt>
    <dgm:pt modelId="{C1004CD3-0216-4FE6-A021-968654CEF75F}" type="pres">
      <dgm:prSet presAssocID="{39E27360-7985-4AF4-9C2E-028EE7FDC236}" presName="spacer" presStyleCnt="0"/>
      <dgm:spPr/>
    </dgm:pt>
    <dgm:pt modelId="{6B71E3B9-1101-4898-B712-74829A70D18D}" type="pres">
      <dgm:prSet presAssocID="{5BA9BA37-41D2-4E8E-88F4-64A7B33C11BA}" presName="parentText" presStyleLbl="node1" presStyleIdx="1" presStyleCnt="5">
        <dgm:presLayoutVars>
          <dgm:chMax val="0"/>
          <dgm:bulletEnabled val="1"/>
        </dgm:presLayoutVars>
      </dgm:prSet>
      <dgm:spPr/>
    </dgm:pt>
    <dgm:pt modelId="{A00982FA-0872-485F-ACA0-C8A43E10A869}" type="pres">
      <dgm:prSet presAssocID="{3E58DF15-D1A8-492B-B896-6948DC15BE5A}" presName="spacer" presStyleCnt="0"/>
      <dgm:spPr/>
    </dgm:pt>
    <dgm:pt modelId="{FE32FB14-EE07-47A4-AC49-7CC54067553A}" type="pres">
      <dgm:prSet presAssocID="{38AD2BFA-0F8E-4488-8388-D726AC743684}" presName="parentText" presStyleLbl="node1" presStyleIdx="2" presStyleCnt="5">
        <dgm:presLayoutVars>
          <dgm:chMax val="0"/>
          <dgm:bulletEnabled val="1"/>
        </dgm:presLayoutVars>
      </dgm:prSet>
      <dgm:spPr/>
    </dgm:pt>
    <dgm:pt modelId="{CC1A719E-830F-4026-B2FF-B6298C1EB119}" type="pres">
      <dgm:prSet presAssocID="{A0DBA63A-1E60-47A7-8D90-0648D7BBBF92}" presName="spacer" presStyleCnt="0"/>
      <dgm:spPr/>
    </dgm:pt>
    <dgm:pt modelId="{745E54F6-421C-46F2-8156-981181A00FC8}" type="pres">
      <dgm:prSet presAssocID="{E865DA6E-0EB8-4A3C-9878-0CBD8E6D8A67}" presName="parentText" presStyleLbl="node1" presStyleIdx="3" presStyleCnt="5">
        <dgm:presLayoutVars>
          <dgm:chMax val="0"/>
          <dgm:bulletEnabled val="1"/>
        </dgm:presLayoutVars>
      </dgm:prSet>
      <dgm:spPr/>
    </dgm:pt>
    <dgm:pt modelId="{CC167E33-0804-471A-ADA7-328800B8982A}" type="pres">
      <dgm:prSet presAssocID="{D2F3F323-0F43-4A34-925A-B07C8E5E7DA9}" presName="spacer" presStyleCnt="0"/>
      <dgm:spPr/>
    </dgm:pt>
    <dgm:pt modelId="{75C85545-8781-4DE2-92F0-1BCB1B50A78E}" type="pres">
      <dgm:prSet presAssocID="{4D9F4716-5139-4D54-B5F6-668E911ED13A}" presName="parentText" presStyleLbl="node1" presStyleIdx="4" presStyleCnt="5">
        <dgm:presLayoutVars>
          <dgm:chMax val="0"/>
          <dgm:bulletEnabled val="1"/>
        </dgm:presLayoutVars>
      </dgm:prSet>
      <dgm:spPr/>
    </dgm:pt>
  </dgm:ptLst>
  <dgm:cxnLst>
    <dgm:cxn modelId="{527ED415-70D0-493D-944B-D8CFC4FC7ACE}" srcId="{81B2A4AC-172C-4497-802F-43F58BA34B48}" destId="{38AD2BFA-0F8E-4488-8388-D726AC743684}" srcOrd="2" destOrd="0" parTransId="{DE8458CF-C53B-48AF-8AC4-496156394CFE}" sibTransId="{A0DBA63A-1E60-47A7-8D90-0648D7BBBF92}"/>
    <dgm:cxn modelId="{D6B16825-3E4F-454A-BA65-8F3F57BE3013}" type="presOf" srcId="{4D9F4716-5139-4D54-B5F6-668E911ED13A}" destId="{75C85545-8781-4DE2-92F0-1BCB1B50A78E}" srcOrd="0" destOrd="0" presId="urn:microsoft.com/office/officeart/2005/8/layout/vList2"/>
    <dgm:cxn modelId="{A2223245-051F-4754-9836-7B98D31126B0}" srcId="{81B2A4AC-172C-4497-802F-43F58BA34B48}" destId="{1317274C-3A33-4468-B92F-A6732F58CB94}" srcOrd="0" destOrd="0" parTransId="{5DDC2685-29CD-4458-85A8-7CCDD09ABC90}" sibTransId="{39E27360-7985-4AF4-9C2E-028EE7FDC236}"/>
    <dgm:cxn modelId="{22D2D04D-CC64-495D-AD6A-0CFC8316C8C6}" type="presOf" srcId="{38AD2BFA-0F8E-4488-8388-D726AC743684}" destId="{FE32FB14-EE07-47A4-AC49-7CC54067553A}" srcOrd="0" destOrd="0" presId="urn:microsoft.com/office/officeart/2005/8/layout/vList2"/>
    <dgm:cxn modelId="{CB69F453-9D4C-4864-BC95-D592ADD68DAA}" type="presOf" srcId="{81B2A4AC-172C-4497-802F-43F58BA34B48}" destId="{F5C7DBB7-2707-44E4-96A9-F4CC85D2A8D4}" srcOrd="0" destOrd="0" presId="urn:microsoft.com/office/officeart/2005/8/layout/vList2"/>
    <dgm:cxn modelId="{F0A36282-15FB-4806-828A-86AFBF0FE9E8}" srcId="{81B2A4AC-172C-4497-802F-43F58BA34B48}" destId="{E865DA6E-0EB8-4A3C-9878-0CBD8E6D8A67}" srcOrd="3" destOrd="0" parTransId="{E65749C9-1878-4E59-8746-E10AB8A13B67}" sibTransId="{D2F3F323-0F43-4A34-925A-B07C8E5E7DA9}"/>
    <dgm:cxn modelId="{DB866EB3-C3B8-40B9-955F-902161043EB7}" type="presOf" srcId="{1317274C-3A33-4468-B92F-A6732F58CB94}" destId="{1E3DFDC6-67D9-4C4F-B16F-446CB0A75F52}" srcOrd="0" destOrd="0" presId="urn:microsoft.com/office/officeart/2005/8/layout/vList2"/>
    <dgm:cxn modelId="{77E648C3-04DF-4B00-9D14-2708A93AA09B}" type="presOf" srcId="{5BA9BA37-41D2-4E8E-88F4-64A7B33C11BA}" destId="{6B71E3B9-1101-4898-B712-74829A70D18D}" srcOrd="0" destOrd="0" presId="urn:microsoft.com/office/officeart/2005/8/layout/vList2"/>
    <dgm:cxn modelId="{66D7C7CF-DA9D-418E-90D7-9D0D9BB63BE2}" srcId="{81B2A4AC-172C-4497-802F-43F58BA34B48}" destId="{5BA9BA37-41D2-4E8E-88F4-64A7B33C11BA}" srcOrd="1" destOrd="0" parTransId="{23594600-A280-4888-84AB-FCE8F7F96C41}" sibTransId="{3E58DF15-D1A8-492B-B896-6948DC15BE5A}"/>
    <dgm:cxn modelId="{30683EDF-526D-4025-A147-894CAB71FD3D}" srcId="{81B2A4AC-172C-4497-802F-43F58BA34B48}" destId="{4D9F4716-5139-4D54-B5F6-668E911ED13A}" srcOrd="4" destOrd="0" parTransId="{1318CC1E-94C0-4C5F-9CA1-F616B15A223D}" sibTransId="{6D75836F-A9D1-4B12-AB0B-3AE9C6030023}"/>
    <dgm:cxn modelId="{68AF5BEC-6A11-455A-AA08-7AA4982050D4}" type="presOf" srcId="{E865DA6E-0EB8-4A3C-9878-0CBD8E6D8A67}" destId="{745E54F6-421C-46F2-8156-981181A00FC8}" srcOrd="0" destOrd="0" presId="urn:microsoft.com/office/officeart/2005/8/layout/vList2"/>
    <dgm:cxn modelId="{D3F37803-57EC-4477-93E7-C5FBE96405A4}" type="presParOf" srcId="{F5C7DBB7-2707-44E4-96A9-F4CC85D2A8D4}" destId="{1E3DFDC6-67D9-4C4F-B16F-446CB0A75F52}" srcOrd="0" destOrd="0" presId="urn:microsoft.com/office/officeart/2005/8/layout/vList2"/>
    <dgm:cxn modelId="{C3170898-F99A-4A65-AD3B-BA98F1187CEB}" type="presParOf" srcId="{F5C7DBB7-2707-44E4-96A9-F4CC85D2A8D4}" destId="{C1004CD3-0216-4FE6-A021-968654CEF75F}" srcOrd="1" destOrd="0" presId="urn:microsoft.com/office/officeart/2005/8/layout/vList2"/>
    <dgm:cxn modelId="{D96A0F03-3EB2-4E62-9CF4-15ABE23AF9A0}" type="presParOf" srcId="{F5C7DBB7-2707-44E4-96A9-F4CC85D2A8D4}" destId="{6B71E3B9-1101-4898-B712-74829A70D18D}" srcOrd="2" destOrd="0" presId="urn:microsoft.com/office/officeart/2005/8/layout/vList2"/>
    <dgm:cxn modelId="{7A14918D-0F78-4F1B-A998-EF9CB0643286}" type="presParOf" srcId="{F5C7DBB7-2707-44E4-96A9-F4CC85D2A8D4}" destId="{A00982FA-0872-485F-ACA0-C8A43E10A869}" srcOrd="3" destOrd="0" presId="urn:microsoft.com/office/officeart/2005/8/layout/vList2"/>
    <dgm:cxn modelId="{1C138B1E-772C-474D-894E-94CA997EFDC9}" type="presParOf" srcId="{F5C7DBB7-2707-44E4-96A9-F4CC85D2A8D4}" destId="{FE32FB14-EE07-47A4-AC49-7CC54067553A}" srcOrd="4" destOrd="0" presId="urn:microsoft.com/office/officeart/2005/8/layout/vList2"/>
    <dgm:cxn modelId="{AA1E5387-0B17-4456-802B-38C9CBF66770}" type="presParOf" srcId="{F5C7DBB7-2707-44E4-96A9-F4CC85D2A8D4}" destId="{CC1A719E-830F-4026-B2FF-B6298C1EB119}" srcOrd="5" destOrd="0" presId="urn:microsoft.com/office/officeart/2005/8/layout/vList2"/>
    <dgm:cxn modelId="{377EEFE2-B299-48E5-A43A-CD1B4135A0C6}" type="presParOf" srcId="{F5C7DBB7-2707-44E4-96A9-F4CC85D2A8D4}" destId="{745E54F6-421C-46F2-8156-981181A00FC8}" srcOrd="6" destOrd="0" presId="urn:microsoft.com/office/officeart/2005/8/layout/vList2"/>
    <dgm:cxn modelId="{1308515D-D2B4-4EC6-8F6C-C94F13FFAB21}" type="presParOf" srcId="{F5C7DBB7-2707-44E4-96A9-F4CC85D2A8D4}" destId="{CC167E33-0804-471A-ADA7-328800B8982A}" srcOrd="7" destOrd="0" presId="urn:microsoft.com/office/officeart/2005/8/layout/vList2"/>
    <dgm:cxn modelId="{F1C4B535-B914-4AA2-B876-C93AAF01F3FD}" type="presParOf" srcId="{F5C7DBB7-2707-44E4-96A9-F4CC85D2A8D4}" destId="{75C85545-8781-4DE2-92F0-1BCB1B50A78E}"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45FCC-5E5F-405F-9E8C-6D2C8E787956}">
      <dsp:nvSpPr>
        <dsp:cNvPr id="0" name=""/>
        <dsp:cNvSpPr/>
      </dsp:nvSpPr>
      <dsp:spPr>
        <a:xfrm>
          <a:off x="0" y="85885"/>
          <a:ext cx="10515600" cy="1347510"/>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Its small size makes it convenient for on-the-go music creation.</a:t>
          </a:r>
        </a:p>
      </dsp:txBody>
      <dsp:txXfrm>
        <a:off x="65780" y="151665"/>
        <a:ext cx="10384040" cy="1215950"/>
      </dsp:txXfrm>
    </dsp:sp>
    <dsp:sp modelId="{8E933A7B-B65A-498E-A216-A1A09F9A909B}">
      <dsp:nvSpPr>
        <dsp:cNvPr id="0" name=""/>
        <dsp:cNvSpPr/>
      </dsp:nvSpPr>
      <dsp:spPr>
        <a:xfrm>
          <a:off x="0" y="1502516"/>
          <a:ext cx="10515600" cy="1347510"/>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Musicians can use it to jot down musical ideas wherever they are, without the need for bulky equipment. </a:t>
          </a:r>
        </a:p>
      </dsp:txBody>
      <dsp:txXfrm>
        <a:off x="65780" y="1568296"/>
        <a:ext cx="10384040" cy="1215950"/>
      </dsp:txXfrm>
    </dsp:sp>
    <dsp:sp modelId="{C9F1FAD2-D1CB-476B-A859-5D9826673190}">
      <dsp:nvSpPr>
        <dsp:cNvPr id="0" name=""/>
        <dsp:cNvSpPr/>
      </dsp:nvSpPr>
      <dsp:spPr>
        <a:xfrm>
          <a:off x="0" y="2919147"/>
          <a:ext cx="10515600" cy="1347510"/>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Also, it could be a tool for making music more accessible to people who might not have access to traditional instruments or expensive music production software.</a:t>
          </a:r>
        </a:p>
      </dsp:txBody>
      <dsp:txXfrm>
        <a:off x="65780" y="2984927"/>
        <a:ext cx="10384040" cy="12159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DF84D3-746F-4088-83A9-129C6FB4C1D6}">
      <dsp:nvSpPr>
        <dsp:cNvPr id="0" name=""/>
        <dsp:cNvSpPr/>
      </dsp:nvSpPr>
      <dsp:spPr>
        <a:xfrm>
          <a:off x="0" y="0"/>
          <a:ext cx="1051560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1270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2954B4B-463C-4886-9F30-831BD31B08BB}">
      <dsp:nvSpPr>
        <dsp:cNvPr id="0" name=""/>
        <dsp:cNvSpPr/>
      </dsp:nvSpPr>
      <dsp:spPr>
        <a:xfrm>
          <a:off x="0" y="0"/>
          <a:ext cx="10515600" cy="5440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STM32 Nucleo board  ~11 $;</a:t>
          </a:r>
        </a:p>
      </dsp:txBody>
      <dsp:txXfrm>
        <a:off x="0" y="0"/>
        <a:ext cx="10515600" cy="544068"/>
      </dsp:txXfrm>
    </dsp:sp>
    <dsp:sp modelId="{90AC132C-EEBA-44AE-B94D-03CB3A46C762}">
      <dsp:nvSpPr>
        <dsp:cNvPr id="0" name=""/>
        <dsp:cNvSpPr/>
      </dsp:nvSpPr>
      <dsp:spPr>
        <a:xfrm>
          <a:off x="0" y="544068"/>
          <a:ext cx="1051560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1270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1D2F7DF-48DF-45F9-81EF-8AD9D1EB8B34}">
      <dsp:nvSpPr>
        <dsp:cNvPr id="0" name=""/>
        <dsp:cNvSpPr/>
      </dsp:nvSpPr>
      <dsp:spPr>
        <a:xfrm>
          <a:off x="0" y="544068"/>
          <a:ext cx="10515600" cy="5440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1 Speaker  ~1$;</a:t>
          </a:r>
        </a:p>
      </dsp:txBody>
      <dsp:txXfrm>
        <a:off x="0" y="544068"/>
        <a:ext cx="10515600" cy="544068"/>
      </dsp:txXfrm>
    </dsp:sp>
    <dsp:sp modelId="{08F7001D-1B74-4C28-B341-E973B15AE136}">
      <dsp:nvSpPr>
        <dsp:cNvPr id="0" name=""/>
        <dsp:cNvSpPr/>
      </dsp:nvSpPr>
      <dsp:spPr>
        <a:xfrm>
          <a:off x="0" y="1088136"/>
          <a:ext cx="1051560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1270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59268A0F-A7FE-49EB-9F0F-DB01181ABD80}">
      <dsp:nvSpPr>
        <dsp:cNvPr id="0" name=""/>
        <dsp:cNvSpPr/>
      </dsp:nvSpPr>
      <dsp:spPr>
        <a:xfrm>
          <a:off x="0" y="1088136"/>
          <a:ext cx="10515600" cy="5440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2 Potentiometers  ~1$;</a:t>
          </a:r>
        </a:p>
      </dsp:txBody>
      <dsp:txXfrm>
        <a:off x="0" y="1088136"/>
        <a:ext cx="10515600" cy="544068"/>
      </dsp:txXfrm>
    </dsp:sp>
    <dsp:sp modelId="{8AFC546A-1078-403B-ACC1-C8AA97FFF499}">
      <dsp:nvSpPr>
        <dsp:cNvPr id="0" name=""/>
        <dsp:cNvSpPr/>
      </dsp:nvSpPr>
      <dsp:spPr>
        <a:xfrm>
          <a:off x="0" y="1632204"/>
          <a:ext cx="1051560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1270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2DC3740-9E39-43B2-A9B1-6A4A6ABFC41F}">
      <dsp:nvSpPr>
        <dsp:cNvPr id="0" name=""/>
        <dsp:cNvSpPr/>
      </dsp:nvSpPr>
      <dsp:spPr>
        <a:xfrm>
          <a:off x="0" y="1632204"/>
          <a:ext cx="10515600" cy="5440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3 Batteries  ~1.2$;</a:t>
          </a:r>
        </a:p>
      </dsp:txBody>
      <dsp:txXfrm>
        <a:off x="0" y="1632204"/>
        <a:ext cx="10515600" cy="544068"/>
      </dsp:txXfrm>
    </dsp:sp>
    <dsp:sp modelId="{EDA5D25A-FFF8-40CC-A66E-D9AF909EFE69}">
      <dsp:nvSpPr>
        <dsp:cNvPr id="0" name=""/>
        <dsp:cNvSpPr/>
      </dsp:nvSpPr>
      <dsp:spPr>
        <a:xfrm>
          <a:off x="0" y="2176272"/>
          <a:ext cx="1051560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1270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361A6687-AD69-49D6-9028-D79F871F1482}">
      <dsp:nvSpPr>
        <dsp:cNvPr id="0" name=""/>
        <dsp:cNvSpPr/>
      </dsp:nvSpPr>
      <dsp:spPr>
        <a:xfrm>
          <a:off x="0" y="2176272"/>
          <a:ext cx="10515600" cy="5440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1 Audio Amplifier  ~2.5$;</a:t>
          </a:r>
        </a:p>
      </dsp:txBody>
      <dsp:txXfrm>
        <a:off x="0" y="2176272"/>
        <a:ext cx="10515600" cy="544068"/>
      </dsp:txXfrm>
    </dsp:sp>
    <dsp:sp modelId="{ACE53370-3EB5-4AA4-8E8F-5EF7E668BEBA}">
      <dsp:nvSpPr>
        <dsp:cNvPr id="0" name=""/>
        <dsp:cNvSpPr/>
      </dsp:nvSpPr>
      <dsp:spPr>
        <a:xfrm>
          <a:off x="0" y="2720340"/>
          <a:ext cx="1051560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1270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69CC414B-57A1-4774-8693-143E41D1C2E9}">
      <dsp:nvSpPr>
        <dsp:cNvPr id="0" name=""/>
        <dsp:cNvSpPr/>
      </dsp:nvSpPr>
      <dsp:spPr>
        <a:xfrm>
          <a:off x="0" y="2720340"/>
          <a:ext cx="10515600" cy="5440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13 Buttons ~0.54$;</a:t>
          </a:r>
        </a:p>
      </dsp:txBody>
      <dsp:txXfrm>
        <a:off x="0" y="2720340"/>
        <a:ext cx="10515600" cy="544068"/>
      </dsp:txXfrm>
    </dsp:sp>
    <dsp:sp modelId="{ED220158-8209-4916-8B3C-8EE265C58816}">
      <dsp:nvSpPr>
        <dsp:cNvPr id="0" name=""/>
        <dsp:cNvSpPr/>
      </dsp:nvSpPr>
      <dsp:spPr>
        <a:xfrm>
          <a:off x="0" y="3264408"/>
          <a:ext cx="1051560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1270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71D2EA8A-F154-43E2-BA80-32DCC0C7EFF2}">
      <dsp:nvSpPr>
        <dsp:cNvPr id="0" name=""/>
        <dsp:cNvSpPr/>
      </dsp:nvSpPr>
      <dsp:spPr>
        <a:xfrm>
          <a:off x="0" y="3264408"/>
          <a:ext cx="10515600" cy="5440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2 breadboards ~4.5$;</a:t>
          </a:r>
        </a:p>
      </dsp:txBody>
      <dsp:txXfrm>
        <a:off x="0" y="3264408"/>
        <a:ext cx="10515600" cy="544068"/>
      </dsp:txXfrm>
    </dsp:sp>
    <dsp:sp modelId="{B82A720B-CD35-475C-846B-B3EAB15CBC02}">
      <dsp:nvSpPr>
        <dsp:cNvPr id="0" name=""/>
        <dsp:cNvSpPr/>
      </dsp:nvSpPr>
      <dsp:spPr>
        <a:xfrm>
          <a:off x="0" y="3808476"/>
          <a:ext cx="1051560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1270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B1ADF72D-E175-4114-9EC7-40C7E4309F71}">
      <dsp:nvSpPr>
        <dsp:cNvPr id="0" name=""/>
        <dsp:cNvSpPr/>
      </dsp:nvSpPr>
      <dsp:spPr>
        <a:xfrm>
          <a:off x="0" y="3808476"/>
          <a:ext cx="10515600" cy="5440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Overall, cost of the product is : ~22.74$ </a:t>
          </a:r>
        </a:p>
      </dsp:txBody>
      <dsp:txXfrm>
        <a:off x="0" y="3808476"/>
        <a:ext cx="10515600" cy="5440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3DFDC6-67D9-4C4F-B16F-446CB0A75F52}">
      <dsp:nvSpPr>
        <dsp:cNvPr id="0" name=""/>
        <dsp:cNvSpPr/>
      </dsp:nvSpPr>
      <dsp:spPr>
        <a:xfrm>
          <a:off x="0" y="25748"/>
          <a:ext cx="10515600" cy="7862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Wave generation method</a:t>
          </a:r>
        </a:p>
      </dsp:txBody>
      <dsp:txXfrm>
        <a:off x="38381" y="64129"/>
        <a:ext cx="10438838" cy="709478"/>
      </dsp:txXfrm>
    </dsp:sp>
    <dsp:sp modelId="{6B71E3B9-1101-4898-B712-74829A70D18D}">
      <dsp:nvSpPr>
        <dsp:cNvPr id="0" name=""/>
        <dsp:cNvSpPr/>
      </dsp:nvSpPr>
      <dsp:spPr>
        <a:xfrm>
          <a:off x="0" y="904148"/>
          <a:ext cx="10515600" cy="7862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Equation calculation</a:t>
          </a:r>
        </a:p>
      </dsp:txBody>
      <dsp:txXfrm>
        <a:off x="38381" y="942529"/>
        <a:ext cx="10438838" cy="709478"/>
      </dsp:txXfrm>
    </dsp:sp>
    <dsp:sp modelId="{FE32FB14-EE07-47A4-AC49-7CC54067553A}">
      <dsp:nvSpPr>
        <dsp:cNvPr id="0" name=""/>
        <dsp:cNvSpPr/>
      </dsp:nvSpPr>
      <dsp:spPr>
        <a:xfrm>
          <a:off x="0" y="1782549"/>
          <a:ext cx="10515600" cy="7862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GPIO port selection</a:t>
          </a:r>
        </a:p>
      </dsp:txBody>
      <dsp:txXfrm>
        <a:off x="38381" y="1820930"/>
        <a:ext cx="10438838" cy="709478"/>
      </dsp:txXfrm>
    </dsp:sp>
    <dsp:sp modelId="{745E54F6-421C-46F2-8156-981181A00FC8}">
      <dsp:nvSpPr>
        <dsp:cNvPr id="0" name=""/>
        <dsp:cNvSpPr/>
      </dsp:nvSpPr>
      <dsp:spPr>
        <a:xfrm>
          <a:off x="0" y="2660949"/>
          <a:ext cx="10515600" cy="7862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ADC sequence sampling</a:t>
          </a:r>
        </a:p>
      </dsp:txBody>
      <dsp:txXfrm>
        <a:off x="38381" y="2699330"/>
        <a:ext cx="10438838" cy="709478"/>
      </dsp:txXfrm>
    </dsp:sp>
    <dsp:sp modelId="{75C85545-8781-4DE2-92F0-1BCB1B50A78E}">
      <dsp:nvSpPr>
        <dsp:cNvPr id="0" name=""/>
        <dsp:cNvSpPr/>
      </dsp:nvSpPr>
      <dsp:spPr>
        <a:xfrm>
          <a:off x="0" y="3539349"/>
          <a:ext cx="10515600" cy="7862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TIM2 interrupt</a:t>
          </a:r>
        </a:p>
      </dsp:txBody>
      <dsp:txXfrm>
        <a:off x="38381" y="3577730"/>
        <a:ext cx="10438838" cy="70947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AD91FE-B5E3-4979-9DD9-7E4419071ECA}" type="datetimeFigureOut">
              <a:rPr lang="ru-RU" smtClean="0"/>
              <a:t>16.04.2024</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AD8123-75F2-434B-98E1-A60BA90C4398}" type="slidenum">
              <a:rPr lang="ru-RU" smtClean="0"/>
              <a:t>‹#›</a:t>
            </a:fld>
            <a:endParaRPr lang="ru-RU"/>
          </a:p>
        </p:txBody>
      </p:sp>
    </p:spTree>
    <p:extLst>
      <p:ext uri="{BB962C8B-B14F-4D97-AF65-F5344CB8AC3E}">
        <p14:creationId xmlns:p14="http://schemas.microsoft.com/office/powerpoint/2010/main" val="1176421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ccfcb8fc02_1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ccfcb8fc02_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Mako</a:t>
            </a:r>
            <a:endParaRPr dirty="0"/>
          </a:p>
        </p:txBody>
      </p:sp>
      <p:sp>
        <p:nvSpPr>
          <p:cNvPr id="95" name="Google Shape;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Mako</a:t>
            </a:r>
            <a:endParaRPr dirty="0"/>
          </a:p>
        </p:txBody>
      </p:sp>
      <p:sp>
        <p:nvSpPr>
          <p:cNvPr id="101" name="Google Shape;10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7" name="Google Shape;10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ccfcb8fc02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ccfcb8fc02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ccfcb8fc02_1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ccfcb8fc02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ccfcb8fc02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ccfcb8fc02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81EF97-39E7-2A27-31FE-D5DF98A44CDF}"/>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21E72B33-F4A6-2BCD-7BE8-BF8FC493A2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3560EAB2-53CD-57A0-C4D2-FA8F46D7A6CA}"/>
              </a:ext>
            </a:extLst>
          </p:cNvPr>
          <p:cNvSpPr>
            <a:spLocks noGrp="1"/>
          </p:cNvSpPr>
          <p:nvPr>
            <p:ph type="dt" sz="half" idx="10"/>
          </p:nvPr>
        </p:nvSpPr>
        <p:spPr/>
        <p:txBody>
          <a:bodyPr/>
          <a:lstStyle/>
          <a:p>
            <a:fld id="{94FA8328-AF25-4BA6-9741-3DF81CE5893D}" type="datetimeFigureOut">
              <a:rPr lang="ru-RU" smtClean="0"/>
              <a:t>16.04.2024</a:t>
            </a:fld>
            <a:endParaRPr lang="ru-RU"/>
          </a:p>
        </p:txBody>
      </p:sp>
      <p:sp>
        <p:nvSpPr>
          <p:cNvPr id="5" name="Нижний колонтитул 4">
            <a:extLst>
              <a:ext uri="{FF2B5EF4-FFF2-40B4-BE49-F238E27FC236}">
                <a16:creationId xmlns:a16="http://schemas.microsoft.com/office/drawing/2014/main" id="{B802A0E8-7298-F761-484D-C4001192FE37}"/>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179FA0A-97FF-1923-D557-43EA1055C89C}"/>
              </a:ext>
            </a:extLst>
          </p:cNvPr>
          <p:cNvSpPr>
            <a:spLocks noGrp="1"/>
          </p:cNvSpPr>
          <p:nvPr>
            <p:ph type="sldNum" sz="quarter" idx="12"/>
          </p:nvPr>
        </p:nvSpPr>
        <p:spPr/>
        <p:txBody>
          <a:bodyPr/>
          <a:lstStyle/>
          <a:p>
            <a:fld id="{6FC6CA6A-547D-4D49-9234-EBEC4F6EDDFE}" type="slidenum">
              <a:rPr lang="ru-RU" smtClean="0"/>
              <a:t>‹#›</a:t>
            </a:fld>
            <a:endParaRPr lang="ru-RU"/>
          </a:p>
        </p:txBody>
      </p:sp>
    </p:spTree>
    <p:extLst>
      <p:ext uri="{BB962C8B-B14F-4D97-AF65-F5344CB8AC3E}">
        <p14:creationId xmlns:p14="http://schemas.microsoft.com/office/powerpoint/2010/main" val="1168246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D7DD398-ABC1-C9C7-C8E1-51C9BA9CE6B2}"/>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57F215EE-1656-344E-183D-0964D0668E0C}"/>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33C4006F-3866-C506-1158-BC90958B2AAA}"/>
              </a:ext>
            </a:extLst>
          </p:cNvPr>
          <p:cNvSpPr>
            <a:spLocks noGrp="1"/>
          </p:cNvSpPr>
          <p:nvPr>
            <p:ph type="dt" sz="half" idx="10"/>
          </p:nvPr>
        </p:nvSpPr>
        <p:spPr/>
        <p:txBody>
          <a:bodyPr/>
          <a:lstStyle/>
          <a:p>
            <a:fld id="{94FA8328-AF25-4BA6-9741-3DF81CE5893D}" type="datetimeFigureOut">
              <a:rPr lang="ru-RU" smtClean="0"/>
              <a:t>16.04.2024</a:t>
            </a:fld>
            <a:endParaRPr lang="ru-RU"/>
          </a:p>
        </p:txBody>
      </p:sp>
      <p:sp>
        <p:nvSpPr>
          <p:cNvPr id="5" name="Нижний колонтитул 4">
            <a:extLst>
              <a:ext uri="{FF2B5EF4-FFF2-40B4-BE49-F238E27FC236}">
                <a16:creationId xmlns:a16="http://schemas.microsoft.com/office/drawing/2014/main" id="{4F7ACE9F-1F78-E0FD-2EBE-035250B53B0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7D43803-FDB2-FA06-CABA-FF6C7E81E30A}"/>
              </a:ext>
            </a:extLst>
          </p:cNvPr>
          <p:cNvSpPr>
            <a:spLocks noGrp="1"/>
          </p:cNvSpPr>
          <p:nvPr>
            <p:ph type="sldNum" sz="quarter" idx="12"/>
          </p:nvPr>
        </p:nvSpPr>
        <p:spPr/>
        <p:txBody>
          <a:bodyPr/>
          <a:lstStyle/>
          <a:p>
            <a:fld id="{6FC6CA6A-547D-4D49-9234-EBEC4F6EDDFE}" type="slidenum">
              <a:rPr lang="ru-RU" smtClean="0"/>
              <a:t>‹#›</a:t>
            </a:fld>
            <a:endParaRPr lang="ru-RU"/>
          </a:p>
        </p:txBody>
      </p:sp>
    </p:spTree>
    <p:extLst>
      <p:ext uri="{BB962C8B-B14F-4D97-AF65-F5344CB8AC3E}">
        <p14:creationId xmlns:p14="http://schemas.microsoft.com/office/powerpoint/2010/main" val="3973837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5C1E3E37-2E23-456B-2DAF-FBE0FCDBA24D}"/>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F51C4770-351B-FF8C-ACE7-79D8BB7A0426}"/>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B1E53670-580A-B390-1102-6CAF7478C788}"/>
              </a:ext>
            </a:extLst>
          </p:cNvPr>
          <p:cNvSpPr>
            <a:spLocks noGrp="1"/>
          </p:cNvSpPr>
          <p:nvPr>
            <p:ph type="dt" sz="half" idx="10"/>
          </p:nvPr>
        </p:nvSpPr>
        <p:spPr/>
        <p:txBody>
          <a:bodyPr/>
          <a:lstStyle/>
          <a:p>
            <a:fld id="{94FA8328-AF25-4BA6-9741-3DF81CE5893D}" type="datetimeFigureOut">
              <a:rPr lang="ru-RU" smtClean="0"/>
              <a:t>16.04.2024</a:t>
            </a:fld>
            <a:endParaRPr lang="ru-RU"/>
          </a:p>
        </p:txBody>
      </p:sp>
      <p:sp>
        <p:nvSpPr>
          <p:cNvPr id="5" name="Нижний колонтитул 4">
            <a:extLst>
              <a:ext uri="{FF2B5EF4-FFF2-40B4-BE49-F238E27FC236}">
                <a16:creationId xmlns:a16="http://schemas.microsoft.com/office/drawing/2014/main" id="{3253D5F8-8CC8-337E-8DDC-A084E9BEA61D}"/>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9CCAB75-7F30-2724-2D0B-F5E4B96879FA}"/>
              </a:ext>
            </a:extLst>
          </p:cNvPr>
          <p:cNvSpPr>
            <a:spLocks noGrp="1"/>
          </p:cNvSpPr>
          <p:nvPr>
            <p:ph type="sldNum" sz="quarter" idx="12"/>
          </p:nvPr>
        </p:nvSpPr>
        <p:spPr/>
        <p:txBody>
          <a:bodyPr/>
          <a:lstStyle/>
          <a:p>
            <a:fld id="{6FC6CA6A-547D-4D49-9234-EBEC4F6EDDFE}" type="slidenum">
              <a:rPr lang="ru-RU" smtClean="0"/>
              <a:t>‹#›</a:t>
            </a:fld>
            <a:endParaRPr lang="ru-RU"/>
          </a:p>
        </p:txBody>
      </p:sp>
    </p:spTree>
    <p:extLst>
      <p:ext uri="{BB962C8B-B14F-4D97-AF65-F5344CB8AC3E}">
        <p14:creationId xmlns:p14="http://schemas.microsoft.com/office/powerpoint/2010/main" val="2361222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0185853-B265-6BBF-BC76-AE1C82366BCE}"/>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4A77D157-7FA8-E81E-653E-599CA17B9BB8}"/>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F8D9FFF3-7477-4216-415C-25B1F97EDDFB}"/>
              </a:ext>
            </a:extLst>
          </p:cNvPr>
          <p:cNvSpPr>
            <a:spLocks noGrp="1"/>
          </p:cNvSpPr>
          <p:nvPr>
            <p:ph type="dt" sz="half" idx="10"/>
          </p:nvPr>
        </p:nvSpPr>
        <p:spPr/>
        <p:txBody>
          <a:bodyPr/>
          <a:lstStyle/>
          <a:p>
            <a:fld id="{94FA8328-AF25-4BA6-9741-3DF81CE5893D}" type="datetimeFigureOut">
              <a:rPr lang="ru-RU" smtClean="0"/>
              <a:t>16.04.2024</a:t>
            </a:fld>
            <a:endParaRPr lang="ru-RU"/>
          </a:p>
        </p:txBody>
      </p:sp>
      <p:sp>
        <p:nvSpPr>
          <p:cNvPr id="5" name="Нижний колонтитул 4">
            <a:extLst>
              <a:ext uri="{FF2B5EF4-FFF2-40B4-BE49-F238E27FC236}">
                <a16:creationId xmlns:a16="http://schemas.microsoft.com/office/drawing/2014/main" id="{B726EBE7-4168-83B5-B817-3D140CF306F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0A99E8B-7BA7-6A72-577B-88D869A9DC64}"/>
              </a:ext>
            </a:extLst>
          </p:cNvPr>
          <p:cNvSpPr>
            <a:spLocks noGrp="1"/>
          </p:cNvSpPr>
          <p:nvPr>
            <p:ph type="sldNum" sz="quarter" idx="12"/>
          </p:nvPr>
        </p:nvSpPr>
        <p:spPr/>
        <p:txBody>
          <a:bodyPr/>
          <a:lstStyle/>
          <a:p>
            <a:fld id="{6FC6CA6A-547D-4D49-9234-EBEC4F6EDDFE}" type="slidenum">
              <a:rPr lang="ru-RU" smtClean="0"/>
              <a:t>‹#›</a:t>
            </a:fld>
            <a:endParaRPr lang="ru-RU"/>
          </a:p>
        </p:txBody>
      </p:sp>
    </p:spTree>
    <p:extLst>
      <p:ext uri="{BB962C8B-B14F-4D97-AF65-F5344CB8AC3E}">
        <p14:creationId xmlns:p14="http://schemas.microsoft.com/office/powerpoint/2010/main" val="1250175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D32B37C-DABA-D0E7-BEEC-725AC50CF2E0}"/>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B21AC2A9-FD8C-B4E4-2DCB-3BEF386B9A8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494BAB6D-F72D-BA04-1B3E-CA27E8C6985C}"/>
              </a:ext>
            </a:extLst>
          </p:cNvPr>
          <p:cNvSpPr>
            <a:spLocks noGrp="1"/>
          </p:cNvSpPr>
          <p:nvPr>
            <p:ph type="dt" sz="half" idx="10"/>
          </p:nvPr>
        </p:nvSpPr>
        <p:spPr/>
        <p:txBody>
          <a:bodyPr/>
          <a:lstStyle/>
          <a:p>
            <a:fld id="{94FA8328-AF25-4BA6-9741-3DF81CE5893D}" type="datetimeFigureOut">
              <a:rPr lang="ru-RU" smtClean="0"/>
              <a:t>16.04.2024</a:t>
            </a:fld>
            <a:endParaRPr lang="ru-RU"/>
          </a:p>
        </p:txBody>
      </p:sp>
      <p:sp>
        <p:nvSpPr>
          <p:cNvPr id="5" name="Нижний колонтитул 4">
            <a:extLst>
              <a:ext uri="{FF2B5EF4-FFF2-40B4-BE49-F238E27FC236}">
                <a16:creationId xmlns:a16="http://schemas.microsoft.com/office/drawing/2014/main" id="{3390907D-742B-1F52-5C82-FBEEE4DBF64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480610F-4E7C-8F78-EFAE-47035184C559}"/>
              </a:ext>
            </a:extLst>
          </p:cNvPr>
          <p:cNvSpPr>
            <a:spLocks noGrp="1"/>
          </p:cNvSpPr>
          <p:nvPr>
            <p:ph type="sldNum" sz="quarter" idx="12"/>
          </p:nvPr>
        </p:nvSpPr>
        <p:spPr/>
        <p:txBody>
          <a:bodyPr/>
          <a:lstStyle/>
          <a:p>
            <a:fld id="{6FC6CA6A-547D-4D49-9234-EBEC4F6EDDFE}" type="slidenum">
              <a:rPr lang="ru-RU" smtClean="0"/>
              <a:t>‹#›</a:t>
            </a:fld>
            <a:endParaRPr lang="ru-RU"/>
          </a:p>
        </p:txBody>
      </p:sp>
    </p:spTree>
    <p:extLst>
      <p:ext uri="{BB962C8B-B14F-4D97-AF65-F5344CB8AC3E}">
        <p14:creationId xmlns:p14="http://schemas.microsoft.com/office/powerpoint/2010/main" val="2473389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9B02DF6-976A-B50F-1D36-00B4892C6C8E}"/>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7AFE14B6-7B54-C167-A4A7-D3BA032CEBEC}"/>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66224F33-4431-D51C-F7B2-A3E6709705BD}"/>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93A0B1E0-B9B3-BCAE-D281-3B39F760C51D}"/>
              </a:ext>
            </a:extLst>
          </p:cNvPr>
          <p:cNvSpPr>
            <a:spLocks noGrp="1"/>
          </p:cNvSpPr>
          <p:nvPr>
            <p:ph type="dt" sz="half" idx="10"/>
          </p:nvPr>
        </p:nvSpPr>
        <p:spPr/>
        <p:txBody>
          <a:bodyPr/>
          <a:lstStyle/>
          <a:p>
            <a:fld id="{94FA8328-AF25-4BA6-9741-3DF81CE5893D}" type="datetimeFigureOut">
              <a:rPr lang="ru-RU" smtClean="0"/>
              <a:t>16.04.2024</a:t>
            </a:fld>
            <a:endParaRPr lang="ru-RU"/>
          </a:p>
        </p:txBody>
      </p:sp>
      <p:sp>
        <p:nvSpPr>
          <p:cNvPr id="6" name="Нижний колонтитул 5">
            <a:extLst>
              <a:ext uri="{FF2B5EF4-FFF2-40B4-BE49-F238E27FC236}">
                <a16:creationId xmlns:a16="http://schemas.microsoft.com/office/drawing/2014/main" id="{C1E30629-BE0F-870C-F8C9-188358A75E3A}"/>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B9827F8D-6B26-0D72-D8FC-B7AC6F6E8734}"/>
              </a:ext>
            </a:extLst>
          </p:cNvPr>
          <p:cNvSpPr>
            <a:spLocks noGrp="1"/>
          </p:cNvSpPr>
          <p:nvPr>
            <p:ph type="sldNum" sz="quarter" idx="12"/>
          </p:nvPr>
        </p:nvSpPr>
        <p:spPr/>
        <p:txBody>
          <a:bodyPr/>
          <a:lstStyle/>
          <a:p>
            <a:fld id="{6FC6CA6A-547D-4D49-9234-EBEC4F6EDDFE}" type="slidenum">
              <a:rPr lang="ru-RU" smtClean="0"/>
              <a:t>‹#›</a:t>
            </a:fld>
            <a:endParaRPr lang="ru-RU"/>
          </a:p>
        </p:txBody>
      </p:sp>
    </p:spTree>
    <p:extLst>
      <p:ext uri="{BB962C8B-B14F-4D97-AF65-F5344CB8AC3E}">
        <p14:creationId xmlns:p14="http://schemas.microsoft.com/office/powerpoint/2010/main" val="1630987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166994D-1F76-56EA-0B30-31090F560894}"/>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FA590568-8588-F4D8-8413-4CCFA301F5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20E9771F-D5DB-56CC-479A-BA84F1F04899}"/>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99642AC6-D333-D3EC-91F3-8404927205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DC66C589-14B9-FC26-ACD8-61068C7DEECD}"/>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618AA535-10CA-006B-BBAB-2E12FCC942C7}"/>
              </a:ext>
            </a:extLst>
          </p:cNvPr>
          <p:cNvSpPr>
            <a:spLocks noGrp="1"/>
          </p:cNvSpPr>
          <p:nvPr>
            <p:ph type="dt" sz="half" idx="10"/>
          </p:nvPr>
        </p:nvSpPr>
        <p:spPr/>
        <p:txBody>
          <a:bodyPr/>
          <a:lstStyle/>
          <a:p>
            <a:fld id="{94FA8328-AF25-4BA6-9741-3DF81CE5893D}" type="datetimeFigureOut">
              <a:rPr lang="ru-RU" smtClean="0"/>
              <a:t>16.04.2024</a:t>
            </a:fld>
            <a:endParaRPr lang="ru-RU"/>
          </a:p>
        </p:txBody>
      </p:sp>
      <p:sp>
        <p:nvSpPr>
          <p:cNvPr id="8" name="Нижний колонтитул 7">
            <a:extLst>
              <a:ext uri="{FF2B5EF4-FFF2-40B4-BE49-F238E27FC236}">
                <a16:creationId xmlns:a16="http://schemas.microsoft.com/office/drawing/2014/main" id="{3B09B8A3-0B1B-686A-1090-03B834B024A8}"/>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58BB42F9-4BCD-8CEE-3BDE-EB4914B904F7}"/>
              </a:ext>
            </a:extLst>
          </p:cNvPr>
          <p:cNvSpPr>
            <a:spLocks noGrp="1"/>
          </p:cNvSpPr>
          <p:nvPr>
            <p:ph type="sldNum" sz="quarter" idx="12"/>
          </p:nvPr>
        </p:nvSpPr>
        <p:spPr/>
        <p:txBody>
          <a:bodyPr/>
          <a:lstStyle/>
          <a:p>
            <a:fld id="{6FC6CA6A-547D-4D49-9234-EBEC4F6EDDFE}" type="slidenum">
              <a:rPr lang="ru-RU" smtClean="0"/>
              <a:t>‹#›</a:t>
            </a:fld>
            <a:endParaRPr lang="ru-RU"/>
          </a:p>
        </p:txBody>
      </p:sp>
    </p:spTree>
    <p:extLst>
      <p:ext uri="{BB962C8B-B14F-4D97-AF65-F5344CB8AC3E}">
        <p14:creationId xmlns:p14="http://schemas.microsoft.com/office/powerpoint/2010/main" val="3457745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598D249-FC39-6509-79D7-10733871B8E2}"/>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5D069330-B68C-A7CD-4DFC-5DAB9241B708}"/>
              </a:ext>
            </a:extLst>
          </p:cNvPr>
          <p:cNvSpPr>
            <a:spLocks noGrp="1"/>
          </p:cNvSpPr>
          <p:nvPr>
            <p:ph type="dt" sz="half" idx="10"/>
          </p:nvPr>
        </p:nvSpPr>
        <p:spPr/>
        <p:txBody>
          <a:bodyPr/>
          <a:lstStyle/>
          <a:p>
            <a:fld id="{94FA8328-AF25-4BA6-9741-3DF81CE5893D}" type="datetimeFigureOut">
              <a:rPr lang="ru-RU" smtClean="0"/>
              <a:t>16.04.2024</a:t>
            </a:fld>
            <a:endParaRPr lang="ru-RU"/>
          </a:p>
        </p:txBody>
      </p:sp>
      <p:sp>
        <p:nvSpPr>
          <p:cNvPr id="4" name="Нижний колонтитул 3">
            <a:extLst>
              <a:ext uri="{FF2B5EF4-FFF2-40B4-BE49-F238E27FC236}">
                <a16:creationId xmlns:a16="http://schemas.microsoft.com/office/drawing/2014/main" id="{BDCDFB99-53CF-C694-41C2-8BF41F18CFBC}"/>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13F64194-765E-EB61-C43E-1689E9D7DFAC}"/>
              </a:ext>
            </a:extLst>
          </p:cNvPr>
          <p:cNvSpPr>
            <a:spLocks noGrp="1"/>
          </p:cNvSpPr>
          <p:nvPr>
            <p:ph type="sldNum" sz="quarter" idx="12"/>
          </p:nvPr>
        </p:nvSpPr>
        <p:spPr/>
        <p:txBody>
          <a:bodyPr/>
          <a:lstStyle/>
          <a:p>
            <a:fld id="{6FC6CA6A-547D-4D49-9234-EBEC4F6EDDFE}" type="slidenum">
              <a:rPr lang="ru-RU" smtClean="0"/>
              <a:t>‹#›</a:t>
            </a:fld>
            <a:endParaRPr lang="ru-RU"/>
          </a:p>
        </p:txBody>
      </p:sp>
    </p:spTree>
    <p:extLst>
      <p:ext uri="{BB962C8B-B14F-4D97-AF65-F5344CB8AC3E}">
        <p14:creationId xmlns:p14="http://schemas.microsoft.com/office/powerpoint/2010/main" val="2361073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9BDA285D-CFD0-AF43-5E39-E4C2F3891E91}"/>
              </a:ext>
            </a:extLst>
          </p:cNvPr>
          <p:cNvSpPr>
            <a:spLocks noGrp="1"/>
          </p:cNvSpPr>
          <p:nvPr>
            <p:ph type="dt" sz="half" idx="10"/>
          </p:nvPr>
        </p:nvSpPr>
        <p:spPr/>
        <p:txBody>
          <a:bodyPr/>
          <a:lstStyle/>
          <a:p>
            <a:fld id="{94FA8328-AF25-4BA6-9741-3DF81CE5893D}" type="datetimeFigureOut">
              <a:rPr lang="ru-RU" smtClean="0"/>
              <a:t>16.04.2024</a:t>
            </a:fld>
            <a:endParaRPr lang="ru-RU"/>
          </a:p>
        </p:txBody>
      </p:sp>
      <p:sp>
        <p:nvSpPr>
          <p:cNvPr id="3" name="Нижний колонтитул 2">
            <a:extLst>
              <a:ext uri="{FF2B5EF4-FFF2-40B4-BE49-F238E27FC236}">
                <a16:creationId xmlns:a16="http://schemas.microsoft.com/office/drawing/2014/main" id="{964D202C-5555-6336-F55B-AD786BDD98E9}"/>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9495A5CF-7EC5-348B-8FEE-1CDE65075266}"/>
              </a:ext>
            </a:extLst>
          </p:cNvPr>
          <p:cNvSpPr>
            <a:spLocks noGrp="1"/>
          </p:cNvSpPr>
          <p:nvPr>
            <p:ph type="sldNum" sz="quarter" idx="12"/>
          </p:nvPr>
        </p:nvSpPr>
        <p:spPr/>
        <p:txBody>
          <a:bodyPr/>
          <a:lstStyle/>
          <a:p>
            <a:fld id="{6FC6CA6A-547D-4D49-9234-EBEC4F6EDDFE}" type="slidenum">
              <a:rPr lang="ru-RU" smtClean="0"/>
              <a:t>‹#›</a:t>
            </a:fld>
            <a:endParaRPr lang="ru-RU"/>
          </a:p>
        </p:txBody>
      </p:sp>
    </p:spTree>
    <p:extLst>
      <p:ext uri="{BB962C8B-B14F-4D97-AF65-F5344CB8AC3E}">
        <p14:creationId xmlns:p14="http://schemas.microsoft.com/office/powerpoint/2010/main" val="647386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D1AD76E-0393-D9B6-00F1-D5550EDCFB60}"/>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93A7CF8F-6E6D-8EBB-E1C7-0F30E054E5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25BCD2F0-EF4E-1B6B-F6F4-7FAA3480EB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C2944900-174C-A2E2-DDAD-841BE89442FF}"/>
              </a:ext>
            </a:extLst>
          </p:cNvPr>
          <p:cNvSpPr>
            <a:spLocks noGrp="1"/>
          </p:cNvSpPr>
          <p:nvPr>
            <p:ph type="dt" sz="half" idx="10"/>
          </p:nvPr>
        </p:nvSpPr>
        <p:spPr/>
        <p:txBody>
          <a:bodyPr/>
          <a:lstStyle/>
          <a:p>
            <a:fld id="{94FA8328-AF25-4BA6-9741-3DF81CE5893D}" type="datetimeFigureOut">
              <a:rPr lang="ru-RU" smtClean="0"/>
              <a:t>16.04.2024</a:t>
            </a:fld>
            <a:endParaRPr lang="ru-RU"/>
          </a:p>
        </p:txBody>
      </p:sp>
      <p:sp>
        <p:nvSpPr>
          <p:cNvPr id="6" name="Нижний колонтитул 5">
            <a:extLst>
              <a:ext uri="{FF2B5EF4-FFF2-40B4-BE49-F238E27FC236}">
                <a16:creationId xmlns:a16="http://schemas.microsoft.com/office/drawing/2014/main" id="{50B93C6C-2D3F-2B62-CA07-0305469D0F11}"/>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23D50113-ADE2-D768-D141-FE0918431B10}"/>
              </a:ext>
            </a:extLst>
          </p:cNvPr>
          <p:cNvSpPr>
            <a:spLocks noGrp="1"/>
          </p:cNvSpPr>
          <p:nvPr>
            <p:ph type="sldNum" sz="quarter" idx="12"/>
          </p:nvPr>
        </p:nvSpPr>
        <p:spPr/>
        <p:txBody>
          <a:bodyPr/>
          <a:lstStyle/>
          <a:p>
            <a:fld id="{6FC6CA6A-547D-4D49-9234-EBEC4F6EDDFE}" type="slidenum">
              <a:rPr lang="ru-RU" smtClean="0"/>
              <a:t>‹#›</a:t>
            </a:fld>
            <a:endParaRPr lang="ru-RU"/>
          </a:p>
        </p:txBody>
      </p:sp>
    </p:spTree>
    <p:extLst>
      <p:ext uri="{BB962C8B-B14F-4D97-AF65-F5344CB8AC3E}">
        <p14:creationId xmlns:p14="http://schemas.microsoft.com/office/powerpoint/2010/main" val="1639106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E8DAE81-75DA-8E3C-4467-AE67D9AE67A1}"/>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D4E51218-7A04-1004-8A29-885EA7B362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064CF3F7-2E2F-3F7C-8D9D-77383ADE09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2470DC65-EDAF-3A8F-87F3-9D8C59220DC2}"/>
              </a:ext>
            </a:extLst>
          </p:cNvPr>
          <p:cNvSpPr>
            <a:spLocks noGrp="1"/>
          </p:cNvSpPr>
          <p:nvPr>
            <p:ph type="dt" sz="half" idx="10"/>
          </p:nvPr>
        </p:nvSpPr>
        <p:spPr/>
        <p:txBody>
          <a:bodyPr/>
          <a:lstStyle/>
          <a:p>
            <a:fld id="{94FA8328-AF25-4BA6-9741-3DF81CE5893D}" type="datetimeFigureOut">
              <a:rPr lang="ru-RU" smtClean="0"/>
              <a:t>16.04.2024</a:t>
            </a:fld>
            <a:endParaRPr lang="ru-RU"/>
          </a:p>
        </p:txBody>
      </p:sp>
      <p:sp>
        <p:nvSpPr>
          <p:cNvPr id="6" name="Нижний колонтитул 5">
            <a:extLst>
              <a:ext uri="{FF2B5EF4-FFF2-40B4-BE49-F238E27FC236}">
                <a16:creationId xmlns:a16="http://schemas.microsoft.com/office/drawing/2014/main" id="{44DEE6F9-3510-6AF3-D65F-57F1FC6DD45E}"/>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AFD8C439-F271-A2CE-8148-845FA0517A9F}"/>
              </a:ext>
            </a:extLst>
          </p:cNvPr>
          <p:cNvSpPr>
            <a:spLocks noGrp="1"/>
          </p:cNvSpPr>
          <p:nvPr>
            <p:ph type="sldNum" sz="quarter" idx="12"/>
          </p:nvPr>
        </p:nvSpPr>
        <p:spPr/>
        <p:txBody>
          <a:bodyPr/>
          <a:lstStyle/>
          <a:p>
            <a:fld id="{6FC6CA6A-547D-4D49-9234-EBEC4F6EDDFE}" type="slidenum">
              <a:rPr lang="ru-RU" smtClean="0"/>
              <a:t>‹#›</a:t>
            </a:fld>
            <a:endParaRPr lang="ru-RU"/>
          </a:p>
        </p:txBody>
      </p:sp>
    </p:spTree>
    <p:extLst>
      <p:ext uri="{BB962C8B-B14F-4D97-AF65-F5344CB8AC3E}">
        <p14:creationId xmlns:p14="http://schemas.microsoft.com/office/powerpoint/2010/main" val="1157994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7B18915-0983-ECEB-E231-9F102475F9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5B8EBB1E-EFC6-5FE4-8A4C-37AEA1E14B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B6174953-B18A-64D5-C67B-A36C157502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4FA8328-AF25-4BA6-9741-3DF81CE5893D}" type="datetimeFigureOut">
              <a:rPr lang="ru-RU" smtClean="0"/>
              <a:t>16.04.2024</a:t>
            </a:fld>
            <a:endParaRPr lang="ru-RU"/>
          </a:p>
        </p:txBody>
      </p:sp>
      <p:sp>
        <p:nvSpPr>
          <p:cNvPr id="5" name="Нижний колонтитул 4">
            <a:extLst>
              <a:ext uri="{FF2B5EF4-FFF2-40B4-BE49-F238E27FC236}">
                <a16:creationId xmlns:a16="http://schemas.microsoft.com/office/drawing/2014/main" id="{1AC47A58-00C6-573D-8B09-D9C06B4456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ru-RU"/>
          </a:p>
        </p:txBody>
      </p:sp>
      <p:sp>
        <p:nvSpPr>
          <p:cNvPr id="6" name="Номер слайда 5">
            <a:extLst>
              <a:ext uri="{FF2B5EF4-FFF2-40B4-BE49-F238E27FC236}">
                <a16:creationId xmlns:a16="http://schemas.microsoft.com/office/drawing/2014/main" id="{FD8620F3-BA82-2C77-041C-64C44706A7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FC6CA6A-547D-4D49-9234-EBEC4F6EDDFE}" type="slidenum">
              <a:rPr lang="ru-RU" smtClean="0"/>
              <a:t>‹#›</a:t>
            </a:fld>
            <a:endParaRPr lang="ru-RU"/>
          </a:p>
        </p:txBody>
      </p:sp>
    </p:spTree>
    <p:extLst>
      <p:ext uri="{BB962C8B-B14F-4D97-AF65-F5344CB8AC3E}">
        <p14:creationId xmlns:p14="http://schemas.microsoft.com/office/powerpoint/2010/main" val="11780030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5" name="Google Shape;85;p1"/>
          <p:cNvSpPr/>
          <p:nvPr/>
        </p:nvSpPr>
        <p:spPr>
          <a:xfrm flipH="1">
            <a:off x="-1" y="0"/>
            <a:ext cx="12191999" cy="6858000"/>
          </a:xfrm>
          <a:prstGeom prst="rect">
            <a:avLst/>
          </a:prstGeom>
          <a:gradFill>
            <a:gsLst>
              <a:gs pos="0">
                <a:srgbClr val="0A3041"/>
              </a:gs>
              <a:gs pos="100000">
                <a:srgbClr val="000000"/>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6" name="Google Shape;86;p1"/>
          <p:cNvSpPr/>
          <p:nvPr/>
        </p:nvSpPr>
        <p:spPr>
          <a:xfrm rot="10800000">
            <a:off x="0" y="-4"/>
            <a:ext cx="12192000" cy="6402581"/>
          </a:xfrm>
          <a:prstGeom prst="rect">
            <a:avLst/>
          </a:prstGeom>
          <a:gradFill>
            <a:gsLst>
              <a:gs pos="0">
                <a:srgbClr val="0F4861">
                  <a:alpha val="58823"/>
                </a:srgbClr>
              </a:gs>
              <a:gs pos="1000">
                <a:srgbClr val="0F4861">
                  <a:alpha val="58823"/>
                </a:srgbClr>
              </a:gs>
              <a:gs pos="100000">
                <a:srgbClr val="000000"/>
              </a:gs>
            </a:gsLst>
            <a:lin ang="15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7" name="Google Shape;87;p1"/>
          <p:cNvSpPr/>
          <p:nvPr/>
        </p:nvSpPr>
        <p:spPr>
          <a:xfrm rot="5400000" flipH="1">
            <a:off x="2663054" y="-2653923"/>
            <a:ext cx="6858001" cy="12165846"/>
          </a:xfrm>
          <a:prstGeom prst="rect">
            <a:avLst/>
          </a:prstGeom>
          <a:gradFill>
            <a:gsLst>
              <a:gs pos="0">
                <a:srgbClr val="0A3041">
                  <a:alpha val="0"/>
                </a:srgbClr>
              </a:gs>
              <a:gs pos="13000">
                <a:srgbClr val="0A3041">
                  <a:alpha val="0"/>
                </a:srgbClr>
              </a:gs>
              <a:gs pos="99000">
                <a:srgbClr val="000000">
                  <a:alpha val="27843"/>
                </a:srgbClr>
              </a:gs>
              <a:gs pos="100000">
                <a:srgbClr val="000000">
                  <a:alpha val="27843"/>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8" name="Google Shape;88;p1"/>
          <p:cNvSpPr/>
          <p:nvPr/>
        </p:nvSpPr>
        <p:spPr>
          <a:xfrm flipH="1">
            <a:off x="6094763" y="0"/>
            <a:ext cx="6096001" cy="6858000"/>
          </a:xfrm>
          <a:prstGeom prst="rect">
            <a:avLst/>
          </a:prstGeom>
          <a:gradFill>
            <a:gsLst>
              <a:gs pos="0">
                <a:srgbClr val="0A3041">
                  <a:alpha val="0"/>
                </a:srgbClr>
              </a:gs>
              <a:gs pos="13000">
                <a:srgbClr val="0A3041">
                  <a:alpha val="0"/>
                </a:srgbClr>
              </a:gs>
              <a:gs pos="99000">
                <a:srgbClr val="0F4861">
                  <a:alpha val="49803"/>
                </a:srgbClr>
              </a:gs>
              <a:gs pos="100000">
                <a:srgbClr val="0F4861">
                  <a:alpha val="49803"/>
                </a:srgbClr>
              </a:gs>
            </a:gsLst>
            <a:lin ang="6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9" name="Google Shape;89;p1"/>
          <p:cNvSpPr/>
          <p:nvPr/>
        </p:nvSpPr>
        <p:spPr>
          <a:xfrm flipH="1">
            <a:off x="-4" y="-3"/>
            <a:ext cx="12182871" cy="6871922"/>
          </a:xfrm>
          <a:prstGeom prst="rect">
            <a:avLst/>
          </a:prstGeom>
          <a:gradFill>
            <a:gsLst>
              <a:gs pos="0">
                <a:srgbClr val="000000">
                  <a:alpha val="34901"/>
                </a:srgbClr>
              </a:gs>
              <a:gs pos="13000">
                <a:srgbClr val="000000">
                  <a:alpha val="34901"/>
                </a:srgbClr>
              </a:gs>
              <a:gs pos="99000">
                <a:srgbClr val="0F4861">
                  <a:alpha val="0"/>
                </a:srgbClr>
              </a:gs>
              <a:gs pos="100000">
                <a:srgbClr val="0F4861">
                  <a:alpha val="0"/>
                </a:srgbClr>
              </a:gs>
            </a:gsLst>
            <a:lin ang="4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0" name="Google Shape;90;p1"/>
          <p:cNvSpPr/>
          <p:nvPr/>
        </p:nvSpPr>
        <p:spPr>
          <a:xfrm>
            <a:off x="987713" y="4049"/>
            <a:ext cx="10216576" cy="4729040"/>
          </a:xfrm>
          <a:custGeom>
            <a:avLst/>
            <a:gdLst/>
            <a:ahLst/>
            <a:cxnLst/>
            <a:rect l="l" t="t" r="r" b="b"/>
            <a:pathLst>
              <a:path w="10216576" h="4729040" extrusionOk="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0">
                <a:srgbClr val="0A3041">
                  <a:alpha val="3921"/>
                </a:srgbClr>
              </a:gs>
              <a:gs pos="7000">
                <a:srgbClr val="0A3041">
                  <a:alpha val="3921"/>
                </a:srgbClr>
              </a:gs>
              <a:gs pos="99000">
                <a:srgbClr val="156082">
                  <a:alpha val="23921"/>
                </a:srgbClr>
              </a:gs>
              <a:gs pos="100000">
                <a:srgbClr val="156082">
                  <a:alpha val="23921"/>
                </a:srgbClr>
              </a:gs>
            </a:gsLst>
            <a:lin ang="10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1" name="Google Shape;91;p1"/>
          <p:cNvSpPr txBox="1">
            <a:spLocks noGrp="1"/>
          </p:cNvSpPr>
          <p:nvPr>
            <p:ph type="ctrTitle"/>
          </p:nvPr>
        </p:nvSpPr>
        <p:spPr>
          <a:xfrm>
            <a:off x="2026693" y="1030406"/>
            <a:ext cx="8147713" cy="308124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4800"/>
              <a:buFont typeface="Play"/>
              <a:buNone/>
            </a:pPr>
            <a:r>
              <a:rPr lang="en-US" sz="4800">
                <a:solidFill>
                  <a:srgbClr val="FFFFFF"/>
                </a:solidFill>
              </a:rPr>
              <a:t>Pocket Synth</a:t>
            </a:r>
            <a:endParaRPr sz="4800">
              <a:solidFill>
                <a:srgbClr val="FFFFFF"/>
              </a:solidFill>
            </a:endParaRPr>
          </a:p>
        </p:txBody>
      </p:sp>
      <p:sp>
        <p:nvSpPr>
          <p:cNvPr id="92" name="Google Shape;92;p1"/>
          <p:cNvSpPr txBox="1">
            <a:spLocks noGrp="1"/>
          </p:cNvSpPr>
          <p:nvPr>
            <p:ph type="subTitle" idx="1"/>
          </p:nvPr>
        </p:nvSpPr>
        <p:spPr>
          <a:xfrm>
            <a:off x="1559943" y="5171093"/>
            <a:ext cx="9078628" cy="86062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2200"/>
              <a:buNone/>
            </a:pPr>
            <a:r>
              <a:rPr lang="en-US" sz="2200">
                <a:solidFill>
                  <a:srgbClr val="FFFFFF"/>
                </a:solidFill>
              </a:rPr>
              <a:t>Mako Issakhoja</a:t>
            </a:r>
            <a:endParaRPr/>
          </a:p>
          <a:p>
            <a:pPr marL="0" lvl="0" indent="0" algn="ctr" rtl="0">
              <a:lnSpc>
                <a:spcPct val="90000"/>
              </a:lnSpc>
              <a:spcBef>
                <a:spcPts val="1000"/>
              </a:spcBef>
              <a:spcAft>
                <a:spcPts val="0"/>
              </a:spcAft>
              <a:buClr>
                <a:srgbClr val="FFFFFF"/>
              </a:buClr>
              <a:buSzPts val="2200"/>
              <a:buNone/>
            </a:pPr>
            <a:r>
              <a:rPr lang="en-US" sz="2200">
                <a:solidFill>
                  <a:srgbClr val="FFFFFF"/>
                </a:solidFill>
              </a:rPr>
              <a:t>Gabe Perez</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4"/>
        <p:cNvGrpSpPr/>
        <p:nvPr/>
      </p:nvGrpSpPr>
      <p:grpSpPr>
        <a:xfrm>
          <a:off x="0" y="0"/>
          <a:ext cx="0" cy="0"/>
          <a:chOff x="0" y="0"/>
          <a:chExt cx="0" cy="0"/>
        </a:xfrm>
      </p:grpSpPr>
      <p:sp useBgFill="1">
        <p:nvSpPr>
          <p:cNvPr id="166" name="Rectangle 165">
            <a:extLst>
              <a:ext uri="{FF2B5EF4-FFF2-40B4-BE49-F238E27FC236}">
                <a16:creationId xmlns:a16="http://schemas.microsoft.com/office/drawing/2014/main" id="{6897DEB4-4A88-4293-A935-9B25506C15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Freeform: Shape 167">
            <a:extLst>
              <a:ext uri="{FF2B5EF4-FFF2-40B4-BE49-F238E27FC236}">
                <a16:creationId xmlns:a16="http://schemas.microsoft.com/office/drawing/2014/main" id="{FBE42BC3-6707-4CBF-9386-048B994A4F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3886" y="0"/>
            <a:ext cx="7538114" cy="6858000"/>
          </a:xfrm>
          <a:custGeom>
            <a:avLst/>
            <a:gdLst>
              <a:gd name="connsiteX0" fmla="*/ 366246 w 7538114"/>
              <a:gd name="connsiteY0" fmla="*/ 0 h 6858000"/>
              <a:gd name="connsiteX1" fmla="*/ 2830292 w 7538114"/>
              <a:gd name="connsiteY1" fmla="*/ 0 h 6858000"/>
              <a:gd name="connsiteX2" fmla="*/ 3903260 w 7538114"/>
              <a:gd name="connsiteY2" fmla="*/ 0 h 6858000"/>
              <a:gd name="connsiteX3" fmla="*/ 4597266 w 7538114"/>
              <a:gd name="connsiteY3" fmla="*/ 0 h 6858000"/>
              <a:gd name="connsiteX4" fmla="*/ 7192370 w 7538114"/>
              <a:gd name="connsiteY4" fmla="*/ 0 h 6858000"/>
              <a:gd name="connsiteX5" fmla="*/ 7538114 w 7538114"/>
              <a:gd name="connsiteY5" fmla="*/ 0 h 6858000"/>
              <a:gd name="connsiteX6" fmla="*/ 7538114 w 7538114"/>
              <a:gd name="connsiteY6" fmla="*/ 6858000 h 6858000"/>
              <a:gd name="connsiteX7" fmla="*/ 7192370 w 7538114"/>
              <a:gd name="connsiteY7" fmla="*/ 6858000 h 6858000"/>
              <a:gd name="connsiteX8" fmla="*/ 4597266 w 7538114"/>
              <a:gd name="connsiteY8" fmla="*/ 6858000 h 6858000"/>
              <a:gd name="connsiteX9" fmla="*/ 3903260 w 7538114"/>
              <a:gd name="connsiteY9" fmla="*/ 6858000 h 6858000"/>
              <a:gd name="connsiteX10" fmla="*/ 2830292 w 7538114"/>
              <a:gd name="connsiteY10" fmla="*/ 6858000 h 6858000"/>
              <a:gd name="connsiteX11" fmla="*/ 170314 w 7538114"/>
              <a:gd name="connsiteY11" fmla="*/ 6858000 h 6858000"/>
              <a:gd name="connsiteX12" fmla="*/ 170341 w 7538114"/>
              <a:gd name="connsiteY12" fmla="*/ 6857759 h 6858000"/>
              <a:gd name="connsiteX13" fmla="*/ 173485 w 7538114"/>
              <a:gd name="connsiteY13" fmla="*/ 6852129 h 6858000"/>
              <a:gd name="connsiteX14" fmla="*/ 167544 w 7538114"/>
              <a:gd name="connsiteY14" fmla="*/ 6830335 h 6858000"/>
              <a:gd name="connsiteX15" fmla="*/ 163472 w 7538114"/>
              <a:gd name="connsiteY15" fmla="*/ 6796707 h 6858000"/>
              <a:gd name="connsiteX16" fmla="*/ 160535 w 7538114"/>
              <a:gd name="connsiteY16" fmla="*/ 6780725 h 6858000"/>
              <a:gd name="connsiteX17" fmla="*/ 162318 w 7538114"/>
              <a:gd name="connsiteY17" fmla="*/ 6767829 h 6858000"/>
              <a:gd name="connsiteX18" fmla="*/ 162771 w 7538114"/>
              <a:gd name="connsiteY18" fmla="*/ 6694444 h 6858000"/>
              <a:gd name="connsiteX19" fmla="*/ 165604 w 7538114"/>
              <a:gd name="connsiteY19" fmla="*/ 6677569 h 6858000"/>
              <a:gd name="connsiteX20" fmla="*/ 171255 w 7538114"/>
              <a:gd name="connsiteY20" fmla="*/ 6669571 h 6858000"/>
              <a:gd name="connsiteX21" fmla="*/ 169240 w 7538114"/>
              <a:gd name="connsiteY21" fmla="*/ 6663304 h 6858000"/>
              <a:gd name="connsiteX22" fmla="*/ 169039 w 7538114"/>
              <a:gd name="connsiteY22" fmla="*/ 6618916 h 6858000"/>
              <a:gd name="connsiteX23" fmla="*/ 168392 w 7538114"/>
              <a:gd name="connsiteY23" fmla="*/ 6589960 h 6858000"/>
              <a:gd name="connsiteX24" fmla="*/ 160636 w 7538114"/>
              <a:gd name="connsiteY24" fmla="*/ 6588200 h 6858000"/>
              <a:gd name="connsiteX25" fmla="*/ 157872 w 7538114"/>
              <a:gd name="connsiteY25" fmla="*/ 6562416 h 6858000"/>
              <a:gd name="connsiteX26" fmla="*/ 162851 w 7538114"/>
              <a:gd name="connsiteY26" fmla="*/ 6534939 h 6858000"/>
              <a:gd name="connsiteX27" fmla="*/ 162153 w 7538114"/>
              <a:gd name="connsiteY27" fmla="*/ 6502552 h 6858000"/>
              <a:gd name="connsiteX28" fmla="*/ 161821 w 7538114"/>
              <a:gd name="connsiteY28" fmla="*/ 6483172 h 6858000"/>
              <a:gd name="connsiteX29" fmla="*/ 154586 w 7538114"/>
              <a:gd name="connsiteY29" fmla="*/ 6432309 h 6858000"/>
              <a:gd name="connsiteX30" fmla="*/ 127078 w 7538114"/>
              <a:gd name="connsiteY30" fmla="*/ 6349783 h 6858000"/>
              <a:gd name="connsiteX31" fmla="*/ 123181 w 7538114"/>
              <a:gd name="connsiteY31" fmla="*/ 6323872 h 6858000"/>
              <a:gd name="connsiteX32" fmla="*/ 124767 w 7538114"/>
              <a:gd name="connsiteY32" fmla="*/ 6319343 h 6858000"/>
              <a:gd name="connsiteX33" fmla="*/ 108246 w 7538114"/>
              <a:gd name="connsiteY33" fmla="*/ 6190348 h 6858000"/>
              <a:gd name="connsiteX34" fmla="*/ 107279 w 7538114"/>
              <a:gd name="connsiteY34" fmla="*/ 6167269 h 6858000"/>
              <a:gd name="connsiteX35" fmla="*/ 107883 w 7538114"/>
              <a:gd name="connsiteY35" fmla="*/ 6149986 h 6858000"/>
              <a:gd name="connsiteX36" fmla="*/ 102380 w 7538114"/>
              <a:gd name="connsiteY36" fmla="*/ 6108622 h 6858000"/>
              <a:gd name="connsiteX37" fmla="*/ 90314 w 7538114"/>
              <a:gd name="connsiteY37" fmla="*/ 6041155 h 6858000"/>
              <a:gd name="connsiteX38" fmla="*/ 88409 w 7538114"/>
              <a:gd name="connsiteY38" fmla="*/ 6026587 h 6858000"/>
              <a:gd name="connsiteX39" fmla="*/ 89403 w 7538114"/>
              <a:gd name="connsiteY39" fmla="*/ 6013265 h 6858000"/>
              <a:gd name="connsiteX40" fmla="*/ 91927 w 7538114"/>
              <a:gd name="connsiteY40" fmla="*/ 6009478 h 6858000"/>
              <a:gd name="connsiteX41" fmla="*/ 91302 w 7538114"/>
              <a:gd name="connsiteY41" fmla="*/ 6001336 h 6858000"/>
              <a:gd name="connsiteX42" fmla="*/ 91687 w 7538114"/>
              <a:gd name="connsiteY42" fmla="*/ 5999003 h 6858000"/>
              <a:gd name="connsiteX43" fmla="*/ 93336 w 7538114"/>
              <a:gd name="connsiteY43" fmla="*/ 5985795 h 6858000"/>
              <a:gd name="connsiteX44" fmla="*/ 83190 w 7538114"/>
              <a:gd name="connsiteY44" fmla="*/ 5961758 h 6858000"/>
              <a:gd name="connsiteX45" fmla="*/ 81952 w 7538114"/>
              <a:gd name="connsiteY45" fmla="*/ 5928761 h 6858000"/>
              <a:gd name="connsiteX46" fmla="*/ 67420 w 7538114"/>
              <a:gd name="connsiteY46" fmla="*/ 5787247 h 6858000"/>
              <a:gd name="connsiteX47" fmla="*/ 50760 w 7538114"/>
              <a:gd name="connsiteY47" fmla="*/ 5710700 h 6858000"/>
              <a:gd name="connsiteX48" fmla="*/ 42956 w 7538114"/>
              <a:gd name="connsiteY48" fmla="*/ 5641754 h 6858000"/>
              <a:gd name="connsiteX49" fmla="*/ 29695 w 7538114"/>
              <a:gd name="connsiteY49" fmla="*/ 5602326 h 6858000"/>
              <a:gd name="connsiteX50" fmla="*/ 18841 w 7538114"/>
              <a:gd name="connsiteY50" fmla="*/ 5570885 h 6858000"/>
              <a:gd name="connsiteX51" fmla="*/ 9977 w 7538114"/>
              <a:gd name="connsiteY51" fmla="*/ 5543492 h 6858000"/>
              <a:gd name="connsiteX52" fmla="*/ 5255 w 7538114"/>
              <a:gd name="connsiteY52" fmla="*/ 5531024 h 6858000"/>
              <a:gd name="connsiteX53" fmla="*/ 5447 w 7538114"/>
              <a:gd name="connsiteY53" fmla="*/ 5527845 h 6858000"/>
              <a:gd name="connsiteX54" fmla="*/ 0 w 7538114"/>
              <a:gd name="connsiteY54" fmla="*/ 5507724 h 6858000"/>
              <a:gd name="connsiteX55" fmla="*/ 435 w 7538114"/>
              <a:gd name="connsiteY55" fmla="*/ 5507045 h 6858000"/>
              <a:gd name="connsiteX56" fmla="*/ 1128 w 7538114"/>
              <a:gd name="connsiteY56" fmla="*/ 5499619 h 6858000"/>
              <a:gd name="connsiteX57" fmla="*/ 1291 w 7538114"/>
              <a:gd name="connsiteY57" fmla="*/ 5486342 h 6858000"/>
              <a:gd name="connsiteX58" fmla="*/ 7976 w 7538114"/>
              <a:gd name="connsiteY58" fmla="*/ 5450755 h 6858000"/>
              <a:gd name="connsiteX59" fmla="*/ 2355 w 7538114"/>
              <a:gd name="connsiteY59" fmla="*/ 5429732 h 6858000"/>
              <a:gd name="connsiteX60" fmla="*/ 1499 w 7538114"/>
              <a:gd name="connsiteY60" fmla="*/ 5370432 h 6858000"/>
              <a:gd name="connsiteX61" fmla="*/ 11483 w 7538114"/>
              <a:gd name="connsiteY61" fmla="*/ 5308330 h 6858000"/>
              <a:gd name="connsiteX62" fmla="*/ 12793 w 7538114"/>
              <a:gd name="connsiteY62" fmla="*/ 5246026 h 6858000"/>
              <a:gd name="connsiteX63" fmla="*/ 12525 w 7538114"/>
              <a:gd name="connsiteY63" fmla="*/ 5223468 h 6858000"/>
              <a:gd name="connsiteX64" fmla="*/ 15322 w 7538114"/>
              <a:gd name="connsiteY64" fmla="*/ 5183258 h 6858000"/>
              <a:gd name="connsiteX65" fmla="*/ 18633 w 7538114"/>
              <a:gd name="connsiteY65" fmla="*/ 5164842 h 6858000"/>
              <a:gd name="connsiteX66" fmla="*/ 18428 w 7538114"/>
              <a:gd name="connsiteY66" fmla="*/ 5164034 h 6858000"/>
              <a:gd name="connsiteX67" fmla="*/ 19854 w 7538114"/>
              <a:gd name="connsiteY67" fmla="*/ 5162388 h 6858000"/>
              <a:gd name="connsiteX68" fmla="*/ 20514 w 7538114"/>
              <a:gd name="connsiteY68" fmla="*/ 5158981 h 6858000"/>
              <a:gd name="connsiteX69" fmla="*/ 20089 w 7538114"/>
              <a:gd name="connsiteY69" fmla="*/ 5149681 h 6858000"/>
              <a:gd name="connsiteX70" fmla="*/ 19561 w 7538114"/>
              <a:gd name="connsiteY70" fmla="*/ 5146183 h 6858000"/>
              <a:gd name="connsiteX71" fmla="*/ 19571 w 7538114"/>
              <a:gd name="connsiteY71" fmla="*/ 5141065 h 6858000"/>
              <a:gd name="connsiteX72" fmla="*/ 19690 w 7538114"/>
              <a:gd name="connsiteY72" fmla="*/ 5140937 h 6858000"/>
              <a:gd name="connsiteX73" fmla="*/ 19471 w 7538114"/>
              <a:gd name="connsiteY73" fmla="*/ 5136144 h 6858000"/>
              <a:gd name="connsiteX74" fmla="*/ 16918 w 7538114"/>
              <a:gd name="connsiteY74" fmla="*/ 5112689 h 6858000"/>
              <a:gd name="connsiteX75" fmla="*/ 28071 w 7538114"/>
              <a:gd name="connsiteY75" fmla="*/ 5081696 h 6858000"/>
              <a:gd name="connsiteX76" fmla="*/ 30005 w 7538114"/>
              <a:gd name="connsiteY76" fmla="*/ 5068879 h 6858000"/>
              <a:gd name="connsiteX77" fmla="*/ 31661 w 7538114"/>
              <a:gd name="connsiteY77" fmla="*/ 5062033 h 6858000"/>
              <a:gd name="connsiteX78" fmla="*/ 32169 w 7538114"/>
              <a:gd name="connsiteY78" fmla="*/ 5061608 h 6858000"/>
              <a:gd name="connsiteX79" fmla="*/ 27436 w 7538114"/>
              <a:gd name="connsiteY79" fmla="*/ 5021480 h 6858000"/>
              <a:gd name="connsiteX80" fmla="*/ 26614 w 7538114"/>
              <a:gd name="connsiteY80" fmla="*/ 5013906 h 6858000"/>
              <a:gd name="connsiteX81" fmla="*/ 25056 w 7538114"/>
              <a:gd name="connsiteY81" fmla="*/ 5011767 h 6858000"/>
              <a:gd name="connsiteX82" fmla="*/ 24513 w 7538114"/>
              <a:gd name="connsiteY82" fmla="*/ 5000592 h 6858000"/>
              <a:gd name="connsiteX83" fmla="*/ 24951 w 7538114"/>
              <a:gd name="connsiteY83" fmla="*/ 4999307 h 6858000"/>
              <a:gd name="connsiteX84" fmla="*/ 22644 w 7538114"/>
              <a:gd name="connsiteY84" fmla="*/ 4990090 h 6858000"/>
              <a:gd name="connsiteX85" fmla="*/ 18465 w 7538114"/>
              <a:gd name="connsiteY85" fmla="*/ 4982366 h 6858000"/>
              <a:gd name="connsiteX86" fmla="*/ 20888 w 7538114"/>
              <a:gd name="connsiteY86" fmla="*/ 4887310 h 6858000"/>
              <a:gd name="connsiteX87" fmla="*/ 15781 w 7538114"/>
              <a:gd name="connsiteY87" fmla="*/ 4807298 h 6858000"/>
              <a:gd name="connsiteX88" fmla="*/ 19649 w 7538114"/>
              <a:gd name="connsiteY88" fmla="*/ 4779990 h 6858000"/>
              <a:gd name="connsiteX89" fmla="*/ 21858 w 7538114"/>
              <a:gd name="connsiteY89" fmla="*/ 4664237 h 6858000"/>
              <a:gd name="connsiteX90" fmla="*/ 13583 w 7538114"/>
              <a:gd name="connsiteY90" fmla="*/ 4598607 h 6858000"/>
              <a:gd name="connsiteX91" fmla="*/ 7118 w 7538114"/>
              <a:gd name="connsiteY91" fmla="*/ 4546768 h 6858000"/>
              <a:gd name="connsiteX92" fmla="*/ 14555 w 7538114"/>
              <a:gd name="connsiteY92" fmla="*/ 4522182 h 6858000"/>
              <a:gd name="connsiteX93" fmla="*/ 17290 w 7538114"/>
              <a:gd name="connsiteY93" fmla="*/ 4509768 h 6858000"/>
              <a:gd name="connsiteX94" fmla="*/ 17421 w 7538114"/>
              <a:gd name="connsiteY94" fmla="*/ 4494586 h 6858000"/>
              <a:gd name="connsiteX95" fmla="*/ 18193 w 7538114"/>
              <a:gd name="connsiteY95" fmla="*/ 4440649 h 6858000"/>
              <a:gd name="connsiteX96" fmla="*/ 16616 w 7538114"/>
              <a:gd name="connsiteY96" fmla="*/ 4431853 h 6858000"/>
              <a:gd name="connsiteX97" fmla="*/ 19246 w 7538114"/>
              <a:gd name="connsiteY97" fmla="*/ 4403141 h 6858000"/>
              <a:gd name="connsiteX98" fmla="*/ 19623 w 7538114"/>
              <a:gd name="connsiteY98" fmla="*/ 4356631 h 6858000"/>
              <a:gd name="connsiteX99" fmla="*/ 20293 w 7538114"/>
              <a:gd name="connsiteY99" fmla="*/ 4339937 h 6858000"/>
              <a:gd name="connsiteX100" fmla="*/ 18752 w 7538114"/>
              <a:gd name="connsiteY100" fmla="*/ 4331435 h 6858000"/>
              <a:gd name="connsiteX101" fmla="*/ 24901 w 7538114"/>
              <a:gd name="connsiteY101" fmla="*/ 4320990 h 6858000"/>
              <a:gd name="connsiteX102" fmla="*/ 23734 w 7538114"/>
              <a:gd name="connsiteY102" fmla="*/ 4309111 h 6858000"/>
              <a:gd name="connsiteX103" fmla="*/ 29040 w 7538114"/>
              <a:gd name="connsiteY103" fmla="*/ 4263489 h 6858000"/>
              <a:gd name="connsiteX104" fmla="*/ 29429 w 7538114"/>
              <a:gd name="connsiteY104" fmla="*/ 4258775 h 6858000"/>
              <a:gd name="connsiteX105" fmla="*/ 33702 w 7538114"/>
              <a:gd name="connsiteY105" fmla="*/ 4248512 h 6858000"/>
              <a:gd name="connsiteX106" fmla="*/ 37356 w 7538114"/>
              <a:gd name="connsiteY106" fmla="*/ 4228644 h 6858000"/>
              <a:gd name="connsiteX107" fmla="*/ 50107 w 7538114"/>
              <a:gd name="connsiteY107" fmla="*/ 4193665 h 6858000"/>
              <a:gd name="connsiteX108" fmla="*/ 56192 w 7538114"/>
              <a:gd name="connsiteY108" fmla="*/ 4173105 h 6858000"/>
              <a:gd name="connsiteX109" fmla="*/ 61800 w 7538114"/>
              <a:gd name="connsiteY109" fmla="*/ 4159194 h 6858000"/>
              <a:gd name="connsiteX110" fmla="*/ 69720 w 7538114"/>
              <a:gd name="connsiteY110" fmla="*/ 4118135 h 6858000"/>
              <a:gd name="connsiteX111" fmla="*/ 80190 w 7538114"/>
              <a:gd name="connsiteY111" fmla="*/ 4047713 h 6858000"/>
              <a:gd name="connsiteX112" fmla="*/ 96666 w 7538114"/>
              <a:gd name="connsiteY112" fmla="*/ 3980780 h 6858000"/>
              <a:gd name="connsiteX113" fmla="*/ 107651 w 7538114"/>
              <a:gd name="connsiteY113" fmla="*/ 3941872 h 6858000"/>
              <a:gd name="connsiteX114" fmla="*/ 118444 w 7538114"/>
              <a:gd name="connsiteY114" fmla="*/ 3897465 h 6858000"/>
              <a:gd name="connsiteX115" fmla="*/ 134545 w 7538114"/>
              <a:gd name="connsiteY115" fmla="*/ 3811132 h 6858000"/>
              <a:gd name="connsiteX116" fmla="*/ 145381 w 7538114"/>
              <a:gd name="connsiteY116" fmla="*/ 3746540 h 6858000"/>
              <a:gd name="connsiteX117" fmla="*/ 146587 w 7538114"/>
              <a:gd name="connsiteY117" fmla="*/ 3670275 h 6858000"/>
              <a:gd name="connsiteX118" fmla="*/ 165690 w 7538114"/>
              <a:gd name="connsiteY118" fmla="*/ 3580981 h 6858000"/>
              <a:gd name="connsiteX119" fmla="*/ 163175 w 7538114"/>
              <a:gd name="connsiteY119" fmla="*/ 3570960 h 6858000"/>
              <a:gd name="connsiteX120" fmla="*/ 162665 w 7538114"/>
              <a:gd name="connsiteY120" fmla="*/ 3560693 h 6858000"/>
              <a:gd name="connsiteX121" fmla="*/ 163299 w 7538114"/>
              <a:gd name="connsiteY121" fmla="*/ 3559743 h 6858000"/>
              <a:gd name="connsiteX122" fmla="*/ 164777 w 7538114"/>
              <a:gd name="connsiteY122" fmla="*/ 3548721 h 6858000"/>
              <a:gd name="connsiteX123" fmla="*/ 163708 w 7538114"/>
              <a:gd name="connsiteY123" fmla="*/ 3545693 h 6858000"/>
              <a:gd name="connsiteX124" fmla="*/ 164286 w 7538114"/>
              <a:gd name="connsiteY124" fmla="*/ 3537938 h 6858000"/>
              <a:gd name="connsiteX125" fmla="*/ 164247 w 7538114"/>
              <a:gd name="connsiteY125" fmla="*/ 3522141 h 6858000"/>
              <a:gd name="connsiteX126" fmla="*/ 165343 w 7538114"/>
              <a:gd name="connsiteY126" fmla="*/ 3519672 h 6858000"/>
              <a:gd name="connsiteX127" fmla="*/ 167001 w 7538114"/>
              <a:gd name="connsiteY127" fmla="*/ 3496604 h 6858000"/>
              <a:gd name="connsiteX128" fmla="*/ 167547 w 7538114"/>
              <a:gd name="connsiteY128" fmla="*/ 3496517 h 6858000"/>
              <a:gd name="connsiteX129" fmla="*/ 170301 w 7538114"/>
              <a:gd name="connsiteY129" fmla="*/ 3491023 h 6858000"/>
              <a:gd name="connsiteX130" fmla="*/ 174371 w 7538114"/>
              <a:gd name="connsiteY130" fmla="*/ 3479998 h 6858000"/>
              <a:gd name="connsiteX131" fmla="*/ 190228 w 7538114"/>
              <a:gd name="connsiteY131" fmla="*/ 3457434 h 6858000"/>
              <a:gd name="connsiteX132" fmla="*/ 192016 w 7538114"/>
              <a:gd name="connsiteY132" fmla="*/ 3433411 h 6858000"/>
              <a:gd name="connsiteX133" fmla="*/ 192663 w 7538114"/>
              <a:gd name="connsiteY133" fmla="*/ 3428691 h 6858000"/>
              <a:gd name="connsiteX134" fmla="*/ 192793 w 7538114"/>
              <a:gd name="connsiteY134" fmla="*/ 3428643 h 6858000"/>
              <a:gd name="connsiteX135" fmla="*/ 193710 w 7538114"/>
              <a:gd name="connsiteY135" fmla="*/ 3423760 h 6858000"/>
              <a:gd name="connsiteX136" fmla="*/ 193839 w 7538114"/>
              <a:gd name="connsiteY136" fmla="*/ 3420085 h 6858000"/>
              <a:gd name="connsiteX137" fmla="*/ 195094 w 7538114"/>
              <a:gd name="connsiteY137" fmla="*/ 3410930 h 6858000"/>
              <a:gd name="connsiteX138" fmla="*/ 196311 w 7538114"/>
              <a:gd name="connsiteY138" fmla="*/ 3408092 h 6858000"/>
              <a:gd name="connsiteX139" fmla="*/ 197928 w 7538114"/>
              <a:gd name="connsiteY139" fmla="*/ 3407419 h 6858000"/>
              <a:gd name="connsiteX140" fmla="*/ 197881 w 7538114"/>
              <a:gd name="connsiteY140" fmla="*/ 3406520 h 6858000"/>
              <a:gd name="connsiteX141" fmla="*/ 204222 w 7538114"/>
              <a:gd name="connsiteY141" fmla="*/ 3391015 h 6858000"/>
              <a:gd name="connsiteX142" fmla="*/ 213950 w 7538114"/>
              <a:gd name="connsiteY142" fmla="*/ 3354361 h 6858000"/>
              <a:gd name="connsiteX143" fmla="*/ 217699 w 7538114"/>
              <a:gd name="connsiteY143" fmla="*/ 3332639 h 6858000"/>
              <a:gd name="connsiteX144" fmla="*/ 229963 w 7538114"/>
              <a:gd name="connsiteY144" fmla="*/ 3273935 h 6858000"/>
              <a:gd name="connsiteX145" fmla="*/ 243785 w 7538114"/>
              <a:gd name="connsiteY145" fmla="*/ 3215621 h 6858000"/>
              <a:gd name="connsiteX146" fmla="*/ 259175 w 7538114"/>
              <a:gd name="connsiteY146" fmla="*/ 3189909 h 6858000"/>
              <a:gd name="connsiteX147" fmla="*/ 259988 w 7538114"/>
              <a:gd name="connsiteY147" fmla="*/ 3186579 h 6858000"/>
              <a:gd name="connsiteX148" fmla="*/ 259980 w 7538114"/>
              <a:gd name="connsiteY148" fmla="*/ 3177264 h 6858000"/>
              <a:gd name="connsiteX149" fmla="*/ 259609 w 7538114"/>
              <a:gd name="connsiteY149" fmla="*/ 3173723 h 6858000"/>
              <a:gd name="connsiteX150" fmla="*/ 259848 w 7538114"/>
              <a:gd name="connsiteY150" fmla="*/ 3168622 h 6858000"/>
              <a:gd name="connsiteX151" fmla="*/ 259971 w 7538114"/>
              <a:gd name="connsiteY151" fmla="*/ 3168508 h 6858000"/>
              <a:gd name="connsiteX152" fmla="*/ 259966 w 7538114"/>
              <a:gd name="connsiteY152" fmla="*/ 3163706 h 6858000"/>
              <a:gd name="connsiteX153" fmla="*/ 258467 w 7538114"/>
              <a:gd name="connsiteY153" fmla="*/ 3140064 h 6858000"/>
              <a:gd name="connsiteX154" fmla="*/ 270990 w 7538114"/>
              <a:gd name="connsiteY154" fmla="*/ 3110288 h 6858000"/>
              <a:gd name="connsiteX155" fmla="*/ 273494 w 7538114"/>
              <a:gd name="connsiteY155" fmla="*/ 3097704 h 6858000"/>
              <a:gd name="connsiteX156" fmla="*/ 275456 w 7538114"/>
              <a:gd name="connsiteY156" fmla="*/ 3091047 h 6858000"/>
              <a:gd name="connsiteX157" fmla="*/ 275980 w 7538114"/>
              <a:gd name="connsiteY157" fmla="*/ 3090672 h 6858000"/>
              <a:gd name="connsiteX158" fmla="*/ 274486 w 7538114"/>
              <a:gd name="connsiteY158" fmla="*/ 3068004 h 6858000"/>
              <a:gd name="connsiteX159" fmla="*/ 275226 w 7538114"/>
              <a:gd name="connsiteY159" fmla="*/ 3065087 h 6858000"/>
              <a:gd name="connsiteX160" fmla="*/ 273050 w 7538114"/>
              <a:gd name="connsiteY160" fmla="*/ 3050191 h 6858000"/>
              <a:gd name="connsiteX161" fmla="*/ 272566 w 7538114"/>
              <a:gd name="connsiteY161" fmla="*/ 3042559 h 6858000"/>
              <a:gd name="connsiteX162" fmla="*/ 271107 w 7538114"/>
              <a:gd name="connsiteY162" fmla="*/ 3040271 h 6858000"/>
              <a:gd name="connsiteX163" fmla="*/ 271065 w 7538114"/>
              <a:gd name="connsiteY163" fmla="*/ 3029072 h 6858000"/>
              <a:gd name="connsiteX164" fmla="*/ 271558 w 7538114"/>
              <a:gd name="connsiteY164" fmla="*/ 3027835 h 6858000"/>
              <a:gd name="connsiteX165" fmla="*/ 268717 w 7538114"/>
              <a:gd name="connsiteY165" fmla="*/ 2964245 h 6858000"/>
              <a:gd name="connsiteX166" fmla="*/ 272511 w 7538114"/>
              <a:gd name="connsiteY166" fmla="*/ 2915772 h 6858000"/>
              <a:gd name="connsiteX167" fmla="*/ 270356 w 7538114"/>
              <a:gd name="connsiteY167" fmla="*/ 2825842 h 6858000"/>
              <a:gd name="connsiteX168" fmla="*/ 273897 w 7538114"/>
              <a:gd name="connsiteY168" fmla="*/ 2734957 h 6858000"/>
              <a:gd name="connsiteX169" fmla="*/ 274458 w 7538114"/>
              <a:gd name="connsiteY169" fmla="*/ 2636572 h 6858000"/>
              <a:gd name="connsiteX170" fmla="*/ 279157 w 7538114"/>
              <a:gd name="connsiteY170" fmla="*/ 2604260 h 6858000"/>
              <a:gd name="connsiteX171" fmla="*/ 288131 w 7538114"/>
              <a:gd name="connsiteY171" fmla="*/ 2582747 h 6858000"/>
              <a:gd name="connsiteX172" fmla="*/ 282516 w 7538114"/>
              <a:gd name="connsiteY172" fmla="*/ 2478755 h 6858000"/>
              <a:gd name="connsiteX173" fmla="*/ 287359 w 7538114"/>
              <a:gd name="connsiteY173" fmla="*/ 2451804 h 6858000"/>
              <a:gd name="connsiteX174" fmla="*/ 289577 w 7538114"/>
              <a:gd name="connsiteY174" fmla="*/ 2408801 h 6858000"/>
              <a:gd name="connsiteX175" fmla="*/ 293203 w 7538114"/>
              <a:gd name="connsiteY175" fmla="*/ 2392670 h 6858000"/>
              <a:gd name="connsiteX176" fmla="*/ 304183 w 7538114"/>
              <a:gd name="connsiteY176" fmla="*/ 2330165 h 6858000"/>
              <a:gd name="connsiteX177" fmla="*/ 310900 w 7538114"/>
              <a:gd name="connsiteY177" fmla="*/ 2276363 h 6858000"/>
              <a:gd name="connsiteX178" fmla="*/ 303909 w 7538114"/>
              <a:gd name="connsiteY178" fmla="*/ 2236310 h 6858000"/>
              <a:gd name="connsiteX179" fmla="*/ 306187 w 7538114"/>
              <a:gd name="connsiteY179" fmla="*/ 2232984 h 6858000"/>
              <a:gd name="connsiteX180" fmla="*/ 307158 w 7538114"/>
              <a:gd name="connsiteY180" fmla="*/ 2205763 h 6858000"/>
              <a:gd name="connsiteX181" fmla="*/ 304860 w 7538114"/>
              <a:gd name="connsiteY181" fmla="*/ 2145703 h 6858000"/>
              <a:gd name="connsiteX182" fmla="*/ 304273 w 7538114"/>
              <a:gd name="connsiteY182" fmla="*/ 2092533 h 6858000"/>
              <a:gd name="connsiteX183" fmla="*/ 301642 w 7538114"/>
              <a:gd name="connsiteY183" fmla="*/ 2057359 h 6858000"/>
              <a:gd name="connsiteX184" fmla="*/ 306736 w 7538114"/>
              <a:gd name="connsiteY184" fmla="*/ 2016105 h 6858000"/>
              <a:gd name="connsiteX185" fmla="*/ 316234 w 7538114"/>
              <a:gd name="connsiteY185" fmla="*/ 1983129 h 6858000"/>
              <a:gd name="connsiteX186" fmla="*/ 318238 w 7538114"/>
              <a:gd name="connsiteY186" fmla="*/ 1956745 h 6858000"/>
              <a:gd name="connsiteX187" fmla="*/ 311341 w 7538114"/>
              <a:gd name="connsiteY187" fmla="*/ 1950160 h 6858000"/>
              <a:gd name="connsiteX188" fmla="*/ 323556 w 7538114"/>
              <a:gd name="connsiteY188" fmla="*/ 1879546 h 6858000"/>
              <a:gd name="connsiteX189" fmla="*/ 326085 w 7538114"/>
              <a:gd name="connsiteY189" fmla="*/ 1854893 h 6858000"/>
              <a:gd name="connsiteX190" fmla="*/ 335058 w 7538114"/>
              <a:gd name="connsiteY190" fmla="*/ 1787684 h 6858000"/>
              <a:gd name="connsiteX191" fmla="*/ 345620 w 7538114"/>
              <a:gd name="connsiteY191" fmla="*/ 1720464 h 6858000"/>
              <a:gd name="connsiteX192" fmla="*/ 360760 w 7538114"/>
              <a:gd name="connsiteY192" fmla="*/ 1681196 h 6858000"/>
              <a:gd name="connsiteX193" fmla="*/ 368483 w 7538114"/>
              <a:gd name="connsiteY193" fmla="*/ 1625881 h 6858000"/>
              <a:gd name="connsiteX194" fmla="*/ 371077 w 7538114"/>
              <a:gd name="connsiteY194" fmla="*/ 1616704 h 6858000"/>
              <a:gd name="connsiteX195" fmla="*/ 383008 w 7538114"/>
              <a:gd name="connsiteY195" fmla="*/ 1551493 h 6858000"/>
              <a:gd name="connsiteX196" fmla="*/ 384834 w 7538114"/>
              <a:gd name="connsiteY196" fmla="*/ 1475233 h 6858000"/>
              <a:gd name="connsiteX197" fmla="*/ 418371 w 7538114"/>
              <a:gd name="connsiteY197" fmla="*/ 1380155 h 6858000"/>
              <a:gd name="connsiteX198" fmla="*/ 469641 w 7538114"/>
              <a:gd name="connsiteY198" fmla="*/ 1210871 h 6858000"/>
              <a:gd name="connsiteX199" fmla="*/ 489701 w 7538114"/>
              <a:gd name="connsiteY199" fmla="*/ 1028427 h 6858000"/>
              <a:gd name="connsiteX200" fmla="*/ 486354 w 7538114"/>
              <a:gd name="connsiteY200" fmla="*/ 980383 h 6858000"/>
              <a:gd name="connsiteX201" fmla="*/ 479762 w 7538114"/>
              <a:gd name="connsiteY201" fmla="*/ 839699 h 6858000"/>
              <a:gd name="connsiteX202" fmla="*/ 445664 w 7538114"/>
              <a:gd name="connsiteY202" fmla="*/ 696545 h 6858000"/>
              <a:gd name="connsiteX203" fmla="*/ 440047 w 7538114"/>
              <a:gd name="connsiteY203" fmla="*/ 606615 h 6858000"/>
              <a:gd name="connsiteX204" fmla="*/ 431225 w 7538114"/>
              <a:gd name="connsiteY204" fmla="*/ 563889 h 6858000"/>
              <a:gd name="connsiteX205" fmla="*/ 430803 w 7538114"/>
              <a:gd name="connsiteY205" fmla="*/ 534294 h 6858000"/>
              <a:gd name="connsiteX206" fmla="*/ 429777 w 7538114"/>
              <a:gd name="connsiteY206" fmla="*/ 516548 h 6858000"/>
              <a:gd name="connsiteX207" fmla="*/ 415090 w 7538114"/>
              <a:gd name="connsiteY207" fmla="*/ 485808 h 6858000"/>
              <a:gd name="connsiteX208" fmla="*/ 410499 w 7538114"/>
              <a:gd name="connsiteY208" fmla="*/ 369873 h 6858000"/>
              <a:gd name="connsiteX209" fmla="*/ 425314 w 7538114"/>
              <a:gd name="connsiteY209" fmla="*/ 259180 h 6858000"/>
              <a:gd name="connsiteX210" fmla="*/ 383240 w 7538114"/>
              <a:gd name="connsiteY210" fmla="*/ 94173 h 6858000"/>
              <a:gd name="connsiteX211" fmla="*/ 379938 w 7538114"/>
              <a:gd name="connsiteY211" fmla="*/ 77267 h 6858000"/>
              <a:gd name="connsiteX212" fmla="*/ 373430 w 7538114"/>
              <a:gd name="connsiteY212" fmla="*/ 3885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Lst>
            <a:rect l="l" t="t" r="r" b="b"/>
            <a:pathLst>
              <a:path w="7538114" h="6858000">
                <a:moveTo>
                  <a:pt x="366246" y="0"/>
                </a:moveTo>
                <a:lnTo>
                  <a:pt x="2830292" y="0"/>
                </a:lnTo>
                <a:lnTo>
                  <a:pt x="3903260" y="0"/>
                </a:lnTo>
                <a:lnTo>
                  <a:pt x="4597266" y="0"/>
                </a:lnTo>
                <a:lnTo>
                  <a:pt x="7192370" y="0"/>
                </a:lnTo>
                <a:lnTo>
                  <a:pt x="7538114" y="0"/>
                </a:lnTo>
                <a:lnTo>
                  <a:pt x="7538114" y="6858000"/>
                </a:lnTo>
                <a:lnTo>
                  <a:pt x="7192370" y="6858000"/>
                </a:lnTo>
                <a:lnTo>
                  <a:pt x="4597266" y="6858000"/>
                </a:lnTo>
                <a:lnTo>
                  <a:pt x="3903260" y="6858000"/>
                </a:lnTo>
                <a:lnTo>
                  <a:pt x="2830292" y="6858000"/>
                </a:lnTo>
                <a:lnTo>
                  <a:pt x="170314" y="6858000"/>
                </a:lnTo>
                <a:cubicBezTo>
                  <a:pt x="170323" y="6857920"/>
                  <a:pt x="170332" y="6857839"/>
                  <a:pt x="170341" y="6857759"/>
                </a:cubicBezTo>
                <a:lnTo>
                  <a:pt x="173485" y="6852129"/>
                </a:lnTo>
                <a:lnTo>
                  <a:pt x="167544" y="6830335"/>
                </a:lnTo>
                <a:cubicBezTo>
                  <a:pt x="165474" y="6819600"/>
                  <a:pt x="164100" y="6808301"/>
                  <a:pt x="163472" y="6796707"/>
                </a:cubicBezTo>
                <a:cubicBezTo>
                  <a:pt x="167658" y="6794106"/>
                  <a:pt x="161711" y="6785006"/>
                  <a:pt x="160535" y="6780725"/>
                </a:cubicBezTo>
                <a:cubicBezTo>
                  <a:pt x="163268" y="6780680"/>
                  <a:pt x="164578" y="6771195"/>
                  <a:pt x="162318" y="6767829"/>
                </a:cubicBezTo>
                <a:cubicBezTo>
                  <a:pt x="152545" y="6697090"/>
                  <a:pt x="178083" y="6736894"/>
                  <a:pt x="162771" y="6694444"/>
                </a:cubicBezTo>
                <a:cubicBezTo>
                  <a:pt x="161971" y="6687342"/>
                  <a:pt x="163342" y="6682014"/>
                  <a:pt x="165604" y="6677569"/>
                </a:cubicBezTo>
                <a:lnTo>
                  <a:pt x="171255" y="6669571"/>
                </a:lnTo>
                <a:lnTo>
                  <a:pt x="169240" y="6663304"/>
                </a:lnTo>
                <a:cubicBezTo>
                  <a:pt x="169082" y="6639651"/>
                  <a:pt x="174873" y="6632678"/>
                  <a:pt x="169039" y="6618916"/>
                </a:cubicBezTo>
                <a:cubicBezTo>
                  <a:pt x="181164" y="6598580"/>
                  <a:pt x="170248" y="6605428"/>
                  <a:pt x="168392" y="6589960"/>
                </a:cubicBezTo>
                <a:cubicBezTo>
                  <a:pt x="165975" y="6577758"/>
                  <a:pt x="161323" y="6600160"/>
                  <a:pt x="160636" y="6588200"/>
                </a:cubicBezTo>
                <a:cubicBezTo>
                  <a:pt x="163766" y="6575263"/>
                  <a:pt x="154044" y="6575871"/>
                  <a:pt x="157872" y="6562416"/>
                </a:cubicBezTo>
                <a:cubicBezTo>
                  <a:pt x="165196" y="6565685"/>
                  <a:pt x="156453" y="6535866"/>
                  <a:pt x="162851" y="6534939"/>
                </a:cubicBezTo>
                <a:cubicBezTo>
                  <a:pt x="153702" y="6523511"/>
                  <a:pt x="164973" y="6517769"/>
                  <a:pt x="162153" y="6502552"/>
                </a:cubicBezTo>
                <a:cubicBezTo>
                  <a:pt x="158692" y="6495386"/>
                  <a:pt x="158098" y="6490216"/>
                  <a:pt x="161821" y="6483172"/>
                </a:cubicBezTo>
                <a:cubicBezTo>
                  <a:pt x="144969" y="6450162"/>
                  <a:pt x="161066" y="6463202"/>
                  <a:pt x="154586" y="6432309"/>
                </a:cubicBezTo>
                <a:cubicBezTo>
                  <a:pt x="147771" y="6405695"/>
                  <a:pt x="143349" y="6375524"/>
                  <a:pt x="127078" y="6349783"/>
                </a:cubicBezTo>
                <a:cubicBezTo>
                  <a:pt x="122468" y="6345058"/>
                  <a:pt x="120723" y="6333456"/>
                  <a:pt x="123181" y="6323872"/>
                </a:cubicBezTo>
                <a:cubicBezTo>
                  <a:pt x="123604" y="6322225"/>
                  <a:pt x="124138" y="6320698"/>
                  <a:pt x="124767" y="6319343"/>
                </a:cubicBezTo>
                <a:cubicBezTo>
                  <a:pt x="122278" y="6297089"/>
                  <a:pt x="111161" y="6215694"/>
                  <a:pt x="108246" y="6190348"/>
                </a:cubicBezTo>
                <a:cubicBezTo>
                  <a:pt x="114169" y="6188296"/>
                  <a:pt x="103482" y="6175479"/>
                  <a:pt x="107279" y="6167269"/>
                </a:cubicBezTo>
                <a:cubicBezTo>
                  <a:pt x="110610" y="6161389"/>
                  <a:pt x="108145" y="6156128"/>
                  <a:pt x="107883" y="6149986"/>
                </a:cubicBezTo>
                <a:cubicBezTo>
                  <a:pt x="110502" y="6141894"/>
                  <a:pt x="105773" y="6115502"/>
                  <a:pt x="102380" y="6108622"/>
                </a:cubicBezTo>
                <a:cubicBezTo>
                  <a:pt x="90593" y="6092179"/>
                  <a:pt x="99346" y="6054816"/>
                  <a:pt x="90314" y="6041155"/>
                </a:cubicBezTo>
                <a:cubicBezTo>
                  <a:pt x="88990" y="6036198"/>
                  <a:pt x="88454" y="6031348"/>
                  <a:pt x="88409" y="6026587"/>
                </a:cubicBezTo>
                <a:lnTo>
                  <a:pt x="89403" y="6013265"/>
                </a:lnTo>
                <a:lnTo>
                  <a:pt x="91927" y="6009478"/>
                </a:lnTo>
                <a:lnTo>
                  <a:pt x="91302" y="6001336"/>
                </a:lnTo>
                <a:cubicBezTo>
                  <a:pt x="91431" y="6000558"/>
                  <a:pt x="91559" y="5999781"/>
                  <a:pt x="91687" y="5999003"/>
                </a:cubicBezTo>
                <a:cubicBezTo>
                  <a:pt x="92431" y="5994547"/>
                  <a:pt x="93080" y="5990148"/>
                  <a:pt x="93336" y="5985795"/>
                </a:cubicBezTo>
                <a:cubicBezTo>
                  <a:pt x="80676" y="5991520"/>
                  <a:pt x="93430" y="5949705"/>
                  <a:pt x="83190" y="5961758"/>
                </a:cubicBezTo>
                <a:cubicBezTo>
                  <a:pt x="82399" y="5938832"/>
                  <a:pt x="72862" y="5956319"/>
                  <a:pt x="81952" y="5928761"/>
                </a:cubicBezTo>
                <a:cubicBezTo>
                  <a:pt x="79324" y="5899676"/>
                  <a:pt x="72619" y="5823590"/>
                  <a:pt x="67420" y="5787247"/>
                </a:cubicBezTo>
                <a:cubicBezTo>
                  <a:pt x="53530" y="5750058"/>
                  <a:pt x="57730" y="5736292"/>
                  <a:pt x="50760" y="5710700"/>
                </a:cubicBezTo>
                <a:cubicBezTo>
                  <a:pt x="47368" y="5660911"/>
                  <a:pt x="30723" y="5663675"/>
                  <a:pt x="42956" y="5641754"/>
                </a:cubicBezTo>
                <a:cubicBezTo>
                  <a:pt x="39970" y="5608358"/>
                  <a:pt x="24769" y="5637338"/>
                  <a:pt x="29695" y="5602326"/>
                </a:cubicBezTo>
                <a:cubicBezTo>
                  <a:pt x="27700" y="5601239"/>
                  <a:pt x="20274" y="5573144"/>
                  <a:pt x="18841" y="5570885"/>
                </a:cubicBezTo>
                <a:lnTo>
                  <a:pt x="9977" y="5543492"/>
                </a:lnTo>
                <a:lnTo>
                  <a:pt x="5255" y="5531024"/>
                </a:lnTo>
                <a:lnTo>
                  <a:pt x="5447" y="5527845"/>
                </a:lnTo>
                <a:lnTo>
                  <a:pt x="0" y="5507724"/>
                </a:lnTo>
                <a:lnTo>
                  <a:pt x="435" y="5507045"/>
                </a:lnTo>
                <a:cubicBezTo>
                  <a:pt x="1286" y="5505065"/>
                  <a:pt x="1681" y="5502734"/>
                  <a:pt x="1128" y="5499619"/>
                </a:cubicBezTo>
                <a:cubicBezTo>
                  <a:pt x="9450" y="5498516"/>
                  <a:pt x="3652" y="5495435"/>
                  <a:pt x="1291" y="5486342"/>
                </a:cubicBezTo>
                <a:cubicBezTo>
                  <a:pt x="13688" y="5482600"/>
                  <a:pt x="2464" y="5460320"/>
                  <a:pt x="7976" y="5450755"/>
                </a:cubicBezTo>
                <a:cubicBezTo>
                  <a:pt x="5962" y="5444157"/>
                  <a:pt x="4058" y="5437113"/>
                  <a:pt x="2355" y="5429732"/>
                </a:cubicBezTo>
                <a:lnTo>
                  <a:pt x="1499" y="5370432"/>
                </a:lnTo>
                <a:lnTo>
                  <a:pt x="11483" y="5308330"/>
                </a:lnTo>
                <a:cubicBezTo>
                  <a:pt x="11701" y="5285359"/>
                  <a:pt x="15408" y="5265468"/>
                  <a:pt x="12793" y="5246026"/>
                </a:cubicBezTo>
                <a:cubicBezTo>
                  <a:pt x="15678" y="5238129"/>
                  <a:pt x="16842" y="5230685"/>
                  <a:pt x="12525" y="5223468"/>
                </a:cubicBezTo>
                <a:cubicBezTo>
                  <a:pt x="13966" y="5202031"/>
                  <a:pt x="20131" y="5196842"/>
                  <a:pt x="15322" y="5183258"/>
                </a:cubicBezTo>
                <a:cubicBezTo>
                  <a:pt x="25294" y="5171214"/>
                  <a:pt x="21488" y="5170502"/>
                  <a:pt x="18633" y="5164842"/>
                </a:cubicBezTo>
                <a:cubicBezTo>
                  <a:pt x="18565" y="5164573"/>
                  <a:pt x="18496" y="5164303"/>
                  <a:pt x="18428" y="5164034"/>
                </a:cubicBezTo>
                <a:lnTo>
                  <a:pt x="19854" y="5162388"/>
                </a:lnTo>
                <a:lnTo>
                  <a:pt x="20514" y="5158981"/>
                </a:lnTo>
                <a:lnTo>
                  <a:pt x="20089" y="5149681"/>
                </a:lnTo>
                <a:lnTo>
                  <a:pt x="19561" y="5146183"/>
                </a:lnTo>
                <a:cubicBezTo>
                  <a:pt x="19336" y="5143774"/>
                  <a:pt x="19361" y="5142173"/>
                  <a:pt x="19571" y="5141065"/>
                </a:cubicBezTo>
                <a:lnTo>
                  <a:pt x="19690" y="5140937"/>
                </a:lnTo>
                <a:cubicBezTo>
                  <a:pt x="19617" y="5139339"/>
                  <a:pt x="19544" y="5137742"/>
                  <a:pt x="19471" y="5136144"/>
                </a:cubicBezTo>
                <a:cubicBezTo>
                  <a:pt x="18832" y="5128055"/>
                  <a:pt x="17958" y="5120182"/>
                  <a:pt x="16918" y="5112689"/>
                </a:cubicBezTo>
                <a:cubicBezTo>
                  <a:pt x="23464" y="5106353"/>
                  <a:pt x="15733" y="5078666"/>
                  <a:pt x="28071" y="5081696"/>
                </a:cubicBezTo>
                <a:cubicBezTo>
                  <a:pt x="27036" y="5071588"/>
                  <a:pt x="21912" y="5065475"/>
                  <a:pt x="30005" y="5068879"/>
                </a:cubicBezTo>
                <a:cubicBezTo>
                  <a:pt x="29897" y="5065551"/>
                  <a:pt x="30585" y="5063501"/>
                  <a:pt x="31661" y="5062033"/>
                </a:cubicBezTo>
                <a:lnTo>
                  <a:pt x="32169" y="5061608"/>
                </a:lnTo>
                <a:lnTo>
                  <a:pt x="27436" y="5021480"/>
                </a:lnTo>
                <a:lnTo>
                  <a:pt x="26614" y="5013906"/>
                </a:lnTo>
                <a:lnTo>
                  <a:pt x="25056" y="5011767"/>
                </a:lnTo>
                <a:cubicBezTo>
                  <a:pt x="24110" y="5009457"/>
                  <a:pt x="23701" y="5006147"/>
                  <a:pt x="24513" y="5000592"/>
                </a:cubicBezTo>
                <a:lnTo>
                  <a:pt x="24951" y="4999307"/>
                </a:lnTo>
                <a:lnTo>
                  <a:pt x="22644" y="4990090"/>
                </a:lnTo>
                <a:cubicBezTo>
                  <a:pt x="21579" y="4987122"/>
                  <a:pt x="20222" y="4984494"/>
                  <a:pt x="18465" y="4982366"/>
                </a:cubicBezTo>
                <a:cubicBezTo>
                  <a:pt x="27858" y="4950984"/>
                  <a:pt x="19264" y="4921373"/>
                  <a:pt x="20888" y="4887310"/>
                </a:cubicBezTo>
                <a:cubicBezTo>
                  <a:pt x="17563" y="4848813"/>
                  <a:pt x="18386" y="4829570"/>
                  <a:pt x="15781" y="4807298"/>
                </a:cubicBezTo>
                <a:cubicBezTo>
                  <a:pt x="15634" y="4803627"/>
                  <a:pt x="14440" y="4773874"/>
                  <a:pt x="19649" y="4779990"/>
                </a:cubicBezTo>
                <a:cubicBezTo>
                  <a:pt x="18744" y="4746827"/>
                  <a:pt x="22869" y="4698305"/>
                  <a:pt x="21858" y="4664237"/>
                </a:cubicBezTo>
                <a:cubicBezTo>
                  <a:pt x="34232" y="4642340"/>
                  <a:pt x="11268" y="4621318"/>
                  <a:pt x="13583" y="4598607"/>
                </a:cubicBezTo>
                <a:cubicBezTo>
                  <a:pt x="2193" y="4604819"/>
                  <a:pt x="19974" y="4548010"/>
                  <a:pt x="7118" y="4546768"/>
                </a:cubicBezTo>
                <a:lnTo>
                  <a:pt x="14555" y="4522182"/>
                </a:lnTo>
                <a:lnTo>
                  <a:pt x="17290" y="4509768"/>
                </a:lnTo>
                <a:cubicBezTo>
                  <a:pt x="17884" y="4505118"/>
                  <a:pt x="18021" y="4500115"/>
                  <a:pt x="17421" y="4494586"/>
                </a:cubicBezTo>
                <a:cubicBezTo>
                  <a:pt x="12327" y="4480984"/>
                  <a:pt x="18571" y="4459805"/>
                  <a:pt x="18193" y="4440649"/>
                </a:cubicBezTo>
                <a:lnTo>
                  <a:pt x="16616" y="4431853"/>
                </a:lnTo>
                <a:lnTo>
                  <a:pt x="19246" y="4403141"/>
                </a:lnTo>
                <a:cubicBezTo>
                  <a:pt x="19372" y="4387638"/>
                  <a:pt x="19497" y="4372134"/>
                  <a:pt x="19623" y="4356631"/>
                </a:cubicBezTo>
                <a:cubicBezTo>
                  <a:pt x="19508" y="4349062"/>
                  <a:pt x="15847" y="4339045"/>
                  <a:pt x="20293" y="4339937"/>
                </a:cubicBezTo>
                <a:lnTo>
                  <a:pt x="18752" y="4331435"/>
                </a:lnTo>
                <a:cubicBezTo>
                  <a:pt x="19520" y="4328277"/>
                  <a:pt x="24070" y="4324711"/>
                  <a:pt x="24901" y="4320990"/>
                </a:cubicBezTo>
                <a:lnTo>
                  <a:pt x="23734" y="4309111"/>
                </a:lnTo>
                <a:cubicBezTo>
                  <a:pt x="24423" y="4299527"/>
                  <a:pt x="28090" y="4271878"/>
                  <a:pt x="29040" y="4263489"/>
                </a:cubicBezTo>
                <a:cubicBezTo>
                  <a:pt x="29169" y="4261918"/>
                  <a:pt x="29300" y="4260346"/>
                  <a:pt x="29429" y="4258775"/>
                </a:cubicBezTo>
                <a:lnTo>
                  <a:pt x="33702" y="4248512"/>
                </a:lnTo>
                <a:cubicBezTo>
                  <a:pt x="36933" y="4241044"/>
                  <a:pt x="39109" y="4235167"/>
                  <a:pt x="37356" y="4228644"/>
                </a:cubicBezTo>
                <a:cubicBezTo>
                  <a:pt x="41530" y="4217526"/>
                  <a:pt x="53227" y="4209759"/>
                  <a:pt x="50107" y="4193665"/>
                </a:cubicBezTo>
                <a:cubicBezTo>
                  <a:pt x="55406" y="4198550"/>
                  <a:pt x="50749" y="4175793"/>
                  <a:pt x="56192" y="4173105"/>
                </a:cubicBezTo>
                <a:cubicBezTo>
                  <a:pt x="60575" y="4171863"/>
                  <a:pt x="60184" y="4164671"/>
                  <a:pt x="61800" y="4159194"/>
                </a:cubicBezTo>
                <a:cubicBezTo>
                  <a:pt x="66276" y="4155290"/>
                  <a:pt x="70363" y="4127730"/>
                  <a:pt x="69720" y="4118135"/>
                </a:cubicBezTo>
                <a:cubicBezTo>
                  <a:pt x="65265" y="4091091"/>
                  <a:pt x="83289" y="4069336"/>
                  <a:pt x="80190" y="4047713"/>
                </a:cubicBezTo>
                <a:cubicBezTo>
                  <a:pt x="84682" y="4020435"/>
                  <a:pt x="92089" y="3998420"/>
                  <a:pt x="96666" y="3980780"/>
                </a:cubicBezTo>
                <a:cubicBezTo>
                  <a:pt x="98580" y="3977851"/>
                  <a:pt x="106155" y="3945259"/>
                  <a:pt x="107651" y="3941872"/>
                </a:cubicBezTo>
                <a:cubicBezTo>
                  <a:pt x="111761" y="3922504"/>
                  <a:pt x="112043" y="3930219"/>
                  <a:pt x="118444" y="3897465"/>
                </a:cubicBezTo>
                <a:cubicBezTo>
                  <a:pt x="124996" y="3869981"/>
                  <a:pt x="127657" y="3841768"/>
                  <a:pt x="134545" y="3811132"/>
                </a:cubicBezTo>
                <a:cubicBezTo>
                  <a:pt x="143817" y="3778601"/>
                  <a:pt x="141464" y="3759343"/>
                  <a:pt x="145381" y="3746540"/>
                </a:cubicBezTo>
                <a:cubicBezTo>
                  <a:pt x="156739" y="3719637"/>
                  <a:pt x="147664" y="3711291"/>
                  <a:pt x="146587" y="3670275"/>
                </a:cubicBezTo>
                <a:cubicBezTo>
                  <a:pt x="154134" y="3638754"/>
                  <a:pt x="151397" y="3605028"/>
                  <a:pt x="165690" y="3580981"/>
                </a:cubicBezTo>
                <a:cubicBezTo>
                  <a:pt x="164433" y="3577837"/>
                  <a:pt x="163639" y="3574469"/>
                  <a:pt x="163175" y="3570960"/>
                </a:cubicBezTo>
                <a:lnTo>
                  <a:pt x="162665" y="3560693"/>
                </a:lnTo>
                <a:lnTo>
                  <a:pt x="163299" y="3559743"/>
                </a:lnTo>
                <a:cubicBezTo>
                  <a:pt x="165039" y="3554949"/>
                  <a:pt x="165246" y="3551528"/>
                  <a:pt x="164777" y="3548721"/>
                </a:cubicBezTo>
                <a:lnTo>
                  <a:pt x="163708" y="3545693"/>
                </a:lnTo>
                <a:lnTo>
                  <a:pt x="164286" y="3537938"/>
                </a:lnTo>
                <a:cubicBezTo>
                  <a:pt x="164273" y="3532672"/>
                  <a:pt x="164261" y="3527407"/>
                  <a:pt x="164247" y="3522141"/>
                </a:cubicBezTo>
                <a:lnTo>
                  <a:pt x="165343" y="3519672"/>
                </a:lnTo>
                <a:lnTo>
                  <a:pt x="167001" y="3496604"/>
                </a:lnTo>
                <a:lnTo>
                  <a:pt x="167547" y="3496517"/>
                </a:lnTo>
                <a:cubicBezTo>
                  <a:pt x="168811" y="3495796"/>
                  <a:pt x="169814" y="3494272"/>
                  <a:pt x="170301" y="3491023"/>
                </a:cubicBezTo>
                <a:cubicBezTo>
                  <a:pt x="177219" y="3499391"/>
                  <a:pt x="173541" y="3490314"/>
                  <a:pt x="174371" y="3479998"/>
                </a:cubicBezTo>
                <a:cubicBezTo>
                  <a:pt x="185299" y="3490692"/>
                  <a:pt x="183023" y="3459350"/>
                  <a:pt x="190228" y="3457434"/>
                </a:cubicBezTo>
                <a:cubicBezTo>
                  <a:pt x="190591" y="3449617"/>
                  <a:pt x="191174" y="3441542"/>
                  <a:pt x="192016" y="3433411"/>
                </a:cubicBezTo>
                <a:lnTo>
                  <a:pt x="192663" y="3428691"/>
                </a:lnTo>
                <a:cubicBezTo>
                  <a:pt x="192706" y="3428676"/>
                  <a:pt x="192750" y="3428659"/>
                  <a:pt x="192793" y="3428643"/>
                </a:cubicBezTo>
                <a:cubicBezTo>
                  <a:pt x="193186" y="3427720"/>
                  <a:pt x="193494" y="3426206"/>
                  <a:pt x="193710" y="3423760"/>
                </a:cubicBezTo>
                <a:cubicBezTo>
                  <a:pt x="193753" y="3422535"/>
                  <a:pt x="193797" y="3421310"/>
                  <a:pt x="193839" y="3420085"/>
                </a:cubicBezTo>
                <a:lnTo>
                  <a:pt x="195094" y="3410930"/>
                </a:lnTo>
                <a:lnTo>
                  <a:pt x="196311" y="3408092"/>
                </a:lnTo>
                <a:lnTo>
                  <a:pt x="197928" y="3407419"/>
                </a:lnTo>
                <a:cubicBezTo>
                  <a:pt x="197912" y="3407119"/>
                  <a:pt x="197897" y="3406820"/>
                  <a:pt x="197881" y="3406520"/>
                </a:cubicBezTo>
                <a:cubicBezTo>
                  <a:pt x="196231" y="3399306"/>
                  <a:pt x="192821" y="3396220"/>
                  <a:pt x="204222" y="3391015"/>
                </a:cubicBezTo>
                <a:cubicBezTo>
                  <a:pt x="202162" y="3374996"/>
                  <a:pt x="208811" y="3373934"/>
                  <a:pt x="213950" y="3354361"/>
                </a:cubicBezTo>
                <a:cubicBezTo>
                  <a:pt x="211218" y="3344737"/>
                  <a:pt x="213619" y="3338360"/>
                  <a:pt x="217699" y="3332639"/>
                </a:cubicBezTo>
                <a:cubicBezTo>
                  <a:pt x="218717" y="3312409"/>
                  <a:pt x="225688" y="3295747"/>
                  <a:pt x="229963" y="3273935"/>
                </a:cubicBezTo>
                <a:cubicBezTo>
                  <a:pt x="228293" y="3248488"/>
                  <a:pt x="239257" y="3238943"/>
                  <a:pt x="243785" y="3215621"/>
                </a:cubicBezTo>
                <a:cubicBezTo>
                  <a:pt x="237893" y="3192522"/>
                  <a:pt x="253940" y="3201000"/>
                  <a:pt x="259175" y="3189909"/>
                </a:cubicBezTo>
                <a:lnTo>
                  <a:pt x="259988" y="3186579"/>
                </a:lnTo>
                <a:lnTo>
                  <a:pt x="259980" y="3177264"/>
                </a:lnTo>
                <a:lnTo>
                  <a:pt x="259609" y="3173723"/>
                </a:lnTo>
                <a:cubicBezTo>
                  <a:pt x="259490" y="3171299"/>
                  <a:pt x="259588" y="3169704"/>
                  <a:pt x="259848" y="3168622"/>
                </a:cubicBezTo>
                <a:lnTo>
                  <a:pt x="259971" y="3168508"/>
                </a:lnTo>
                <a:cubicBezTo>
                  <a:pt x="259969" y="3166907"/>
                  <a:pt x="259968" y="3165307"/>
                  <a:pt x="259966" y="3163706"/>
                </a:cubicBezTo>
                <a:cubicBezTo>
                  <a:pt x="259691" y="3155577"/>
                  <a:pt x="259171" y="3147642"/>
                  <a:pt x="258467" y="3140064"/>
                </a:cubicBezTo>
                <a:cubicBezTo>
                  <a:pt x="265286" y="3134408"/>
                  <a:pt x="258805" y="3106027"/>
                  <a:pt x="270990" y="3110288"/>
                </a:cubicBezTo>
                <a:cubicBezTo>
                  <a:pt x="270407" y="3100106"/>
                  <a:pt x="265565" y="3093497"/>
                  <a:pt x="273494" y="3097704"/>
                </a:cubicBezTo>
                <a:cubicBezTo>
                  <a:pt x="273534" y="3094376"/>
                  <a:pt x="274313" y="3092401"/>
                  <a:pt x="275456" y="3091047"/>
                </a:cubicBezTo>
                <a:lnTo>
                  <a:pt x="275980" y="3090672"/>
                </a:lnTo>
                <a:lnTo>
                  <a:pt x="274486" y="3068004"/>
                </a:lnTo>
                <a:lnTo>
                  <a:pt x="275226" y="3065087"/>
                </a:lnTo>
                <a:lnTo>
                  <a:pt x="273050" y="3050191"/>
                </a:lnTo>
                <a:cubicBezTo>
                  <a:pt x="272889" y="3047647"/>
                  <a:pt x="272728" y="3045103"/>
                  <a:pt x="272566" y="3042559"/>
                </a:cubicBezTo>
                <a:lnTo>
                  <a:pt x="271107" y="3040271"/>
                </a:lnTo>
                <a:cubicBezTo>
                  <a:pt x="270265" y="3037872"/>
                  <a:pt x="270006" y="3034528"/>
                  <a:pt x="271065" y="3029072"/>
                </a:cubicBezTo>
                <a:lnTo>
                  <a:pt x="271558" y="3027835"/>
                </a:lnTo>
                <a:cubicBezTo>
                  <a:pt x="270688" y="3024705"/>
                  <a:pt x="268559" y="2982922"/>
                  <a:pt x="268717" y="2964245"/>
                </a:cubicBezTo>
                <a:cubicBezTo>
                  <a:pt x="279502" y="2933904"/>
                  <a:pt x="269365" y="2949568"/>
                  <a:pt x="272511" y="2915772"/>
                </a:cubicBezTo>
                <a:cubicBezTo>
                  <a:pt x="272017" y="2877552"/>
                  <a:pt x="270125" y="2850992"/>
                  <a:pt x="270356" y="2825842"/>
                </a:cubicBezTo>
                <a:cubicBezTo>
                  <a:pt x="269433" y="2814032"/>
                  <a:pt x="268938" y="2727859"/>
                  <a:pt x="273897" y="2734957"/>
                </a:cubicBezTo>
                <a:cubicBezTo>
                  <a:pt x="264242" y="2698391"/>
                  <a:pt x="277769" y="2677127"/>
                  <a:pt x="274458" y="2636572"/>
                </a:cubicBezTo>
                <a:cubicBezTo>
                  <a:pt x="287792" y="2615986"/>
                  <a:pt x="275829" y="2626668"/>
                  <a:pt x="279157" y="2604260"/>
                </a:cubicBezTo>
                <a:cubicBezTo>
                  <a:pt x="279270" y="2587221"/>
                  <a:pt x="288019" y="2599786"/>
                  <a:pt x="288131" y="2582747"/>
                </a:cubicBezTo>
                <a:cubicBezTo>
                  <a:pt x="260352" y="2545890"/>
                  <a:pt x="290145" y="2525479"/>
                  <a:pt x="282516" y="2478755"/>
                </a:cubicBezTo>
                <a:lnTo>
                  <a:pt x="287359" y="2451804"/>
                </a:lnTo>
                <a:cubicBezTo>
                  <a:pt x="285426" y="2443087"/>
                  <a:pt x="285710" y="2414879"/>
                  <a:pt x="289577" y="2408801"/>
                </a:cubicBezTo>
                <a:cubicBezTo>
                  <a:pt x="290424" y="2402768"/>
                  <a:pt x="289064" y="2396183"/>
                  <a:pt x="293203" y="2392670"/>
                </a:cubicBezTo>
                <a:cubicBezTo>
                  <a:pt x="295637" y="2379564"/>
                  <a:pt x="301233" y="2349549"/>
                  <a:pt x="304183" y="2330165"/>
                </a:cubicBezTo>
                <a:cubicBezTo>
                  <a:pt x="298973" y="2319718"/>
                  <a:pt x="309550" y="2303314"/>
                  <a:pt x="310900" y="2276363"/>
                </a:cubicBezTo>
                <a:cubicBezTo>
                  <a:pt x="304874" y="2264930"/>
                  <a:pt x="311891" y="2258198"/>
                  <a:pt x="303909" y="2236310"/>
                </a:cubicBezTo>
                <a:cubicBezTo>
                  <a:pt x="304734" y="2235412"/>
                  <a:pt x="305502" y="2234293"/>
                  <a:pt x="306187" y="2232984"/>
                </a:cubicBezTo>
                <a:cubicBezTo>
                  <a:pt x="310170" y="2225381"/>
                  <a:pt x="310605" y="2213194"/>
                  <a:pt x="307158" y="2205763"/>
                </a:cubicBezTo>
                <a:cubicBezTo>
                  <a:pt x="296601" y="2170883"/>
                  <a:pt x="306474" y="2175442"/>
                  <a:pt x="304860" y="2145703"/>
                </a:cubicBezTo>
                <a:cubicBezTo>
                  <a:pt x="304314" y="2112090"/>
                  <a:pt x="314083" y="2134724"/>
                  <a:pt x="304273" y="2092533"/>
                </a:cubicBezTo>
                <a:cubicBezTo>
                  <a:pt x="308983" y="2088154"/>
                  <a:pt x="303590" y="2066396"/>
                  <a:pt x="301642" y="2057359"/>
                </a:cubicBezTo>
                <a:cubicBezTo>
                  <a:pt x="301720" y="2041038"/>
                  <a:pt x="313213" y="2032807"/>
                  <a:pt x="306736" y="2016105"/>
                </a:cubicBezTo>
                <a:cubicBezTo>
                  <a:pt x="312847" y="2019262"/>
                  <a:pt x="310007" y="1975377"/>
                  <a:pt x="316234" y="1983129"/>
                </a:cubicBezTo>
                <a:cubicBezTo>
                  <a:pt x="322177" y="1972692"/>
                  <a:pt x="313034" y="1967129"/>
                  <a:pt x="318238" y="1956745"/>
                </a:cubicBezTo>
                <a:cubicBezTo>
                  <a:pt x="319718" y="1944884"/>
                  <a:pt x="311423" y="1963350"/>
                  <a:pt x="311341" y="1950160"/>
                </a:cubicBezTo>
                <a:lnTo>
                  <a:pt x="323556" y="1879546"/>
                </a:lnTo>
                <a:cubicBezTo>
                  <a:pt x="320263" y="1869846"/>
                  <a:pt x="322312" y="1862247"/>
                  <a:pt x="326085" y="1854893"/>
                </a:cubicBezTo>
                <a:cubicBezTo>
                  <a:pt x="325955" y="1832625"/>
                  <a:pt x="332007" y="1812578"/>
                  <a:pt x="335058" y="1787684"/>
                </a:cubicBezTo>
                <a:cubicBezTo>
                  <a:pt x="331933" y="1760490"/>
                  <a:pt x="342400" y="1747069"/>
                  <a:pt x="345620" y="1720464"/>
                </a:cubicBezTo>
                <a:cubicBezTo>
                  <a:pt x="337355" y="1693643"/>
                  <a:pt x="360215" y="1703686"/>
                  <a:pt x="360760" y="1681196"/>
                </a:cubicBezTo>
                <a:cubicBezTo>
                  <a:pt x="353923" y="1644243"/>
                  <a:pt x="368449" y="1682451"/>
                  <a:pt x="368483" y="1625881"/>
                </a:cubicBezTo>
                <a:cubicBezTo>
                  <a:pt x="367181" y="1622619"/>
                  <a:pt x="369088" y="1615868"/>
                  <a:pt x="371077" y="1616704"/>
                </a:cubicBezTo>
                <a:cubicBezTo>
                  <a:pt x="371005" y="1604306"/>
                  <a:pt x="384453" y="1569256"/>
                  <a:pt x="383008" y="1551493"/>
                </a:cubicBezTo>
                <a:cubicBezTo>
                  <a:pt x="390598" y="1517303"/>
                  <a:pt x="381821" y="1500132"/>
                  <a:pt x="384834" y="1475233"/>
                </a:cubicBezTo>
                <a:cubicBezTo>
                  <a:pt x="393221" y="1446677"/>
                  <a:pt x="400498" y="1430031"/>
                  <a:pt x="418371" y="1380155"/>
                </a:cubicBezTo>
                <a:lnTo>
                  <a:pt x="469641" y="1210871"/>
                </a:lnTo>
                <a:cubicBezTo>
                  <a:pt x="507460" y="1148093"/>
                  <a:pt x="486915" y="1066841"/>
                  <a:pt x="489701" y="1028427"/>
                </a:cubicBezTo>
                <a:cubicBezTo>
                  <a:pt x="478454" y="1012506"/>
                  <a:pt x="490925" y="999600"/>
                  <a:pt x="486354" y="980383"/>
                </a:cubicBezTo>
                <a:cubicBezTo>
                  <a:pt x="483880" y="937629"/>
                  <a:pt x="471099" y="895192"/>
                  <a:pt x="479762" y="839699"/>
                </a:cubicBezTo>
                <a:cubicBezTo>
                  <a:pt x="444550" y="814685"/>
                  <a:pt x="465776" y="749644"/>
                  <a:pt x="445664" y="696545"/>
                </a:cubicBezTo>
                <a:cubicBezTo>
                  <a:pt x="441558" y="665722"/>
                  <a:pt x="459046" y="617297"/>
                  <a:pt x="440047" y="606615"/>
                </a:cubicBezTo>
                <a:cubicBezTo>
                  <a:pt x="451675" y="592509"/>
                  <a:pt x="432892" y="579307"/>
                  <a:pt x="431225" y="563889"/>
                </a:cubicBezTo>
                <a:cubicBezTo>
                  <a:pt x="438618" y="551582"/>
                  <a:pt x="432225" y="545475"/>
                  <a:pt x="430803" y="534294"/>
                </a:cubicBezTo>
                <a:cubicBezTo>
                  <a:pt x="435364" y="529230"/>
                  <a:pt x="435126" y="519767"/>
                  <a:pt x="429777" y="516548"/>
                </a:cubicBezTo>
                <a:cubicBezTo>
                  <a:pt x="417444" y="521116"/>
                  <a:pt x="423596" y="488251"/>
                  <a:pt x="415090" y="485808"/>
                </a:cubicBezTo>
                <a:cubicBezTo>
                  <a:pt x="413316" y="466733"/>
                  <a:pt x="424116" y="383903"/>
                  <a:pt x="410499" y="369873"/>
                </a:cubicBezTo>
                <a:cubicBezTo>
                  <a:pt x="404034" y="331308"/>
                  <a:pt x="425696" y="275570"/>
                  <a:pt x="425314" y="259180"/>
                </a:cubicBezTo>
                <a:cubicBezTo>
                  <a:pt x="450188" y="242918"/>
                  <a:pt x="384634" y="163766"/>
                  <a:pt x="383240" y="94173"/>
                </a:cubicBezTo>
                <a:cubicBezTo>
                  <a:pt x="385641" y="84795"/>
                  <a:pt x="385609" y="79782"/>
                  <a:pt x="379938" y="77267"/>
                </a:cubicBezTo>
                <a:cubicBezTo>
                  <a:pt x="378301" y="68220"/>
                  <a:pt x="376144" y="54774"/>
                  <a:pt x="373430" y="3885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56" name="Google Shape;156;p8"/>
          <p:cNvPicPr preferRelativeResize="0"/>
          <p:nvPr/>
        </p:nvPicPr>
        <p:blipFill>
          <a:blip r:embed="rId3"/>
          <a:stretch>
            <a:fillRect/>
          </a:stretch>
        </p:blipFill>
        <p:spPr>
          <a:xfrm>
            <a:off x="1093195" y="675564"/>
            <a:ext cx="2882615" cy="5516967"/>
          </a:xfrm>
          <a:prstGeom prst="rect">
            <a:avLst/>
          </a:prstGeom>
          <a:noFill/>
        </p:spPr>
      </p:pic>
      <p:sp>
        <p:nvSpPr>
          <p:cNvPr id="155" name="Google Shape;155;p8"/>
          <p:cNvSpPr txBox="1">
            <a:spLocks noGrp="1"/>
          </p:cNvSpPr>
          <p:nvPr>
            <p:ph type="body" idx="1"/>
          </p:nvPr>
        </p:nvSpPr>
        <p:spPr>
          <a:xfrm>
            <a:off x="5867400" y="2194102"/>
            <a:ext cx="5310116" cy="3908585"/>
          </a:xfrm>
          <a:prstGeom prst="rect">
            <a:avLst/>
          </a:prstGeom>
        </p:spPr>
        <p:txBody>
          <a:bodyPr spcFirstLastPara="1" lIns="91425" tIns="45700" rIns="91425" bIns="45700" anchorCtr="0">
            <a:normAutofit/>
          </a:bodyPr>
          <a:lstStyle/>
          <a:p>
            <a:pPr marL="0" lvl="0" indent="0" rtl="0">
              <a:spcBef>
                <a:spcPts val="1000"/>
              </a:spcBef>
              <a:spcAft>
                <a:spcPts val="0"/>
              </a:spcAft>
              <a:buNone/>
            </a:pPr>
            <a:r>
              <a:rPr lang="en-US" sz="2000"/>
              <a:t>The variable “buttonsPressed” is then checked from the highest note downwards to check what button is pressed.</a:t>
            </a:r>
            <a:endParaRPr lang="ru-RU" sz="2000"/>
          </a:p>
          <a:p>
            <a:pPr marL="0" lvl="0" indent="0" rtl="0">
              <a:spcBef>
                <a:spcPts val="1000"/>
              </a:spcBef>
              <a:spcAft>
                <a:spcPts val="0"/>
              </a:spcAft>
              <a:buNone/>
            </a:pPr>
            <a:r>
              <a:rPr lang="en-US" sz="2000"/>
              <a:t>If/else is used in order to only play the highest most button pressed when multiple buttons are being held down. Because there is only one oscillator, only one note can be played at a time.</a:t>
            </a:r>
            <a:endParaRPr lang="ru-RU" sz="2000"/>
          </a:p>
          <a:p>
            <a:pPr marL="0" lvl="0" indent="0" rtl="0">
              <a:spcBef>
                <a:spcPts val="1000"/>
              </a:spcBef>
              <a:spcAft>
                <a:spcPts val="0"/>
              </a:spcAft>
              <a:buNone/>
            </a:pPr>
            <a:endParaRPr lang="ru-RU"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0"/>
        <p:cNvGrpSpPr/>
        <p:nvPr/>
      </p:nvGrpSpPr>
      <p:grpSpPr>
        <a:xfrm>
          <a:off x="0" y="0"/>
          <a:ext cx="0" cy="0"/>
          <a:chOff x="0" y="0"/>
          <a:chExt cx="0" cy="0"/>
        </a:xfrm>
      </p:grpSpPr>
      <p:sp useBgFill="1">
        <p:nvSpPr>
          <p:cNvPr id="183" name="Rectangle 182">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Google Shape;162;p11"/>
          <p:cNvSpPr txBox="1">
            <a:spLocks noGrp="1"/>
          </p:cNvSpPr>
          <p:nvPr>
            <p:ph type="body" idx="1"/>
          </p:nvPr>
        </p:nvSpPr>
        <p:spPr>
          <a:xfrm>
            <a:off x="640080" y="2706624"/>
            <a:ext cx="6894576" cy="3483864"/>
          </a:xfrm>
          <a:prstGeom prst="rect">
            <a:avLst/>
          </a:prstGeom>
        </p:spPr>
        <p:txBody>
          <a:bodyPr spcFirstLastPara="1" lIns="91425" tIns="45700" rIns="91425" bIns="45700" anchorCtr="0">
            <a:normAutofit/>
          </a:bodyPr>
          <a:lstStyle/>
          <a:p>
            <a:pPr marL="0" lvl="0" indent="0" rtl="0">
              <a:spcBef>
                <a:spcPts val="1000"/>
              </a:spcBef>
              <a:spcAft>
                <a:spcPts val="0"/>
              </a:spcAft>
              <a:buNone/>
            </a:pPr>
            <a:r>
              <a:rPr lang="en-US" sz="2200"/>
              <a:t>Using the equation built in Desmos and the step period equation, the playNote function is able to take frequency as a parameter and output one wave period to the DAC.</a:t>
            </a:r>
          </a:p>
        </p:txBody>
      </p:sp>
      <p:pic>
        <p:nvPicPr>
          <p:cNvPr id="161" name="Google Shape;161;p11"/>
          <p:cNvPicPr preferRelativeResize="0"/>
          <p:nvPr/>
        </p:nvPicPr>
        <p:blipFill>
          <a:blip r:embed="rId3"/>
          <a:stretch>
            <a:fillRect/>
          </a:stretch>
        </p:blipFill>
        <p:spPr>
          <a:xfrm>
            <a:off x="7863840" y="1037711"/>
            <a:ext cx="4014216" cy="3483864"/>
          </a:xfrm>
          <a:prstGeom prst="rect">
            <a:avLst/>
          </a:prstGeom>
          <a:noFill/>
        </p:spPr>
      </p:pic>
      <p:pic>
        <p:nvPicPr>
          <p:cNvPr id="163" name="Google Shape;163;p11"/>
          <p:cNvPicPr preferRelativeResize="0"/>
          <p:nvPr/>
        </p:nvPicPr>
        <p:blipFill rotWithShape="1">
          <a:blip r:embed="rId4"/>
          <a:srcRect r="25611"/>
          <a:stretch/>
        </p:blipFill>
        <p:spPr>
          <a:xfrm>
            <a:off x="7863840" y="4710738"/>
            <a:ext cx="3995928" cy="913182"/>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7"/>
        <p:cNvGrpSpPr/>
        <p:nvPr/>
      </p:nvGrpSpPr>
      <p:grpSpPr>
        <a:xfrm>
          <a:off x="0" y="0"/>
          <a:ext cx="0" cy="0"/>
          <a:chOff x="0" y="0"/>
          <a:chExt cx="0" cy="0"/>
        </a:xfrm>
      </p:grpSpPr>
      <p:sp>
        <p:nvSpPr>
          <p:cNvPr id="170" name="Google Shape;170;g2ccfcb8fc02_1_59"/>
          <p:cNvSpPr txBox="1">
            <a:spLocks noGrp="1"/>
          </p:cNvSpPr>
          <p:nvPr>
            <p:ph type="title" idx="4294967295"/>
          </p:nvPr>
        </p:nvSpPr>
        <p:spPr>
          <a:xfrm>
            <a:off x="876694" y="741391"/>
            <a:ext cx="4234393" cy="1616203"/>
          </a:xfrm>
          <a:prstGeom prst="rect">
            <a:avLst/>
          </a:prstGeom>
        </p:spPr>
        <p:txBody>
          <a:bodyPr spcFirstLastPara="1" vert="horz" lIns="91440" tIns="45720" rIns="91440" bIns="45720" rtlCol="0" anchor="b" anchorCtr="0">
            <a:normAutofit/>
          </a:bodyPr>
          <a:lstStyle/>
          <a:p>
            <a:pPr marL="0" lvl="0" indent="0">
              <a:spcAft>
                <a:spcPts val="0"/>
              </a:spcAft>
              <a:buClr>
                <a:schemeClr val="dk1"/>
              </a:buClr>
              <a:buSzPts val="4400"/>
            </a:pPr>
            <a:r>
              <a:rPr lang="en-US" sz="3200" dirty="0"/>
              <a:t>TIM2 Interrupt</a:t>
            </a:r>
          </a:p>
        </p:txBody>
      </p:sp>
      <p:sp>
        <p:nvSpPr>
          <p:cNvPr id="169" name="Google Shape;169;g2ccfcb8fc02_1_59"/>
          <p:cNvSpPr txBox="1">
            <a:spLocks noGrp="1"/>
          </p:cNvSpPr>
          <p:nvPr>
            <p:ph type="body" idx="4294967295"/>
          </p:nvPr>
        </p:nvSpPr>
        <p:spPr>
          <a:xfrm>
            <a:off x="876693" y="2533476"/>
            <a:ext cx="4234394" cy="3447832"/>
          </a:xfrm>
          <a:prstGeom prst="rect">
            <a:avLst/>
          </a:prstGeom>
        </p:spPr>
        <p:txBody>
          <a:bodyPr spcFirstLastPara="1" vert="horz" lIns="91440" tIns="45720" rIns="91440" bIns="45720" rtlCol="0" anchor="t" anchorCtr="0">
            <a:normAutofit/>
          </a:bodyPr>
          <a:lstStyle/>
          <a:p>
            <a:pPr marL="0" lvl="0">
              <a:spcBef>
                <a:spcPts val="1000"/>
              </a:spcBef>
              <a:spcAft>
                <a:spcPts val="0"/>
              </a:spcAft>
            </a:pPr>
            <a:r>
              <a:rPr lang="en-US" sz="1900" dirty="0"/>
              <a:t>TIM2 is setup to interrupt at a rate set by the </a:t>
            </a:r>
            <a:r>
              <a:rPr lang="en-US" sz="1900" dirty="0" err="1"/>
              <a:t>tremRate</a:t>
            </a:r>
            <a:r>
              <a:rPr lang="en-US" sz="1900" dirty="0"/>
              <a:t> potentiometer. </a:t>
            </a:r>
          </a:p>
          <a:p>
            <a:pPr marL="0" lvl="0">
              <a:spcBef>
                <a:spcPts val="1000"/>
              </a:spcBef>
              <a:spcAft>
                <a:spcPts val="0"/>
              </a:spcAft>
            </a:pPr>
            <a:r>
              <a:rPr lang="en-US" sz="1900" dirty="0"/>
              <a:t>A 100 sample cos wave is able to be used for the tremolo effect because it will be oscillating much slower than the tone wave.</a:t>
            </a:r>
          </a:p>
          <a:p>
            <a:pPr marL="0" lvl="0">
              <a:spcBef>
                <a:spcPts val="1000"/>
              </a:spcBef>
              <a:spcAft>
                <a:spcPts val="0"/>
              </a:spcAft>
            </a:pPr>
            <a:r>
              <a:rPr lang="en-US" sz="1900" dirty="0"/>
              <a:t>The interrupt calculates the </a:t>
            </a:r>
            <a:r>
              <a:rPr lang="en-US" sz="1900" dirty="0" err="1"/>
              <a:t>tremEffect</a:t>
            </a:r>
            <a:r>
              <a:rPr lang="en-US" sz="1900" dirty="0"/>
              <a:t> variable using the Desmos equation, reads the ADC to set new depth and rate values, and restarts TIM2.</a:t>
            </a:r>
          </a:p>
        </p:txBody>
      </p:sp>
      <p:pic>
        <p:nvPicPr>
          <p:cNvPr id="168" name="Google Shape;168;g2ccfcb8fc02_1_59"/>
          <p:cNvPicPr preferRelativeResize="0"/>
          <p:nvPr/>
        </p:nvPicPr>
        <p:blipFill rotWithShape="1">
          <a:blip r:embed="rId3"/>
          <a:srcRect r="439" b="-1"/>
          <a:stretch/>
        </p:blipFill>
        <p:spPr>
          <a:xfrm>
            <a:off x="5854890" y="877414"/>
            <a:ext cx="5453545" cy="4984683"/>
          </a:xfrm>
          <a:prstGeom prst="rect">
            <a:avLst/>
          </a:prstGeom>
          <a:noFill/>
        </p:spPr>
      </p:pic>
      <p:grpSp>
        <p:nvGrpSpPr>
          <p:cNvPr id="175" name="Group 174">
            <a:extLst>
              <a:ext uri="{FF2B5EF4-FFF2-40B4-BE49-F238E27FC236}">
                <a16:creationId xmlns:a16="http://schemas.microsoft.com/office/drawing/2014/main" id="{434FA563-76F6-CDCF-AEA0-A7B78E4464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76" name="Rectangle 175">
              <a:extLst>
                <a:ext uri="{FF2B5EF4-FFF2-40B4-BE49-F238E27FC236}">
                  <a16:creationId xmlns:a16="http://schemas.microsoft.com/office/drawing/2014/main" id="{1D2E3CAA-F1BA-6695-301D-22564C3828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ectangle 176">
              <a:extLst>
                <a:ext uri="{FF2B5EF4-FFF2-40B4-BE49-F238E27FC236}">
                  <a16:creationId xmlns:a16="http://schemas.microsoft.com/office/drawing/2014/main" id="{2F3F0F2C-04A5-144D-BDCF-C38707289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4"/>
        <p:cNvGrpSpPr/>
        <p:nvPr/>
      </p:nvGrpSpPr>
      <p:grpSpPr>
        <a:xfrm>
          <a:off x="0" y="0"/>
          <a:ext cx="0" cy="0"/>
          <a:chOff x="0" y="0"/>
          <a:chExt cx="0" cy="0"/>
        </a:xfrm>
      </p:grpSpPr>
      <p:sp useBgFill="1">
        <p:nvSpPr>
          <p:cNvPr id="182" name="Rectangle 181">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Freeform: Shape 183">
            <a:extLst>
              <a:ext uri="{FF2B5EF4-FFF2-40B4-BE49-F238E27FC236}">
                <a16:creationId xmlns:a16="http://schemas.microsoft.com/office/drawing/2014/main" id="{DFCA2118-59A2-4310-A4B2-F2CBA821E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40492"/>
            <a:ext cx="12192000" cy="1924333"/>
          </a:xfrm>
          <a:custGeom>
            <a:avLst/>
            <a:gdLst>
              <a:gd name="connsiteX0" fmla="*/ 6189199 w 12192000"/>
              <a:gd name="connsiteY0" fmla="*/ 588 h 1924333"/>
              <a:gd name="connsiteX1" fmla="*/ 6207079 w 12192000"/>
              <a:gd name="connsiteY1" fmla="*/ 2850 h 1924333"/>
              <a:gd name="connsiteX2" fmla="*/ 6285610 w 12192000"/>
              <a:gd name="connsiteY2" fmla="*/ 18131 h 1924333"/>
              <a:gd name="connsiteX3" fmla="*/ 6378008 w 12192000"/>
              <a:gd name="connsiteY3" fmla="*/ 24625 h 1924333"/>
              <a:gd name="connsiteX4" fmla="*/ 6466340 w 12192000"/>
              <a:gd name="connsiteY4" fmla="*/ 21366 h 1924333"/>
              <a:gd name="connsiteX5" fmla="*/ 6553334 w 12192000"/>
              <a:gd name="connsiteY5" fmla="*/ 35307 h 1924333"/>
              <a:gd name="connsiteX6" fmla="*/ 6626068 w 12192000"/>
              <a:gd name="connsiteY6" fmla="*/ 58045 h 1924333"/>
              <a:gd name="connsiteX7" fmla="*/ 6692303 w 12192000"/>
              <a:gd name="connsiteY7" fmla="*/ 91487 h 1924333"/>
              <a:gd name="connsiteX8" fmla="*/ 6733670 w 12192000"/>
              <a:gd name="connsiteY8" fmla="*/ 118130 h 1924333"/>
              <a:gd name="connsiteX9" fmla="*/ 6798016 w 12192000"/>
              <a:gd name="connsiteY9" fmla="*/ 112271 h 1924333"/>
              <a:gd name="connsiteX10" fmla="*/ 6801081 w 12192000"/>
              <a:gd name="connsiteY10" fmla="*/ 114963 h 1924333"/>
              <a:gd name="connsiteX11" fmla="*/ 6819351 w 12192000"/>
              <a:gd name="connsiteY11" fmla="*/ 128825 h 1924333"/>
              <a:gd name="connsiteX12" fmla="*/ 6852732 w 12192000"/>
              <a:gd name="connsiteY12" fmla="*/ 123321 h 1924333"/>
              <a:gd name="connsiteX13" fmla="*/ 6865247 w 12192000"/>
              <a:gd name="connsiteY13" fmla="*/ 128836 h 1924333"/>
              <a:gd name="connsiteX14" fmla="*/ 6905517 w 12192000"/>
              <a:gd name="connsiteY14" fmla="*/ 129265 h 1924333"/>
              <a:gd name="connsiteX15" fmla="*/ 6950286 w 12192000"/>
              <a:gd name="connsiteY15" fmla="*/ 150104 h 1924333"/>
              <a:gd name="connsiteX16" fmla="*/ 7003442 w 12192000"/>
              <a:gd name="connsiteY16" fmla="*/ 136136 h 1924333"/>
              <a:gd name="connsiteX17" fmla="*/ 7160047 w 12192000"/>
              <a:gd name="connsiteY17" fmla="*/ 166721 h 1924333"/>
              <a:gd name="connsiteX18" fmla="*/ 7325604 w 12192000"/>
              <a:gd name="connsiteY18" fmla="*/ 215867 h 1924333"/>
              <a:gd name="connsiteX19" fmla="*/ 7540522 w 12192000"/>
              <a:gd name="connsiteY19" fmla="*/ 239374 h 1924333"/>
              <a:gd name="connsiteX20" fmla="*/ 7612071 w 12192000"/>
              <a:gd name="connsiteY20" fmla="*/ 229553 h 1924333"/>
              <a:gd name="connsiteX21" fmla="*/ 7651995 w 12192000"/>
              <a:gd name="connsiteY21" fmla="*/ 244567 h 1924333"/>
              <a:gd name="connsiteX22" fmla="*/ 7725761 w 12192000"/>
              <a:gd name="connsiteY22" fmla="*/ 258638 h 1924333"/>
              <a:gd name="connsiteX23" fmla="*/ 7823038 w 12192000"/>
              <a:gd name="connsiteY23" fmla="*/ 287078 h 1924333"/>
              <a:gd name="connsiteX24" fmla="*/ 7866405 w 12192000"/>
              <a:gd name="connsiteY24" fmla="*/ 287288 h 1924333"/>
              <a:gd name="connsiteX25" fmla="*/ 7875021 w 12192000"/>
              <a:gd name="connsiteY25" fmla="*/ 288224 h 1924333"/>
              <a:gd name="connsiteX26" fmla="*/ 7875146 w 12192000"/>
              <a:gd name="connsiteY26" fmla="*/ 288614 h 1924333"/>
              <a:gd name="connsiteX27" fmla="*/ 7907443 w 12192000"/>
              <a:gd name="connsiteY27" fmla="*/ 291752 h 1924333"/>
              <a:gd name="connsiteX28" fmla="*/ 7912892 w 12192000"/>
              <a:gd name="connsiteY28" fmla="*/ 294833 h 1924333"/>
              <a:gd name="connsiteX29" fmla="*/ 7946345 w 12192000"/>
              <a:gd name="connsiteY29" fmla="*/ 319359 h 1924333"/>
              <a:gd name="connsiteX30" fmla="*/ 8021238 w 12192000"/>
              <a:gd name="connsiteY30" fmla="*/ 315159 h 1924333"/>
              <a:gd name="connsiteX31" fmla="*/ 8094697 w 12192000"/>
              <a:gd name="connsiteY31" fmla="*/ 351819 h 1924333"/>
              <a:gd name="connsiteX32" fmla="*/ 8155208 w 12192000"/>
              <a:gd name="connsiteY32" fmla="*/ 371168 h 1924333"/>
              <a:gd name="connsiteX33" fmla="*/ 8248472 w 12192000"/>
              <a:gd name="connsiteY33" fmla="*/ 400489 h 1924333"/>
              <a:gd name="connsiteX34" fmla="*/ 8300068 w 12192000"/>
              <a:gd name="connsiteY34" fmla="*/ 405531 h 1924333"/>
              <a:gd name="connsiteX35" fmla="*/ 8356293 w 12192000"/>
              <a:gd name="connsiteY35" fmla="*/ 403328 h 1924333"/>
              <a:gd name="connsiteX36" fmla="*/ 8475838 w 12192000"/>
              <a:gd name="connsiteY36" fmla="*/ 435524 h 1924333"/>
              <a:gd name="connsiteX37" fmla="*/ 8575216 w 12192000"/>
              <a:gd name="connsiteY37" fmla="*/ 450198 h 1924333"/>
              <a:gd name="connsiteX38" fmla="*/ 8588650 w 12192000"/>
              <a:gd name="connsiteY38" fmla="*/ 447070 h 1924333"/>
              <a:gd name="connsiteX39" fmla="*/ 8612184 w 12192000"/>
              <a:gd name="connsiteY39" fmla="*/ 439577 h 1924333"/>
              <a:gd name="connsiteX40" fmla="*/ 8630713 w 12192000"/>
              <a:gd name="connsiteY40" fmla="*/ 433015 h 1924333"/>
              <a:gd name="connsiteX41" fmla="*/ 8704240 w 12192000"/>
              <a:gd name="connsiteY41" fmla="*/ 422865 h 1924333"/>
              <a:gd name="connsiteX42" fmla="*/ 8829513 w 12192000"/>
              <a:gd name="connsiteY42" fmla="*/ 429389 h 1924333"/>
              <a:gd name="connsiteX43" fmla="*/ 9083651 w 12192000"/>
              <a:gd name="connsiteY43" fmla="*/ 390744 h 1924333"/>
              <a:gd name="connsiteX44" fmla="*/ 9371402 w 12192000"/>
              <a:gd name="connsiteY44" fmla="*/ 371809 h 1924333"/>
              <a:gd name="connsiteX45" fmla="*/ 9429586 w 12192000"/>
              <a:gd name="connsiteY45" fmla="*/ 369213 h 1924333"/>
              <a:gd name="connsiteX46" fmla="*/ 9489757 w 12192000"/>
              <a:gd name="connsiteY46" fmla="*/ 377814 h 1924333"/>
              <a:gd name="connsiteX47" fmla="*/ 9516954 w 12192000"/>
              <a:gd name="connsiteY47" fmla="*/ 376991 h 1924333"/>
              <a:gd name="connsiteX48" fmla="*/ 9645588 w 12192000"/>
              <a:gd name="connsiteY48" fmla="*/ 363590 h 1924333"/>
              <a:gd name="connsiteX49" fmla="*/ 9722896 w 12192000"/>
              <a:gd name="connsiteY49" fmla="*/ 360983 h 1924333"/>
              <a:gd name="connsiteX50" fmla="*/ 9752803 w 12192000"/>
              <a:gd name="connsiteY50" fmla="*/ 368492 h 1924333"/>
              <a:gd name="connsiteX51" fmla="*/ 9890305 w 12192000"/>
              <a:gd name="connsiteY51" fmla="*/ 380736 h 1924333"/>
              <a:gd name="connsiteX52" fmla="*/ 9939767 w 12192000"/>
              <a:gd name="connsiteY52" fmla="*/ 377776 h 1924333"/>
              <a:gd name="connsiteX53" fmla="*/ 9944355 w 12192000"/>
              <a:gd name="connsiteY53" fmla="*/ 377352 h 1924333"/>
              <a:gd name="connsiteX54" fmla="*/ 9953719 w 12192000"/>
              <a:gd name="connsiteY54" fmla="*/ 375642 h 1924333"/>
              <a:gd name="connsiteX55" fmla="*/ 9955809 w 12192000"/>
              <a:gd name="connsiteY55" fmla="*/ 376294 h 1924333"/>
              <a:gd name="connsiteX56" fmla="*/ 10032710 w 12192000"/>
              <a:gd name="connsiteY56" fmla="*/ 394940 h 1924333"/>
              <a:gd name="connsiteX57" fmla="*/ 10049925 w 12192000"/>
              <a:gd name="connsiteY57" fmla="*/ 404971 h 1924333"/>
              <a:gd name="connsiteX58" fmla="*/ 10112671 w 12192000"/>
              <a:gd name="connsiteY58" fmla="*/ 414549 h 1924333"/>
              <a:gd name="connsiteX59" fmla="*/ 10170853 w 12192000"/>
              <a:gd name="connsiteY59" fmla="*/ 435168 h 1924333"/>
              <a:gd name="connsiteX60" fmla="*/ 10290184 w 12192000"/>
              <a:gd name="connsiteY60" fmla="*/ 448123 h 1924333"/>
              <a:gd name="connsiteX61" fmla="*/ 10320158 w 12192000"/>
              <a:gd name="connsiteY61" fmla="*/ 458352 h 1924333"/>
              <a:gd name="connsiteX62" fmla="*/ 10321815 w 12192000"/>
              <a:gd name="connsiteY62" fmla="*/ 463087 h 1924333"/>
              <a:gd name="connsiteX63" fmla="*/ 10373742 w 12192000"/>
              <a:gd name="connsiteY63" fmla="*/ 464538 h 1924333"/>
              <a:gd name="connsiteX64" fmla="*/ 10428532 w 12192000"/>
              <a:gd name="connsiteY64" fmla="*/ 492504 h 1924333"/>
              <a:gd name="connsiteX65" fmla="*/ 10466490 w 12192000"/>
              <a:gd name="connsiteY65" fmla="*/ 517759 h 1924333"/>
              <a:gd name="connsiteX66" fmla="*/ 10466675 w 12192000"/>
              <a:gd name="connsiteY66" fmla="*/ 522076 h 1924333"/>
              <a:gd name="connsiteX67" fmla="*/ 10470309 w 12192000"/>
              <a:gd name="connsiteY67" fmla="*/ 522792 h 1924333"/>
              <a:gd name="connsiteX68" fmla="*/ 10474138 w 12192000"/>
              <a:gd name="connsiteY68" fmla="*/ 519761 h 1924333"/>
              <a:gd name="connsiteX69" fmla="*/ 10501100 w 12192000"/>
              <a:gd name="connsiteY69" fmla="*/ 528263 h 1924333"/>
              <a:gd name="connsiteX70" fmla="*/ 10502395 w 12192000"/>
              <a:gd name="connsiteY70" fmla="*/ 536393 h 1924333"/>
              <a:gd name="connsiteX71" fmla="*/ 10689496 w 12192000"/>
              <a:gd name="connsiteY71" fmla="*/ 560233 h 1924333"/>
              <a:gd name="connsiteX72" fmla="*/ 10788736 w 12192000"/>
              <a:gd name="connsiteY72" fmla="*/ 613188 h 1924333"/>
              <a:gd name="connsiteX73" fmla="*/ 10819747 w 12192000"/>
              <a:gd name="connsiteY73" fmla="*/ 621351 h 1924333"/>
              <a:gd name="connsiteX74" fmla="*/ 10864632 w 12192000"/>
              <a:gd name="connsiteY74" fmla="*/ 644858 h 1924333"/>
              <a:gd name="connsiteX75" fmla="*/ 10929407 w 12192000"/>
              <a:gd name="connsiteY75" fmla="*/ 652945 h 1924333"/>
              <a:gd name="connsiteX76" fmla="*/ 10979412 w 12192000"/>
              <a:gd name="connsiteY76" fmla="*/ 654217 h 1924333"/>
              <a:gd name="connsiteX77" fmla="*/ 11006959 w 12192000"/>
              <a:gd name="connsiteY77" fmla="*/ 657017 h 1924333"/>
              <a:gd name="connsiteX78" fmla="*/ 11077038 w 12192000"/>
              <a:gd name="connsiteY78" fmla="*/ 668487 h 1924333"/>
              <a:gd name="connsiteX79" fmla="*/ 11157850 w 12192000"/>
              <a:gd name="connsiteY79" fmla="*/ 693164 h 1924333"/>
              <a:gd name="connsiteX80" fmla="*/ 11175276 w 12192000"/>
              <a:gd name="connsiteY80" fmla="*/ 697243 h 1924333"/>
              <a:gd name="connsiteX81" fmla="*/ 11191131 w 12192000"/>
              <a:gd name="connsiteY81" fmla="*/ 696085 h 1924333"/>
              <a:gd name="connsiteX82" fmla="*/ 11195573 w 12192000"/>
              <a:gd name="connsiteY82" fmla="*/ 691751 h 1924333"/>
              <a:gd name="connsiteX83" fmla="*/ 11205299 w 12192000"/>
              <a:gd name="connsiteY83" fmla="*/ 693247 h 1924333"/>
              <a:gd name="connsiteX84" fmla="*/ 11223770 w 12192000"/>
              <a:gd name="connsiteY84" fmla="*/ 690335 h 1924333"/>
              <a:gd name="connsiteX85" fmla="*/ 11292119 w 12192000"/>
              <a:gd name="connsiteY85" fmla="*/ 713311 h 1924333"/>
              <a:gd name="connsiteX86" fmla="*/ 11435379 w 12192000"/>
              <a:gd name="connsiteY86" fmla="*/ 758519 h 1924333"/>
              <a:gd name="connsiteX87" fmla="*/ 11604406 w 12192000"/>
              <a:gd name="connsiteY87" fmla="*/ 810476 h 1924333"/>
              <a:gd name="connsiteX88" fmla="*/ 11652155 w 12192000"/>
              <a:gd name="connsiteY88" fmla="*/ 825109 h 1924333"/>
              <a:gd name="connsiteX89" fmla="*/ 11654192 w 12192000"/>
              <a:gd name="connsiteY89" fmla="*/ 827301 h 1924333"/>
              <a:gd name="connsiteX90" fmla="*/ 11676599 w 12192000"/>
              <a:gd name="connsiteY90" fmla="*/ 846628 h 1924333"/>
              <a:gd name="connsiteX91" fmla="*/ 11775168 w 12192000"/>
              <a:gd name="connsiteY91" fmla="*/ 890664 h 1924333"/>
              <a:gd name="connsiteX92" fmla="*/ 11826341 w 12192000"/>
              <a:gd name="connsiteY92" fmla="*/ 877558 h 1924333"/>
              <a:gd name="connsiteX93" fmla="*/ 11879068 w 12192000"/>
              <a:gd name="connsiteY93" fmla="*/ 874038 h 1924333"/>
              <a:gd name="connsiteX94" fmla="*/ 11889563 w 12192000"/>
              <a:gd name="connsiteY94" fmla="*/ 878619 h 1924333"/>
              <a:gd name="connsiteX95" fmla="*/ 12016613 w 12192000"/>
              <a:gd name="connsiteY95" fmla="*/ 886111 h 1924333"/>
              <a:gd name="connsiteX96" fmla="*/ 12108292 w 12192000"/>
              <a:gd name="connsiteY96" fmla="*/ 868500 h 1924333"/>
              <a:gd name="connsiteX97" fmla="*/ 12182910 w 12192000"/>
              <a:gd name="connsiteY97" fmla="*/ 882003 h 1924333"/>
              <a:gd name="connsiteX98" fmla="*/ 12192000 w 12192000"/>
              <a:gd name="connsiteY98" fmla="*/ 884778 h 1924333"/>
              <a:gd name="connsiteX99" fmla="*/ 12192000 w 12192000"/>
              <a:gd name="connsiteY99" fmla="*/ 1610315 h 1924333"/>
              <a:gd name="connsiteX100" fmla="*/ 12191998 w 12192000"/>
              <a:gd name="connsiteY100" fmla="*/ 1610315 h 1924333"/>
              <a:gd name="connsiteX101" fmla="*/ 12191998 w 12192000"/>
              <a:gd name="connsiteY101" fmla="*/ 1924333 h 1924333"/>
              <a:gd name="connsiteX102" fmla="*/ 0 w 12192000"/>
              <a:gd name="connsiteY102" fmla="*/ 1924333 h 1924333"/>
              <a:gd name="connsiteX103" fmla="*/ 0 w 12192000"/>
              <a:gd name="connsiteY103" fmla="*/ 505159 h 1924333"/>
              <a:gd name="connsiteX104" fmla="*/ 5722 w 12192000"/>
              <a:gd name="connsiteY104" fmla="*/ 508889 h 1924333"/>
              <a:gd name="connsiteX105" fmla="*/ 38476 w 12192000"/>
              <a:gd name="connsiteY105" fmla="*/ 524137 h 1924333"/>
              <a:gd name="connsiteX106" fmla="*/ 192883 w 12192000"/>
              <a:gd name="connsiteY106" fmla="*/ 545272 h 1924333"/>
              <a:gd name="connsiteX107" fmla="*/ 343710 w 12192000"/>
              <a:gd name="connsiteY107" fmla="*/ 565029 h 1924333"/>
              <a:gd name="connsiteX108" fmla="*/ 471066 w 12192000"/>
              <a:gd name="connsiteY108" fmla="*/ 549837 h 1924333"/>
              <a:gd name="connsiteX109" fmla="*/ 617333 w 12192000"/>
              <a:gd name="connsiteY109" fmla="*/ 526428 h 1924333"/>
              <a:gd name="connsiteX110" fmla="*/ 725203 w 12192000"/>
              <a:gd name="connsiteY110" fmla="*/ 523793 h 1924333"/>
              <a:gd name="connsiteX111" fmla="*/ 788494 w 12192000"/>
              <a:gd name="connsiteY111" fmla="*/ 505799 h 1924333"/>
              <a:gd name="connsiteX112" fmla="*/ 885977 w 12192000"/>
              <a:gd name="connsiteY112" fmla="*/ 526585 h 1924333"/>
              <a:gd name="connsiteX113" fmla="*/ 932142 w 12192000"/>
              <a:gd name="connsiteY113" fmla="*/ 528005 h 1924333"/>
              <a:gd name="connsiteX114" fmla="*/ 1090404 w 12192000"/>
              <a:gd name="connsiteY114" fmla="*/ 498299 h 1924333"/>
              <a:gd name="connsiteX115" fmla="*/ 1188628 w 12192000"/>
              <a:gd name="connsiteY115" fmla="*/ 483151 h 1924333"/>
              <a:gd name="connsiteX116" fmla="*/ 1316247 w 12192000"/>
              <a:gd name="connsiteY116" fmla="*/ 425979 h 1924333"/>
              <a:gd name="connsiteX117" fmla="*/ 1357712 w 12192000"/>
              <a:gd name="connsiteY117" fmla="*/ 416549 h 1924333"/>
              <a:gd name="connsiteX118" fmla="*/ 1425921 w 12192000"/>
              <a:gd name="connsiteY118" fmla="*/ 413953 h 1924333"/>
              <a:gd name="connsiteX119" fmla="*/ 1503817 w 12192000"/>
              <a:gd name="connsiteY119" fmla="*/ 380457 h 1924333"/>
              <a:gd name="connsiteX120" fmla="*/ 1639196 w 12192000"/>
              <a:gd name="connsiteY120" fmla="*/ 372785 h 1924333"/>
              <a:gd name="connsiteX121" fmla="*/ 1705606 w 12192000"/>
              <a:gd name="connsiteY121" fmla="*/ 359023 h 1924333"/>
              <a:gd name="connsiteX122" fmla="*/ 1813011 w 12192000"/>
              <a:gd name="connsiteY122" fmla="*/ 331023 h 1924333"/>
              <a:gd name="connsiteX123" fmla="*/ 1831380 w 12192000"/>
              <a:gd name="connsiteY123" fmla="*/ 341307 h 1924333"/>
              <a:gd name="connsiteX124" fmla="*/ 1858612 w 12192000"/>
              <a:gd name="connsiteY124" fmla="*/ 326777 h 1924333"/>
              <a:gd name="connsiteX125" fmla="*/ 1880661 w 12192000"/>
              <a:gd name="connsiteY125" fmla="*/ 335987 h 1924333"/>
              <a:gd name="connsiteX126" fmla="*/ 1941495 w 12192000"/>
              <a:gd name="connsiteY126" fmla="*/ 310792 h 1924333"/>
              <a:gd name="connsiteX127" fmla="*/ 1995402 w 12192000"/>
              <a:gd name="connsiteY127" fmla="*/ 305480 h 1924333"/>
              <a:gd name="connsiteX128" fmla="*/ 2223864 w 12192000"/>
              <a:gd name="connsiteY128" fmla="*/ 266118 h 1924333"/>
              <a:gd name="connsiteX129" fmla="*/ 2418043 w 12192000"/>
              <a:gd name="connsiteY129" fmla="*/ 215314 h 1924333"/>
              <a:gd name="connsiteX130" fmla="*/ 2558461 w 12192000"/>
              <a:gd name="connsiteY130" fmla="*/ 168193 h 1924333"/>
              <a:gd name="connsiteX131" fmla="*/ 2595535 w 12192000"/>
              <a:gd name="connsiteY131" fmla="*/ 158548 h 1924333"/>
              <a:gd name="connsiteX132" fmla="*/ 2626942 w 12192000"/>
              <a:gd name="connsiteY132" fmla="*/ 130400 h 1924333"/>
              <a:gd name="connsiteX133" fmla="*/ 2632225 w 12192000"/>
              <a:gd name="connsiteY133" fmla="*/ 130446 h 1924333"/>
              <a:gd name="connsiteX134" fmla="*/ 2696856 w 12192000"/>
              <a:gd name="connsiteY134" fmla="*/ 128498 h 1924333"/>
              <a:gd name="connsiteX135" fmla="*/ 2759767 w 12192000"/>
              <a:gd name="connsiteY135" fmla="*/ 127784 h 1924333"/>
              <a:gd name="connsiteX136" fmla="*/ 2792685 w 12192000"/>
              <a:gd name="connsiteY136" fmla="*/ 115710 h 1924333"/>
              <a:gd name="connsiteX137" fmla="*/ 2799767 w 12192000"/>
              <a:gd name="connsiteY137" fmla="*/ 113754 h 1924333"/>
              <a:gd name="connsiteX138" fmla="*/ 2829799 w 12192000"/>
              <a:gd name="connsiteY138" fmla="*/ 120042 h 1924333"/>
              <a:gd name="connsiteX139" fmla="*/ 2890704 w 12192000"/>
              <a:gd name="connsiteY139" fmla="*/ 121493 h 1924333"/>
              <a:gd name="connsiteX140" fmla="*/ 3042646 w 12192000"/>
              <a:gd name="connsiteY140" fmla="*/ 112273 h 1924333"/>
              <a:gd name="connsiteX141" fmla="*/ 3146630 w 12192000"/>
              <a:gd name="connsiteY141" fmla="*/ 100898 h 1924333"/>
              <a:gd name="connsiteX142" fmla="*/ 3233163 w 12192000"/>
              <a:gd name="connsiteY142" fmla="*/ 120200 h 1924333"/>
              <a:gd name="connsiteX143" fmla="*/ 3372699 w 12192000"/>
              <a:gd name="connsiteY143" fmla="*/ 129394 h 1924333"/>
              <a:gd name="connsiteX144" fmla="*/ 3394352 w 12192000"/>
              <a:gd name="connsiteY144" fmla="*/ 131671 h 1924333"/>
              <a:gd name="connsiteX145" fmla="*/ 3448218 w 12192000"/>
              <a:gd name="connsiteY145" fmla="*/ 118229 h 1924333"/>
              <a:gd name="connsiteX146" fmla="*/ 3505047 w 12192000"/>
              <a:gd name="connsiteY146" fmla="*/ 115412 h 1924333"/>
              <a:gd name="connsiteX147" fmla="*/ 3521767 w 12192000"/>
              <a:gd name="connsiteY147" fmla="*/ 111071 h 1924333"/>
              <a:gd name="connsiteX148" fmla="*/ 3585137 w 12192000"/>
              <a:gd name="connsiteY148" fmla="*/ 114371 h 1924333"/>
              <a:gd name="connsiteX149" fmla="*/ 3690293 w 12192000"/>
              <a:gd name="connsiteY149" fmla="*/ 98301 h 1924333"/>
              <a:gd name="connsiteX150" fmla="*/ 3867818 w 12192000"/>
              <a:gd name="connsiteY150" fmla="*/ 88985 h 1924333"/>
              <a:gd name="connsiteX151" fmla="*/ 4091337 w 12192000"/>
              <a:gd name="connsiteY151" fmla="*/ 70813 h 1924333"/>
              <a:gd name="connsiteX152" fmla="*/ 4246332 w 12192000"/>
              <a:gd name="connsiteY152" fmla="*/ 41697 h 1924333"/>
              <a:gd name="connsiteX153" fmla="*/ 4266975 w 12192000"/>
              <a:gd name="connsiteY153" fmla="*/ 46592 h 1924333"/>
              <a:gd name="connsiteX154" fmla="*/ 4270566 w 12192000"/>
              <a:gd name="connsiteY154" fmla="*/ 47620 h 1924333"/>
              <a:gd name="connsiteX155" fmla="*/ 4288964 w 12192000"/>
              <a:gd name="connsiteY155" fmla="*/ 52766 h 1924333"/>
              <a:gd name="connsiteX156" fmla="*/ 4365137 w 12192000"/>
              <a:gd name="connsiteY156" fmla="*/ 51783 h 1924333"/>
              <a:gd name="connsiteX157" fmla="*/ 4430546 w 12192000"/>
              <a:gd name="connsiteY157" fmla="*/ 44555 h 1924333"/>
              <a:gd name="connsiteX158" fmla="*/ 4444136 w 12192000"/>
              <a:gd name="connsiteY158" fmla="*/ 39567 h 1924333"/>
              <a:gd name="connsiteX159" fmla="*/ 4534039 w 12192000"/>
              <a:gd name="connsiteY159" fmla="*/ 31604 h 1924333"/>
              <a:gd name="connsiteX160" fmla="*/ 4560448 w 12192000"/>
              <a:gd name="connsiteY160" fmla="*/ 25231 h 1924333"/>
              <a:gd name="connsiteX161" fmla="*/ 4568006 w 12192000"/>
              <a:gd name="connsiteY161" fmla="*/ 25970 h 1924333"/>
              <a:gd name="connsiteX162" fmla="*/ 4595497 w 12192000"/>
              <a:gd name="connsiteY162" fmla="*/ 22958 h 1924333"/>
              <a:gd name="connsiteX163" fmla="*/ 4608623 w 12192000"/>
              <a:gd name="connsiteY163" fmla="*/ 18108 h 1924333"/>
              <a:gd name="connsiteX164" fmla="*/ 4623942 w 12192000"/>
              <a:gd name="connsiteY164" fmla="*/ 22251 h 1924333"/>
              <a:gd name="connsiteX165" fmla="*/ 4664336 w 12192000"/>
              <a:gd name="connsiteY165" fmla="*/ 23306 h 1924333"/>
              <a:gd name="connsiteX166" fmla="*/ 4677385 w 12192000"/>
              <a:gd name="connsiteY166" fmla="*/ 18246 h 1924333"/>
              <a:gd name="connsiteX167" fmla="*/ 4698143 w 12192000"/>
              <a:gd name="connsiteY167" fmla="*/ 18036 h 1924333"/>
              <a:gd name="connsiteX168" fmla="*/ 4750609 w 12192000"/>
              <a:gd name="connsiteY168" fmla="*/ 23611 h 1924333"/>
              <a:gd name="connsiteX169" fmla="*/ 4784658 w 12192000"/>
              <a:gd name="connsiteY169" fmla="*/ 25057 h 1924333"/>
              <a:gd name="connsiteX170" fmla="*/ 4847558 w 12192000"/>
              <a:gd name="connsiteY170" fmla="*/ 38726 h 1924333"/>
              <a:gd name="connsiteX171" fmla="*/ 4909134 w 12192000"/>
              <a:gd name="connsiteY171" fmla="*/ 50659 h 1924333"/>
              <a:gd name="connsiteX172" fmla="*/ 5099219 w 12192000"/>
              <a:gd name="connsiteY172" fmla="*/ 55050 h 1924333"/>
              <a:gd name="connsiteX173" fmla="*/ 5184992 w 12192000"/>
              <a:gd name="connsiteY173" fmla="*/ 67596 h 1924333"/>
              <a:gd name="connsiteX174" fmla="*/ 5229637 w 12192000"/>
              <a:gd name="connsiteY174" fmla="*/ 67789 h 1924333"/>
              <a:gd name="connsiteX175" fmla="*/ 5389346 w 12192000"/>
              <a:gd name="connsiteY175" fmla="*/ 80211 h 1924333"/>
              <a:gd name="connsiteX176" fmla="*/ 5494414 w 12192000"/>
              <a:gd name="connsiteY176" fmla="*/ 75926 h 1924333"/>
              <a:gd name="connsiteX177" fmla="*/ 5528443 w 12192000"/>
              <a:gd name="connsiteY177" fmla="*/ 77206 h 1924333"/>
              <a:gd name="connsiteX178" fmla="*/ 5684939 w 12192000"/>
              <a:gd name="connsiteY178" fmla="*/ 50269 h 1924333"/>
              <a:gd name="connsiteX179" fmla="*/ 5765146 w 12192000"/>
              <a:gd name="connsiteY179" fmla="*/ 50414 h 1924333"/>
              <a:gd name="connsiteX180" fmla="*/ 5848655 w 12192000"/>
              <a:gd name="connsiteY180" fmla="*/ 35257 h 1924333"/>
              <a:gd name="connsiteX181" fmla="*/ 5930656 w 12192000"/>
              <a:gd name="connsiteY181" fmla="*/ 30131 h 1924333"/>
              <a:gd name="connsiteX182" fmla="*/ 6124150 w 12192000"/>
              <a:gd name="connsiteY182" fmla="*/ 31679 h 1924333"/>
              <a:gd name="connsiteX183" fmla="*/ 6189199 w 12192000"/>
              <a:gd name="connsiteY183" fmla="*/ 588 h 1924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Lst>
            <a:rect l="l" t="t" r="r" b="b"/>
            <a:pathLst>
              <a:path w="12192000" h="1924333">
                <a:moveTo>
                  <a:pt x="6189199" y="588"/>
                </a:moveTo>
                <a:cubicBezTo>
                  <a:pt x="6196356" y="-574"/>
                  <a:pt x="6202609" y="-108"/>
                  <a:pt x="6207079" y="2850"/>
                </a:cubicBezTo>
                <a:cubicBezTo>
                  <a:pt x="6222026" y="2749"/>
                  <a:pt x="6273489" y="3767"/>
                  <a:pt x="6285610" y="18131"/>
                </a:cubicBezTo>
                <a:cubicBezTo>
                  <a:pt x="6307255" y="18685"/>
                  <a:pt x="6357141" y="23793"/>
                  <a:pt x="6378008" y="24625"/>
                </a:cubicBezTo>
                <a:cubicBezTo>
                  <a:pt x="6409946" y="30645"/>
                  <a:pt x="6438307" y="10375"/>
                  <a:pt x="6466340" y="21366"/>
                </a:cubicBezTo>
                <a:cubicBezTo>
                  <a:pt x="6488276" y="31229"/>
                  <a:pt x="6529854" y="28110"/>
                  <a:pt x="6553334" y="35307"/>
                </a:cubicBezTo>
                <a:cubicBezTo>
                  <a:pt x="6561737" y="48059"/>
                  <a:pt x="6609188" y="62087"/>
                  <a:pt x="6626068" y="58045"/>
                </a:cubicBezTo>
                <a:cubicBezTo>
                  <a:pt x="6660952" y="66570"/>
                  <a:pt x="6666277" y="84716"/>
                  <a:pt x="6692303" y="91487"/>
                </a:cubicBezTo>
                <a:lnTo>
                  <a:pt x="6733670" y="118130"/>
                </a:lnTo>
                <a:lnTo>
                  <a:pt x="6798016" y="112271"/>
                </a:lnTo>
                <a:lnTo>
                  <a:pt x="6801081" y="114963"/>
                </a:lnTo>
                <a:cubicBezTo>
                  <a:pt x="6806919" y="120140"/>
                  <a:pt x="6812832" y="125016"/>
                  <a:pt x="6819351" y="128825"/>
                </a:cubicBezTo>
                <a:cubicBezTo>
                  <a:pt x="6825742" y="109997"/>
                  <a:pt x="6840132" y="116541"/>
                  <a:pt x="6852732" y="123321"/>
                </a:cubicBezTo>
                <a:lnTo>
                  <a:pt x="6865247" y="128836"/>
                </a:lnTo>
                <a:lnTo>
                  <a:pt x="6905517" y="129265"/>
                </a:lnTo>
                <a:cubicBezTo>
                  <a:pt x="6934052" y="140042"/>
                  <a:pt x="6939773" y="141556"/>
                  <a:pt x="6950286" y="150104"/>
                </a:cubicBezTo>
                <a:lnTo>
                  <a:pt x="7003442" y="136136"/>
                </a:lnTo>
                <a:lnTo>
                  <a:pt x="7160047" y="166721"/>
                </a:lnTo>
                <a:cubicBezTo>
                  <a:pt x="7207281" y="179911"/>
                  <a:pt x="7280644" y="210197"/>
                  <a:pt x="7325604" y="215867"/>
                </a:cubicBezTo>
                <a:cubicBezTo>
                  <a:pt x="7460113" y="233904"/>
                  <a:pt x="7393081" y="242880"/>
                  <a:pt x="7540522" y="239374"/>
                </a:cubicBezTo>
                <a:cubicBezTo>
                  <a:pt x="7545714" y="234872"/>
                  <a:pt x="7605972" y="231727"/>
                  <a:pt x="7612071" y="229553"/>
                </a:cubicBezTo>
                <a:lnTo>
                  <a:pt x="7651995" y="244567"/>
                </a:lnTo>
                <a:lnTo>
                  <a:pt x="7725761" y="258638"/>
                </a:lnTo>
                <a:lnTo>
                  <a:pt x="7823038" y="287078"/>
                </a:lnTo>
                <a:cubicBezTo>
                  <a:pt x="7837080" y="286482"/>
                  <a:pt x="7851647" y="286498"/>
                  <a:pt x="7866405" y="287288"/>
                </a:cubicBezTo>
                <a:lnTo>
                  <a:pt x="7875021" y="288224"/>
                </a:lnTo>
                <a:cubicBezTo>
                  <a:pt x="7875062" y="288354"/>
                  <a:pt x="7875105" y="288483"/>
                  <a:pt x="7875146" y="288614"/>
                </a:cubicBezTo>
                <a:cubicBezTo>
                  <a:pt x="7880550" y="289202"/>
                  <a:pt x="7901153" y="290716"/>
                  <a:pt x="7907443" y="291752"/>
                </a:cubicBezTo>
                <a:lnTo>
                  <a:pt x="7912892" y="294833"/>
                </a:lnTo>
                <a:lnTo>
                  <a:pt x="7946345" y="319359"/>
                </a:lnTo>
                <a:cubicBezTo>
                  <a:pt x="7958657" y="312776"/>
                  <a:pt x="7996513" y="309749"/>
                  <a:pt x="8021238" y="315159"/>
                </a:cubicBezTo>
                <a:cubicBezTo>
                  <a:pt x="8045964" y="320570"/>
                  <a:pt x="8058169" y="340462"/>
                  <a:pt x="8094697" y="351819"/>
                </a:cubicBezTo>
                <a:cubicBezTo>
                  <a:pt x="8129587" y="361154"/>
                  <a:pt x="8116181" y="360544"/>
                  <a:pt x="8155208" y="371168"/>
                </a:cubicBezTo>
                <a:cubicBezTo>
                  <a:pt x="8196217" y="383300"/>
                  <a:pt x="8205468" y="391801"/>
                  <a:pt x="8248472" y="400489"/>
                </a:cubicBezTo>
                <a:cubicBezTo>
                  <a:pt x="8283932" y="419791"/>
                  <a:pt x="8278617" y="392031"/>
                  <a:pt x="8300068" y="405531"/>
                </a:cubicBezTo>
                <a:lnTo>
                  <a:pt x="8356293" y="403328"/>
                </a:lnTo>
                <a:cubicBezTo>
                  <a:pt x="8377247" y="404463"/>
                  <a:pt x="8438442" y="433194"/>
                  <a:pt x="8475838" y="435524"/>
                </a:cubicBezTo>
                <a:cubicBezTo>
                  <a:pt x="8510241" y="438037"/>
                  <a:pt x="8545511" y="449840"/>
                  <a:pt x="8575216" y="450198"/>
                </a:cubicBezTo>
                <a:lnTo>
                  <a:pt x="8588650" y="447070"/>
                </a:lnTo>
                <a:lnTo>
                  <a:pt x="8612184" y="439577"/>
                </a:lnTo>
                <a:lnTo>
                  <a:pt x="8630713" y="433015"/>
                </a:lnTo>
                <a:cubicBezTo>
                  <a:pt x="8635870" y="429519"/>
                  <a:pt x="8700685" y="428411"/>
                  <a:pt x="8704240" y="422865"/>
                </a:cubicBezTo>
                <a:cubicBezTo>
                  <a:pt x="8761777" y="429549"/>
                  <a:pt x="8768302" y="427178"/>
                  <a:pt x="8829513" y="429389"/>
                </a:cubicBezTo>
                <a:cubicBezTo>
                  <a:pt x="8922895" y="444672"/>
                  <a:pt x="8924579" y="401507"/>
                  <a:pt x="9083651" y="390744"/>
                </a:cubicBezTo>
                <a:cubicBezTo>
                  <a:pt x="9138403" y="388032"/>
                  <a:pt x="9315003" y="378647"/>
                  <a:pt x="9371402" y="371809"/>
                </a:cubicBezTo>
                <a:cubicBezTo>
                  <a:pt x="9358632" y="337502"/>
                  <a:pt x="9402842" y="379364"/>
                  <a:pt x="9429586" y="369213"/>
                </a:cubicBezTo>
                <a:cubicBezTo>
                  <a:pt x="9449312" y="370213"/>
                  <a:pt x="9473938" y="373270"/>
                  <a:pt x="9489757" y="377814"/>
                </a:cubicBezTo>
                <a:cubicBezTo>
                  <a:pt x="9498164" y="379256"/>
                  <a:pt x="9507139" y="379272"/>
                  <a:pt x="9516954" y="376991"/>
                </a:cubicBezTo>
                <a:cubicBezTo>
                  <a:pt x="9548430" y="354766"/>
                  <a:pt x="9591874" y="370315"/>
                  <a:pt x="9645588" y="363590"/>
                </a:cubicBezTo>
                <a:cubicBezTo>
                  <a:pt x="9660487" y="368814"/>
                  <a:pt x="9710817" y="350550"/>
                  <a:pt x="9722896" y="360983"/>
                </a:cubicBezTo>
                <a:cubicBezTo>
                  <a:pt x="9733918" y="362239"/>
                  <a:pt x="9745201" y="356679"/>
                  <a:pt x="9752803" y="368492"/>
                </a:cubicBezTo>
                <a:cubicBezTo>
                  <a:pt x="9793268" y="374490"/>
                  <a:pt x="9843313" y="380978"/>
                  <a:pt x="9890305" y="380736"/>
                </a:cubicBezTo>
                <a:cubicBezTo>
                  <a:pt x="9912701" y="380083"/>
                  <a:pt x="9926523" y="379037"/>
                  <a:pt x="9939767" y="377776"/>
                </a:cubicBezTo>
                <a:lnTo>
                  <a:pt x="9944355" y="377352"/>
                </a:lnTo>
                <a:lnTo>
                  <a:pt x="9953719" y="375642"/>
                </a:lnTo>
                <a:lnTo>
                  <a:pt x="9955809" y="376294"/>
                </a:lnTo>
                <a:lnTo>
                  <a:pt x="10032710" y="394940"/>
                </a:lnTo>
                <a:lnTo>
                  <a:pt x="10049925" y="404971"/>
                </a:lnTo>
                <a:lnTo>
                  <a:pt x="10112671" y="414549"/>
                </a:lnTo>
                <a:cubicBezTo>
                  <a:pt x="10169643" y="412125"/>
                  <a:pt x="10132220" y="425358"/>
                  <a:pt x="10170853" y="435168"/>
                </a:cubicBezTo>
                <a:cubicBezTo>
                  <a:pt x="10206088" y="442020"/>
                  <a:pt x="10240809" y="454081"/>
                  <a:pt x="10290184" y="448123"/>
                </a:cubicBezTo>
                <a:cubicBezTo>
                  <a:pt x="10301813" y="444919"/>
                  <a:pt x="10315233" y="449499"/>
                  <a:pt x="10320158" y="458352"/>
                </a:cubicBezTo>
                <a:cubicBezTo>
                  <a:pt x="10321006" y="459876"/>
                  <a:pt x="10321565" y="461470"/>
                  <a:pt x="10321815" y="463087"/>
                </a:cubicBezTo>
                <a:cubicBezTo>
                  <a:pt x="10354058" y="457158"/>
                  <a:pt x="10355176" y="470634"/>
                  <a:pt x="10373742" y="464538"/>
                </a:cubicBezTo>
                <a:cubicBezTo>
                  <a:pt x="10403060" y="475292"/>
                  <a:pt x="10411841" y="497597"/>
                  <a:pt x="10428532" y="492504"/>
                </a:cubicBezTo>
                <a:cubicBezTo>
                  <a:pt x="10440561" y="500742"/>
                  <a:pt x="10446267" y="521930"/>
                  <a:pt x="10466490" y="517759"/>
                </a:cubicBezTo>
                <a:cubicBezTo>
                  <a:pt x="10464622" y="519986"/>
                  <a:pt x="10465013" y="521261"/>
                  <a:pt x="10466675" y="522076"/>
                </a:cubicBezTo>
                <a:lnTo>
                  <a:pt x="10470309" y="522792"/>
                </a:lnTo>
                <a:lnTo>
                  <a:pt x="10474138" y="519761"/>
                </a:lnTo>
                <a:cubicBezTo>
                  <a:pt x="10488888" y="509612"/>
                  <a:pt x="10484914" y="524734"/>
                  <a:pt x="10501100" y="528263"/>
                </a:cubicBezTo>
                <a:cubicBezTo>
                  <a:pt x="10508412" y="530705"/>
                  <a:pt x="10505426" y="533743"/>
                  <a:pt x="10502395" y="536393"/>
                </a:cubicBezTo>
                <a:lnTo>
                  <a:pt x="10689496" y="560233"/>
                </a:lnTo>
                <a:cubicBezTo>
                  <a:pt x="10721441" y="573640"/>
                  <a:pt x="10757547" y="582937"/>
                  <a:pt x="10788736" y="613188"/>
                </a:cubicBezTo>
                <a:cubicBezTo>
                  <a:pt x="10794510" y="621641"/>
                  <a:pt x="10807098" y="616073"/>
                  <a:pt x="10819747" y="621351"/>
                </a:cubicBezTo>
                <a:cubicBezTo>
                  <a:pt x="10832398" y="626630"/>
                  <a:pt x="10846356" y="639592"/>
                  <a:pt x="10864632" y="644858"/>
                </a:cubicBezTo>
                <a:cubicBezTo>
                  <a:pt x="10895617" y="652290"/>
                  <a:pt x="10921550" y="640451"/>
                  <a:pt x="10929407" y="652945"/>
                </a:cubicBezTo>
                <a:cubicBezTo>
                  <a:pt x="10945460" y="653176"/>
                  <a:pt x="10968148" y="640553"/>
                  <a:pt x="10979412" y="654217"/>
                </a:cubicBezTo>
                <a:cubicBezTo>
                  <a:pt x="10981679" y="643737"/>
                  <a:pt x="10997287" y="663414"/>
                  <a:pt x="11006959" y="657017"/>
                </a:cubicBezTo>
                <a:cubicBezTo>
                  <a:pt x="11023230" y="659396"/>
                  <a:pt x="11051890" y="662462"/>
                  <a:pt x="11077038" y="668487"/>
                </a:cubicBezTo>
                <a:cubicBezTo>
                  <a:pt x="11097000" y="690299"/>
                  <a:pt x="11141286" y="676399"/>
                  <a:pt x="11157850" y="693164"/>
                </a:cubicBezTo>
                <a:cubicBezTo>
                  <a:pt x="11163800" y="695757"/>
                  <a:pt x="11169599" y="696942"/>
                  <a:pt x="11175276" y="697243"/>
                </a:cubicBezTo>
                <a:lnTo>
                  <a:pt x="11191131" y="696085"/>
                </a:lnTo>
                <a:lnTo>
                  <a:pt x="11195573" y="691751"/>
                </a:lnTo>
                <a:lnTo>
                  <a:pt x="11205299" y="693247"/>
                </a:lnTo>
                <a:lnTo>
                  <a:pt x="11223770" y="690335"/>
                </a:lnTo>
                <a:cubicBezTo>
                  <a:pt x="11237778" y="693777"/>
                  <a:pt x="11256852" y="701947"/>
                  <a:pt x="11292119" y="713311"/>
                </a:cubicBezTo>
                <a:cubicBezTo>
                  <a:pt x="11334878" y="733451"/>
                  <a:pt x="11401662" y="729175"/>
                  <a:pt x="11435379" y="758519"/>
                </a:cubicBezTo>
                <a:lnTo>
                  <a:pt x="11604406" y="810476"/>
                </a:lnTo>
                <a:lnTo>
                  <a:pt x="11652155" y="825109"/>
                </a:lnTo>
                <a:lnTo>
                  <a:pt x="11654192" y="827301"/>
                </a:lnTo>
                <a:cubicBezTo>
                  <a:pt x="11661650" y="834729"/>
                  <a:pt x="11669215" y="841480"/>
                  <a:pt x="11676599" y="846628"/>
                </a:cubicBezTo>
                <a:cubicBezTo>
                  <a:pt x="11688258" y="861760"/>
                  <a:pt x="11752266" y="896888"/>
                  <a:pt x="11775168" y="890664"/>
                </a:cubicBezTo>
                <a:cubicBezTo>
                  <a:pt x="11790977" y="883819"/>
                  <a:pt x="11808364" y="879901"/>
                  <a:pt x="11826341" y="877558"/>
                </a:cubicBezTo>
                <a:lnTo>
                  <a:pt x="11879068" y="874038"/>
                </a:lnTo>
                <a:lnTo>
                  <a:pt x="11889563" y="878619"/>
                </a:lnTo>
                <a:lnTo>
                  <a:pt x="12016613" y="886111"/>
                </a:lnTo>
                <a:lnTo>
                  <a:pt x="12108292" y="868500"/>
                </a:lnTo>
                <a:cubicBezTo>
                  <a:pt x="12129725" y="867311"/>
                  <a:pt x="12157891" y="874537"/>
                  <a:pt x="12182910" y="882003"/>
                </a:cubicBezTo>
                <a:lnTo>
                  <a:pt x="12192000" y="884778"/>
                </a:lnTo>
                <a:lnTo>
                  <a:pt x="12192000" y="1610315"/>
                </a:lnTo>
                <a:lnTo>
                  <a:pt x="12191998" y="1610315"/>
                </a:lnTo>
                <a:lnTo>
                  <a:pt x="12191998" y="1924333"/>
                </a:lnTo>
                <a:lnTo>
                  <a:pt x="0" y="1924333"/>
                </a:lnTo>
                <a:lnTo>
                  <a:pt x="0" y="505159"/>
                </a:lnTo>
                <a:lnTo>
                  <a:pt x="5722" y="508889"/>
                </a:lnTo>
                <a:cubicBezTo>
                  <a:pt x="21614" y="518548"/>
                  <a:pt x="33814" y="524781"/>
                  <a:pt x="38476" y="524137"/>
                </a:cubicBezTo>
                <a:cubicBezTo>
                  <a:pt x="99229" y="544180"/>
                  <a:pt x="142010" y="538457"/>
                  <a:pt x="192883" y="545272"/>
                </a:cubicBezTo>
                <a:cubicBezTo>
                  <a:pt x="277629" y="525210"/>
                  <a:pt x="293434" y="558443"/>
                  <a:pt x="343710" y="565029"/>
                </a:cubicBezTo>
                <a:cubicBezTo>
                  <a:pt x="383094" y="555729"/>
                  <a:pt x="425462" y="556271"/>
                  <a:pt x="471066" y="549837"/>
                </a:cubicBezTo>
                <a:cubicBezTo>
                  <a:pt x="513583" y="544428"/>
                  <a:pt x="569194" y="531004"/>
                  <a:pt x="617333" y="526428"/>
                </a:cubicBezTo>
                <a:cubicBezTo>
                  <a:pt x="660031" y="520760"/>
                  <a:pt x="696675" y="523882"/>
                  <a:pt x="725203" y="523793"/>
                </a:cubicBezTo>
                <a:cubicBezTo>
                  <a:pt x="736650" y="521695"/>
                  <a:pt x="780513" y="502146"/>
                  <a:pt x="788494" y="505799"/>
                </a:cubicBezTo>
                <a:lnTo>
                  <a:pt x="885977" y="526585"/>
                </a:lnTo>
                <a:cubicBezTo>
                  <a:pt x="906140" y="522837"/>
                  <a:pt x="917203" y="532232"/>
                  <a:pt x="932142" y="528005"/>
                </a:cubicBezTo>
                <a:cubicBezTo>
                  <a:pt x="963701" y="524128"/>
                  <a:pt x="1061555" y="499582"/>
                  <a:pt x="1090404" y="498299"/>
                </a:cubicBezTo>
                <a:cubicBezTo>
                  <a:pt x="1132840" y="494057"/>
                  <a:pt x="1148476" y="496041"/>
                  <a:pt x="1188628" y="483151"/>
                </a:cubicBezTo>
                <a:cubicBezTo>
                  <a:pt x="1230397" y="468408"/>
                  <a:pt x="1278711" y="457638"/>
                  <a:pt x="1316247" y="425979"/>
                </a:cubicBezTo>
                <a:cubicBezTo>
                  <a:pt x="1322662" y="417251"/>
                  <a:pt x="1339433" y="418553"/>
                  <a:pt x="1357712" y="416549"/>
                </a:cubicBezTo>
                <a:cubicBezTo>
                  <a:pt x="1375991" y="414544"/>
                  <a:pt x="1423507" y="412949"/>
                  <a:pt x="1425921" y="413953"/>
                </a:cubicBezTo>
                <a:cubicBezTo>
                  <a:pt x="1450272" y="407937"/>
                  <a:pt x="1458223" y="388156"/>
                  <a:pt x="1503817" y="380457"/>
                </a:cubicBezTo>
                <a:cubicBezTo>
                  <a:pt x="1541095" y="377398"/>
                  <a:pt x="1605565" y="376357"/>
                  <a:pt x="1639196" y="372785"/>
                </a:cubicBezTo>
                <a:cubicBezTo>
                  <a:pt x="1653280" y="376736"/>
                  <a:pt x="1695289" y="365766"/>
                  <a:pt x="1705606" y="359023"/>
                </a:cubicBezTo>
                <a:cubicBezTo>
                  <a:pt x="1729169" y="336295"/>
                  <a:pt x="1793207" y="348537"/>
                  <a:pt x="1813011" y="331023"/>
                </a:cubicBezTo>
                <a:cubicBezTo>
                  <a:pt x="1820772" y="328179"/>
                  <a:pt x="1823566" y="341833"/>
                  <a:pt x="1831380" y="341307"/>
                </a:cubicBezTo>
                <a:lnTo>
                  <a:pt x="1858612" y="326777"/>
                </a:lnTo>
                <a:lnTo>
                  <a:pt x="1880661" y="335987"/>
                </a:lnTo>
                <a:lnTo>
                  <a:pt x="1941495" y="310792"/>
                </a:lnTo>
                <a:cubicBezTo>
                  <a:pt x="1978970" y="307223"/>
                  <a:pt x="1947391" y="291714"/>
                  <a:pt x="1995402" y="305480"/>
                </a:cubicBezTo>
                <a:cubicBezTo>
                  <a:pt x="2042464" y="298034"/>
                  <a:pt x="2153424" y="281146"/>
                  <a:pt x="2223864" y="266118"/>
                </a:cubicBezTo>
                <a:cubicBezTo>
                  <a:pt x="2261296" y="256300"/>
                  <a:pt x="2360518" y="238323"/>
                  <a:pt x="2418043" y="215314"/>
                </a:cubicBezTo>
                <a:cubicBezTo>
                  <a:pt x="2472088" y="206823"/>
                  <a:pt x="2499422" y="162612"/>
                  <a:pt x="2558461" y="168193"/>
                </a:cubicBezTo>
                <a:cubicBezTo>
                  <a:pt x="2559660" y="164506"/>
                  <a:pt x="2592244" y="161337"/>
                  <a:pt x="2595535" y="158548"/>
                </a:cubicBezTo>
                <a:lnTo>
                  <a:pt x="2626942" y="130400"/>
                </a:lnTo>
                <a:lnTo>
                  <a:pt x="2632225" y="130446"/>
                </a:lnTo>
                <a:lnTo>
                  <a:pt x="2696856" y="128498"/>
                </a:lnTo>
                <a:lnTo>
                  <a:pt x="2759767" y="127784"/>
                </a:lnTo>
                <a:cubicBezTo>
                  <a:pt x="2770024" y="123546"/>
                  <a:pt x="2781047" y="119463"/>
                  <a:pt x="2792685" y="115710"/>
                </a:cubicBezTo>
                <a:lnTo>
                  <a:pt x="2799767" y="113754"/>
                </a:lnTo>
                <a:lnTo>
                  <a:pt x="2829799" y="120042"/>
                </a:lnTo>
                <a:lnTo>
                  <a:pt x="2890704" y="121493"/>
                </a:lnTo>
                <a:cubicBezTo>
                  <a:pt x="2935390" y="121035"/>
                  <a:pt x="2990780" y="113193"/>
                  <a:pt x="3042646" y="112273"/>
                </a:cubicBezTo>
                <a:cubicBezTo>
                  <a:pt x="3077119" y="111474"/>
                  <a:pt x="3124089" y="100414"/>
                  <a:pt x="3146630" y="100898"/>
                </a:cubicBezTo>
                <a:cubicBezTo>
                  <a:pt x="3169381" y="117699"/>
                  <a:pt x="3224695" y="125864"/>
                  <a:pt x="3233163" y="120200"/>
                </a:cubicBezTo>
                <a:lnTo>
                  <a:pt x="3372699" y="129394"/>
                </a:lnTo>
                <a:cubicBezTo>
                  <a:pt x="3389020" y="126586"/>
                  <a:pt x="3397563" y="116804"/>
                  <a:pt x="3394352" y="131671"/>
                </a:cubicBezTo>
                <a:cubicBezTo>
                  <a:pt x="3406102" y="131485"/>
                  <a:pt x="3429770" y="120938"/>
                  <a:pt x="3448218" y="118229"/>
                </a:cubicBezTo>
                <a:lnTo>
                  <a:pt x="3505047" y="115412"/>
                </a:lnTo>
                <a:lnTo>
                  <a:pt x="3521767" y="111071"/>
                </a:lnTo>
                <a:cubicBezTo>
                  <a:pt x="3526335" y="108877"/>
                  <a:pt x="3582156" y="117732"/>
                  <a:pt x="3585137" y="114371"/>
                </a:cubicBezTo>
                <a:cubicBezTo>
                  <a:pt x="3638265" y="102098"/>
                  <a:pt x="3633789" y="98565"/>
                  <a:pt x="3690293" y="98301"/>
                </a:cubicBezTo>
                <a:cubicBezTo>
                  <a:pt x="3782197" y="112746"/>
                  <a:pt x="3826738" y="92943"/>
                  <a:pt x="3867818" y="88985"/>
                </a:cubicBezTo>
                <a:cubicBezTo>
                  <a:pt x="3943777" y="81477"/>
                  <a:pt x="3990501" y="75194"/>
                  <a:pt x="4091337" y="70813"/>
                </a:cubicBezTo>
                <a:cubicBezTo>
                  <a:pt x="4154422" y="62932"/>
                  <a:pt x="4217060" y="45734"/>
                  <a:pt x="4246332" y="41697"/>
                </a:cubicBezTo>
                <a:cubicBezTo>
                  <a:pt x="4253308" y="42804"/>
                  <a:pt x="4260125" y="44606"/>
                  <a:pt x="4266975" y="46592"/>
                </a:cubicBezTo>
                <a:lnTo>
                  <a:pt x="4270566" y="47620"/>
                </a:lnTo>
                <a:lnTo>
                  <a:pt x="4288964" y="52766"/>
                </a:lnTo>
                <a:lnTo>
                  <a:pt x="4365137" y="51783"/>
                </a:lnTo>
                <a:lnTo>
                  <a:pt x="4430546" y="44555"/>
                </a:lnTo>
                <a:lnTo>
                  <a:pt x="4444136" y="39567"/>
                </a:lnTo>
                <a:lnTo>
                  <a:pt x="4534039" y="31604"/>
                </a:lnTo>
                <a:lnTo>
                  <a:pt x="4560448" y="25231"/>
                </a:lnTo>
                <a:lnTo>
                  <a:pt x="4568006" y="25970"/>
                </a:lnTo>
                <a:cubicBezTo>
                  <a:pt x="4580278" y="23866"/>
                  <a:pt x="4594878" y="14904"/>
                  <a:pt x="4595497" y="22958"/>
                </a:cubicBezTo>
                <a:lnTo>
                  <a:pt x="4608623" y="18108"/>
                </a:lnTo>
                <a:lnTo>
                  <a:pt x="4623942" y="22251"/>
                </a:lnTo>
                <a:cubicBezTo>
                  <a:pt x="4633227" y="23117"/>
                  <a:pt x="4655429" y="23973"/>
                  <a:pt x="4664336" y="23306"/>
                </a:cubicBezTo>
                <a:lnTo>
                  <a:pt x="4677385" y="18246"/>
                </a:lnTo>
                <a:lnTo>
                  <a:pt x="4698143" y="18036"/>
                </a:lnTo>
                <a:cubicBezTo>
                  <a:pt x="4710347" y="18931"/>
                  <a:pt x="4736189" y="22441"/>
                  <a:pt x="4750609" y="23611"/>
                </a:cubicBezTo>
                <a:cubicBezTo>
                  <a:pt x="4764270" y="27424"/>
                  <a:pt x="4774858" y="29782"/>
                  <a:pt x="4784658" y="25057"/>
                </a:cubicBezTo>
                <a:cubicBezTo>
                  <a:pt x="4804708" y="29613"/>
                  <a:pt x="4822811" y="48263"/>
                  <a:pt x="4847558" y="38726"/>
                </a:cubicBezTo>
                <a:cubicBezTo>
                  <a:pt x="4868304" y="42993"/>
                  <a:pt x="4867190" y="47939"/>
                  <a:pt x="4909134" y="50659"/>
                </a:cubicBezTo>
                <a:cubicBezTo>
                  <a:pt x="4945026" y="52455"/>
                  <a:pt x="5063406" y="54096"/>
                  <a:pt x="5099219" y="55050"/>
                </a:cubicBezTo>
                <a:cubicBezTo>
                  <a:pt x="5145195" y="57873"/>
                  <a:pt x="5163254" y="65473"/>
                  <a:pt x="5184992" y="67596"/>
                </a:cubicBezTo>
                <a:cubicBezTo>
                  <a:pt x="5206728" y="69720"/>
                  <a:pt x="5195578" y="65687"/>
                  <a:pt x="5229637" y="67789"/>
                </a:cubicBezTo>
                <a:cubicBezTo>
                  <a:pt x="5263695" y="69892"/>
                  <a:pt x="5345217" y="78854"/>
                  <a:pt x="5389346" y="80211"/>
                </a:cubicBezTo>
                <a:cubicBezTo>
                  <a:pt x="5425889" y="83191"/>
                  <a:pt x="5461943" y="84751"/>
                  <a:pt x="5494414" y="75926"/>
                </a:cubicBezTo>
                <a:lnTo>
                  <a:pt x="5528443" y="77206"/>
                </a:lnTo>
                <a:cubicBezTo>
                  <a:pt x="5582723" y="71370"/>
                  <a:pt x="5638917" y="68385"/>
                  <a:pt x="5684939" y="50269"/>
                </a:cubicBezTo>
                <a:cubicBezTo>
                  <a:pt x="5724389" y="45804"/>
                  <a:pt x="5737860" y="52916"/>
                  <a:pt x="5765146" y="50414"/>
                </a:cubicBezTo>
                <a:cubicBezTo>
                  <a:pt x="5792695" y="43060"/>
                  <a:pt x="5827352" y="38097"/>
                  <a:pt x="5848655" y="35257"/>
                </a:cubicBezTo>
                <a:lnTo>
                  <a:pt x="5930656" y="30131"/>
                </a:lnTo>
                <a:lnTo>
                  <a:pt x="6124150" y="31679"/>
                </a:lnTo>
                <a:cubicBezTo>
                  <a:pt x="6138131" y="22216"/>
                  <a:pt x="6167730" y="4075"/>
                  <a:pt x="6189199" y="5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Google Shape;175;p9"/>
          <p:cNvSpPr txBox="1">
            <a:spLocks noGrp="1"/>
          </p:cNvSpPr>
          <p:nvPr>
            <p:ph type="title"/>
          </p:nvPr>
        </p:nvSpPr>
        <p:spPr>
          <a:xfrm>
            <a:off x="1255058" y="5965921"/>
            <a:ext cx="9681882" cy="739880"/>
          </a:xfrm>
          <a:prstGeom prst="rect">
            <a:avLst/>
          </a:prstGeom>
        </p:spPr>
        <p:txBody>
          <a:bodyPr spcFirstLastPara="1" vert="horz" lIns="91440" tIns="45720" rIns="91440" bIns="45720" rtlCol="0" anchor="b" anchorCtr="0">
            <a:normAutofit/>
          </a:bodyPr>
          <a:lstStyle/>
          <a:p>
            <a:pPr marL="0" lvl="0" indent="0" algn="ctr">
              <a:spcAft>
                <a:spcPts val="0"/>
              </a:spcAft>
              <a:buClr>
                <a:schemeClr val="dk1"/>
              </a:buClr>
              <a:buSzPts val="4400"/>
            </a:pPr>
            <a:r>
              <a:rPr lang="en-US" sz="3600" kern="1200" dirty="0">
                <a:solidFill>
                  <a:schemeClr val="tx1">
                    <a:lumMod val="85000"/>
                    <a:lumOff val="15000"/>
                  </a:schemeClr>
                </a:solidFill>
                <a:latin typeface="+mj-lt"/>
                <a:ea typeface="+mj-ea"/>
                <a:cs typeface="+mj-cs"/>
              </a:rPr>
              <a:t>Schematic </a:t>
            </a:r>
          </a:p>
        </p:txBody>
      </p:sp>
      <p:pic>
        <p:nvPicPr>
          <p:cNvPr id="177" name="Google Shape;177;p9"/>
          <p:cNvPicPr preferRelativeResize="0"/>
          <p:nvPr/>
        </p:nvPicPr>
        <p:blipFill>
          <a:blip r:embed="rId3"/>
          <a:stretch>
            <a:fillRect/>
          </a:stretch>
        </p:blipFill>
        <p:spPr>
          <a:xfrm>
            <a:off x="186612" y="326003"/>
            <a:ext cx="9647877" cy="5561613"/>
          </a:xfrm>
          <a:prstGeom prst="rect">
            <a:avLst/>
          </a:prstGeom>
          <a:noFill/>
        </p:spPr>
      </p:pic>
      <p:pic>
        <p:nvPicPr>
          <p:cNvPr id="3" name="Google Shape;176;p9"/>
          <p:cNvPicPr preferRelativeResize="0"/>
          <p:nvPr/>
        </p:nvPicPr>
        <p:blipFill rotWithShape="1">
          <a:blip r:embed="rId4">
            <a:alphaModFix/>
          </a:blip>
          <a:srcRect t="1960"/>
          <a:stretch/>
        </p:blipFill>
        <p:spPr>
          <a:xfrm>
            <a:off x="8841544" y="1971923"/>
            <a:ext cx="2171700" cy="371326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US"/>
              <a:t>Challenges</a:t>
            </a:r>
            <a:endParaRPr/>
          </a:p>
        </p:txBody>
      </p:sp>
      <p:graphicFrame>
        <p:nvGraphicFramePr>
          <p:cNvPr id="185" name="Google Shape;183;p10">
            <a:extLst>
              <a:ext uri="{FF2B5EF4-FFF2-40B4-BE49-F238E27FC236}">
                <a16:creationId xmlns:a16="http://schemas.microsoft.com/office/drawing/2014/main" id="{A4A23258-EF9B-A593-698F-78901BA1494C}"/>
              </a:ext>
            </a:extLst>
          </p:cNvPr>
          <p:cNvGraphicFramePr/>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7"/>
        <p:cNvGrpSpPr/>
        <p:nvPr/>
      </p:nvGrpSpPr>
      <p:grpSpPr>
        <a:xfrm>
          <a:off x="0" y="0"/>
          <a:ext cx="0" cy="0"/>
          <a:chOff x="0" y="0"/>
          <a:chExt cx="0" cy="0"/>
        </a:xfrm>
      </p:grpSpPr>
      <p:sp useBgFill="1">
        <p:nvSpPr>
          <p:cNvPr id="195" name="Rectangle 194">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Freeform: Shape 196">
            <a:extLst>
              <a:ext uri="{FF2B5EF4-FFF2-40B4-BE49-F238E27FC236}">
                <a16:creationId xmlns:a16="http://schemas.microsoft.com/office/drawing/2014/main" id="{DFCA2118-59A2-4310-A4B2-F2CBA821E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40492"/>
            <a:ext cx="12192000" cy="1924333"/>
          </a:xfrm>
          <a:custGeom>
            <a:avLst/>
            <a:gdLst>
              <a:gd name="connsiteX0" fmla="*/ 6189199 w 12192000"/>
              <a:gd name="connsiteY0" fmla="*/ 588 h 1924333"/>
              <a:gd name="connsiteX1" fmla="*/ 6207079 w 12192000"/>
              <a:gd name="connsiteY1" fmla="*/ 2850 h 1924333"/>
              <a:gd name="connsiteX2" fmla="*/ 6285610 w 12192000"/>
              <a:gd name="connsiteY2" fmla="*/ 18131 h 1924333"/>
              <a:gd name="connsiteX3" fmla="*/ 6378008 w 12192000"/>
              <a:gd name="connsiteY3" fmla="*/ 24625 h 1924333"/>
              <a:gd name="connsiteX4" fmla="*/ 6466340 w 12192000"/>
              <a:gd name="connsiteY4" fmla="*/ 21366 h 1924333"/>
              <a:gd name="connsiteX5" fmla="*/ 6553334 w 12192000"/>
              <a:gd name="connsiteY5" fmla="*/ 35307 h 1924333"/>
              <a:gd name="connsiteX6" fmla="*/ 6626068 w 12192000"/>
              <a:gd name="connsiteY6" fmla="*/ 58045 h 1924333"/>
              <a:gd name="connsiteX7" fmla="*/ 6692303 w 12192000"/>
              <a:gd name="connsiteY7" fmla="*/ 91487 h 1924333"/>
              <a:gd name="connsiteX8" fmla="*/ 6733670 w 12192000"/>
              <a:gd name="connsiteY8" fmla="*/ 118130 h 1924333"/>
              <a:gd name="connsiteX9" fmla="*/ 6798016 w 12192000"/>
              <a:gd name="connsiteY9" fmla="*/ 112271 h 1924333"/>
              <a:gd name="connsiteX10" fmla="*/ 6801081 w 12192000"/>
              <a:gd name="connsiteY10" fmla="*/ 114963 h 1924333"/>
              <a:gd name="connsiteX11" fmla="*/ 6819351 w 12192000"/>
              <a:gd name="connsiteY11" fmla="*/ 128825 h 1924333"/>
              <a:gd name="connsiteX12" fmla="*/ 6852732 w 12192000"/>
              <a:gd name="connsiteY12" fmla="*/ 123321 h 1924333"/>
              <a:gd name="connsiteX13" fmla="*/ 6865247 w 12192000"/>
              <a:gd name="connsiteY13" fmla="*/ 128836 h 1924333"/>
              <a:gd name="connsiteX14" fmla="*/ 6905517 w 12192000"/>
              <a:gd name="connsiteY14" fmla="*/ 129265 h 1924333"/>
              <a:gd name="connsiteX15" fmla="*/ 6950286 w 12192000"/>
              <a:gd name="connsiteY15" fmla="*/ 150104 h 1924333"/>
              <a:gd name="connsiteX16" fmla="*/ 7003442 w 12192000"/>
              <a:gd name="connsiteY16" fmla="*/ 136136 h 1924333"/>
              <a:gd name="connsiteX17" fmla="*/ 7160047 w 12192000"/>
              <a:gd name="connsiteY17" fmla="*/ 166721 h 1924333"/>
              <a:gd name="connsiteX18" fmla="*/ 7325604 w 12192000"/>
              <a:gd name="connsiteY18" fmla="*/ 215867 h 1924333"/>
              <a:gd name="connsiteX19" fmla="*/ 7540522 w 12192000"/>
              <a:gd name="connsiteY19" fmla="*/ 239374 h 1924333"/>
              <a:gd name="connsiteX20" fmla="*/ 7612071 w 12192000"/>
              <a:gd name="connsiteY20" fmla="*/ 229553 h 1924333"/>
              <a:gd name="connsiteX21" fmla="*/ 7651995 w 12192000"/>
              <a:gd name="connsiteY21" fmla="*/ 244567 h 1924333"/>
              <a:gd name="connsiteX22" fmla="*/ 7725761 w 12192000"/>
              <a:gd name="connsiteY22" fmla="*/ 258638 h 1924333"/>
              <a:gd name="connsiteX23" fmla="*/ 7823038 w 12192000"/>
              <a:gd name="connsiteY23" fmla="*/ 287078 h 1924333"/>
              <a:gd name="connsiteX24" fmla="*/ 7866405 w 12192000"/>
              <a:gd name="connsiteY24" fmla="*/ 287288 h 1924333"/>
              <a:gd name="connsiteX25" fmla="*/ 7875021 w 12192000"/>
              <a:gd name="connsiteY25" fmla="*/ 288224 h 1924333"/>
              <a:gd name="connsiteX26" fmla="*/ 7875146 w 12192000"/>
              <a:gd name="connsiteY26" fmla="*/ 288614 h 1924333"/>
              <a:gd name="connsiteX27" fmla="*/ 7907443 w 12192000"/>
              <a:gd name="connsiteY27" fmla="*/ 291752 h 1924333"/>
              <a:gd name="connsiteX28" fmla="*/ 7912892 w 12192000"/>
              <a:gd name="connsiteY28" fmla="*/ 294833 h 1924333"/>
              <a:gd name="connsiteX29" fmla="*/ 7946345 w 12192000"/>
              <a:gd name="connsiteY29" fmla="*/ 319359 h 1924333"/>
              <a:gd name="connsiteX30" fmla="*/ 8021238 w 12192000"/>
              <a:gd name="connsiteY30" fmla="*/ 315159 h 1924333"/>
              <a:gd name="connsiteX31" fmla="*/ 8094697 w 12192000"/>
              <a:gd name="connsiteY31" fmla="*/ 351819 h 1924333"/>
              <a:gd name="connsiteX32" fmla="*/ 8155208 w 12192000"/>
              <a:gd name="connsiteY32" fmla="*/ 371168 h 1924333"/>
              <a:gd name="connsiteX33" fmla="*/ 8248472 w 12192000"/>
              <a:gd name="connsiteY33" fmla="*/ 400489 h 1924333"/>
              <a:gd name="connsiteX34" fmla="*/ 8300068 w 12192000"/>
              <a:gd name="connsiteY34" fmla="*/ 405531 h 1924333"/>
              <a:gd name="connsiteX35" fmla="*/ 8356293 w 12192000"/>
              <a:gd name="connsiteY35" fmla="*/ 403328 h 1924333"/>
              <a:gd name="connsiteX36" fmla="*/ 8475838 w 12192000"/>
              <a:gd name="connsiteY36" fmla="*/ 435524 h 1924333"/>
              <a:gd name="connsiteX37" fmla="*/ 8575216 w 12192000"/>
              <a:gd name="connsiteY37" fmla="*/ 450198 h 1924333"/>
              <a:gd name="connsiteX38" fmla="*/ 8588650 w 12192000"/>
              <a:gd name="connsiteY38" fmla="*/ 447070 h 1924333"/>
              <a:gd name="connsiteX39" fmla="*/ 8612184 w 12192000"/>
              <a:gd name="connsiteY39" fmla="*/ 439577 h 1924333"/>
              <a:gd name="connsiteX40" fmla="*/ 8630713 w 12192000"/>
              <a:gd name="connsiteY40" fmla="*/ 433015 h 1924333"/>
              <a:gd name="connsiteX41" fmla="*/ 8704240 w 12192000"/>
              <a:gd name="connsiteY41" fmla="*/ 422865 h 1924333"/>
              <a:gd name="connsiteX42" fmla="*/ 8829513 w 12192000"/>
              <a:gd name="connsiteY42" fmla="*/ 429389 h 1924333"/>
              <a:gd name="connsiteX43" fmla="*/ 9083651 w 12192000"/>
              <a:gd name="connsiteY43" fmla="*/ 390744 h 1924333"/>
              <a:gd name="connsiteX44" fmla="*/ 9371402 w 12192000"/>
              <a:gd name="connsiteY44" fmla="*/ 371809 h 1924333"/>
              <a:gd name="connsiteX45" fmla="*/ 9429586 w 12192000"/>
              <a:gd name="connsiteY45" fmla="*/ 369213 h 1924333"/>
              <a:gd name="connsiteX46" fmla="*/ 9489757 w 12192000"/>
              <a:gd name="connsiteY46" fmla="*/ 377814 h 1924333"/>
              <a:gd name="connsiteX47" fmla="*/ 9516954 w 12192000"/>
              <a:gd name="connsiteY47" fmla="*/ 376991 h 1924333"/>
              <a:gd name="connsiteX48" fmla="*/ 9645588 w 12192000"/>
              <a:gd name="connsiteY48" fmla="*/ 363590 h 1924333"/>
              <a:gd name="connsiteX49" fmla="*/ 9722896 w 12192000"/>
              <a:gd name="connsiteY49" fmla="*/ 360983 h 1924333"/>
              <a:gd name="connsiteX50" fmla="*/ 9752803 w 12192000"/>
              <a:gd name="connsiteY50" fmla="*/ 368492 h 1924333"/>
              <a:gd name="connsiteX51" fmla="*/ 9890305 w 12192000"/>
              <a:gd name="connsiteY51" fmla="*/ 380736 h 1924333"/>
              <a:gd name="connsiteX52" fmla="*/ 9939767 w 12192000"/>
              <a:gd name="connsiteY52" fmla="*/ 377776 h 1924333"/>
              <a:gd name="connsiteX53" fmla="*/ 9944355 w 12192000"/>
              <a:gd name="connsiteY53" fmla="*/ 377352 h 1924333"/>
              <a:gd name="connsiteX54" fmla="*/ 9953719 w 12192000"/>
              <a:gd name="connsiteY54" fmla="*/ 375642 h 1924333"/>
              <a:gd name="connsiteX55" fmla="*/ 9955809 w 12192000"/>
              <a:gd name="connsiteY55" fmla="*/ 376294 h 1924333"/>
              <a:gd name="connsiteX56" fmla="*/ 10032710 w 12192000"/>
              <a:gd name="connsiteY56" fmla="*/ 394940 h 1924333"/>
              <a:gd name="connsiteX57" fmla="*/ 10049925 w 12192000"/>
              <a:gd name="connsiteY57" fmla="*/ 404971 h 1924333"/>
              <a:gd name="connsiteX58" fmla="*/ 10112671 w 12192000"/>
              <a:gd name="connsiteY58" fmla="*/ 414549 h 1924333"/>
              <a:gd name="connsiteX59" fmla="*/ 10170853 w 12192000"/>
              <a:gd name="connsiteY59" fmla="*/ 435168 h 1924333"/>
              <a:gd name="connsiteX60" fmla="*/ 10290184 w 12192000"/>
              <a:gd name="connsiteY60" fmla="*/ 448123 h 1924333"/>
              <a:gd name="connsiteX61" fmla="*/ 10320158 w 12192000"/>
              <a:gd name="connsiteY61" fmla="*/ 458352 h 1924333"/>
              <a:gd name="connsiteX62" fmla="*/ 10321815 w 12192000"/>
              <a:gd name="connsiteY62" fmla="*/ 463087 h 1924333"/>
              <a:gd name="connsiteX63" fmla="*/ 10373742 w 12192000"/>
              <a:gd name="connsiteY63" fmla="*/ 464538 h 1924333"/>
              <a:gd name="connsiteX64" fmla="*/ 10428532 w 12192000"/>
              <a:gd name="connsiteY64" fmla="*/ 492504 h 1924333"/>
              <a:gd name="connsiteX65" fmla="*/ 10466490 w 12192000"/>
              <a:gd name="connsiteY65" fmla="*/ 517759 h 1924333"/>
              <a:gd name="connsiteX66" fmla="*/ 10466675 w 12192000"/>
              <a:gd name="connsiteY66" fmla="*/ 522076 h 1924333"/>
              <a:gd name="connsiteX67" fmla="*/ 10470309 w 12192000"/>
              <a:gd name="connsiteY67" fmla="*/ 522792 h 1924333"/>
              <a:gd name="connsiteX68" fmla="*/ 10474138 w 12192000"/>
              <a:gd name="connsiteY68" fmla="*/ 519761 h 1924333"/>
              <a:gd name="connsiteX69" fmla="*/ 10501100 w 12192000"/>
              <a:gd name="connsiteY69" fmla="*/ 528263 h 1924333"/>
              <a:gd name="connsiteX70" fmla="*/ 10502395 w 12192000"/>
              <a:gd name="connsiteY70" fmla="*/ 536393 h 1924333"/>
              <a:gd name="connsiteX71" fmla="*/ 10689496 w 12192000"/>
              <a:gd name="connsiteY71" fmla="*/ 560233 h 1924333"/>
              <a:gd name="connsiteX72" fmla="*/ 10788736 w 12192000"/>
              <a:gd name="connsiteY72" fmla="*/ 613188 h 1924333"/>
              <a:gd name="connsiteX73" fmla="*/ 10819747 w 12192000"/>
              <a:gd name="connsiteY73" fmla="*/ 621351 h 1924333"/>
              <a:gd name="connsiteX74" fmla="*/ 10864632 w 12192000"/>
              <a:gd name="connsiteY74" fmla="*/ 644858 h 1924333"/>
              <a:gd name="connsiteX75" fmla="*/ 10929407 w 12192000"/>
              <a:gd name="connsiteY75" fmla="*/ 652945 h 1924333"/>
              <a:gd name="connsiteX76" fmla="*/ 10979412 w 12192000"/>
              <a:gd name="connsiteY76" fmla="*/ 654217 h 1924333"/>
              <a:gd name="connsiteX77" fmla="*/ 11006959 w 12192000"/>
              <a:gd name="connsiteY77" fmla="*/ 657017 h 1924333"/>
              <a:gd name="connsiteX78" fmla="*/ 11077038 w 12192000"/>
              <a:gd name="connsiteY78" fmla="*/ 668487 h 1924333"/>
              <a:gd name="connsiteX79" fmla="*/ 11157850 w 12192000"/>
              <a:gd name="connsiteY79" fmla="*/ 693164 h 1924333"/>
              <a:gd name="connsiteX80" fmla="*/ 11175276 w 12192000"/>
              <a:gd name="connsiteY80" fmla="*/ 697243 h 1924333"/>
              <a:gd name="connsiteX81" fmla="*/ 11191131 w 12192000"/>
              <a:gd name="connsiteY81" fmla="*/ 696085 h 1924333"/>
              <a:gd name="connsiteX82" fmla="*/ 11195573 w 12192000"/>
              <a:gd name="connsiteY82" fmla="*/ 691751 h 1924333"/>
              <a:gd name="connsiteX83" fmla="*/ 11205299 w 12192000"/>
              <a:gd name="connsiteY83" fmla="*/ 693247 h 1924333"/>
              <a:gd name="connsiteX84" fmla="*/ 11223770 w 12192000"/>
              <a:gd name="connsiteY84" fmla="*/ 690335 h 1924333"/>
              <a:gd name="connsiteX85" fmla="*/ 11292119 w 12192000"/>
              <a:gd name="connsiteY85" fmla="*/ 713311 h 1924333"/>
              <a:gd name="connsiteX86" fmla="*/ 11435379 w 12192000"/>
              <a:gd name="connsiteY86" fmla="*/ 758519 h 1924333"/>
              <a:gd name="connsiteX87" fmla="*/ 11604406 w 12192000"/>
              <a:gd name="connsiteY87" fmla="*/ 810476 h 1924333"/>
              <a:gd name="connsiteX88" fmla="*/ 11652155 w 12192000"/>
              <a:gd name="connsiteY88" fmla="*/ 825109 h 1924333"/>
              <a:gd name="connsiteX89" fmla="*/ 11654192 w 12192000"/>
              <a:gd name="connsiteY89" fmla="*/ 827301 h 1924333"/>
              <a:gd name="connsiteX90" fmla="*/ 11676599 w 12192000"/>
              <a:gd name="connsiteY90" fmla="*/ 846628 h 1924333"/>
              <a:gd name="connsiteX91" fmla="*/ 11775168 w 12192000"/>
              <a:gd name="connsiteY91" fmla="*/ 890664 h 1924333"/>
              <a:gd name="connsiteX92" fmla="*/ 11826341 w 12192000"/>
              <a:gd name="connsiteY92" fmla="*/ 877558 h 1924333"/>
              <a:gd name="connsiteX93" fmla="*/ 11879068 w 12192000"/>
              <a:gd name="connsiteY93" fmla="*/ 874038 h 1924333"/>
              <a:gd name="connsiteX94" fmla="*/ 11889563 w 12192000"/>
              <a:gd name="connsiteY94" fmla="*/ 878619 h 1924333"/>
              <a:gd name="connsiteX95" fmla="*/ 12016613 w 12192000"/>
              <a:gd name="connsiteY95" fmla="*/ 886111 h 1924333"/>
              <a:gd name="connsiteX96" fmla="*/ 12108292 w 12192000"/>
              <a:gd name="connsiteY96" fmla="*/ 868500 h 1924333"/>
              <a:gd name="connsiteX97" fmla="*/ 12182910 w 12192000"/>
              <a:gd name="connsiteY97" fmla="*/ 882003 h 1924333"/>
              <a:gd name="connsiteX98" fmla="*/ 12192000 w 12192000"/>
              <a:gd name="connsiteY98" fmla="*/ 884778 h 1924333"/>
              <a:gd name="connsiteX99" fmla="*/ 12192000 w 12192000"/>
              <a:gd name="connsiteY99" fmla="*/ 1610315 h 1924333"/>
              <a:gd name="connsiteX100" fmla="*/ 12191998 w 12192000"/>
              <a:gd name="connsiteY100" fmla="*/ 1610315 h 1924333"/>
              <a:gd name="connsiteX101" fmla="*/ 12191998 w 12192000"/>
              <a:gd name="connsiteY101" fmla="*/ 1924333 h 1924333"/>
              <a:gd name="connsiteX102" fmla="*/ 0 w 12192000"/>
              <a:gd name="connsiteY102" fmla="*/ 1924333 h 1924333"/>
              <a:gd name="connsiteX103" fmla="*/ 0 w 12192000"/>
              <a:gd name="connsiteY103" fmla="*/ 505159 h 1924333"/>
              <a:gd name="connsiteX104" fmla="*/ 5722 w 12192000"/>
              <a:gd name="connsiteY104" fmla="*/ 508889 h 1924333"/>
              <a:gd name="connsiteX105" fmla="*/ 38476 w 12192000"/>
              <a:gd name="connsiteY105" fmla="*/ 524137 h 1924333"/>
              <a:gd name="connsiteX106" fmla="*/ 192883 w 12192000"/>
              <a:gd name="connsiteY106" fmla="*/ 545272 h 1924333"/>
              <a:gd name="connsiteX107" fmla="*/ 343710 w 12192000"/>
              <a:gd name="connsiteY107" fmla="*/ 565029 h 1924333"/>
              <a:gd name="connsiteX108" fmla="*/ 471066 w 12192000"/>
              <a:gd name="connsiteY108" fmla="*/ 549837 h 1924333"/>
              <a:gd name="connsiteX109" fmla="*/ 617333 w 12192000"/>
              <a:gd name="connsiteY109" fmla="*/ 526428 h 1924333"/>
              <a:gd name="connsiteX110" fmla="*/ 725203 w 12192000"/>
              <a:gd name="connsiteY110" fmla="*/ 523793 h 1924333"/>
              <a:gd name="connsiteX111" fmla="*/ 788494 w 12192000"/>
              <a:gd name="connsiteY111" fmla="*/ 505799 h 1924333"/>
              <a:gd name="connsiteX112" fmla="*/ 885977 w 12192000"/>
              <a:gd name="connsiteY112" fmla="*/ 526585 h 1924333"/>
              <a:gd name="connsiteX113" fmla="*/ 932142 w 12192000"/>
              <a:gd name="connsiteY113" fmla="*/ 528005 h 1924333"/>
              <a:gd name="connsiteX114" fmla="*/ 1090404 w 12192000"/>
              <a:gd name="connsiteY114" fmla="*/ 498299 h 1924333"/>
              <a:gd name="connsiteX115" fmla="*/ 1188628 w 12192000"/>
              <a:gd name="connsiteY115" fmla="*/ 483151 h 1924333"/>
              <a:gd name="connsiteX116" fmla="*/ 1316247 w 12192000"/>
              <a:gd name="connsiteY116" fmla="*/ 425979 h 1924333"/>
              <a:gd name="connsiteX117" fmla="*/ 1357712 w 12192000"/>
              <a:gd name="connsiteY117" fmla="*/ 416549 h 1924333"/>
              <a:gd name="connsiteX118" fmla="*/ 1425921 w 12192000"/>
              <a:gd name="connsiteY118" fmla="*/ 413953 h 1924333"/>
              <a:gd name="connsiteX119" fmla="*/ 1503817 w 12192000"/>
              <a:gd name="connsiteY119" fmla="*/ 380457 h 1924333"/>
              <a:gd name="connsiteX120" fmla="*/ 1639196 w 12192000"/>
              <a:gd name="connsiteY120" fmla="*/ 372785 h 1924333"/>
              <a:gd name="connsiteX121" fmla="*/ 1705606 w 12192000"/>
              <a:gd name="connsiteY121" fmla="*/ 359023 h 1924333"/>
              <a:gd name="connsiteX122" fmla="*/ 1813011 w 12192000"/>
              <a:gd name="connsiteY122" fmla="*/ 331023 h 1924333"/>
              <a:gd name="connsiteX123" fmla="*/ 1831380 w 12192000"/>
              <a:gd name="connsiteY123" fmla="*/ 341307 h 1924333"/>
              <a:gd name="connsiteX124" fmla="*/ 1858612 w 12192000"/>
              <a:gd name="connsiteY124" fmla="*/ 326777 h 1924333"/>
              <a:gd name="connsiteX125" fmla="*/ 1880661 w 12192000"/>
              <a:gd name="connsiteY125" fmla="*/ 335987 h 1924333"/>
              <a:gd name="connsiteX126" fmla="*/ 1941495 w 12192000"/>
              <a:gd name="connsiteY126" fmla="*/ 310792 h 1924333"/>
              <a:gd name="connsiteX127" fmla="*/ 1995402 w 12192000"/>
              <a:gd name="connsiteY127" fmla="*/ 305480 h 1924333"/>
              <a:gd name="connsiteX128" fmla="*/ 2223864 w 12192000"/>
              <a:gd name="connsiteY128" fmla="*/ 266118 h 1924333"/>
              <a:gd name="connsiteX129" fmla="*/ 2418043 w 12192000"/>
              <a:gd name="connsiteY129" fmla="*/ 215314 h 1924333"/>
              <a:gd name="connsiteX130" fmla="*/ 2558461 w 12192000"/>
              <a:gd name="connsiteY130" fmla="*/ 168193 h 1924333"/>
              <a:gd name="connsiteX131" fmla="*/ 2595535 w 12192000"/>
              <a:gd name="connsiteY131" fmla="*/ 158548 h 1924333"/>
              <a:gd name="connsiteX132" fmla="*/ 2626942 w 12192000"/>
              <a:gd name="connsiteY132" fmla="*/ 130400 h 1924333"/>
              <a:gd name="connsiteX133" fmla="*/ 2632225 w 12192000"/>
              <a:gd name="connsiteY133" fmla="*/ 130446 h 1924333"/>
              <a:gd name="connsiteX134" fmla="*/ 2696856 w 12192000"/>
              <a:gd name="connsiteY134" fmla="*/ 128498 h 1924333"/>
              <a:gd name="connsiteX135" fmla="*/ 2759767 w 12192000"/>
              <a:gd name="connsiteY135" fmla="*/ 127784 h 1924333"/>
              <a:gd name="connsiteX136" fmla="*/ 2792685 w 12192000"/>
              <a:gd name="connsiteY136" fmla="*/ 115710 h 1924333"/>
              <a:gd name="connsiteX137" fmla="*/ 2799767 w 12192000"/>
              <a:gd name="connsiteY137" fmla="*/ 113754 h 1924333"/>
              <a:gd name="connsiteX138" fmla="*/ 2829799 w 12192000"/>
              <a:gd name="connsiteY138" fmla="*/ 120042 h 1924333"/>
              <a:gd name="connsiteX139" fmla="*/ 2890704 w 12192000"/>
              <a:gd name="connsiteY139" fmla="*/ 121493 h 1924333"/>
              <a:gd name="connsiteX140" fmla="*/ 3042646 w 12192000"/>
              <a:gd name="connsiteY140" fmla="*/ 112273 h 1924333"/>
              <a:gd name="connsiteX141" fmla="*/ 3146630 w 12192000"/>
              <a:gd name="connsiteY141" fmla="*/ 100898 h 1924333"/>
              <a:gd name="connsiteX142" fmla="*/ 3233163 w 12192000"/>
              <a:gd name="connsiteY142" fmla="*/ 120200 h 1924333"/>
              <a:gd name="connsiteX143" fmla="*/ 3372699 w 12192000"/>
              <a:gd name="connsiteY143" fmla="*/ 129394 h 1924333"/>
              <a:gd name="connsiteX144" fmla="*/ 3394352 w 12192000"/>
              <a:gd name="connsiteY144" fmla="*/ 131671 h 1924333"/>
              <a:gd name="connsiteX145" fmla="*/ 3448218 w 12192000"/>
              <a:gd name="connsiteY145" fmla="*/ 118229 h 1924333"/>
              <a:gd name="connsiteX146" fmla="*/ 3505047 w 12192000"/>
              <a:gd name="connsiteY146" fmla="*/ 115412 h 1924333"/>
              <a:gd name="connsiteX147" fmla="*/ 3521767 w 12192000"/>
              <a:gd name="connsiteY147" fmla="*/ 111071 h 1924333"/>
              <a:gd name="connsiteX148" fmla="*/ 3585137 w 12192000"/>
              <a:gd name="connsiteY148" fmla="*/ 114371 h 1924333"/>
              <a:gd name="connsiteX149" fmla="*/ 3690293 w 12192000"/>
              <a:gd name="connsiteY149" fmla="*/ 98301 h 1924333"/>
              <a:gd name="connsiteX150" fmla="*/ 3867818 w 12192000"/>
              <a:gd name="connsiteY150" fmla="*/ 88985 h 1924333"/>
              <a:gd name="connsiteX151" fmla="*/ 4091337 w 12192000"/>
              <a:gd name="connsiteY151" fmla="*/ 70813 h 1924333"/>
              <a:gd name="connsiteX152" fmla="*/ 4246332 w 12192000"/>
              <a:gd name="connsiteY152" fmla="*/ 41697 h 1924333"/>
              <a:gd name="connsiteX153" fmla="*/ 4266975 w 12192000"/>
              <a:gd name="connsiteY153" fmla="*/ 46592 h 1924333"/>
              <a:gd name="connsiteX154" fmla="*/ 4270566 w 12192000"/>
              <a:gd name="connsiteY154" fmla="*/ 47620 h 1924333"/>
              <a:gd name="connsiteX155" fmla="*/ 4288964 w 12192000"/>
              <a:gd name="connsiteY155" fmla="*/ 52766 h 1924333"/>
              <a:gd name="connsiteX156" fmla="*/ 4365137 w 12192000"/>
              <a:gd name="connsiteY156" fmla="*/ 51783 h 1924333"/>
              <a:gd name="connsiteX157" fmla="*/ 4430546 w 12192000"/>
              <a:gd name="connsiteY157" fmla="*/ 44555 h 1924333"/>
              <a:gd name="connsiteX158" fmla="*/ 4444136 w 12192000"/>
              <a:gd name="connsiteY158" fmla="*/ 39567 h 1924333"/>
              <a:gd name="connsiteX159" fmla="*/ 4534039 w 12192000"/>
              <a:gd name="connsiteY159" fmla="*/ 31604 h 1924333"/>
              <a:gd name="connsiteX160" fmla="*/ 4560448 w 12192000"/>
              <a:gd name="connsiteY160" fmla="*/ 25231 h 1924333"/>
              <a:gd name="connsiteX161" fmla="*/ 4568006 w 12192000"/>
              <a:gd name="connsiteY161" fmla="*/ 25970 h 1924333"/>
              <a:gd name="connsiteX162" fmla="*/ 4595497 w 12192000"/>
              <a:gd name="connsiteY162" fmla="*/ 22958 h 1924333"/>
              <a:gd name="connsiteX163" fmla="*/ 4608623 w 12192000"/>
              <a:gd name="connsiteY163" fmla="*/ 18108 h 1924333"/>
              <a:gd name="connsiteX164" fmla="*/ 4623942 w 12192000"/>
              <a:gd name="connsiteY164" fmla="*/ 22251 h 1924333"/>
              <a:gd name="connsiteX165" fmla="*/ 4664336 w 12192000"/>
              <a:gd name="connsiteY165" fmla="*/ 23306 h 1924333"/>
              <a:gd name="connsiteX166" fmla="*/ 4677385 w 12192000"/>
              <a:gd name="connsiteY166" fmla="*/ 18246 h 1924333"/>
              <a:gd name="connsiteX167" fmla="*/ 4698143 w 12192000"/>
              <a:gd name="connsiteY167" fmla="*/ 18036 h 1924333"/>
              <a:gd name="connsiteX168" fmla="*/ 4750609 w 12192000"/>
              <a:gd name="connsiteY168" fmla="*/ 23611 h 1924333"/>
              <a:gd name="connsiteX169" fmla="*/ 4784658 w 12192000"/>
              <a:gd name="connsiteY169" fmla="*/ 25057 h 1924333"/>
              <a:gd name="connsiteX170" fmla="*/ 4847558 w 12192000"/>
              <a:gd name="connsiteY170" fmla="*/ 38726 h 1924333"/>
              <a:gd name="connsiteX171" fmla="*/ 4909134 w 12192000"/>
              <a:gd name="connsiteY171" fmla="*/ 50659 h 1924333"/>
              <a:gd name="connsiteX172" fmla="*/ 5099219 w 12192000"/>
              <a:gd name="connsiteY172" fmla="*/ 55050 h 1924333"/>
              <a:gd name="connsiteX173" fmla="*/ 5184992 w 12192000"/>
              <a:gd name="connsiteY173" fmla="*/ 67596 h 1924333"/>
              <a:gd name="connsiteX174" fmla="*/ 5229637 w 12192000"/>
              <a:gd name="connsiteY174" fmla="*/ 67789 h 1924333"/>
              <a:gd name="connsiteX175" fmla="*/ 5389346 w 12192000"/>
              <a:gd name="connsiteY175" fmla="*/ 80211 h 1924333"/>
              <a:gd name="connsiteX176" fmla="*/ 5494414 w 12192000"/>
              <a:gd name="connsiteY176" fmla="*/ 75926 h 1924333"/>
              <a:gd name="connsiteX177" fmla="*/ 5528443 w 12192000"/>
              <a:gd name="connsiteY177" fmla="*/ 77206 h 1924333"/>
              <a:gd name="connsiteX178" fmla="*/ 5684939 w 12192000"/>
              <a:gd name="connsiteY178" fmla="*/ 50269 h 1924333"/>
              <a:gd name="connsiteX179" fmla="*/ 5765146 w 12192000"/>
              <a:gd name="connsiteY179" fmla="*/ 50414 h 1924333"/>
              <a:gd name="connsiteX180" fmla="*/ 5848655 w 12192000"/>
              <a:gd name="connsiteY180" fmla="*/ 35257 h 1924333"/>
              <a:gd name="connsiteX181" fmla="*/ 5930656 w 12192000"/>
              <a:gd name="connsiteY181" fmla="*/ 30131 h 1924333"/>
              <a:gd name="connsiteX182" fmla="*/ 6124150 w 12192000"/>
              <a:gd name="connsiteY182" fmla="*/ 31679 h 1924333"/>
              <a:gd name="connsiteX183" fmla="*/ 6189199 w 12192000"/>
              <a:gd name="connsiteY183" fmla="*/ 588 h 1924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Lst>
            <a:rect l="l" t="t" r="r" b="b"/>
            <a:pathLst>
              <a:path w="12192000" h="1924333">
                <a:moveTo>
                  <a:pt x="6189199" y="588"/>
                </a:moveTo>
                <a:cubicBezTo>
                  <a:pt x="6196356" y="-574"/>
                  <a:pt x="6202609" y="-108"/>
                  <a:pt x="6207079" y="2850"/>
                </a:cubicBezTo>
                <a:cubicBezTo>
                  <a:pt x="6222026" y="2749"/>
                  <a:pt x="6273489" y="3767"/>
                  <a:pt x="6285610" y="18131"/>
                </a:cubicBezTo>
                <a:cubicBezTo>
                  <a:pt x="6307255" y="18685"/>
                  <a:pt x="6357141" y="23793"/>
                  <a:pt x="6378008" y="24625"/>
                </a:cubicBezTo>
                <a:cubicBezTo>
                  <a:pt x="6409946" y="30645"/>
                  <a:pt x="6438307" y="10375"/>
                  <a:pt x="6466340" y="21366"/>
                </a:cubicBezTo>
                <a:cubicBezTo>
                  <a:pt x="6488276" y="31229"/>
                  <a:pt x="6529854" y="28110"/>
                  <a:pt x="6553334" y="35307"/>
                </a:cubicBezTo>
                <a:cubicBezTo>
                  <a:pt x="6561737" y="48059"/>
                  <a:pt x="6609188" y="62087"/>
                  <a:pt x="6626068" y="58045"/>
                </a:cubicBezTo>
                <a:cubicBezTo>
                  <a:pt x="6660952" y="66570"/>
                  <a:pt x="6666277" y="84716"/>
                  <a:pt x="6692303" y="91487"/>
                </a:cubicBezTo>
                <a:lnTo>
                  <a:pt x="6733670" y="118130"/>
                </a:lnTo>
                <a:lnTo>
                  <a:pt x="6798016" y="112271"/>
                </a:lnTo>
                <a:lnTo>
                  <a:pt x="6801081" y="114963"/>
                </a:lnTo>
                <a:cubicBezTo>
                  <a:pt x="6806919" y="120140"/>
                  <a:pt x="6812832" y="125016"/>
                  <a:pt x="6819351" y="128825"/>
                </a:cubicBezTo>
                <a:cubicBezTo>
                  <a:pt x="6825742" y="109997"/>
                  <a:pt x="6840132" y="116541"/>
                  <a:pt x="6852732" y="123321"/>
                </a:cubicBezTo>
                <a:lnTo>
                  <a:pt x="6865247" y="128836"/>
                </a:lnTo>
                <a:lnTo>
                  <a:pt x="6905517" y="129265"/>
                </a:lnTo>
                <a:cubicBezTo>
                  <a:pt x="6934052" y="140042"/>
                  <a:pt x="6939773" y="141556"/>
                  <a:pt x="6950286" y="150104"/>
                </a:cubicBezTo>
                <a:lnTo>
                  <a:pt x="7003442" y="136136"/>
                </a:lnTo>
                <a:lnTo>
                  <a:pt x="7160047" y="166721"/>
                </a:lnTo>
                <a:cubicBezTo>
                  <a:pt x="7207281" y="179911"/>
                  <a:pt x="7280644" y="210197"/>
                  <a:pt x="7325604" y="215867"/>
                </a:cubicBezTo>
                <a:cubicBezTo>
                  <a:pt x="7460113" y="233904"/>
                  <a:pt x="7393081" y="242880"/>
                  <a:pt x="7540522" y="239374"/>
                </a:cubicBezTo>
                <a:cubicBezTo>
                  <a:pt x="7545714" y="234872"/>
                  <a:pt x="7605972" y="231727"/>
                  <a:pt x="7612071" y="229553"/>
                </a:cubicBezTo>
                <a:lnTo>
                  <a:pt x="7651995" y="244567"/>
                </a:lnTo>
                <a:lnTo>
                  <a:pt x="7725761" y="258638"/>
                </a:lnTo>
                <a:lnTo>
                  <a:pt x="7823038" y="287078"/>
                </a:lnTo>
                <a:cubicBezTo>
                  <a:pt x="7837080" y="286482"/>
                  <a:pt x="7851647" y="286498"/>
                  <a:pt x="7866405" y="287288"/>
                </a:cubicBezTo>
                <a:lnTo>
                  <a:pt x="7875021" y="288224"/>
                </a:lnTo>
                <a:cubicBezTo>
                  <a:pt x="7875062" y="288354"/>
                  <a:pt x="7875105" y="288483"/>
                  <a:pt x="7875146" y="288614"/>
                </a:cubicBezTo>
                <a:cubicBezTo>
                  <a:pt x="7880550" y="289202"/>
                  <a:pt x="7901153" y="290716"/>
                  <a:pt x="7907443" y="291752"/>
                </a:cubicBezTo>
                <a:lnTo>
                  <a:pt x="7912892" y="294833"/>
                </a:lnTo>
                <a:lnTo>
                  <a:pt x="7946345" y="319359"/>
                </a:lnTo>
                <a:cubicBezTo>
                  <a:pt x="7958657" y="312776"/>
                  <a:pt x="7996513" y="309749"/>
                  <a:pt x="8021238" y="315159"/>
                </a:cubicBezTo>
                <a:cubicBezTo>
                  <a:pt x="8045964" y="320570"/>
                  <a:pt x="8058169" y="340462"/>
                  <a:pt x="8094697" y="351819"/>
                </a:cubicBezTo>
                <a:cubicBezTo>
                  <a:pt x="8129587" y="361154"/>
                  <a:pt x="8116181" y="360544"/>
                  <a:pt x="8155208" y="371168"/>
                </a:cubicBezTo>
                <a:cubicBezTo>
                  <a:pt x="8196217" y="383300"/>
                  <a:pt x="8205468" y="391801"/>
                  <a:pt x="8248472" y="400489"/>
                </a:cubicBezTo>
                <a:cubicBezTo>
                  <a:pt x="8283932" y="419791"/>
                  <a:pt x="8278617" y="392031"/>
                  <a:pt x="8300068" y="405531"/>
                </a:cubicBezTo>
                <a:lnTo>
                  <a:pt x="8356293" y="403328"/>
                </a:lnTo>
                <a:cubicBezTo>
                  <a:pt x="8377247" y="404463"/>
                  <a:pt x="8438442" y="433194"/>
                  <a:pt x="8475838" y="435524"/>
                </a:cubicBezTo>
                <a:cubicBezTo>
                  <a:pt x="8510241" y="438037"/>
                  <a:pt x="8545511" y="449840"/>
                  <a:pt x="8575216" y="450198"/>
                </a:cubicBezTo>
                <a:lnTo>
                  <a:pt x="8588650" y="447070"/>
                </a:lnTo>
                <a:lnTo>
                  <a:pt x="8612184" y="439577"/>
                </a:lnTo>
                <a:lnTo>
                  <a:pt x="8630713" y="433015"/>
                </a:lnTo>
                <a:cubicBezTo>
                  <a:pt x="8635870" y="429519"/>
                  <a:pt x="8700685" y="428411"/>
                  <a:pt x="8704240" y="422865"/>
                </a:cubicBezTo>
                <a:cubicBezTo>
                  <a:pt x="8761777" y="429549"/>
                  <a:pt x="8768302" y="427178"/>
                  <a:pt x="8829513" y="429389"/>
                </a:cubicBezTo>
                <a:cubicBezTo>
                  <a:pt x="8922895" y="444672"/>
                  <a:pt x="8924579" y="401507"/>
                  <a:pt x="9083651" y="390744"/>
                </a:cubicBezTo>
                <a:cubicBezTo>
                  <a:pt x="9138403" y="388032"/>
                  <a:pt x="9315003" y="378647"/>
                  <a:pt x="9371402" y="371809"/>
                </a:cubicBezTo>
                <a:cubicBezTo>
                  <a:pt x="9358632" y="337502"/>
                  <a:pt x="9402842" y="379364"/>
                  <a:pt x="9429586" y="369213"/>
                </a:cubicBezTo>
                <a:cubicBezTo>
                  <a:pt x="9449312" y="370213"/>
                  <a:pt x="9473938" y="373270"/>
                  <a:pt x="9489757" y="377814"/>
                </a:cubicBezTo>
                <a:cubicBezTo>
                  <a:pt x="9498164" y="379256"/>
                  <a:pt x="9507139" y="379272"/>
                  <a:pt x="9516954" y="376991"/>
                </a:cubicBezTo>
                <a:cubicBezTo>
                  <a:pt x="9548430" y="354766"/>
                  <a:pt x="9591874" y="370315"/>
                  <a:pt x="9645588" y="363590"/>
                </a:cubicBezTo>
                <a:cubicBezTo>
                  <a:pt x="9660487" y="368814"/>
                  <a:pt x="9710817" y="350550"/>
                  <a:pt x="9722896" y="360983"/>
                </a:cubicBezTo>
                <a:cubicBezTo>
                  <a:pt x="9733918" y="362239"/>
                  <a:pt x="9745201" y="356679"/>
                  <a:pt x="9752803" y="368492"/>
                </a:cubicBezTo>
                <a:cubicBezTo>
                  <a:pt x="9793268" y="374490"/>
                  <a:pt x="9843313" y="380978"/>
                  <a:pt x="9890305" y="380736"/>
                </a:cubicBezTo>
                <a:cubicBezTo>
                  <a:pt x="9912701" y="380083"/>
                  <a:pt x="9926523" y="379037"/>
                  <a:pt x="9939767" y="377776"/>
                </a:cubicBezTo>
                <a:lnTo>
                  <a:pt x="9944355" y="377352"/>
                </a:lnTo>
                <a:lnTo>
                  <a:pt x="9953719" y="375642"/>
                </a:lnTo>
                <a:lnTo>
                  <a:pt x="9955809" y="376294"/>
                </a:lnTo>
                <a:lnTo>
                  <a:pt x="10032710" y="394940"/>
                </a:lnTo>
                <a:lnTo>
                  <a:pt x="10049925" y="404971"/>
                </a:lnTo>
                <a:lnTo>
                  <a:pt x="10112671" y="414549"/>
                </a:lnTo>
                <a:cubicBezTo>
                  <a:pt x="10169643" y="412125"/>
                  <a:pt x="10132220" y="425358"/>
                  <a:pt x="10170853" y="435168"/>
                </a:cubicBezTo>
                <a:cubicBezTo>
                  <a:pt x="10206088" y="442020"/>
                  <a:pt x="10240809" y="454081"/>
                  <a:pt x="10290184" y="448123"/>
                </a:cubicBezTo>
                <a:cubicBezTo>
                  <a:pt x="10301813" y="444919"/>
                  <a:pt x="10315233" y="449499"/>
                  <a:pt x="10320158" y="458352"/>
                </a:cubicBezTo>
                <a:cubicBezTo>
                  <a:pt x="10321006" y="459876"/>
                  <a:pt x="10321565" y="461470"/>
                  <a:pt x="10321815" y="463087"/>
                </a:cubicBezTo>
                <a:cubicBezTo>
                  <a:pt x="10354058" y="457158"/>
                  <a:pt x="10355176" y="470634"/>
                  <a:pt x="10373742" y="464538"/>
                </a:cubicBezTo>
                <a:cubicBezTo>
                  <a:pt x="10403060" y="475292"/>
                  <a:pt x="10411841" y="497597"/>
                  <a:pt x="10428532" y="492504"/>
                </a:cubicBezTo>
                <a:cubicBezTo>
                  <a:pt x="10440561" y="500742"/>
                  <a:pt x="10446267" y="521930"/>
                  <a:pt x="10466490" y="517759"/>
                </a:cubicBezTo>
                <a:cubicBezTo>
                  <a:pt x="10464622" y="519986"/>
                  <a:pt x="10465013" y="521261"/>
                  <a:pt x="10466675" y="522076"/>
                </a:cubicBezTo>
                <a:lnTo>
                  <a:pt x="10470309" y="522792"/>
                </a:lnTo>
                <a:lnTo>
                  <a:pt x="10474138" y="519761"/>
                </a:lnTo>
                <a:cubicBezTo>
                  <a:pt x="10488888" y="509612"/>
                  <a:pt x="10484914" y="524734"/>
                  <a:pt x="10501100" y="528263"/>
                </a:cubicBezTo>
                <a:cubicBezTo>
                  <a:pt x="10508412" y="530705"/>
                  <a:pt x="10505426" y="533743"/>
                  <a:pt x="10502395" y="536393"/>
                </a:cubicBezTo>
                <a:lnTo>
                  <a:pt x="10689496" y="560233"/>
                </a:lnTo>
                <a:cubicBezTo>
                  <a:pt x="10721441" y="573640"/>
                  <a:pt x="10757547" y="582937"/>
                  <a:pt x="10788736" y="613188"/>
                </a:cubicBezTo>
                <a:cubicBezTo>
                  <a:pt x="10794510" y="621641"/>
                  <a:pt x="10807098" y="616073"/>
                  <a:pt x="10819747" y="621351"/>
                </a:cubicBezTo>
                <a:cubicBezTo>
                  <a:pt x="10832398" y="626630"/>
                  <a:pt x="10846356" y="639592"/>
                  <a:pt x="10864632" y="644858"/>
                </a:cubicBezTo>
                <a:cubicBezTo>
                  <a:pt x="10895617" y="652290"/>
                  <a:pt x="10921550" y="640451"/>
                  <a:pt x="10929407" y="652945"/>
                </a:cubicBezTo>
                <a:cubicBezTo>
                  <a:pt x="10945460" y="653176"/>
                  <a:pt x="10968148" y="640553"/>
                  <a:pt x="10979412" y="654217"/>
                </a:cubicBezTo>
                <a:cubicBezTo>
                  <a:pt x="10981679" y="643737"/>
                  <a:pt x="10997287" y="663414"/>
                  <a:pt x="11006959" y="657017"/>
                </a:cubicBezTo>
                <a:cubicBezTo>
                  <a:pt x="11023230" y="659396"/>
                  <a:pt x="11051890" y="662462"/>
                  <a:pt x="11077038" y="668487"/>
                </a:cubicBezTo>
                <a:cubicBezTo>
                  <a:pt x="11097000" y="690299"/>
                  <a:pt x="11141286" y="676399"/>
                  <a:pt x="11157850" y="693164"/>
                </a:cubicBezTo>
                <a:cubicBezTo>
                  <a:pt x="11163800" y="695757"/>
                  <a:pt x="11169599" y="696942"/>
                  <a:pt x="11175276" y="697243"/>
                </a:cubicBezTo>
                <a:lnTo>
                  <a:pt x="11191131" y="696085"/>
                </a:lnTo>
                <a:lnTo>
                  <a:pt x="11195573" y="691751"/>
                </a:lnTo>
                <a:lnTo>
                  <a:pt x="11205299" y="693247"/>
                </a:lnTo>
                <a:lnTo>
                  <a:pt x="11223770" y="690335"/>
                </a:lnTo>
                <a:cubicBezTo>
                  <a:pt x="11237778" y="693777"/>
                  <a:pt x="11256852" y="701947"/>
                  <a:pt x="11292119" y="713311"/>
                </a:cubicBezTo>
                <a:cubicBezTo>
                  <a:pt x="11334878" y="733451"/>
                  <a:pt x="11401662" y="729175"/>
                  <a:pt x="11435379" y="758519"/>
                </a:cubicBezTo>
                <a:lnTo>
                  <a:pt x="11604406" y="810476"/>
                </a:lnTo>
                <a:lnTo>
                  <a:pt x="11652155" y="825109"/>
                </a:lnTo>
                <a:lnTo>
                  <a:pt x="11654192" y="827301"/>
                </a:lnTo>
                <a:cubicBezTo>
                  <a:pt x="11661650" y="834729"/>
                  <a:pt x="11669215" y="841480"/>
                  <a:pt x="11676599" y="846628"/>
                </a:cubicBezTo>
                <a:cubicBezTo>
                  <a:pt x="11688258" y="861760"/>
                  <a:pt x="11752266" y="896888"/>
                  <a:pt x="11775168" y="890664"/>
                </a:cubicBezTo>
                <a:cubicBezTo>
                  <a:pt x="11790977" y="883819"/>
                  <a:pt x="11808364" y="879901"/>
                  <a:pt x="11826341" y="877558"/>
                </a:cubicBezTo>
                <a:lnTo>
                  <a:pt x="11879068" y="874038"/>
                </a:lnTo>
                <a:lnTo>
                  <a:pt x="11889563" y="878619"/>
                </a:lnTo>
                <a:lnTo>
                  <a:pt x="12016613" y="886111"/>
                </a:lnTo>
                <a:lnTo>
                  <a:pt x="12108292" y="868500"/>
                </a:lnTo>
                <a:cubicBezTo>
                  <a:pt x="12129725" y="867311"/>
                  <a:pt x="12157891" y="874537"/>
                  <a:pt x="12182910" y="882003"/>
                </a:cubicBezTo>
                <a:lnTo>
                  <a:pt x="12192000" y="884778"/>
                </a:lnTo>
                <a:lnTo>
                  <a:pt x="12192000" y="1610315"/>
                </a:lnTo>
                <a:lnTo>
                  <a:pt x="12191998" y="1610315"/>
                </a:lnTo>
                <a:lnTo>
                  <a:pt x="12191998" y="1924333"/>
                </a:lnTo>
                <a:lnTo>
                  <a:pt x="0" y="1924333"/>
                </a:lnTo>
                <a:lnTo>
                  <a:pt x="0" y="505159"/>
                </a:lnTo>
                <a:lnTo>
                  <a:pt x="5722" y="508889"/>
                </a:lnTo>
                <a:cubicBezTo>
                  <a:pt x="21614" y="518548"/>
                  <a:pt x="33814" y="524781"/>
                  <a:pt x="38476" y="524137"/>
                </a:cubicBezTo>
                <a:cubicBezTo>
                  <a:pt x="99229" y="544180"/>
                  <a:pt x="142010" y="538457"/>
                  <a:pt x="192883" y="545272"/>
                </a:cubicBezTo>
                <a:cubicBezTo>
                  <a:pt x="277629" y="525210"/>
                  <a:pt x="293434" y="558443"/>
                  <a:pt x="343710" y="565029"/>
                </a:cubicBezTo>
                <a:cubicBezTo>
                  <a:pt x="383094" y="555729"/>
                  <a:pt x="425462" y="556271"/>
                  <a:pt x="471066" y="549837"/>
                </a:cubicBezTo>
                <a:cubicBezTo>
                  <a:pt x="513583" y="544428"/>
                  <a:pt x="569194" y="531004"/>
                  <a:pt x="617333" y="526428"/>
                </a:cubicBezTo>
                <a:cubicBezTo>
                  <a:pt x="660031" y="520760"/>
                  <a:pt x="696675" y="523882"/>
                  <a:pt x="725203" y="523793"/>
                </a:cubicBezTo>
                <a:cubicBezTo>
                  <a:pt x="736650" y="521695"/>
                  <a:pt x="780513" y="502146"/>
                  <a:pt x="788494" y="505799"/>
                </a:cubicBezTo>
                <a:lnTo>
                  <a:pt x="885977" y="526585"/>
                </a:lnTo>
                <a:cubicBezTo>
                  <a:pt x="906140" y="522837"/>
                  <a:pt x="917203" y="532232"/>
                  <a:pt x="932142" y="528005"/>
                </a:cubicBezTo>
                <a:cubicBezTo>
                  <a:pt x="963701" y="524128"/>
                  <a:pt x="1061555" y="499582"/>
                  <a:pt x="1090404" y="498299"/>
                </a:cubicBezTo>
                <a:cubicBezTo>
                  <a:pt x="1132840" y="494057"/>
                  <a:pt x="1148476" y="496041"/>
                  <a:pt x="1188628" y="483151"/>
                </a:cubicBezTo>
                <a:cubicBezTo>
                  <a:pt x="1230397" y="468408"/>
                  <a:pt x="1278711" y="457638"/>
                  <a:pt x="1316247" y="425979"/>
                </a:cubicBezTo>
                <a:cubicBezTo>
                  <a:pt x="1322662" y="417251"/>
                  <a:pt x="1339433" y="418553"/>
                  <a:pt x="1357712" y="416549"/>
                </a:cubicBezTo>
                <a:cubicBezTo>
                  <a:pt x="1375991" y="414544"/>
                  <a:pt x="1423507" y="412949"/>
                  <a:pt x="1425921" y="413953"/>
                </a:cubicBezTo>
                <a:cubicBezTo>
                  <a:pt x="1450272" y="407937"/>
                  <a:pt x="1458223" y="388156"/>
                  <a:pt x="1503817" y="380457"/>
                </a:cubicBezTo>
                <a:cubicBezTo>
                  <a:pt x="1541095" y="377398"/>
                  <a:pt x="1605565" y="376357"/>
                  <a:pt x="1639196" y="372785"/>
                </a:cubicBezTo>
                <a:cubicBezTo>
                  <a:pt x="1653280" y="376736"/>
                  <a:pt x="1695289" y="365766"/>
                  <a:pt x="1705606" y="359023"/>
                </a:cubicBezTo>
                <a:cubicBezTo>
                  <a:pt x="1729169" y="336295"/>
                  <a:pt x="1793207" y="348537"/>
                  <a:pt x="1813011" y="331023"/>
                </a:cubicBezTo>
                <a:cubicBezTo>
                  <a:pt x="1820772" y="328179"/>
                  <a:pt x="1823566" y="341833"/>
                  <a:pt x="1831380" y="341307"/>
                </a:cubicBezTo>
                <a:lnTo>
                  <a:pt x="1858612" y="326777"/>
                </a:lnTo>
                <a:lnTo>
                  <a:pt x="1880661" y="335987"/>
                </a:lnTo>
                <a:lnTo>
                  <a:pt x="1941495" y="310792"/>
                </a:lnTo>
                <a:cubicBezTo>
                  <a:pt x="1978970" y="307223"/>
                  <a:pt x="1947391" y="291714"/>
                  <a:pt x="1995402" y="305480"/>
                </a:cubicBezTo>
                <a:cubicBezTo>
                  <a:pt x="2042464" y="298034"/>
                  <a:pt x="2153424" y="281146"/>
                  <a:pt x="2223864" y="266118"/>
                </a:cubicBezTo>
                <a:cubicBezTo>
                  <a:pt x="2261296" y="256300"/>
                  <a:pt x="2360518" y="238323"/>
                  <a:pt x="2418043" y="215314"/>
                </a:cubicBezTo>
                <a:cubicBezTo>
                  <a:pt x="2472088" y="206823"/>
                  <a:pt x="2499422" y="162612"/>
                  <a:pt x="2558461" y="168193"/>
                </a:cubicBezTo>
                <a:cubicBezTo>
                  <a:pt x="2559660" y="164506"/>
                  <a:pt x="2592244" y="161337"/>
                  <a:pt x="2595535" y="158548"/>
                </a:cubicBezTo>
                <a:lnTo>
                  <a:pt x="2626942" y="130400"/>
                </a:lnTo>
                <a:lnTo>
                  <a:pt x="2632225" y="130446"/>
                </a:lnTo>
                <a:lnTo>
                  <a:pt x="2696856" y="128498"/>
                </a:lnTo>
                <a:lnTo>
                  <a:pt x="2759767" y="127784"/>
                </a:lnTo>
                <a:cubicBezTo>
                  <a:pt x="2770024" y="123546"/>
                  <a:pt x="2781047" y="119463"/>
                  <a:pt x="2792685" y="115710"/>
                </a:cubicBezTo>
                <a:lnTo>
                  <a:pt x="2799767" y="113754"/>
                </a:lnTo>
                <a:lnTo>
                  <a:pt x="2829799" y="120042"/>
                </a:lnTo>
                <a:lnTo>
                  <a:pt x="2890704" y="121493"/>
                </a:lnTo>
                <a:cubicBezTo>
                  <a:pt x="2935390" y="121035"/>
                  <a:pt x="2990780" y="113193"/>
                  <a:pt x="3042646" y="112273"/>
                </a:cubicBezTo>
                <a:cubicBezTo>
                  <a:pt x="3077119" y="111474"/>
                  <a:pt x="3124089" y="100414"/>
                  <a:pt x="3146630" y="100898"/>
                </a:cubicBezTo>
                <a:cubicBezTo>
                  <a:pt x="3169381" y="117699"/>
                  <a:pt x="3224695" y="125864"/>
                  <a:pt x="3233163" y="120200"/>
                </a:cubicBezTo>
                <a:lnTo>
                  <a:pt x="3372699" y="129394"/>
                </a:lnTo>
                <a:cubicBezTo>
                  <a:pt x="3389020" y="126586"/>
                  <a:pt x="3397563" y="116804"/>
                  <a:pt x="3394352" y="131671"/>
                </a:cubicBezTo>
                <a:cubicBezTo>
                  <a:pt x="3406102" y="131485"/>
                  <a:pt x="3429770" y="120938"/>
                  <a:pt x="3448218" y="118229"/>
                </a:cubicBezTo>
                <a:lnTo>
                  <a:pt x="3505047" y="115412"/>
                </a:lnTo>
                <a:lnTo>
                  <a:pt x="3521767" y="111071"/>
                </a:lnTo>
                <a:cubicBezTo>
                  <a:pt x="3526335" y="108877"/>
                  <a:pt x="3582156" y="117732"/>
                  <a:pt x="3585137" y="114371"/>
                </a:cubicBezTo>
                <a:cubicBezTo>
                  <a:pt x="3638265" y="102098"/>
                  <a:pt x="3633789" y="98565"/>
                  <a:pt x="3690293" y="98301"/>
                </a:cubicBezTo>
                <a:cubicBezTo>
                  <a:pt x="3782197" y="112746"/>
                  <a:pt x="3826738" y="92943"/>
                  <a:pt x="3867818" y="88985"/>
                </a:cubicBezTo>
                <a:cubicBezTo>
                  <a:pt x="3943777" y="81477"/>
                  <a:pt x="3990501" y="75194"/>
                  <a:pt x="4091337" y="70813"/>
                </a:cubicBezTo>
                <a:cubicBezTo>
                  <a:pt x="4154422" y="62932"/>
                  <a:pt x="4217060" y="45734"/>
                  <a:pt x="4246332" y="41697"/>
                </a:cubicBezTo>
                <a:cubicBezTo>
                  <a:pt x="4253308" y="42804"/>
                  <a:pt x="4260125" y="44606"/>
                  <a:pt x="4266975" y="46592"/>
                </a:cubicBezTo>
                <a:lnTo>
                  <a:pt x="4270566" y="47620"/>
                </a:lnTo>
                <a:lnTo>
                  <a:pt x="4288964" y="52766"/>
                </a:lnTo>
                <a:lnTo>
                  <a:pt x="4365137" y="51783"/>
                </a:lnTo>
                <a:lnTo>
                  <a:pt x="4430546" y="44555"/>
                </a:lnTo>
                <a:lnTo>
                  <a:pt x="4444136" y="39567"/>
                </a:lnTo>
                <a:lnTo>
                  <a:pt x="4534039" y="31604"/>
                </a:lnTo>
                <a:lnTo>
                  <a:pt x="4560448" y="25231"/>
                </a:lnTo>
                <a:lnTo>
                  <a:pt x="4568006" y="25970"/>
                </a:lnTo>
                <a:cubicBezTo>
                  <a:pt x="4580278" y="23866"/>
                  <a:pt x="4594878" y="14904"/>
                  <a:pt x="4595497" y="22958"/>
                </a:cubicBezTo>
                <a:lnTo>
                  <a:pt x="4608623" y="18108"/>
                </a:lnTo>
                <a:lnTo>
                  <a:pt x="4623942" y="22251"/>
                </a:lnTo>
                <a:cubicBezTo>
                  <a:pt x="4633227" y="23117"/>
                  <a:pt x="4655429" y="23973"/>
                  <a:pt x="4664336" y="23306"/>
                </a:cubicBezTo>
                <a:lnTo>
                  <a:pt x="4677385" y="18246"/>
                </a:lnTo>
                <a:lnTo>
                  <a:pt x="4698143" y="18036"/>
                </a:lnTo>
                <a:cubicBezTo>
                  <a:pt x="4710347" y="18931"/>
                  <a:pt x="4736189" y="22441"/>
                  <a:pt x="4750609" y="23611"/>
                </a:cubicBezTo>
                <a:cubicBezTo>
                  <a:pt x="4764270" y="27424"/>
                  <a:pt x="4774858" y="29782"/>
                  <a:pt x="4784658" y="25057"/>
                </a:cubicBezTo>
                <a:cubicBezTo>
                  <a:pt x="4804708" y="29613"/>
                  <a:pt x="4822811" y="48263"/>
                  <a:pt x="4847558" y="38726"/>
                </a:cubicBezTo>
                <a:cubicBezTo>
                  <a:pt x="4868304" y="42993"/>
                  <a:pt x="4867190" y="47939"/>
                  <a:pt x="4909134" y="50659"/>
                </a:cubicBezTo>
                <a:cubicBezTo>
                  <a:pt x="4945026" y="52455"/>
                  <a:pt x="5063406" y="54096"/>
                  <a:pt x="5099219" y="55050"/>
                </a:cubicBezTo>
                <a:cubicBezTo>
                  <a:pt x="5145195" y="57873"/>
                  <a:pt x="5163254" y="65473"/>
                  <a:pt x="5184992" y="67596"/>
                </a:cubicBezTo>
                <a:cubicBezTo>
                  <a:pt x="5206728" y="69720"/>
                  <a:pt x="5195578" y="65687"/>
                  <a:pt x="5229637" y="67789"/>
                </a:cubicBezTo>
                <a:cubicBezTo>
                  <a:pt x="5263695" y="69892"/>
                  <a:pt x="5345217" y="78854"/>
                  <a:pt x="5389346" y="80211"/>
                </a:cubicBezTo>
                <a:cubicBezTo>
                  <a:pt x="5425889" y="83191"/>
                  <a:pt x="5461943" y="84751"/>
                  <a:pt x="5494414" y="75926"/>
                </a:cubicBezTo>
                <a:lnTo>
                  <a:pt x="5528443" y="77206"/>
                </a:lnTo>
                <a:cubicBezTo>
                  <a:pt x="5582723" y="71370"/>
                  <a:pt x="5638917" y="68385"/>
                  <a:pt x="5684939" y="50269"/>
                </a:cubicBezTo>
                <a:cubicBezTo>
                  <a:pt x="5724389" y="45804"/>
                  <a:pt x="5737860" y="52916"/>
                  <a:pt x="5765146" y="50414"/>
                </a:cubicBezTo>
                <a:cubicBezTo>
                  <a:pt x="5792695" y="43060"/>
                  <a:pt x="5827352" y="38097"/>
                  <a:pt x="5848655" y="35257"/>
                </a:cubicBezTo>
                <a:lnTo>
                  <a:pt x="5930656" y="30131"/>
                </a:lnTo>
                <a:lnTo>
                  <a:pt x="6124150" y="31679"/>
                </a:lnTo>
                <a:cubicBezTo>
                  <a:pt x="6138131" y="22216"/>
                  <a:pt x="6167730" y="4075"/>
                  <a:pt x="6189199" y="5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Google Shape;188;p13"/>
          <p:cNvSpPr txBox="1">
            <a:spLocks noGrp="1"/>
          </p:cNvSpPr>
          <p:nvPr>
            <p:ph type="title"/>
          </p:nvPr>
        </p:nvSpPr>
        <p:spPr>
          <a:xfrm>
            <a:off x="1255060" y="5279511"/>
            <a:ext cx="9681882" cy="739880"/>
          </a:xfrm>
          <a:prstGeom prst="rect">
            <a:avLst/>
          </a:prstGeom>
        </p:spPr>
        <p:txBody>
          <a:bodyPr spcFirstLastPara="1" vert="horz" lIns="91440" tIns="45720" rIns="91440" bIns="45720" rtlCol="0" anchor="b" anchorCtr="0">
            <a:normAutofit/>
          </a:bodyPr>
          <a:lstStyle/>
          <a:p>
            <a:pPr marL="0" lvl="0" indent="0" algn="ctr">
              <a:spcAft>
                <a:spcPts val="0"/>
              </a:spcAft>
              <a:buClr>
                <a:schemeClr val="dk1"/>
              </a:buClr>
              <a:buSzPts val="4400"/>
            </a:pPr>
            <a:r>
              <a:rPr lang="en-US" sz="3600" kern="1200">
                <a:solidFill>
                  <a:schemeClr val="tx1">
                    <a:lumMod val="85000"/>
                    <a:lumOff val="15000"/>
                  </a:schemeClr>
                </a:solidFill>
                <a:latin typeface="+mj-lt"/>
                <a:ea typeface="+mj-ea"/>
                <a:cs typeface="+mj-cs"/>
              </a:rPr>
              <a:t>Questions</a:t>
            </a:r>
          </a:p>
        </p:txBody>
      </p:sp>
      <p:pic>
        <p:nvPicPr>
          <p:cNvPr id="192" name="Graphic 191" descr="Тонкий значок справки">
            <a:extLst>
              <a:ext uri="{FF2B5EF4-FFF2-40B4-BE49-F238E27FC236}">
                <a16:creationId xmlns:a16="http://schemas.microsoft.com/office/drawing/2014/main" id="{FFF375EC-DE49-4593-25BC-97F482BB83A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83753" y="579473"/>
            <a:ext cx="4224493" cy="422449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txBox="1">
            <a:spLocks noGrp="1"/>
          </p:cNvSpPr>
          <p:nvPr>
            <p:ph type="title"/>
          </p:nvPr>
        </p:nvSpPr>
        <p:spPr>
          <a:xfrm>
            <a:off x="838200" y="365125"/>
            <a:ext cx="10515600" cy="1325563"/>
          </a:xfrm>
        </p:spPr>
        <p:txBody>
          <a:bodyPr spcFirstLastPara="1" wrap="square" lIns="91425" tIns="45700" rIns="91425" bIns="45700" anchor="ctr" anchorCtr="0">
            <a:normAutofit/>
          </a:bodyPr>
          <a:lstStyle/>
          <a:p>
            <a:pPr marL="228600" lvl="0" indent="-50800" algn="ctr" rtl="0">
              <a:spcBef>
                <a:spcPts val="1000"/>
              </a:spcBef>
              <a:spcAft>
                <a:spcPts val="0"/>
              </a:spcAft>
              <a:buClr>
                <a:schemeClr val="dk1"/>
              </a:buClr>
              <a:buSzPts val="2800"/>
              <a:buNone/>
            </a:pPr>
            <a:r>
              <a:rPr lang="en-US" dirty="0"/>
              <a:t>The purpose of the project</a:t>
            </a:r>
          </a:p>
        </p:txBody>
      </p:sp>
      <p:graphicFrame>
        <p:nvGraphicFramePr>
          <p:cNvPr id="102" name="Google Shape;98;p2">
            <a:extLst>
              <a:ext uri="{FF2B5EF4-FFF2-40B4-BE49-F238E27FC236}">
                <a16:creationId xmlns:a16="http://schemas.microsoft.com/office/drawing/2014/main" id="{C96051FA-B68B-E349-ED62-8DFDC85D191B}"/>
              </a:ext>
            </a:extLst>
          </p:cNvPr>
          <p:cNvGraphicFramePr/>
          <p:nvPr/>
        </p:nvGraphicFramePr>
        <p:xfrm>
          <a:off x="838200" y="1881188"/>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6"/>
          <p:cNvSpPr txBox="1">
            <a:spLocks noGrp="1"/>
          </p:cNvSpPr>
          <p:nvPr>
            <p:ph type="title"/>
          </p:nvPr>
        </p:nvSpPr>
        <p:spPr>
          <a:xfrm>
            <a:off x="838200" y="365125"/>
            <a:ext cx="10515600" cy="1325563"/>
          </a:xfrm>
        </p:spPr>
        <p:txBody>
          <a:bodyPr spcFirstLastPara="1" wrap="square" lIns="91425" tIns="45700" rIns="91425" bIns="45700" anchor="ctr" anchorCtr="0">
            <a:normAutofit/>
          </a:bodyPr>
          <a:lstStyle/>
          <a:p>
            <a:pPr marL="228600" lvl="0" indent="0" rtl="0">
              <a:spcBef>
                <a:spcPts val="1000"/>
              </a:spcBef>
              <a:spcAft>
                <a:spcPts val="0"/>
              </a:spcAft>
              <a:buNone/>
            </a:pPr>
            <a:r>
              <a:rPr lang="en-US"/>
              <a:t>Some of the components include: </a:t>
            </a:r>
          </a:p>
          <a:p>
            <a:pPr marL="0" lvl="0" indent="0" rtl="0">
              <a:spcBef>
                <a:spcPts val="0"/>
              </a:spcBef>
              <a:spcAft>
                <a:spcPts val="0"/>
              </a:spcAft>
              <a:buClr>
                <a:schemeClr val="dk1"/>
              </a:buClr>
              <a:buSzPts val="4400"/>
              <a:buFont typeface="Play"/>
              <a:buNone/>
            </a:pPr>
            <a:endParaRPr lang="en-US"/>
          </a:p>
        </p:txBody>
      </p:sp>
      <p:graphicFrame>
        <p:nvGraphicFramePr>
          <p:cNvPr id="106" name="Google Shape;104;p6">
            <a:extLst>
              <a:ext uri="{FF2B5EF4-FFF2-40B4-BE49-F238E27FC236}">
                <a16:creationId xmlns:a16="http://schemas.microsoft.com/office/drawing/2014/main" id="{E1239A72-0B69-04FD-7FF5-D41A6E85B6DC}"/>
              </a:ext>
            </a:extLst>
          </p:cNvPr>
          <p:cNvGraphicFramePr/>
          <p:nvPr/>
        </p:nvGraphicFramePr>
        <p:xfrm>
          <a:off x="838200" y="1881188"/>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8"/>
        <p:cNvGrpSpPr/>
        <p:nvPr/>
      </p:nvGrpSpPr>
      <p:grpSpPr>
        <a:xfrm>
          <a:off x="0" y="0"/>
          <a:ext cx="0" cy="0"/>
          <a:chOff x="0" y="0"/>
          <a:chExt cx="0" cy="0"/>
        </a:xfrm>
      </p:grpSpPr>
      <p:sp>
        <p:nvSpPr>
          <p:cNvPr id="109" name="Google Shape;109;p3"/>
          <p:cNvSpPr txBox="1">
            <a:spLocks noGrp="1"/>
          </p:cNvSpPr>
          <p:nvPr>
            <p:ph type="title"/>
          </p:nvPr>
        </p:nvSpPr>
        <p:spPr>
          <a:xfrm>
            <a:off x="6103650" y="741391"/>
            <a:ext cx="5219307" cy="1616203"/>
          </a:xfrm>
          <a:prstGeom prst="rect">
            <a:avLst/>
          </a:prstGeom>
        </p:spPr>
        <p:txBody>
          <a:bodyPr spcFirstLastPara="1" lIns="91425" tIns="45700" rIns="91425" bIns="45700" anchor="b" anchorCtr="0">
            <a:normAutofit/>
          </a:bodyPr>
          <a:lstStyle/>
          <a:p>
            <a:pPr marL="0" lvl="0" indent="0" rtl="0">
              <a:spcBef>
                <a:spcPts val="0"/>
              </a:spcBef>
              <a:spcAft>
                <a:spcPts val="0"/>
              </a:spcAft>
              <a:buClr>
                <a:schemeClr val="dk1"/>
              </a:buClr>
              <a:buSzPts val="4400"/>
              <a:buFont typeface="Play"/>
              <a:buNone/>
            </a:pPr>
            <a:r>
              <a:rPr lang="en-US" sz="3200"/>
              <a:t>Working Principle - Wave Output</a:t>
            </a:r>
          </a:p>
        </p:txBody>
      </p:sp>
      <p:sp>
        <p:nvSpPr>
          <p:cNvPr id="139" name="Rectangle 138">
            <a:extLst>
              <a:ext uri="{FF2B5EF4-FFF2-40B4-BE49-F238E27FC236}">
                <a16:creationId xmlns:a16="http://schemas.microsoft.com/office/drawing/2014/main" id="{3C2FC81D-C43B-D6D3-660A-B463918C2A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34923" cy="6858000"/>
          </a:xfrm>
          <a:prstGeom prst="rect">
            <a:avLst/>
          </a:prstGeom>
          <a:solidFill>
            <a:schemeClr val="bg1">
              <a:lumMod val="95000"/>
              <a:alpha val="8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1" name="Group 140">
            <a:extLst>
              <a:ext uri="{FF2B5EF4-FFF2-40B4-BE49-F238E27FC236}">
                <a16:creationId xmlns:a16="http://schemas.microsoft.com/office/drawing/2014/main" id="{BDDB3F1B-9976-8542-B149-C66F2061F2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81" y="0"/>
            <a:ext cx="123362" cy="6858000"/>
            <a:chOff x="12068638" y="0"/>
            <a:chExt cx="123362" cy="6858000"/>
          </a:xfrm>
        </p:grpSpPr>
        <p:sp>
          <p:nvSpPr>
            <p:cNvPr id="142" name="Rectangle 141">
              <a:extLst>
                <a:ext uri="{FF2B5EF4-FFF2-40B4-BE49-F238E27FC236}">
                  <a16:creationId xmlns:a16="http://schemas.microsoft.com/office/drawing/2014/main" id="{023A3929-30D6-0483-783F-8C676BF16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320AF78C-8B49-5B80-2FA4-B815E7506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27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2" name="Google Shape;112;p3"/>
          <p:cNvPicPr preferRelativeResize="0"/>
          <p:nvPr/>
        </p:nvPicPr>
        <p:blipFill>
          <a:blip r:embed="rId3"/>
          <a:stretch>
            <a:fillRect/>
          </a:stretch>
        </p:blipFill>
        <p:spPr>
          <a:xfrm>
            <a:off x="597159" y="1418253"/>
            <a:ext cx="4394719" cy="2304661"/>
          </a:xfrm>
          <a:prstGeom prst="rect">
            <a:avLst/>
          </a:prstGeom>
          <a:noFill/>
        </p:spPr>
      </p:pic>
      <p:pic>
        <p:nvPicPr>
          <p:cNvPr id="111" name="Google Shape;111;p3"/>
          <p:cNvPicPr preferRelativeResize="0"/>
          <p:nvPr/>
        </p:nvPicPr>
        <p:blipFill>
          <a:blip r:embed="rId4"/>
          <a:stretch>
            <a:fillRect/>
          </a:stretch>
        </p:blipFill>
        <p:spPr>
          <a:xfrm>
            <a:off x="597159" y="3928188"/>
            <a:ext cx="4394719" cy="2053120"/>
          </a:xfrm>
          <a:prstGeom prst="rect">
            <a:avLst/>
          </a:prstGeom>
          <a:noFill/>
        </p:spPr>
      </p:pic>
      <p:sp>
        <p:nvSpPr>
          <p:cNvPr id="110" name="Google Shape;110;p3"/>
          <p:cNvSpPr txBox="1">
            <a:spLocks noGrp="1"/>
          </p:cNvSpPr>
          <p:nvPr>
            <p:ph type="body" idx="1"/>
          </p:nvPr>
        </p:nvSpPr>
        <p:spPr>
          <a:xfrm>
            <a:off x="6103650" y="2533476"/>
            <a:ext cx="5219308" cy="3447832"/>
          </a:xfrm>
          <a:prstGeom prst="rect">
            <a:avLst/>
          </a:prstGeom>
        </p:spPr>
        <p:txBody>
          <a:bodyPr spcFirstLastPara="1" lIns="91425" tIns="45700" rIns="91425" bIns="45700" anchor="t" anchorCtr="0">
            <a:normAutofit/>
          </a:bodyPr>
          <a:lstStyle/>
          <a:p>
            <a:pPr marL="457200" lvl="0" indent="-381000" rtl="0">
              <a:spcBef>
                <a:spcPts val="0"/>
              </a:spcBef>
              <a:spcAft>
                <a:spcPts val="600"/>
              </a:spcAft>
              <a:buSzPts val="2400"/>
              <a:buChar char="•"/>
            </a:pPr>
            <a:r>
              <a:rPr lang="en-US" sz="2000"/>
              <a:t>DAC outputs sine wave with 10 samples</a:t>
            </a:r>
          </a:p>
          <a:p>
            <a:pPr marL="457200" lvl="0" indent="-381000" rtl="0">
              <a:spcBef>
                <a:spcPts val="0"/>
              </a:spcBef>
              <a:spcAft>
                <a:spcPts val="600"/>
              </a:spcAft>
              <a:buSzPts val="2400"/>
              <a:buChar char="•"/>
            </a:pPr>
            <a:r>
              <a:rPr lang="en-US" sz="2000"/>
              <a:t>Frequency is determined by the period in between each step</a:t>
            </a:r>
          </a:p>
          <a:p>
            <a:pPr marL="457200" lvl="0" indent="-381000" rtl="0">
              <a:spcBef>
                <a:spcPts val="0"/>
              </a:spcBef>
              <a:spcAft>
                <a:spcPts val="600"/>
              </a:spcAft>
              <a:buSzPts val="2400"/>
              <a:buChar char="•"/>
            </a:pPr>
            <a:r>
              <a:rPr lang="en-US" sz="2000"/>
              <a:t>Poll buttons for input, play single wave</a:t>
            </a:r>
          </a:p>
          <a:p>
            <a:pPr marL="457200" lvl="0" indent="-381000" rtl="0">
              <a:spcBef>
                <a:spcPts val="0"/>
              </a:spcBef>
              <a:spcAft>
                <a:spcPts val="600"/>
              </a:spcAft>
              <a:buSzPts val="2400"/>
              <a:buChar char="•"/>
            </a:pPr>
            <a:r>
              <a:rPr lang="en-US" sz="2000"/>
              <a:t>0V-0.3V DAC signal amplified to 3.6V-5V</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6"/>
        <p:cNvGrpSpPr/>
        <p:nvPr/>
      </p:nvGrpSpPr>
      <p:grpSpPr>
        <a:xfrm>
          <a:off x="0" y="0"/>
          <a:ext cx="0" cy="0"/>
          <a:chOff x="0" y="0"/>
          <a:chExt cx="0" cy="0"/>
        </a:xfrm>
      </p:grpSpPr>
      <p:sp useBgFill="1">
        <p:nvSpPr>
          <p:cNvPr id="131" name="Rectangle 13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Google Shape;117;g2ccfcb8fc02_1_1"/>
          <p:cNvSpPr txBox="1">
            <a:spLocks noGrp="1"/>
          </p:cNvSpPr>
          <p:nvPr>
            <p:ph type="title"/>
          </p:nvPr>
        </p:nvSpPr>
        <p:spPr>
          <a:xfrm>
            <a:off x="630936" y="639520"/>
            <a:ext cx="3429000" cy="1719072"/>
          </a:xfrm>
          <a:prstGeom prst="rect">
            <a:avLst/>
          </a:prstGeom>
        </p:spPr>
        <p:txBody>
          <a:bodyPr spcFirstLastPara="1" lIns="91425" tIns="45700" rIns="91425" bIns="45700" anchor="b" anchorCtr="0">
            <a:normAutofit/>
          </a:bodyPr>
          <a:lstStyle/>
          <a:p>
            <a:pPr marL="0" lvl="0" indent="0" rtl="0">
              <a:spcBef>
                <a:spcPts val="0"/>
              </a:spcBef>
              <a:spcAft>
                <a:spcPts val="0"/>
              </a:spcAft>
              <a:buNone/>
            </a:pPr>
            <a:r>
              <a:rPr lang="en-US" sz="3800"/>
              <a:t>Working Principle - Tremolo Effect</a:t>
            </a:r>
          </a:p>
        </p:txBody>
      </p:sp>
      <p:sp>
        <p:nvSpPr>
          <p:cNvPr id="133"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Google Shape;118;g2ccfcb8fc02_1_1"/>
          <p:cNvSpPr txBox="1">
            <a:spLocks noGrp="1"/>
          </p:cNvSpPr>
          <p:nvPr>
            <p:ph type="body" idx="1"/>
          </p:nvPr>
        </p:nvSpPr>
        <p:spPr>
          <a:xfrm>
            <a:off x="630936" y="2807208"/>
            <a:ext cx="3429000" cy="3410712"/>
          </a:xfrm>
          <a:prstGeom prst="rect">
            <a:avLst/>
          </a:prstGeom>
        </p:spPr>
        <p:txBody>
          <a:bodyPr spcFirstLastPara="1" lIns="91425" tIns="45700" rIns="91425" bIns="45700" anchor="t" anchorCtr="0">
            <a:normAutofit/>
          </a:bodyPr>
          <a:lstStyle/>
          <a:p>
            <a:pPr marL="457200" lvl="0" indent="-381000" rtl="0">
              <a:spcBef>
                <a:spcPts val="1000"/>
              </a:spcBef>
              <a:spcAft>
                <a:spcPts val="0"/>
              </a:spcAft>
              <a:buSzPts val="2400"/>
              <a:buChar char="•"/>
            </a:pPr>
            <a:r>
              <a:rPr lang="en-US" sz="2200"/>
              <a:t>Global volatile variable stores sine amplitude modification amount</a:t>
            </a:r>
          </a:p>
          <a:p>
            <a:pPr marL="457200" lvl="0" indent="-381000" rtl="0">
              <a:spcBef>
                <a:spcPts val="0"/>
              </a:spcBef>
              <a:spcAft>
                <a:spcPts val="0"/>
              </a:spcAft>
              <a:buSzPts val="2400"/>
              <a:buChar char="•"/>
            </a:pPr>
            <a:r>
              <a:rPr lang="en-US" sz="2200"/>
              <a:t>Timer interrupt reads potentiometers from ADC and modifies Depth and Rate values</a:t>
            </a:r>
          </a:p>
        </p:txBody>
      </p:sp>
      <p:pic>
        <p:nvPicPr>
          <p:cNvPr id="119" name="Google Shape;119;g2ccfcb8fc02_1_1"/>
          <p:cNvPicPr preferRelativeResize="0"/>
          <p:nvPr/>
        </p:nvPicPr>
        <p:blipFill>
          <a:blip r:embed="rId3"/>
          <a:stretch>
            <a:fillRect/>
          </a:stretch>
        </p:blipFill>
        <p:spPr>
          <a:xfrm>
            <a:off x="4654296" y="1521847"/>
            <a:ext cx="6903720" cy="3814305"/>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g2ccfcb8fc02_1_41"/>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dirty="0"/>
              <a:t>Working Principle - Calc Output Wave</a:t>
            </a:r>
          </a:p>
        </p:txBody>
      </p:sp>
      <p:pic>
        <p:nvPicPr>
          <p:cNvPr id="125" name="Google Shape;125;g2ccfcb8fc02_1_41"/>
          <p:cNvPicPr preferRelativeResize="0"/>
          <p:nvPr/>
        </p:nvPicPr>
        <p:blipFill>
          <a:blip r:embed="rId3">
            <a:alphaModFix/>
          </a:blip>
          <a:stretch>
            <a:fillRect/>
          </a:stretch>
        </p:blipFill>
        <p:spPr>
          <a:xfrm>
            <a:off x="7397825" y="1408275"/>
            <a:ext cx="4641775" cy="1654150"/>
          </a:xfrm>
          <a:prstGeom prst="rect">
            <a:avLst/>
          </a:prstGeom>
          <a:noFill/>
          <a:ln>
            <a:noFill/>
          </a:ln>
        </p:spPr>
      </p:pic>
      <p:pic>
        <p:nvPicPr>
          <p:cNvPr id="126" name="Google Shape;126;g2ccfcb8fc02_1_41"/>
          <p:cNvPicPr preferRelativeResize="0"/>
          <p:nvPr/>
        </p:nvPicPr>
        <p:blipFill>
          <a:blip r:embed="rId4">
            <a:alphaModFix/>
          </a:blip>
          <a:stretch>
            <a:fillRect/>
          </a:stretch>
        </p:blipFill>
        <p:spPr>
          <a:xfrm>
            <a:off x="7319750" y="3580073"/>
            <a:ext cx="4719851" cy="1143001"/>
          </a:xfrm>
          <a:prstGeom prst="rect">
            <a:avLst/>
          </a:prstGeom>
          <a:noFill/>
          <a:ln>
            <a:noFill/>
          </a:ln>
        </p:spPr>
      </p:pic>
      <p:pic>
        <p:nvPicPr>
          <p:cNvPr id="127" name="Google Shape;127;g2ccfcb8fc02_1_41"/>
          <p:cNvPicPr preferRelativeResize="0"/>
          <p:nvPr/>
        </p:nvPicPr>
        <p:blipFill>
          <a:blip r:embed="rId5">
            <a:alphaModFix/>
          </a:blip>
          <a:stretch>
            <a:fillRect/>
          </a:stretch>
        </p:blipFill>
        <p:spPr>
          <a:xfrm>
            <a:off x="7319750" y="5150442"/>
            <a:ext cx="4719850" cy="1342433"/>
          </a:xfrm>
          <a:prstGeom prst="rect">
            <a:avLst/>
          </a:prstGeom>
          <a:noFill/>
          <a:ln>
            <a:noFill/>
          </a:ln>
        </p:spPr>
      </p:pic>
      <p:pic>
        <p:nvPicPr>
          <p:cNvPr id="128" name="Google Shape;128;g2ccfcb8fc02_1_41"/>
          <p:cNvPicPr preferRelativeResize="0"/>
          <p:nvPr/>
        </p:nvPicPr>
        <p:blipFill rotWithShape="1">
          <a:blip r:embed="rId6">
            <a:alphaModFix/>
          </a:blip>
          <a:srcRect r="25611"/>
          <a:stretch/>
        </p:blipFill>
        <p:spPr>
          <a:xfrm>
            <a:off x="683525" y="4745175"/>
            <a:ext cx="4719849" cy="1084225"/>
          </a:xfrm>
          <a:prstGeom prst="rect">
            <a:avLst/>
          </a:prstGeom>
          <a:noFill/>
          <a:ln>
            <a:noFill/>
          </a:ln>
        </p:spPr>
      </p:pic>
      <p:pic>
        <p:nvPicPr>
          <p:cNvPr id="129" name="Google Shape;129;g2ccfcb8fc02_1_41"/>
          <p:cNvPicPr preferRelativeResize="0"/>
          <p:nvPr/>
        </p:nvPicPr>
        <p:blipFill>
          <a:blip r:embed="rId7">
            <a:alphaModFix/>
          </a:blip>
          <a:stretch>
            <a:fillRect/>
          </a:stretch>
        </p:blipFill>
        <p:spPr>
          <a:xfrm>
            <a:off x="683525" y="1690825"/>
            <a:ext cx="4686300" cy="1371600"/>
          </a:xfrm>
          <a:prstGeom prst="rect">
            <a:avLst/>
          </a:prstGeom>
          <a:noFill/>
          <a:ln>
            <a:noFill/>
          </a:ln>
        </p:spPr>
      </p:pic>
      <p:sp>
        <p:nvSpPr>
          <p:cNvPr id="130" name="Google Shape;130;g2ccfcb8fc02_1_41"/>
          <p:cNvSpPr txBox="1"/>
          <p:nvPr/>
        </p:nvSpPr>
        <p:spPr>
          <a:xfrm>
            <a:off x="5358125" y="1736500"/>
            <a:ext cx="2039700" cy="444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solidFill>
                  <a:schemeClr val="dk1"/>
                </a:solidFill>
              </a:rPr>
              <a:t>q - wave period in s</a:t>
            </a:r>
          </a:p>
          <a:p>
            <a:pPr marL="0" lvl="0" indent="0" algn="l" rtl="0">
              <a:spcBef>
                <a:spcPts val="0"/>
              </a:spcBef>
              <a:spcAft>
                <a:spcPts val="0"/>
              </a:spcAft>
              <a:buNone/>
            </a:pPr>
            <a:endParaRPr lang="en-US" sz="1600" dirty="0">
              <a:solidFill>
                <a:schemeClr val="dk1"/>
              </a:solidFill>
            </a:endParaRPr>
          </a:p>
          <a:p>
            <a:pPr marL="0" lvl="0" indent="0" algn="l" rtl="0">
              <a:spcBef>
                <a:spcPts val="0"/>
              </a:spcBef>
              <a:spcAft>
                <a:spcPts val="0"/>
              </a:spcAft>
              <a:buNone/>
            </a:pPr>
            <a:endParaRPr lang="en-US" sz="1600" dirty="0">
              <a:solidFill>
                <a:schemeClr val="dk1"/>
              </a:solidFill>
            </a:endParaRPr>
          </a:p>
          <a:p>
            <a:pPr marL="0" lvl="0" indent="0" algn="l" rtl="0">
              <a:spcBef>
                <a:spcPts val="0"/>
              </a:spcBef>
              <a:spcAft>
                <a:spcPts val="0"/>
              </a:spcAft>
              <a:buNone/>
            </a:pPr>
            <a:endParaRPr lang="en-US" sz="1600" dirty="0">
              <a:solidFill>
                <a:schemeClr val="dk1"/>
              </a:solidFill>
            </a:endParaRPr>
          </a:p>
          <a:p>
            <a:pPr marL="0" lvl="0" indent="0" algn="l" rtl="0">
              <a:spcBef>
                <a:spcPts val="0"/>
              </a:spcBef>
              <a:spcAft>
                <a:spcPts val="0"/>
              </a:spcAft>
              <a:buNone/>
            </a:pPr>
            <a:endParaRPr lang="en-US" sz="1600" dirty="0">
              <a:solidFill>
                <a:schemeClr val="dk1"/>
              </a:solidFill>
            </a:endParaRPr>
          </a:p>
          <a:p>
            <a:pPr marL="0" lvl="0" indent="0" algn="l" rtl="0">
              <a:spcBef>
                <a:spcPts val="0"/>
              </a:spcBef>
              <a:spcAft>
                <a:spcPts val="0"/>
              </a:spcAft>
              <a:buNone/>
            </a:pPr>
            <a:endParaRPr lang="en-US" sz="1600" dirty="0">
              <a:solidFill>
                <a:schemeClr val="dk1"/>
              </a:solidFill>
            </a:endParaRPr>
          </a:p>
          <a:p>
            <a:pPr marL="0" lvl="0" indent="0" algn="l" rtl="0">
              <a:spcBef>
                <a:spcPts val="0"/>
              </a:spcBef>
              <a:spcAft>
                <a:spcPts val="0"/>
              </a:spcAft>
              <a:buNone/>
            </a:pPr>
            <a:endParaRPr lang="en-US" sz="1600" dirty="0">
              <a:solidFill>
                <a:schemeClr val="dk1"/>
              </a:solidFill>
            </a:endParaRPr>
          </a:p>
          <a:p>
            <a:pPr marL="0" lvl="0" indent="0" algn="l" rtl="0">
              <a:spcBef>
                <a:spcPts val="0"/>
              </a:spcBef>
              <a:spcAft>
                <a:spcPts val="0"/>
              </a:spcAft>
              <a:buNone/>
            </a:pPr>
            <a:r>
              <a:rPr lang="en-US" sz="1600" dirty="0">
                <a:solidFill>
                  <a:schemeClr val="dk1"/>
                </a:solidFill>
              </a:rPr>
              <a:t>D - Tremolo depth </a:t>
            </a:r>
          </a:p>
          <a:p>
            <a:pPr marL="0" lvl="0" indent="457200" algn="l" rtl="0">
              <a:spcBef>
                <a:spcPts val="0"/>
              </a:spcBef>
              <a:spcAft>
                <a:spcPts val="0"/>
              </a:spcAft>
              <a:buNone/>
            </a:pPr>
            <a:r>
              <a:rPr lang="en-US" sz="1600" dirty="0">
                <a:solidFill>
                  <a:schemeClr val="dk1"/>
                </a:solidFill>
              </a:rPr>
              <a:t>0 - 100</a:t>
            </a:r>
          </a:p>
          <a:p>
            <a:pPr marL="0" lvl="0" indent="0" algn="l" rtl="0">
              <a:spcBef>
                <a:spcPts val="0"/>
              </a:spcBef>
              <a:spcAft>
                <a:spcPts val="0"/>
              </a:spcAft>
              <a:buNone/>
            </a:pPr>
            <a:r>
              <a:rPr lang="en-US" sz="1600" dirty="0">
                <a:solidFill>
                  <a:schemeClr val="dk1"/>
                </a:solidFill>
              </a:rPr>
              <a:t>R - Tremolo rate</a:t>
            </a:r>
          </a:p>
          <a:p>
            <a:pPr marL="0" lvl="0" indent="0" algn="l" rtl="0">
              <a:spcBef>
                <a:spcPts val="0"/>
              </a:spcBef>
              <a:spcAft>
                <a:spcPts val="0"/>
              </a:spcAft>
              <a:buNone/>
            </a:pPr>
            <a:r>
              <a:rPr lang="en-US" sz="1600" dirty="0">
                <a:solidFill>
                  <a:schemeClr val="dk1"/>
                </a:solidFill>
              </a:rPr>
              <a:t>	1Hz - 5Hz</a:t>
            </a:r>
          </a:p>
          <a:p>
            <a:pPr marL="0" lvl="0" indent="0" algn="l" rtl="0">
              <a:spcBef>
                <a:spcPts val="0"/>
              </a:spcBef>
              <a:spcAft>
                <a:spcPts val="0"/>
              </a:spcAft>
              <a:buNone/>
            </a:pPr>
            <a:endParaRPr lang="en-US" sz="1600" dirty="0">
              <a:solidFill>
                <a:schemeClr val="dk1"/>
              </a:solidFill>
            </a:endParaRPr>
          </a:p>
          <a:p>
            <a:pPr marL="0" lvl="0" indent="0" algn="l" rtl="0">
              <a:spcBef>
                <a:spcPts val="0"/>
              </a:spcBef>
              <a:spcAft>
                <a:spcPts val="0"/>
              </a:spcAft>
              <a:buNone/>
            </a:pPr>
            <a:endParaRPr lang="en-US" sz="1600" dirty="0">
              <a:solidFill>
                <a:schemeClr val="dk1"/>
              </a:solidFill>
            </a:endParaRPr>
          </a:p>
          <a:p>
            <a:pPr marL="0" lvl="0" indent="0" algn="l" rtl="0">
              <a:spcBef>
                <a:spcPts val="0"/>
              </a:spcBef>
              <a:spcAft>
                <a:spcPts val="0"/>
              </a:spcAft>
              <a:buNone/>
            </a:pPr>
            <a:r>
              <a:rPr lang="en-US" sz="1600" dirty="0">
                <a:solidFill>
                  <a:schemeClr val="dk1"/>
                </a:solidFill>
              </a:rPr>
              <a:t>a - max amplitude</a:t>
            </a:r>
          </a:p>
        </p:txBody>
      </p:sp>
      <p:pic>
        <p:nvPicPr>
          <p:cNvPr id="131" name="Google Shape;131;g2ccfcb8fc02_1_41"/>
          <p:cNvPicPr preferRelativeResize="0"/>
          <p:nvPr/>
        </p:nvPicPr>
        <p:blipFill rotWithShape="1">
          <a:blip r:embed="rId8">
            <a:alphaModFix/>
          </a:blip>
          <a:srcRect r="6759"/>
          <a:stretch/>
        </p:blipFill>
        <p:spPr>
          <a:xfrm>
            <a:off x="586728" y="3429000"/>
            <a:ext cx="4674600" cy="1084225"/>
          </a:xfrm>
          <a:prstGeom prst="rect">
            <a:avLst/>
          </a:prstGeom>
          <a:noFill/>
          <a:ln>
            <a:noFill/>
          </a:ln>
        </p:spPr>
      </p:pic>
      <p:sp>
        <p:nvSpPr>
          <p:cNvPr id="2" name="Прямоугольник 1">
            <a:extLst>
              <a:ext uri="{FF2B5EF4-FFF2-40B4-BE49-F238E27FC236}">
                <a16:creationId xmlns:a16="http://schemas.microsoft.com/office/drawing/2014/main" id="{1F7ED09F-91E8-9F7A-A735-3838CAE35263}"/>
              </a:ext>
            </a:extLst>
          </p:cNvPr>
          <p:cNvSpPr/>
          <p:nvPr/>
        </p:nvSpPr>
        <p:spPr>
          <a:xfrm>
            <a:off x="7553738" y="3289860"/>
            <a:ext cx="4485861" cy="457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Прямоугольник 2">
            <a:extLst>
              <a:ext uri="{FF2B5EF4-FFF2-40B4-BE49-F238E27FC236}">
                <a16:creationId xmlns:a16="http://schemas.microsoft.com/office/drawing/2014/main" id="{8315CAD7-1D38-F1BB-B93D-14AA98EFDF72}"/>
              </a:ext>
            </a:extLst>
          </p:cNvPr>
          <p:cNvSpPr/>
          <p:nvPr/>
        </p:nvSpPr>
        <p:spPr>
          <a:xfrm>
            <a:off x="7494622" y="4913898"/>
            <a:ext cx="4485861" cy="457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Прямоугольник 3">
            <a:extLst>
              <a:ext uri="{FF2B5EF4-FFF2-40B4-BE49-F238E27FC236}">
                <a16:creationId xmlns:a16="http://schemas.microsoft.com/office/drawing/2014/main" id="{7C3CE47C-A831-9443-4FBE-BB3D2033B203}"/>
              </a:ext>
            </a:extLst>
          </p:cNvPr>
          <p:cNvSpPr/>
          <p:nvPr/>
        </p:nvSpPr>
        <p:spPr>
          <a:xfrm>
            <a:off x="586728" y="3239173"/>
            <a:ext cx="5146162" cy="5068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Прямоугольник 4">
            <a:extLst>
              <a:ext uri="{FF2B5EF4-FFF2-40B4-BE49-F238E27FC236}">
                <a16:creationId xmlns:a16="http://schemas.microsoft.com/office/drawing/2014/main" id="{ACA49C55-F0D3-CC13-FBA9-E6F6C1F66ECF}"/>
              </a:ext>
            </a:extLst>
          </p:cNvPr>
          <p:cNvSpPr/>
          <p:nvPr/>
        </p:nvSpPr>
        <p:spPr>
          <a:xfrm>
            <a:off x="586728" y="4627021"/>
            <a:ext cx="5146162" cy="5068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5"/>
        <p:cNvGrpSpPr/>
        <p:nvPr/>
      </p:nvGrpSpPr>
      <p:grpSpPr>
        <a:xfrm>
          <a:off x="0" y="0"/>
          <a:ext cx="0" cy="0"/>
          <a:chOff x="0" y="0"/>
          <a:chExt cx="0" cy="0"/>
        </a:xfrm>
      </p:grpSpPr>
      <p:pic>
        <p:nvPicPr>
          <p:cNvPr id="136" name="Google Shape;136;p7"/>
          <p:cNvPicPr preferRelativeResize="0"/>
          <p:nvPr/>
        </p:nvPicPr>
        <p:blipFill rotWithShape="1">
          <a:blip r:embed="rId3"/>
          <a:srcRect t="8177" r="1" b="1"/>
          <a:stretch/>
        </p:blipFill>
        <p:spPr>
          <a:xfrm>
            <a:off x="579032" y="579031"/>
            <a:ext cx="11033936" cy="5699100"/>
          </a:xfrm>
          <a:prstGeom prst="rect">
            <a:avLst/>
          </a:prstGeom>
          <a:noFill/>
        </p:spPr>
      </p:pic>
      <p:grpSp>
        <p:nvGrpSpPr>
          <p:cNvPr id="141" name="Group 140">
            <a:extLst>
              <a:ext uri="{FF2B5EF4-FFF2-40B4-BE49-F238E27FC236}">
                <a16:creationId xmlns:a16="http://schemas.microsoft.com/office/drawing/2014/main" id="{069C9563-3F88-F4E8-69B1-522A21F2EA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9032" y="6154767"/>
            <a:ext cx="11033937" cy="123363"/>
            <a:chOff x="-5025" y="6737718"/>
            <a:chExt cx="12207200" cy="123363"/>
          </a:xfrm>
        </p:grpSpPr>
        <p:sp>
          <p:nvSpPr>
            <p:cNvPr id="142" name="Rectangle 141">
              <a:extLst>
                <a:ext uri="{FF2B5EF4-FFF2-40B4-BE49-F238E27FC236}">
                  <a16:creationId xmlns:a16="http://schemas.microsoft.com/office/drawing/2014/main" id="{996B58CA-5165-43D0-E5AA-7EB35159FA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6A445985-8854-4E17-9010-F0B467A869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0"/>
        <p:cNvGrpSpPr/>
        <p:nvPr/>
      </p:nvGrpSpPr>
      <p:grpSpPr>
        <a:xfrm>
          <a:off x="0" y="0"/>
          <a:ext cx="0" cy="0"/>
          <a:chOff x="0" y="0"/>
          <a:chExt cx="0" cy="0"/>
        </a:xfrm>
      </p:grpSpPr>
      <p:grpSp>
        <p:nvGrpSpPr>
          <p:cNvPr id="148" name="Group 147">
            <a:extLst>
              <a:ext uri="{FF2B5EF4-FFF2-40B4-BE49-F238E27FC236}">
                <a16:creationId xmlns:a16="http://schemas.microsoft.com/office/drawing/2014/main" id="{114ED94A-C85D-4CD3-4205-438D21CE6B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217" y="-1"/>
            <a:ext cx="5213267" cy="6883030"/>
            <a:chOff x="-19217" y="-1"/>
            <a:chExt cx="5213267" cy="6883030"/>
          </a:xfrm>
        </p:grpSpPr>
        <p:sp>
          <p:nvSpPr>
            <p:cNvPr id="149" name="Rectangle 148">
              <a:extLst>
                <a:ext uri="{FF2B5EF4-FFF2-40B4-BE49-F238E27FC236}">
                  <a16:creationId xmlns:a16="http://schemas.microsoft.com/office/drawing/2014/main" id="{E642BDB2-BF67-1D53-1C70-0B41D709E4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06" y="0"/>
              <a:ext cx="5204956" cy="6883029"/>
            </a:xfrm>
            <a:prstGeom prst="rect">
              <a:avLst/>
            </a:prstGeom>
            <a:gradFill>
              <a:gsLst>
                <a:gs pos="7000">
                  <a:schemeClr val="accent2"/>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a:extLst>
                <a:ext uri="{FF2B5EF4-FFF2-40B4-BE49-F238E27FC236}">
                  <a16:creationId xmlns:a16="http://schemas.microsoft.com/office/drawing/2014/main" id="{58E0D8CE-5DBF-B664-EB48-C29BF8AB4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9217" y="1731909"/>
              <a:ext cx="5204963" cy="5144400"/>
            </a:xfrm>
            <a:prstGeom prst="rect">
              <a:avLst/>
            </a:prstGeom>
            <a:gradFill flip="none" rotWithShape="1">
              <a:gsLst>
                <a:gs pos="0">
                  <a:schemeClr val="accent5">
                    <a:lumMod val="75000"/>
                  </a:schemeClr>
                </a:gs>
                <a:gs pos="60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1" name="Rectangle 150">
              <a:extLst>
                <a:ext uri="{FF2B5EF4-FFF2-40B4-BE49-F238E27FC236}">
                  <a16:creationId xmlns:a16="http://schemas.microsoft.com/office/drawing/2014/main" id="{DFD140CE-7DE2-C88F-5EAE-F45EB69E6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10" y="6723"/>
              <a:ext cx="3834567" cy="6876300"/>
            </a:xfrm>
            <a:prstGeom prst="rect">
              <a:avLst/>
            </a:prstGeom>
            <a:gradFill flip="none" rotWithShape="1">
              <a:gsLst>
                <a:gs pos="3000">
                  <a:schemeClr val="accent2">
                    <a:lumMod val="60000"/>
                    <a:lumOff val="40000"/>
                    <a:alpha val="78000"/>
                  </a:schemeClr>
                </a:gs>
                <a:gs pos="42000">
                  <a:schemeClr val="accent2">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a:extLst>
                <a:ext uri="{FF2B5EF4-FFF2-40B4-BE49-F238E27FC236}">
                  <a16:creationId xmlns:a16="http://schemas.microsoft.com/office/drawing/2014/main" id="{557E87E3-413F-10EF-63D8-6016E986C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44601" y="833689"/>
              <a:ext cx="6872341" cy="5204961"/>
            </a:xfrm>
            <a:prstGeom prst="rect">
              <a:avLst/>
            </a:prstGeom>
            <a:gradFill>
              <a:gsLst>
                <a:gs pos="0">
                  <a:schemeClr val="accent5">
                    <a:alpha val="86000"/>
                  </a:schemeClr>
                </a:gs>
                <a:gs pos="57000">
                  <a:schemeClr val="accent2">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1" name="Google Shape;141;g2ccfcb8fc02_1_18"/>
          <p:cNvSpPr txBox="1">
            <a:spLocks noGrp="1"/>
          </p:cNvSpPr>
          <p:nvPr>
            <p:ph type="title"/>
          </p:nvPr>
        </p:nvSpPr>
        <p:spPr>
          <a:xfrm>
            <a:off x="755484" y="739835"/>
            <a:ext cx="3702580" cy="1616203"/>
          </a:xfrm>
          <a:prstGeom prst="rect">
            <a:avLst/>
          </a:prstGeom>
        </p:spPr>
        <p:txBody>
          <a:bodyPr spcFirstLastPara="1" vert="horz" lIns="91440" tIns="45720" rIns="91440" bIns="45720" rtlCol="0" anchor="b" anchorCtr="0">
            <a:normAutofit/>
          </a:bodyPr>
          <a:lstStyle/>
          <a:p>
            <a:pPr marL="0" lvl="0" indent="0">
              <a:spcAft>
                <a:spcPts val="0"/>
              </a:spcAft>
            </a:pPr>
            <a:r>
              <a:rPr lang="en-US" sz="3200" kern="1200">
                <a:solidFill>
                  <a:srgbClr val="FFFFFF"/>
                </a:solidFill>
                <a:latin typeface="+mj-lt"/>
                <a:ea typeface="+mj-ea"/>
                <a:cs typeface="+mj-cs"/>
              </a:rPr>
              <a:t>PAM8302A Audio Amplifier</a:t>
            </a:r>
          </a:p>
        </p:txBody>
      </p:sp>
      <p:sp>
        <p:nvSpPr>
          <p:cNvPr id="142" name="Google Shape;142;g2ccfcb8fc02_1_18"/>
          <p:cNvSpPr txBox="1">
            <a:spLocks noGrp="1"/>
          </p:cNvSpPr>
          <p:nvPr>
            <p:ph type="body" idx="1"/>
          </p:nvPr>
        </p:nvSpPr>
        <p:spPr>
          <a:xfrm>
            <a:off x="755484" y="2459116"/>
            <a:ext cx="3702579" cy="3524823"/>
          </a:xfrm>
          <a:prstGeom prst="rect">
            <a:avLst/>
          </a:prstGeom>
        </p:spPr>
        <p:txBody>
          <a:bodyPr spcFirstLastPara="1" vert="horz" lIns="91440" tIns="45720" rIns="91440" bIns="45720" rtlCol="0" anchorCtr="0">
            <a:normAutofit/>
          </a:bodyPr>
          <a:lstStyle/>
          <a:p>
            <a:pPr lvl="0" indent="0">
              <a:spcBef>
                <a:spcPts val="1000"/>
              </a:spcBef>
              <a:spcAft>
                <a:spcPts val="0"/>
              </a:spcAft>
              <a:buSzPts val="2400"/>
              <a:buNone/>
            </a:pPr>
            <a:r>
              <a:rPr lang="en-US" sz="2000" dirty="0">
                <a:solidFill>
                  <a:srgbClr val="FFFFFF"/>
                </a:solidFill>
              </a:rPr>
              <a:t>Input voltage range</a:t>
            </a:r>
          </a:p>
          <a:p>
            <a:pPr marL="914400" lvl="1">
              <a:spcBef>
                <a:spcPts val="0"/>
              </a:spcBef>
              <a:spcAft>
                <a:spcPts val="0"/>
              </a:spcAft>
              <a:buSzPts val="2400"/>
            </a:pPr>
            <a:r>
              <a:rPr lang="en-US" sz="2000" dirty="0">
                <a:solidFill>
                  <a:srgbClr val="FFFFFF"/>
                </a:solidFill>
              </a:rPr>
              <a:t>0 - 0.3V</a:t>
            </a:r>
          </a:p>
          <a:p>
            <a:pPr lvl="0" indent="0">
              <a:spcBef>
                <a:spcPts val="0"/>
              </a:spcBef>
              <a:spcAft>
                <a:spcPts val="0"/>
              </a:spcAft>
              <a:buSzPts val="2400"/>
              <a:buNone/>
            </a:pPr>
            <a:r>
              <a:rPr lang="en-US" sz="2000" dirty="0">
                <a:solidFill>
                  <a:srgbClr val="FFFFFF"/>
                </a:solidFill>
              </a:rPr>
              <a:t>Supply voltage range</a:t>
            </a:r>
          </a:p>
          <a:p>
            <a:pPr marL="914400" lvl="1">
              <a:spcBef>
                <a:spcPts val="0"/>
              </a:spcBef>
              <a:spcAft>
                <a:spcPts val="0"/>
              </a:spcAft>
              <a:buSzPts val="2400"/>
            </a:pPr>
            <a:r>
              <a:rPr lang="en-US" sz="2000" dirty="0">
                <a:solidFill>
                  <a:srgbClr val="FFFFFF"/>
                </a:solidFill>
              </a:rPr>
              <a:t>2.6 - 5.5V</a:t>
            </a:r>
          </a:p>
          <a:p>
            <a:pPr lvl="0" indent="0">
              <a:spcBef>
                <a:spcPts val="0"/>
              </a:spcBef>
              <a:spcAft>
                <a:spcPts val="0"/>
              </a:spcAft>
              <a:buSzPts val="2400"/>
              <a:buNone/>
            </a:pPr>
            <a:r>
              <a:rPr lang="en-US" sz="2000" dirty="0">
                <a:solidFill>
                  <a:srgbClr val="FFFFFF"/>
                </a:solidFill>
              </a:rPr>
              <a:t>Output power - 8Ω speaker</a:t>
            </a:r>
          </a:p>
          <a:p>
            <a:pPr marL="914400" lvl="1">
              <a:spcBef>
                <a:spcPts val="0"/>
              </a:spcBef>
              <a:spcAft>
                <a:spcPts val="0"/>
              </a:spcAft>
              <a:buSzPts val="2400"/>
            </a:pPr>
            <a:r>
              <a:rPr lang="en-US" sz="2000" dirty="0">
                <a:solidFill>
                  <a:srgbClr val="FFFFFF"/>
                </a:solidFill>
              </a:rPr>
              <a:t>0.6 - 2.5W</a:t>
            </a:r>
          </a:p>
        </p:txBody>
      </p:sp>
      <p:pic>
        <p:nvPicPr>
          <p:cNvPr id="143" name="Google Shape;143;g2ccfcb8fc02_1_18"/>
          <p:cNvPicPr preferRelativeResize="0"/>
          <p:nvPr/>
        </p:nvPicPr>
        <p:blipFill>
          <a:blip r:embed="rId3"/>
          <a:stretch>
            <a:fillRect/>
          </a:stretch>
        </p:blipFill>
        <p:spPr>
          <a:xfrm>
            <a:off x="6005304" y="1286475"/>
            <a:ext cx="5407002" cy="4285049"/>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7"/>
        <p:cNvGrpSpPr/>
        <p:nvPr/>
      </p:nvGrpSpPr>
      <p:grpSpPr>
        <a:xfrm>
          <a:off x="0" y="0"/>
          <a:ext cx="0" cy="0"/>
          <a:chOff x="0" y="0"/>
          <a:chExt cx="0" cy="0"/>
        </a:xfrm>
      </p:grpSpPr>
      <p:grpSp>
        <p:nvGrpSpPr>
          <p:cNvPr id="155" name="Group 154">
            <a:extLst>
              <a:ext uri="{FF2B5EF4-FFF2-40B4-BE49-F238E27FC236}">
                <a16:creationId xmlns:a16="http://schemas.microsoft.com/office/drawing/2014/main" id="{114ED94A-C85D-4CD3-4205-438D21CE6B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217" y="-1"/>
            <a:ext cx="5213267" cy="6883030"/>
            <a:chOff x="-19217" y="-1"/>
            <a:chExt cx="5213267" cy="6883030"/>
          </a:xfrm>
        </p:grpSpPr>
        <p:sp>
          <p:nvSpPr>
            <p:cNvPr id="156" name="Rectangle 155">
              <a:extLst>
                <a:ext uri="{FF2B5EF4-FFF2-40B4-BE49-F238E27FC236}">
                  <a16:creationId xmlns:a16="http://schemas.microsoft.com/office/drawing/2014/main" id="{E642BDB2-BF67-1D53-1C70-0B41D709E4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06" y="0"/>
              <a:ext cx="5204956" cy="6883029"/>
            </a:xfrm>
            <a:prstGeom prst="rect">
              <a:avLst/>
            </a:prstGeom>
            <a:gradFill>
              <a:gsLst>
                <a:gs pos="7000">
                  <a:schemeClr val="accent2"/>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56">
              <a:extLst>
                <a:ext uri="{FF2B5EF4-FFF2-40B4-BE49-F238E27FC236}">
                  <a16:creationId xmlns:a16="http://schemas.microsoft.com/office/drawing/2014/main" id="{58E0D8CE-5DBF-B664-EB48-C29BF8AB4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9217" y="1731909"/>
              <a:ext cx="5204963" cy="5144400"/>
            </a:xfrm>
            <a:prstGeom prst="rect">
              <a:avLst/>
            </a:prstGeom>
            <a:gradFill flip="none" rotWithShape="1">
              <a:gsLst>
                <a:gs pos="0">
                  <a:schemeClr val="accent5">
                    <a:lumMod val="75000"/>
                  </a:schemeClr>
                </a:gs>
                <a:gs pos="60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8" name="Rectangle 157">
              <a:extLst>
                <a:ext uri="{FF2B5EF4-FFF2-40B4-BE49-F238E27FC236}">
                  <a16:creationId xmlns:a16="http://schemas.microsoft.com/office/drawing/2014/main" id="{DFD140CE-7DE2-C88F-5EAE-F45EB69E6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10" y="6723"/>
              <a:ext cx="3834567" cy="6876300"/>
            </a:xfrm>
            <a:prstGeom prst="rect">
              <a:avLst/>
            </a:prstGeom>
            <a:gradFill flip="none" rotWithShape="1">
              <a:gsLst>
                <a:gs pos="3000">
                  <a:schemeClr val="accent2">
                    <a:lumMod val="60000"/>
                    <a:lumOff val="40000"/>
                    <a:alpha val="78000"/>
                  </a:schemeClr>
                </a:gs>
                <a:gs pos="42000">
                  <a:schemeClr val="accent2">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a:extLst>
                <a:ext uri="{FF2B5EF4-FFF2-40B4-BE49-F238E27FC236}">
                  <a16:creationId xmlns:a16="http://schemas.microsoft.com/office/drawing/2014/main" id="{557E87E3-413F-10EF-63D8-6016E986C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44601" y="833689"/>
              <a:ext cx="6872341" cy="5204961"/>
            </a:xfrm>
            <a:prstGeom prst="rect">
              <a:avLst/>
            </a:prstGeom>
            <a:gradFill>
              <a:gsLst>
                <a:gs pos="0">
                  <a:schemeClr val="accent5">
                    <a:alpha val="86000"/>
                  </a:schemeClr>
                </a:gs>
                <a:gs pos="57000">
                  <a:schemeClr val="accent2">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8" name="Google Shape;148;p5"/>
          <p:cNvSpPr txBox="1">
            <a:spLocks noGrp="1"/>
          </p:cNvSpPr>
          <p:nvPr>
            <p:ph type="title"/>
          </p:nvPr>
        </p:nvSpPr>
        <p:spPr>
          <a:xfrm>
            <a:off x="755484" y="739835"/>
            <a:ext cx="3702580" cy="1616203"/>
          </a:xfrm>
          <a:prstGeom prst="rect">
            <a:avLst/>
          </a:prstGeom>
        </p:spPr>
        <p:txBody>
          <a:bodyPr spcFirstLastPara="1" lIns="91425" tIns="45700" rIns="91425" bIns="45700" anchor="b" anchorCtr="0">
            <a:normAutofit/>
          </a:bodyPr>
          <a:lstStyle/>
          <a:p>
            <a:pPr marL="0" lvl="0" indent="0" rtl="0">
              <a:spcBef>
                <a:spcPts val="0"/>
              </a:spcBef>
              <a:spcAft>
                <a:spcPts val="0"/>
              </a:spcAft>
              <a:buClr>
                <a:schemeClr val="dk1"/>
              </a:buClr>
              <a:buSzPts val="4400"/>
              <a:buFont typeface="Play"/>
              <a:buNone/>
            </a:pPr>
            <a:r>
              <a:rPr lang="en-US" sz="3200">
                <a:solidFill>
                  <a:srgbClr val="FFFFFF"/>
                </a:solidFill>
              </a:rPr>
              <a:t>Main Loop Code</a:t>
            </a:r>
          </a:p>
        </p:txBody>
      </p:sp>
      <p:sp>
        <p:nvSpPr>
          <p:cNvPr id="150" name="Google Shape;150;p5"/>
          <p:cNvSpPr txBox="1">
            <a:spLocks noGrp="1"/>
          </p:cNvSpPr>
          <p:nvPr>
            <p:ph type="body" idx="1"/>
          </p:nvPr>
        </p:nvSpPr>
        <p:spPr>
          <a:xfrm>
            <a:off x="755484" y="2459116"/>
            <a:ext cx="3702579" cy="3524823"/>
          </a:xfrm>
          <a:prstGeom prst="rect">
            <a:avLst/>
          </a:prstGeom>
        </p:spPr>
        <p:txBody>
          <a:bodyPr spcFirstLastPara="1" lIns="91425" tIns="45700" rIns="91425" bIns="45700" anchorCtr="0">
            <a:normAutofit/>
          </a:bodyPr>
          <a:lstStyle/>
          <a:p>
            <a:pPr marL="0" lvl="0" indent="0" rtl="0">
              <a:spcBef>
                <a:spcPts val="1000"/>
              </a:spcBef>
              <a:spcAft>
                <a:spcPts val="0"/>
              </a:spcAft>
              <a:buNone/>
            </a:pPr>
            <a:r>
              <a:rPr lang="en-US" sz="1400" dirty="0">
                <a:solidFill>
                  <a:srgbClr val="FFFFFF"/>
                </a:solidFill>
              </a:rPr>
              <a:t>Stores the information from the Input Data Registers of GPIOB and GPIOE in variables where the keyboard buttons are connected. This is to prevent needing to read from the registers over and over again.</a:t>
            </a:r>
          </a:p>
          <a:p>
            <a:pPr marL="0" lvl="0" indent="0" rtl="0">
              <a:spcBef>
                <a:spcPts val="1000"/>
              </a:spcBef>
              <a:spcAft>
                <a:spcPts val="0"/>
              </a:spcAft>
              <a:buNone/>
            </a:pPr>
            <a:r>
              <a:rPr lang="en-US" sz="1400" dirty="0">
                <a:solidFill>
                  <a:srgbClr val="FFFFFF"/>
                </a:solidFill>
              </a:rPr>
              <a:t>The two variables “</a:t>
            </a:r>
            <a:r>
              <a:rPr lang="en-US" sz="1400" dirty="0" err="1">
                <a:solidFill>
                  <a:srgbClr val="FFFFFF"/>
                </a:solidFill>
              </a:rPr>
              <a:t>gpiob</a:t>
            </a:r>
            <a:r>
              <a:rPr lang="en-US" sz="1400" dirty="0">
                <a:solidFill>
                  <a:srgbClr val="FFFFFF"/>
                </a:solidFill>
              </a:rPr>
              <a:t>” and “</a:t>
            </a:r>
            <a:r>
              <a:rPr lang="en-US" sz="1400" dirty="0" err="1">
                <a:solidFill>
                  <a:srgbClr val="FFFFFF"/>
                </a:solidFill>
              </a:rPr>
              <a:t>gpioe</a:t>
            </a:r>
            <a:r>
              <a:rPr lang="en-US" sz="1400" dirty="0">
                <a:solidFill>
                  <a:srgbClr val="FFFFFF"/>
                </a:solidFill>
              </a:rPr>
              <a:t>” are then organized to where each key on the keyboard is mapped to a bit in the variable “</a:t>
            </a:r>
            <a:r>
              <a:rPr lang="en-US" sz="1400" dirty="0" err="1">
                <a:solidFill>
                  <a:srgbClr val="FFFFFF"/>
                </a:solidFill>
              </a:rPr>
              <a:t>buttonsPressed</a:t>
            </a:r>
            <a:r>
              <a:rPr lang="en-US" sz="1400" dirty="0">
                <a:solidFill>
                  <a:srgbClr val="FFFFFF"/>
                </a:solidFill>
              </a:rPr>
              <a:t>”. </a:t>
            </a:r>
          </a:p>
          <a:p>
            <a:pPr marL="0" lvl="0" indent="0" rtl="0">
              <a:spcBef>
                <a:spcPts val="1000"/>
              </a:spcBef>
              <a:spcAft>
                <a:spcPts val="0"/>
              </a:spcAft>
              <a:buNone/>
            </a:pPr>
            <a:r>
              <a:rPr lang="en-US" sz="1400" dirty="0">
                <a:solidFill>
                  <a:srgbClr val="FFFFFF"/>
                </a:solidFill>
              </a:rPr>
              <a:t>C -&gt; bit 0, </a:t>
            </a:r>
          </a:p>
          <a:p>
            <a:pPr marL="0" lvl="0" indent="0" rtl="0">
              <a:spcBef>
                <a:spcPts val="1000"/>
              </a:spcBef>
              <a:spcAft>
                <a:spcPts val="0"/>
              </a:spcAft>
              <a:buNone/>
            </a:pPr>
            <a:r>
              <a:rPr lang="en-US" sz="1400" dirty="0">
                <a:solidFill>
                  <a:srgbClr val="FFFFFF"/>
                </a:solidFill>
              </a:rPr>
              <a:t>C# -&gt; bit 1, </a:t>
            </a:r>
          </a:p>
          <a:p>
            <a:pPr marL="0" lvl="0" indent="0" rtl="0">
              <a:spcBef>
                <a:spcPts val="1000"/>
              </a:spcBef>
              <a:spcAft>
                <a:spcPts val="0"/>
              </a:spcAft>
              <a:buNone/>
            </a:pPr>
            <a:r>
              <a:rPr lang="en-US" sz="1400" dirty="0">
                <a:solidFill>
                  <a:srgbClr val="FFFFFF"/>
                </a:solidFill>
              </a:rPr>
              <a:t>D -&gt; bit 2, etc. </a:t>
            </a:r>
          </a:p>
        </p:txBody>
      </p:sp>
      <p:pic>
        <p:nvPicPr>
          <p:cNvPr id="149" name="Google Shape;149;p5"/>
          <p:cNvPicPr preferRelativeResize="0"/>
          <p:nvPr/>
        </p:nvPicPr>
        <p:blipFill>
          <a:blip r:embed="rId3"/>
          <a:stretch>
            <a:fillRect/>
          </a:stretch>
        </p:blipFill>
        <p:spPr>
          <a:xfrm>
            <a:off x="6005304" y="1967648"/>
            <a:ext cx="5407002" cy="2922703"/>
          </a:xfrm>
          <a:prstGeom prst="rect">
            <a:avLst/>
          </a:prstGeom>
          <a:noFill/>
        </p:spPr>
      </p:pic>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Стандартная">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Стандартная">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TotalTime>
  <Words>505</Words>
  <Application>Microsoft Office PowerPoint</Application>
  <PresentationFormat>Широкоэкранный</PresentationFormat>
  <Paragraphs>69</Paragraphs>
  <Slides>15</Slides>
  <Notes>15</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15</vt:i4>
      </vt:variant>
    </vt:vector>
  </HeadingPairs>
  <TitlesOfParts>
    <vt:vector size="20" baseType="lpstr">
      <vt:lpstr>Aptos</vt:lpstr>
      <vt:lpstr>Aptos Display</vt:lpstr>
      <vt:lpstr>Arial</vt:lpstr>
      <vt:lpstr>Play</vt:lpstr>
      <vt:lpstr>Тема Office</vt:lpstr>
      <vt:lpstr>Pocket Synth</vt:lpstr>
      <vt:lpstr>The purpose of the project</vt:lpstr>
      <vt:lpstr>Some of the components include:  </vt:lpstr>
      <vt:lpstr>Working Principle - Wave Output</vt:lpstr>
      <vt:lpstr>Working Principle - Tremolo Effect</vt:lpstr>
      <vt:lpstr>Working Principle - Calc Output Wave</vt:lpstr>
      <vt:lpstr>Презентация PowerPoint</vt:lpstr>
      <vt:lpstr>PAM8302A Audio Amplifier</vt:lpstr>
      <vt:lpstr>Main Loop Code</vt:lpstr>
      <vt:lpstr>Презентация PowerPoint</vt:lpstr>
      <vt:lpstr>Презентация PowerPoint</vt:lpstr>
      <vt:lpstr>TIM2 Interrupt</vt:lpstr>
      <vt:lpstr>Schematic </vt:lpstr>
      <vt:lpstr>Challenges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Pocket Synth</dc:title>
  <dc:creator>Mako Issakhoja</dc:creator>
  <cp:lastModifiedBy>Mako Issakhoja</cp:lastModifiedBy>
  <cp:revision>1</cp:revision>
  <dcterms:created xsi:type="dcterms:W3CDTF">2024-04-17T03:20:55Z</dcterms:created>
  <dcterms:modified xsi:type="dcterms:W3CDTF">2024-04-17T03:28:46Z</dcterms:modified>
</cp:coreProperties>
</file>