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Cubed Studios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(TWO³ Studios)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SOFTENG306 Project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Benjamin Collins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Kelvin Lau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Fraser Lewis-Smith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Amy Lin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William Lin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Jacky Mai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John Ramirez (Leader)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Hailun Wang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Henry Wu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Evandria - Overall Goal/Storyline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Earth is facing overpopulation and resource depletion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People will move to Evandria, but </a:t>
            </a:r>
            <a:r>
              <a:rPr lang="en"/>
              <a:t>it has limited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ISC (International Selection Committee) have to select certain people who will be allowed to move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player, Alex, is a member of ISC and must decide who is able to go to Evandria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Alex must decide between two people per day to send to Evandria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Decisions are critical as who Alex sends to Evandria will shape the community over there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Goal is to keep the “life” of Evandria above a certain threshold (based on Alex’s decision making)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Details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Concept: Empathy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Genre: Simulation [Discovery]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Mode: Single-player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 Audience: High Schoolers 14+, Young Adults and Explorers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Platform/Tools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Unity to develop our game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C# for coding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 Studio - 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for version control - Issues, Branching, Pull Requests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wiki - Meetings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Facebook/Hangouts - Remote discussion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Features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Adding sound to the game and triggering on appropriate events</a:t>
            </a:r>
          </a:p>
          <a:p>
            <a:pPr indent="-228600" lvl="1" marL="9144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Interesting sound effects to create an atmosphere and evoke reactions from the player</a:t>
            </a:r>
          </a:p>
          <a:p>
            <a:pPr indent="-2286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Level generation, fixed level design</a:t>
            </a:r>
          </a:p>
          <a:p>
            <a:pPr indent="-228600" lvl="1" marL="9144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Manually construct levels relevant to created characters</a:t>
            </a:r>
          </a:p>
          <a:p>
            <a:pPr indent="-2286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UI redesign</a:t>
            </a:r>
          </a:p>
          <a:p>
            <a:pPr indent="-228600" lvl="1" marL="9144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Customisability in the visual effects of the interface or the visuals for the characters</a:t>
            </a:r>
          </a:p>
          <a:p>
            <a:pPr indent="-2286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High score screen</a:t>
            </a:r>
          </a:p>
          <a:p>
            <a:pPr indent="-228600" lvl="1" marL="914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Track high scores of survival throughout the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Features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Main character stats - affects the ability of the main character (Alex) e.g. alters how characters respond to Alex, what Alex can ask characters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events happening through the game that could influence the decision of the player (RNG). Difficult to implement due to balancing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