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Averag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67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48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00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96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78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4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8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67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Cubed Studios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(TWO³ Studios)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SOFTENG306 Project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Members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41043" y="1152475"/>
            <a:ext cx="6861915" cy="3814782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lvl="0" indent="-228600" algn="ctr"/>
            <a:r>
              <a:rPr lang="en" dirty="0"/>
              <a:t>Benjamin Collins</a:t>
            </a:r>
          </a:p>
          <a:p>
            <a:pPr marL="457200" lvl="0" indent="-228600" algn="ctr"/>
            <a:r>
              <a:rPr lang="en" dirty="0"/>
              <a:t>Kelvin Lau</a:t>
            </a:r>
          </a:p>
          <a:p>
            <a:pPr marL="457200" lvl="0" indent="-228600" algn="ctr"/>
            <a:r>
              <a:rPr lang="en" dirty="0"/>
              <a:t>Fraser Lewis-Smith</a:t>
            </a:r>
          </a:p>
          <a:p>
            <a:pPr marL="457200" lvl="0" indent="-228600" algn="ctr"/>
            <a:r>
              <a:rPr lang="en" dirty="0"/>
              <a:t>Amy Lin</a:t>
            </a:r>
          </a:p>
          <a:p>
            <a:pPr marL="457200" lvl="0" indent="-228600" algn="ctr"/>
            <a:r>
              <a:rPr lang="en" dirty="0"/>
              <a:t>William Lin</a:t>
            </a:r>
          </a:p>
          <a:p>
            <a:pPr marL="457200" lvl="0" indent="-228600" algn="ctr"/>
            <a:endParaRPr lang="en" dirty="0" smtClean="0"/>
          </a:p>
          <a:p>
            <a:pPr marL="457200" lvl="0" indent="-228600" algn="ctr"/>
            <a:endParaRPr lang="en" dirty="0"/>
          </a:p>
          <a:p>
            <a:pPr marL="457200" lvl="0" indent="-228600" algn="ctr"/>
            <a:r>
              <a:rPr lang="en" dirty="0" smtClean="0"/>
              <a:t>Jacky </a:t>
            </a:r>
            <a:r>
              <a:rPr lang="en" dirty="0"/>
              <a:t>Mai</a:t>
            </a:r>
          </a:p>
          <a:p>
            <a:pPr marL="457200" lvl="0" indent="-228600" algn="ctr"/>
            <a:r>
              <a:rPr lang="en" dirty="0"/>
              <a:t>John Ramirez (Leader)</a:t>
            </a:r>
          </a:p>
          <a:p>
            <a:pPr marL="457200" lvl="0" indent="-228600" algn="ctr"/>
            <a:r>
              <a:rPr lang="en" dirty="0"/>
              <a:t>Hailun Wang</a:t>
            </a:r>
          </a:p>
          <a:p>
            <a:pPr marL="457200" lvl="0" indent="-228600" algn="ctr"/>
            <a:r>
              <a:rPr lang="en" dirty="0"/>
              <a:t>Henry Wu</a:t>
            </a:r>
          </a:p>
          <a:p>
            <a:pPr marL="457200" lvl="0" indent="-228600" algn="ctr" rtl="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UML</a:t>
            </a:r>
            <a:endParaRPr lang="e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512119"/>
              </p:ext>
            </p:extLst>
          </p:nvPr>
        </p:nvGraphicFramePr>
        <p:xfrm>
          <a:off x="1524000" y="752475"/>
          <a:ext cx="6096000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20368080" imgH="12152160" progId="Photoshop.Image.16">
                  <p:embed/>
                </p:oleObj>
              </mc:Choice>
              <mc:Fallback>
                <p:oleObj name="Image" r:id="rId4" imgW="20368080" imgH="12152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lum contrast="20000"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752475"/>
                        <a:ext cx="6096000" cy="363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Low-Fi Prototype #2 (Exploring Screen)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Low-Fi Prototype #2 (Exploring Screen)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Low-Fi Prototype #2 (Exploring Screen)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12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Low-Fi Prototype #2 (Exploring Screen)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17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Average</vt:lpstr>
      <vt:lpstr>Arial</vt:lpstr>
      <vt:lpstr>slate</vt:lpstr>
      <vt:lpstr>Adobe Photoshop Image</vt:lpstr>
      <vt:lpstr>Two Cubed Studios (TWO³ Studios)</vt:lpstr>
      <vt:lpstr>Members</vt:lpstr>
      <vt:lpstr>UML</vt:lpstr>
      <vt:lpstr>Low-Fi Prototype #2 (Exploring Screen)</vt:lpstr>
      <vt:lpstr>Low-Fi Prototype #2 (Exploring Screen)</vt:lpstr>
      <vt:lpstr>Low-Fi Prototype #2 (Exploring Screen)</vt:lpstr>
      <vt:lpstr>Low-Fi Prototype #2 (Exploring Screen)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Cubed Studios (TWO³ Studios)</dc:title>
  <dc:creator>Amy Lin</dc:creator>
  <cp:lastModifiedBy>Amy Lin</cp:lastModifiedBy>
  <cp:revision>4</cp:revision>
  <dcterms:modified xsi:type="dcterms:W3CDTF">2016-09-29T03:34:51Z</dcterms:modified>
</cp:coreProperties>
</file>