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B96FE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200">
                <a:solidFill>
                  <a:srgbClr val="1B96FE"/>
                </a:solidFill>
                <a:latin typeface="Arial"/>
                <a:ea typeface="Arial"/>
                <a:cs typeface="Arial"/>
                <a:sym typeface="Arial"/>
              </a:rPr>
              <a:t>Design Document</a:t>
            </a:r>
          </a:p>
          <a:p>
            <a:pPr lvl="0">
              <a:spcBef>
                <a:spcPts val="0"/>
              </a:spcBef>
              <a:buNone/>
            </a:pPr>
            <a:r>
              <a:rPr lang="en-GB" sz="4200">
                <a:solidFill>
                  <a:srgbClr val="1B96FE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Domain Model &amp; Lo-Fi Prototype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392150"/>
            <a:ext cx="1247125" cy="3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Week’s Progress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182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Domain Model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NPC interaction mockup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Investigation mockup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Decision making mockup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Researched Unity assets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Created several candidates for story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ain Model-1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906" y="0"/>
            <a:ext cx="727419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19" y="0"/>
            <a:ext cx="83077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9143999" cy="497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81" y="0"/>
            <a:ext cx="67826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94" y="0"/>
            <a:ext cx="78594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96" y="0"/>
            <a:ext cx="84180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