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verage-regular.fntdata"/><Relationship Id="rId14" Type="http://schemas.openxmlformats.org/officeDocument/2006/relationships/slide" Target="slides/slide10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Relationship Id="rId4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Relationship Id="rId4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Prototype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Two Cubed Studios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 outcome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Upon choosing a candidate, the immediate effect of the player’s decision is shown, both on Evandria and on Earth.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well-being of Evandria will change depending on the decision made by the player. 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RNG is used here to determine how much of an effect the candidate has on the well-being of Evandria.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345450"/>
            <a:ext cx="5777200" cy="4345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Features Implemented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One playable level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Main character functionality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Game world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Welcome screen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Player life system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Exit screen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Clear game objective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Some aspects of RNG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Story introduction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After starting the game from the main menu, the user will be told the story and their purpose in the game.</a:t>
            </a: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11881" l="6014" r="6434" t="10460"/>
          <a:stretch/>
        </p:blipFill>
        <p:spPr>
          <a:xfrm>
            <a:off x="1131400" y="1958000"/>
            <a:ext cx="6588199" cy="275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Game World &amp; HUD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389600"/>
            <a:ext cx="23775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Various locations are available for the player to visit. The heads-up display (HUD) shows a button to view the journal, the current location, the health of Evandria and the various settings buttons.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health of Evandria will rise or fall based on the player’s final decision of which candidate to send in each level.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552" y="683937"/>
            <a:ext cx="6170100" cy="388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Player mechanics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112900" cy="126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 </a:t>
            </a:r>
            <a:r>
              <a:rPr lang="en"/>
              <a:t>This pop up shows the user how to control the main character. Interaction occurs between the player and characters or objects.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-The game objective is also revealed to player.</a:t>
            </a: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b="26465" l="18389" r="18610" t="16825"/>
          <a:stretch/>
        </p:blipFill>
        <p:spPr>
          <a:xfrm>
            <a:off x="4091225" y="1931525"/>
            <a:ext cx="4333375" cy="291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Candidate Information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-Player is presented with initial information of two candidates.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-They will need to investigate by finding clues and talking to people to learn more about the candidates.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-The player can come back and make a final decision once they are happy with the clues they have found during their investigation.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137" y="128200"/>
            <a:ext cx="3054349" cy="2399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4">
            <a:alphaModFix/>
          </a:blip>
          <a:srcRect b="5816" l="8488" r="8455" t="8647"/>
          <a:stretch/>
        </p:blipFill>
        <p:spPr>
          <a:xfrm>
            <a:off x="5265800" y="2567627"/>
            <a:ext cx="3211025" cy="2485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 and NPC interaction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player can have conversations with various NPCs to obtain information about candidates.</a:t>
            </a: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5131" l="3271" r="3773" t="6544"/>
          <a:stretch/>
        </p:blipFill>
        <p:spPr>
          <a:xfrm>
            <a:off x="425337" y="2289574"/>
            <a:ext cx="3772625" cy="227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player can interact with various objects and obtain clues about the candidates from them.</a:t>
            </a: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4">
            <a:alphaModFix/>
          </a:blip>
          <a:srcRect b="3348" l="2526" r="2848" t="1522"/>
          <a:stretch/>
        </p:blipFill>
        <p:spPr>
          <a:xfrm>
            <a:off x="4886949" y="2251025"/>
            <a:ext cx="3772625" cy="2270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Adding clues to journal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-Once the player has found an object or talked to an NPC, a corresponding clue will be added to the journal which the player can look at.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3706" l="4514" r="4477" t="4102"/>
          <a:stretch/>
        </p:blipFill>
        <p:spPr>
          <a:xfrm>
            <a:off x="348150" y="2114600"/>
            <a:ext cx="4267100" cy="245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4">
            <a:alphaModFix/>
          </a:blip>
          <a:srcRect b="48969" l="2233" r="1907" t="1375"/>
          <a:stretch/>
        </p:blipFill>
        <p:spPr>
          <a:xfrm>
            <a:off x="4891150" y="2059550"/>
            <a:ext cx="3864174" cy="25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Choosing Destinations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player can visit various locations available to them by walking towards a door and choosing the corresponding location.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4461" y="1064325"/>
            <a:ext cx="3238039" cy="359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