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83" r:id="rId5"/>
    <p:sldId id="298" r:id="rId6"/>
    <p:sldId id="285" r:id="rId7"/>
    <p:sldId id="300" r:id="rId8"/>
    <p:sldId id="301" r:id="rId9"/>
    <p:sldId id="302" r:id="rId10"/>
    <p:sldId id="303" r:id="rId11"/>
    <p:sldId id="304" r:id="rId12"/>
    <p:sldId id="305" r:id="rId13"/>
    <p:sldId id="289" r:id="rId14"/>
    <p:sldId id="294" r:id="rId15"/>
    <p:sldId id="29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0D8"/>
    <a:srgbClr val="454442"/>
    <a:srgbClr val="59512B"/>
    <a:srgbClr val="403A2F"/>
    <a:srgbClr val="474134"/>
    <a:srgbClr val="554D3D"/>
    <a:srgbClr val="595515"/>
    <a:srgbClr val="5A532C"/>
    <a:srgbClr val="5B542C"/>
    <a:srgbClr val="595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7"/>
    <p:restoredTop sz="94879" autoAdjust="0"/>
  </p:normalViewPr>
  <p:slideViewPr>
    <p:cSldViewPr snapToGrid="0" showGuides="1">
      <p:cViewPr varScale="1">
        <p:scale>
          <a:sx n="78" d="100"/>
          <a:sy n="78" d="100"/>
        </p:scale>
        <p:origin x="926" y="67"/>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t>‹#›</a:t>
            </a:fld>
            <a:endParaRPr lang="en-US"/>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3" name="Text Placeholder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dirty="0"/>
              <a:t>Click to edit Master title style</a:t>
            </a:r>
          </a:p>
        </p:txBody>
      </p:sp>
      <p:sp>
        <p:nvSpPr>
          <p:cNvPr id="22" name="Picture Placeholder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dirty="0"/>
          </a:p>
        </p:txBody>
      </p:sp>
      <p:sp>
        <p:nvSpPr>
          <p:cNvPr id="3" name="Text Placeholder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8" name="Footer Placeholder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7" name="Date Placeholder 6">
            <a:extLst>
              <a:ext uri="{FF2B5EF4-FFF2-40B4-BE49-F238E27FC236}">
                <a16:creationId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1" name="Straight Connector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Rectangle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21" name="Text Placeholder 2">
            <a:extLst>
              <a:ext uri="{FF2B5EF4-FFF2-40B4-BE49-F238E27FC236}">
                <a16:creationId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dirty="0"/>
          </a:p>
        </p:txBody>
      </p:sp>
      <p:sp>
        <p:nvSpPr>
          <p:cNvPr id="17" name="Content Placeholder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1" name="Rectangle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34" name="Text Placeholder 2">
            <a:extLst>
              <a:ext uri="{FF2B5EF4-FFF2-40B4-BE49-F238E27FC236}">
                <a16:creationId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4">
            <a:extLst>
              <a:ext uri="{FF2B5EF4-FFF2-40B4-BE49-F238E27FC236}">
                <a16:creationId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Content Placeholder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6" name="Footer Placeholder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25" name="Date Placeholder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endParaRPr lang="en-US" dirty="0"/>
          </a:p>
        </p:txBody>
      </p:sp>
      <p:cxnSp>
        <p:nvCxnSpPr>
          <p:cNvPr id="28" name="Straight Connector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dirty="0"/>
              <a:t>Click to edit Master title style</a:t>
            </a:r>
          </a:p>
        </p:txBody>
      </p:sp>
      <p:sp>
        <p:nvSpPr>
          <p:cNvPr id="23" name="Content Placeholder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6" name="Straight Connector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dirty="0"/>
              <a:t>Click to edit Master title style</a:t>
            </a:r>
          </a:p>
        </p:txBody>
      </p:sp>
      <p:sp>
        <p:nvSpPr>
          <p:cNvPr id="20" name="Picture Placeholder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dirty="0"/>
          </a:p>
        </p:txBody>
      </p:sp>
      <p:cxnSp>
        <p:nvCxnSpPr>
          <p:cNvPr id="9" name="Straight Connector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4" name="Text Placeholder 21">
            <a:extLst>
              <a:ext uri="{FF2B5EF4-FFF2-40B4-BE49-F238E27FC236}">
                <a16:creationId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4" name="Footer Placeholder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3" name="Date Placeholder 2">
            <a:extLst>
              <a:ext uri="{FF2B5EF4-FFF2-40B4-BE49-F238E27FC236}">
                <a16:creationId xmlns:a16="http://schemas.microsoft.com/office/drawing/2014/main" id="{7110ABD4-B26A-0940-A80F-399F8FCAD992}"/>
              </a:ext>
            </a:extLst>
          </p:cNvPr>
          <p:cNvSpPr>
            <a:spLocks noGrp="1"/>
          </p:cNvSpPr>
          <p:nvPr>
            <p:ph type="dt" sz="half" idx="10"/>
          </p:nvPr>
        </p:nvSpPr>
        <p:spPr/>
        <p:txBody>
          <a:bodyPr/>
          <a:lstStyle/>
          <a:p>
            <a:r>
              <a:rPr lang="en-US"/>
              <a:t>20XX</a:t>
            </a:r>
            <a:endParaRPr lang="en-US" dirty="0"/>
          </a:p>
        </p:txBody>
      </p:sp>
      <p:cxnSp>
        <p:nvCxnSpPr>
          <p:cNvPr id="7" name="Straight Connector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1505-F26B-3039-38E3-3A7F7CC7F36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cxnSp>
        <p:nvCxnSpPr>
          <p:cNvPr id="6" name="Straight Connector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dirty="0"/>
              <a:t>Click to edit Master title style</a:t>
            </a:r>
          </a:p>
        </p:txBody>
      </p:sp>
      <p:sp>
        <p:nvSpPr>
          <p:cNvPr id="13" name="Picture Placeholder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dirty="0"/>
          </a:p>
        </p:txBody>
      </p:sp>
      <p:sp>
        <p:nvSpPr>
          <p:cNvPr id="2" name="Title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dirty="0"/>
              <a:t>Click to edit Master title style</a:t>
            </a:r>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cxnSp>
        <p:nvCxnSpPr>
          <p:cNvPr id="17" name="Straight Connector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9" name="Straight Connector 8">
            <a:extLst>
              <a:ext uri="{FF2B5EF4-FFF2-40B4-BE49-F238E27FC236}">
                <a16:creationId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5" name="Text Placeholder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 Placeholder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7" name="Text Placeholder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3" name="Text Placeholder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8" name="Text Placeholder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 Placeholder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0" name="Picture Placeholder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6" name="Text Placeholder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Text Placeholder 4">
            <a:extLst>
              <a:ext uri="{FF2B5EF4-FFF2-40B4-BE49-F238E27FC236}">
                <a16:creationId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7" name="Straight Connector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Picture Placeholder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dirty="0"/>
          </a:p>
        </p:txBody>
      </p:sp>
      <p:cxnSp>
        <p:nvCxnSpPr>
          <p:cNvPr id="9" name="Straight Connector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9" name="Content Placeholder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1" name="Text Placeholder 30">
            <a:extLst>
              <a:ext uri="{FF2B5EF4-FFF2-40B4-BE49-F238E27FC236}">
                <a16:creationId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2" name="Text Placeholder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3" name="Content Placeholder 2">
            <a:extLst>
              <a:ext uri="{FF2B5EF4-FFF2-40B4-BE49-F238E27FC236}">
                <a16:creationId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4" name="Content Placeholder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5" name="Text Placeholder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6" name="Text Placeholder 30">
            <a:extLst>
              <a:ext uri="{FF2B5EF4-FFF2-40B4-BE49-F238E27FC236}">
                <a16:creationId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1" name="Content Placeholder 2">
            <a:extLst>
              <a:ext uri="{FF2B5EF4-FFF2-40B4-BE49-F238E27FC236}">
                <a16:creationId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dirty="0"/>
              <a:t>Click to edit Master text styles</a:t>
            </a:r>
          </a:p>
        </p:txBody>
      </p:sp>
      <p:sp>
        <p:nvSpPr>
          <p:cNvPr id="42" name="Text Placeholder 30">
            <a:extLst>
              <a:ext uri="{FF2B5EF4-FFF2-40B4-BE49-F238E27FC236}">
                <a16:creationId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4" name="Text Placeholder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5" name="Text Placeholder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6" name="Text Placeholder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7" name="Text Placeholder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8" name="Text Placeholder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endParaRPr lang="en-US" dirty="0"/>
          </a:p>
        </p:txBody>
      </p:sp>
      <p:sp>
        <p:nvSpPr>
          <p:cNvPr id="2" name="Title Placeholder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dirty="0"/>
          </a:p>
        </p:txBody>
      </p:sp>
      <p:sp>
        <p:nvSpPr>
          <p:cNvPr id="13" name="Footer Placeholder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endParaRPr lang="en-US" dirty="0"/>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B1341B-74CE-99E1-8A79-DB717AB6EAEF}"/>
              </a:ext>
            </a:extLst>
          </p:cNvPr>
          <p:cNvSpPr>
            <a:spLocks noGrp="1"/>
          </p:cNvSpPr>
          <p:nvPr>
            <p:ph type="ctrTitle"/>
          </p:nvPr>
        </p:nvSpPr>
        <p:spPr/>
        <p:txBody>
          <a:bodyPr/>
          <a:lstStyle/>
          <a:p>
            <a:r>
              <a:rPr lang="en-US" dirty="0"/>
              <a:t>Map-reduce</a:t>
            </a:r>
          </a:p>
        </p:txBody>
      </p:sp>
      <p:sp>
        <p:nvSpPr>
          <p:cNvPr id="4" name="Subtitle 3">
            <a:extLst>
              <a:ext uri="{FF2B5EF4-FFF2-40B4-BE49-F238E27FC236}">
                <a16:creationId xmlns:a16="http://schemas.microsoft.com/office/drawing/2014/main" id="{D1867331-230D-9C0A-257F-D767A3E56A5E}"/>
              </a:ext>
            </a:extLst>
          </p:cNvPr>
          <p:cNvSpPr>
            <a:spLocks noGrp="1"/>
          </p:cNvSpPr>
          <p:nvPr>
            <p:ph type="subTitle" idx="1"/>
          </p:nvPr>
        </p:nvSpPr>
        <p:spPr>
          <a:xfrm>
            <a:off x="6248990" y="5985458"/>
            <a:ext cx="3947062" cy="530352"/>
          </a:xfrm>
        </p:spPr>
        <p:txBody>
          <a:bodyPr/>
          <a:lstStyle/>
          <a:p>
            <a:r>
              <a:rPr lang="en-US" sz="1800" dirty="0"/>
              <a:t>a presentation by Haim Fellner Cohen</a:t>
            </a:r>
          </a:p>
          <a:p>
            <a:endParaRPr lang="en-US" dirty="0"/>
          </a:p>
        </p:txBody>
      </p:sp>
      <p:pic>
        <p:nvPicPr>
          <p:cNvPr id="9" name="Picture Placeholder 8">
            <a:extLst>
              <a:ext uri="{FF2B5EF4-FFF2-40B4-BE49-F238E27FC236}">
                <a16:creationId xmlns:a16="http://schemas.microsoft.com/office/drawing/2014/main" id="{FB7841E4-1079-BA76-1881-AD77AF16B73F}"/>
              </a:ext>
            </a:extLst>
          </p:cNvPr>
          <p:cNvPicPr>
            <a:picLocks noGrp="1" noChangeAspect="1"/>
          </p:cNvPicPr>
          <p:nvPr>
            <p:ph type="pic" sz="quarter" idx="10"/>
          </p:nvPr>
        </p:nvPicPr>
        <p:blipFill>
          <a:blip r:embed="rId2"/>
          <a:srcRect t="24784" b="24784"/>
          <a:stretch>
            <a:fillRect/>
          </a:stretch>
        </p:blipFill>
        <p:spPr/>
      </p:pic>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B5D-C504-369F-0181-B405490768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B09CBDF-8587-28A0-CAD5-7A42FF72228C}"/>
              </a:ext>
            </a:extLst>
          </p:cNvPr>
          <p:cNvSpPr>
            <a:spLocks noGrp="1"/>
          </p:cNvSpPr>
          <p:nvPr>
            <p:ph idx="1"/>
          </p:nvPr>
        </p:nvSpPr>
        <p:spPr>
          <a:xfrm>
            <a:off x="1566898" y="1514351"/>
            <a:ext cx="8165592" cy="1755648"/>
          </a:xfrm>
        </p:spPr>
        <p:txBody>
          <a:bodyPr/>
          <a:lstStyle/>
          <a:p>
            <a:r>
              <a:rPr lang="en-US" sz="2000" dirty="0"/>
              <a:t>Developed a distributed Map-Reduce system in Erlang to analyze IMDB movie and actor data.</a:t>
            </a:r>
          </a:p>
          <a:p>
            <a:br>
              <a:rPr lang="en-US" sz="2000" dirty="0"/>
            </a:br>
            <a:r>
              <a:rPr lang="en-US" sz="2000" dirty="0"/>
              <a:t>Central master node manages queries and distributes data across multiple servers; results are visualized as graphs in the GUI clients.</a:t>
            </a:r>
            <a:br>
              <a:rPr lang="en-US" sz="2000" dirty="0"/>
            </a:br>
            <a:endParaRPr lang="en-US" sz="2000" dirty="0"/>
          </a:p>
          <a:p>
            <a:r>
              <a:rPr lang="en-US" sz="2000" dirty="0"/>
              <a:t>Demonstrated scalability and efficiency with metrics across different configurations, proving its capability to handle large datasets.</a:t>
            </a:r>
          </a:p>
        </p:txBody>
      </p:sp>
      <p:sp>
        <p:nvSpPr>
          <p:cNvPr id="8" name="Slide Number Placeholder 7">
            <a:extLst>
              <a:ext uri="{FF2B5EF4-FFF2-40B4-BE49-F238E27FC236}">
                <a16:creationId xmlns:a16="http://schemas.microsoft.com/office/drawing/2014/main" id="{9A841990-F92B-71BE-C206-FC1157F6592B}"/>
              </a:ext>
            </a:extLst>
          </p:cNvPr>
          <p:cNvSpPr>
            <a:spLocks noGrp="1"/>
          </p:cNvSpPr>
          <p:nvPr>
            <p:ph type="sldNum" sz="quarter" idx="12"/>
          </p:nvPr>
        </p:nvSpPr>
        <p:spPr/>
        <p:txBody>
          <a:bodyPr/>
          <a:lstStyle/>
          <a:p>
            <a:fld id="{84D792B7-0397-C047-AE12-1A03F7E3DC83}" type="slidenum">
              <a:rPr lang="en-US" smtClean="0"/>
              <a:t>10</a:t>
            </a:fld>
            <a:endParaRPr lang="en-US" dirty="0"/>
          </a:p>
        </p:txBody>
      </p:sp>
      <p:sp>
        <p:nvSpPr>
          <p:cNvPr id="7" name="Footer Placeholder 6">
            <a:extLst>
              <a:ext uri="{FF2B5EF4-FFF2-40B4-BE49-F238E27FC236}">
                <a16:creationId xmlns:a16="http://schemas.microsoft.com/office/drawing/2014/main" id="{55086353-5676-19E6-895A-6E5719BD8B35}"/>
              </a:ext>
            </a:extLst>
          </p:cNvPr>
          <p:cNvSpPr>
            <a:spLocks noGrp="1"/>
          </p:cNvSpPr>
          <p:nvPr>
            <p:ph type="ftr" sz="quarter" idx="11"/>
          </p:nvPr>
        </p:nvSpPr>
        <p:spPr/>
        <p:txBody>
          <a:bodyPr/>
          <a:lstStyle/>
          <a:p>
            <a:r>
              <a:rPr lang="en-US"/>
              <a:t>presentation title</a:t>
            </a:r>
            <a:endParaRPr lang="en-US" dirty="0"/>
          </a:p>
        </p:txBody>
      </p:sp>
      <p:sp>
        <p:nvSpPr>
          <p:cNvPr id="6" name="Date Placeholder 5">
            <a:extLst>
              <a:ext uri="{FF2B5EF4-FFF2-40B4-BE49-F238E27FC236}">
                <a16:creationId xmlns:a16="http://schemas.microsoft.com/office/drawing/2014/main" id="{C7AC2FFE-50C5-9217-F17B-6F445151A7FD}"/>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355338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B19C86-33A9-9600-DA3A-926F0E8A980F}"/>
              </a:ext>
            </a:extLst>
          </p:cNvPr>
          <p:cNvSpPr>
            <a:spLocks noGrp="1"/>
          </p:cNvSpPr>
          <p:nvPr>
            <p:ph type="title"/>
          </p:nvPr>
        </p:nvSpPr>
        <p:spPr>
          <a:xfrm>
            <a:off x="779235" y="793633"/>
            <a:ext cx="10630899" cy="4251960"/>
          </a:xfrm>
        </p:spPr>
        <p:txBody>
          <a:bodyPr/>
          <a:lstStyle/>
          <a:p>
            <a:r>
              <a:rPr lang="en-US" sz="4000" dirty="0">
                <a:effectLst/>
                <a:latin typeface="Felix Titling" pitchFamily="82" charset="77"/>
              </a:rPr>
              <a:t>“ Make it </a:t>
            </a:r>
            <a:r>
              <a:rPr lang="en-US" sz="4000" dirty="0">
                <a:solidFill>
                  <a:schemeClr val="accent6">
                    <a:lumMod val="50000"/>
                  </a:schemeClr>
                </a:solidFill>
                <a:effectLst/>
                <a:latin typeface="Felix Titling" pitchFamily="82" charset="77"/>
              </a:rPr>
              <a:t>work</a:t>
            </a:r>
            <a:r>
              <a:rPr lang="en-US" sz="4000" dirty="0">
                <a:effectLst/>
                <a:latin typeface="Felix Titling" pitchFamily="82" charset="77"/>
              </a:rPr>
              <a:t>, then make it </a:t>
            </a:r>
            <a:r>
              <a:rPr lang="en-US" sz="4000" dirty="0">
                <a:solidFill>
                  <a:schemeClr val="accent6">
                    <a:lumMod val="50000"/>
                  </a:schemeClr>
                </a:solidFill>
                <a:effectLst/>
                <a:latin typeface="Felix Titling" pitchFamily="82" charset="77"/>
              </a:rPr>
              <a:t>beautiful</a:t>
            </a:r>
            <a:r>
              <a:rPr lang="en-US" sz="4000" dirty="0">
                <a:effectLst/>
                <a:latin typeface="Felix Titling" pitchFamily="82" charset="77"/>
              </a:rPr>
              <a:t>, then if you really, really have to, make it </a:t>
            </a:r>
            <a:r>
              <a:rPr lang="en-US" sz="4000" dirty="0">
                <a:solidFill>
                  <a:schemeClr val="accent6">
                    <a:lumMod val="50000"/>
                  </a:schemeClr>
                </a:solidFill>
                <a:effectLst/>
                <a:latin typeface="Felix Titling" pitchFamily="82" charset="77"/>
              </a:rPr>
              <a:t>fast</a:t>
            </a:r>
            <a:r>
              <a:rPr lang="en-US" sz="4000" dirty="0">
                <a:effectLst/>
                <a:latin typeface="Felix Titling" pitchFamily="82" charset="77"/>
              </a:rPr>
              <a:t>. </a:t>
            </a:r>
            <a:br>
              <a:rPr lang="en-US" sz="4000" dirty="0">
                <a:effectLst/>
                <a:latin typeface="Felix Titling" pitchFamily="82" charset="77"/>
              </a:rPr>
            </a:br>
            <a:br>
              <a:rPr lang="en-US" sz="4000" dirty="0">
                <a:effectLst/>
                <a:latin typeface="Felix Titling" pitchFamily="82" charset="77"/>
              </a:rPr>
            </a:br>
            <a:r>
              <a:rPr lang="en-US" sz="4000" dirty="0">
                <a:effectLst/>
                <a:latin typeface="Felix Titling" pitchFamily="82" charset="77"/>
              </a:rPr>
              <a:t>90 percent of the time, if you make it </a:t>
            </a:r>
            <a:r>
              <a:rPr lang="en-US" sz="4000" dirty="0">
                <a:solidFill>
                  <a:schemeClr val="accent6">
                    <a:lumMod val="50000"/>
                  </a:schemeClr>
                </a:solidFill>
                <a:effectLst/>
                <a:latin typeface="Felix Titling" pitchFamily="82" charset="77"/>
              </a:rPr>
              <a:t>beautiful</a:t>
            </a:r>
            <a:r>
              <a:rPr lang="en-US" sz="4000" dirty="0">
                <a:effectLst/>
                <a:latin typeface="Felix Titling" pitchFamily="82" charset="77"/>
              </a:rPr>
              <a:t>, it will already be </a:t>
            </a:r>
            <a:r>
              <a:rPr lang="en-US" sz="4000" dirty="0">
                <a:solidFill>
                  <a:schemeClr val="accent6">
                    <a:lumMod val="50000"/>
                  </a:schemeClr>
                </a:solidFill>
                <a:effectLst/>
                <a:latin typeface="Felix Titling" pitchFamily="82" charset="77"/>
              </a:rPr>
              <a:t>fast</a:t>
            </a:r>
            <a:r>
              <a:rPr lang="en-US" sz="4000" dirty="0">
                <a:effectLst/>
                <a:latin typeface="Felix Titling" pitchFamily="82" charset="77"/>
              </a:rPr>
              <a:t>. So really, just make it </a:t>
            </a:r>
            <a:r>
              <a:rPr lang="en-US" sz="4000" dirty="0">
                <a:solidFill>
                  <a:schemeClr val="accent6">
                    <a:lumMod val="50000"/>
                  </a:schemeClr>
                </a:solidFill>
                <a:effectLst/>
                <a:latin typeface="Felix Titling" pitchFamily="82" charset="77"/>
              </a:rPr>
              <a:t>beautiful</a:t>
            </a:r>
            <a:r>
              <a:rPr lang="en-US" sz="4000" dirty="0">
                <a:effectLst/>
                <a:latin typeface="Felix Titling" pitchFamily="82" charset="77"/>
              </a:rPr>
              <a:t>! ”</a:t>
            </a:r>
            <a:endParaRPr lang="en-US" sz="4000" dirty="0">
              <a:latin typeface="Felix Titling" pitchFamily="82" charset="77"/>
            </a:endParaRPr>
          </a:p>
        </p:txBody>
      </p:sp>
      <p:sp>
        <p:nvSpPr>
          <p:cNvPr id="4" name="Subtitle 3">
            <a:extLst>
              <a:ext uri="{FF2B5EF4-FFF2-40B4-BE49-F238E27FC236}">
                <a16:creationId xmlns:a16="http://schemas.microsoft.com/office/drawing/2014/main" id="{564C4B61-4FF1-B5E2-765D-7400F598617E}"/>
              </a:ext>
            </a:extLst>
          </p:cNvPr>
          <p:cNvSpPr>
            <a:spLocks noGrp="1"/>
          </p:cNvSpPr>
          <p:nvPr>
            <p:ph type="subTitle" idx="1"/>
          </p:nvPr>
        </p:nvSpPr>
        <p:spPr/>
        <p:txBody>
          <a:bodyPr>
            <a:normAutofit/>
          </a:bodyPr>
          <a:lstStyle/>
          <a:p>
            <a:pPr algn="ctr"/>
            <a:r>
              <a:rPr lang="en-US" dirty="0">
                <a:effectLst/>
                <a:latin typeface="Avenir Next LT Pro" panose="020B0504020202020204" pitchFamily="34" charset="77"/>
              </a:rPr>
              <a:t>quote by Joe Armstrong</a:t>
            </a:r>
            <a:endParaRPr lang="en-US" dirty="0">
              <a:latin typeface="Avenir Next LT Pro" panose="020B0504020202020204" pitchFamily="34" charset="77"/>
            </a:endParaRPr>
          </a:p>
        </p:txBody>
      </p:sp>
      <p:sp>
        <p:nvSpPr>
          <p:cNvPr id="6" name="Slide Number Placeholder 5">
            <a:extLst>
              <a:ext uri="{FF2B5EF4-FFF2-40B4-BE49-F238E27FC236}">
                <a16:creationId xmlns:a16="http://schemas.microsoft.com/office/drawing/2014/main" id="{627018BA-623E-D51E-BE0E-F23E62CC335B}"/>
              </a:ext>
            </a:extLst>
          </p:cNvPr>
          <p:cNvSpPr>
            <a:spLocks noGrp="1"/>
          </p:cNvSpPr>
          <p:nvPr>
            <p:ph type="sldNum" sz="quarter" idx="12"/>
          </p:nvPr>
        </p:nvSpPr>
        <p:spPr/>
        <p:txBody>
          <a:bodyPr/>
          <a:lstStyle/>
          <a:p>
            <a:fld id="{84D792B7-0397-C047-AE12-1A03F7E3DC83}" type="slidenum">
              <a:rPr lang="en-US" smtClean="0"/>
              <a:pPr/>
              <a:t>11</a:t>
            </a:fld>
            <a:endParaRPr lang="en-US" dirty="0"/>
          </a:p>
        </p:txBody>
      </p:sp>
      <p:sp>
        <p:nvSpPr>
          <p:cNvPr id="5" name="Footer Placeholder 4">
            <a:extLst>
              <a:ext uri="{FF2B5EF4-FFF2-40B4-BE49-F238E27FC236}">
                <a16:creationId xmlns:a16="http://schemas.microsoft.com/office/drawing/2014/main" id="{847A5FDE-1153-51BC-BC63-9067CD01372E}"/>
              </a:ext>
            </a:extLst>
          </p:cNvPr>
          <p:cNvSpPr>
            <a:spLocks noGrp="1"/>
          </p:cNvSpPr>
          <p:nvPr>
            <p:ph type="ftr" sz="quarter" idx="11"/>
          </p:nvPr>
        </p:nvSpPr>
        <p:spPr/>
        <p:txBody>
          <a:bodyPr/>
          <a:lstStyle/>
          <a:p>
            <a:r>
              <a:rPr lang="en-US"/>
              <a:t>presentation title</a:t>
            </a:r>
            <a:endParaRPr lang="en-US" dirty="0"/>
          </a:p>
        </p:txBody>
      </p:sp>
      <p:sp>
        <p:nvSpPr>
          <p:cNvPr id="2" name="Date Placeholder 1">
            <a:extLst>
              <a:ext uri="{FF2B5EF4-FFF2-40B4-BE49-F238E27FC236}">
                <a16:creationId xmlns:a16="http://schemas.microsoft.com/office/drawing/2014/main" id="{BF97B505-A442-09AA-E04D-D58275607BA3}"/>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214692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row of white marble pillars">
            <a:extLst>
              <a:ext uri="{FF2B5EF4-FFF2-40B4-BE49-F238E27FC236}">
                <a16:creationId xmlns:a16="http://schemas.microsoft.com/office/drawing/2014/main" id="{515BB532-51DF-321C-7800-6827120DB45C}"/>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colorTemperature colorTemp="7980"/>
                    </a14:imgEffect>
                    <a14:imgEffect>
                      <a14:saturation sat="45000"/>
                    </a14:imgEffect>
                    <a14:imgEffect>
                      <a14:brightnessContrast bright="-67000" contrast="-41000"/>
                    </a14:imgEffect>
                  </a14:imgLayer>
                </a14:imgProps>
              </a:ext>
            </a:extLst>
          </a:blip>
          <a:srcRect/>
          <a:stretch/>
        </p:blipFill>
        <p:spPr/>
      </p:pic>
      <p:sp>
        <p:nvSpPr>
          <p:cNvPr id="3" name="Title 2">
            <a:extLst>
              <a:ext uri="{FF2B5EF4-FFF2-40B4-BE49-F238E27FC236}">
                <a16:creationId xmlns:a16="http://schemas.microsoft.com/office/drawing/2014/main" id="{A25B87C0-1FA0-EABB-EF67-261E89409AB6}"/>
              </a:ext>
            </a:extLst>
          </p:cNvPr>
          <p:cNvSpPr>
            <a:spLocks noGrp="1"/>
          </p:cNvSpPr>
          <p:nvPr>
            <p:ph type="title"/>
          </p:nvPr>
        </p:nvSpPr>
        <p:spPr/>
        <p:txBody>
          <a:bodyPr/>
          <a:lstStyle/>
          <a:p>
            <a:r>
              <a:rPr lang="en-US" sz="7200" dirty="0">
                <a:latin typeface="Felix Titling" panose="020F0502020204030204" pitchFamily="34" charset="0"/>
                <a:cs typeface="Felix Titling" panose="020F0502020204030204" pitchFamily="34" charset="0"/>
              </a:rPr>
              <a:t>      Questions</a:t>
            </a:r>
            <a:endParaRPr lang="en-US" dirty="0"/>
          </a:p>
        </p:txBody>
      </p:sp>
      <p:sp>
        <p:nvSpPr>
          <p:cNvPr id="4" name="Text Placeholder 3">
            <a:extLst>
              <a:ext uri="{FF2B5EF4-FFF2-40B4-BE49-F238E27FC236}">
                <a16:creationId xmlns:a16="http://schemas.microsoft.com/office/drawing/2014/main" id="{39AF711E-23B5-8216-7359-9690CF61DB82}"/>
              </a:ext>
            </a:extLst>
          </p:cNvPr>
          <p:cNvSpPr>
            <a:spLocks noGrp="1"/>
          </p:cNvSpPr>
          <p:nvPr>
            <p:ph type="body" idx="1"/>
          </p:nvPr>
        </p:nvSpPr>
        <p:spPr>
          <a:xfrm>
            <a:off x="6522779" y="5099897"/>
            <a:ext cx="2889504" cy="365760"/>
          </a:xfrm>
        </p:spPr>
        <p:txBody>
          <a:bodyPr/>
          <a:lstStyle/>
          <a:p>
            <a:r>
              <a:rPr lang="en-US" dirty="0"/>
              <a:t>Map-Reduce</a:t>
            </a:r>
          </a:p>
        </p:txBody>
      </p:sp>
      <p:cxnSp>
        <p:nvCxnSpPr>
          <p:cNvPr id="8" name="Straight Connector 7">
            <a:extLst>
              <a:ext uri="{FF2B5EF4-FFF2-40B4-BE49-F238E27FC236}">
                <a16:creationId xmlns:a16="http://schemas.microsoft.com/office/drawing/2014/main" id="{F6371A21-ED92-D1B5-A557-2DD777A22027}"/>
              </a:ext>
              <a:ext uri="{C183D7F6-B498-43B3-948B-1728B52AA6E4}">
                <adec:decorative xmlns:adec="http://schemas.microsoft.com/office/drawing/2017/decorative" val="1"/>
              </a:ext>
            </a:extLst>
          </p:cNvPr>
          <p:cNvCxnSpPr>
            <a:cxnSpLocks/>
          </p:cNvCxnSpPr>
          <p:nvPr/>
        </p:nvCxnSpPr>
        <p:spPr>
          <a:xfrm>
            <a:off x="-12700" y="5282777"/>
            <a:ext cx="653547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EEBC66-8A88-7748-D315-C8A4BDE779A2}"/>
              </a:ext>
              <a:ext uri="{C183D7F6-B498-43B3-948B-1728B52AA6E4}">
                <adec:decorative xmlns:adec="http://schemas.microsoft.com/office/drawing/2017/decorative" val="1"/>
              </a:ext>
            </a:extLst>
          </p:cNvPr>
          <p:cNvCxnSpPr>
            <a:cxnSpLocks/>
          </p:cNvCxnSpPr>
          <p:nvPr/>
        </p:nvCxnSpPr>
        <p:spPr>
          <a:xfrm>
            <a:off x="9696893" y="5282777"/>
            <a:ext cx="249510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33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8761-2537-7A8E-AAF5-0200BA27447A}"/>
              </a:ext>
            </a:extLst>
          </p:cNvPr>
          <p:cNvSpPr>
            <a:spLocks noGrp="1"/>
          </p:cNvSpPr>
          <p:nvPr>
            <p:ph type="title"/>
          </p:nvPr>
        </p:nvSpPr>
        <p:spPr>
          <a:xfrm>
            <a:off x="5852271" y="721688"/>
            <a:ext cx="5952744" cy="1645920"/>
          </a:xfrm>
        </p:spPr>
        <p:txBody>
          <a:bodyPr/>
          <a:lstStyle/>
          <a:p>
            <a:r>
              <a:rPr lang="en-US" dirty="0"/>
              <a:t>THANK YOU</a:t>
            </a:r>
          </a:p>
        </p:txBody>
      </p:sp>
      <p:sp>
        <p:nvSpPr>
          <p:cNvPr id="6" name="Text Placeholder 5">
            <a:extLst>
              <a:ext uri="{FF2B5EF4-FFF2-40B4-BE49-F238E27FC236}">
                <a16:creationId xmlns:a16="http://schemas.microsoft.com/office/drawing/2014/main" id="{62EE2B53-59E6-798F-C4C6-A7F0C9DFE575}"/>
              </a:ext>
            </a:extLst>
          </p:cNvPr>
          <p:cNvSpPr>
            <a:spLocks noGrp="1"/>
          </p:cNvSpPr>
          <p:nvPr>
            <p:ph type="body" sz="quarter" idx="16"/>
          </p:nvPr>
        </p:nvSpPr>
        <p:spPr>
          <a:xfrm>
            <a:off x="6903253" y="5770552"/>
            <a:ext cx="3850779" cy="731520"/>
          </a:xfrm>
        </p:spPr>
        <p:txBody>
          <a:bodyPr/>
          <a:lstStyle/>
          <a:p>
            <a:r>
              <a:rPr lang="en-US" dirty="0"/>
              <a:t>Haim   Fellner  cohen</a:t>
            </a:r>
            <a:endParaRPr lang="LID4096" dirty="0"/>
          </a:p>
        </p:txBody>
      </p:sp>
      <p:sp>
        <p:nvSpPr>
          <p:cNvPr id="10" name="Rectangle 9">
            <a:extLst>
              <a:ext uri="{FF2B5EF4-FFF2-40B4-BE49-F238E27FC236}">
                <a16:creationId xmlns:a16="http://schemas.microsoft.com/office/drawing/2014/main" id="{CA36AE5E-2735-A8D0-CDB0-FBC2FA66B1CE}"/>
              </a:ext>
            </a:extLst>
          </p:cNvPr>
          <p:cNvSpPr/>
          <p:nvPr/>
        </p:nvSpPr>
        <p:spPr>
          <a:xfrm>
            <a:off x="4890135" y="3972232"/>
            <a:ext cx="7301864" cy="334297"/>
          </a:xfrm>
          <a:prstGeom prst="rect">
            <a:avLst/>
          </a:prstGeom>
          <a:solidFill>
            <a:srgbClr val="E5E0D8"/>
          </a:solidFill>
          <a:ln>
            <a:solidFill>
              <a:srgbClr val="E5E0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3" name="Picture 12">
            <a:extLst>
              <a:ext uri="{FF2B5EF4-FFF2-40B4-BE49-F238E27FC236}">
                <a16:creationId xmlns:a16="http://schemas.microsoft.com/office/drawing/2014/main" id="{98C543B1-8E62-1B60-3517-2E318649DEE6}"/>
              </a:ext>
            </a:extLst>
          </p:cNvPr>
          <p:cNvPicPr>
            <a:picLocks noChangeAspect="1"/>
          </p:cNvPicPr>
          <p:nvPr/>
        </p:nvPicPr>
        <p:blipFill>
          <a:blip r:embed="rId2"/>
          <a:stretch>
            <a:fillRect/>
          </a:stretch>
        </p:blipFill>
        <p:spPr>
          <a:xfrm>
            <a:off x="255639" y="1760465"/>
            <a:ext cx="4423533" cy="44235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57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33EA3EA-AE83-F31A-37BB-C182223710F6}"/>
              </a:ext>
            </a:extLst>
          </p:cNvPr>
          <p:cNvPicPr>
            <a:picLocks noGrp="1" noChangeAspect="1"/>
          </p:cNvPicPr>
          <p:nvPr>
            <p:ph type="pic" sz="quarter" idx="13"/>
          </p:nvPr>
        </p:nvPicPr>
        <p:blipFill>
          <a:blip r:embed="rId2"/>
          <a:srcRect l="12989" r="12989"/>
          <a:stretch>
            <a:fillRect/>
          </a:stretch>
        </p:blipFill>
        <p:spPr>
          <a:xfrm>
            <a:off x="235976" y="406933"/>
            <a:ext cx="4437199" cy="6259338"/>
          </a:xfrm>
        </p:spPr>
      </p:pic>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p:txBody>
          <a:bodyPr/>
          <a:lstStyle/>
          <a:p>
            <a:r>
              <a:rPr lang="en-US" dirty="0"/>
              <a:t>Agenda</a:t>
            </a:r>
          </a:p>
        </p:txBody>
      </p:sp>
      <p:graphicFrame>
        <p:nvGraphicFramePr>
          <p:cNvPr id="11" name="Table 11">
            <a:extLst>
              <a:ext uri="{FF2B5EF4-FFF2-40B4-BE49-F238E27FC236}">
                <a16:creationId xmlns:a16="http://schemas.microsoft.com/office/drawing/2014/main" id="{0B69E8E6-9D16-D9E3-B5C1-6F6E6588BF6A}"/>
              </a:ext>
            </a:extLst>
          </p:cNvPr>
          <p:cNvGraphicFramePr>
            <a:graphicFrameLocks noGrp="1"/>
          </p:cNvGraphicFramePr>
          <p:nvPr>
            <p:ph idx="1"/>
            <p:extLst>
              <p:ext uri="{D42A27DB-BD31-4B8C-83A1-F6EECF244321}">
                <p14:modId xmlns:p14="http://schemas.microsoft.com/office/powerpoint/2010/main" val="3418231578"/>
              </p:ext>
            </p:extLst>
          </p:nvPr>
        </p:nvGraphicFramePr>
        <p:xfrm>
          <a:off x="4856164" y="1611091"/>
          <a:ext cx="7335836" cy="4645025"/>
        </p:xfrm>
        <a:graphic>
          <a:graphicData uri="http://schemas.openxmlformats.org/drawingml/2006/table">
            <a:tbl>
              <a:tblPr firstRow="1" bandRow="1"/>
              <a:tblGrid>
                <a:gridCol w="797877">
                  <a:extLst>
                    <a:ext uri="{9D8B030D-6E8A-4147-A177-3AD203B41FA5}">
                      <a16:colId xmlns:a16="http://schemas.microsoft.com/office/drawing/2014/main" val="1680321436"/>
                    </a:ext>
                  </a:extLst>
                </a:gridCol>
                <a:gridCol w="6537959">
                  <a:extLst>
                    <a:ext uri="{9D8B030D-6E8A-4147-A177-3AD203B41FA5}">
                      <a16:colId xmlns:a16="http://schemas.microsoft.com/office/drawing/2014/main" val="1621479666"/>
                    </a:ext>
                  </a:extLst>
                </a:gridCol>
              </a:tblGrid>
              <a:tr h="929005">
                <a:tc>
                  <a:txBody>
                    <a:bodyPr/>
                    <a:lstStyle/>
                    <a:p>
                      <a:pPr algn="ctr"/>
                      <a:r>
                        <a:rPr lang="en-US" sz="2400" dirty="0">
                          <a:latin typeface="+mj-lt"/>
                        </a:rPr>
                        <a:t>3</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Project overview</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8244635"/>
                  </a:ext>
                </a:extLst>
              </a:tr>
              <a:tr h="929005">
                <a:tc>
                  <a:txBody>
                    <a:bodyPr/>
                    <a:lstStyle/>
                    <a:p>
                      <a:pPr algn="ctr"/>
                      <a:r>
                        <a:rPr lang="en-US" sz="2400" dirty="0">
                          <a:latin typeface="+mj-lt"/>
                        </a:rPr>
                        <a:t>4</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Self-achievements</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0913436"/>
                  </a:ext>
                </a:extLst>
              </a:tr>
              <a:tr h="929005">
                <a:tc>
                  <a:txBody>
                    <a:bodyPr/>
                    <a:lstStyle/>
                    <a:p>
                      <a:pPr algn="ctr"/>
                      <a:r>
                        <a:rPr lang="en-US" sz="2400" dirty="0">
                          <a:latin typeface="+mj-lt"/>
                        </a:rPr>
                        <a:t>5</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architecture</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8392374"/>
                  </a:ext>
                </a:extLst>
              </a:tr>
              <a:tr h="929005">
                <a:tc>
                  <a:txBody>
                    <a:bodyPr/>
                    <a:lstStyle/>
                    <a:p>
                      <a:pPr algn="ctr"/>
                      <a:r>
                        <a:rPr lang="en-US" sz="2400" dirty="0">
                          <a:latin typeface="+mj-lt"/>
                        </a:rPr>
                        <a:t>7</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statistics</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282632"/>
                  </a:ext>
                </a:extLst>
              </a:tr>
              <a:tr h="929005">
                <a:tc>
                  <a:txBody>
                    <a:bodyPr/>
                    <a:lstStyle/>
                    <a:p>
                      <a:pPr algn="ctr"/>
                      <a:r>
                        <a:rPr lang="en-US" sz="2400" dirty="0">
                          <a:latin typeface="+mj-lt"/>
                        </a:rPr>
                        <a:t>10</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Felix Titling" panose="020F0502020204030204" pitchFamily="34" charset="0"/>
                          <a:cs typeface="Felix Titling" panose="020F0502020204030204" pitchFamily="34" charset="0"/>
                        </a:rPr>
                        <a:t>summary</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12909531"/>
                  </a:ext>
                </a:extLst>
              </a:tr>
            </a:tbl>
          </a:graphicData>
        </a:graphic>
      </p:graphicFrame>
    </p:spTree>
    <p:extLst>
      <p:ext uri="{BB962C8B-B14F-4D97-AF65-F5344CB8AC3E}">
        <p14:creationId xmlns:p14="http://schemas.microsoft.com/office/powerpoint/2010/main" val="37012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9025BC-7A1A-3FAF-3BC0-13AF568A2A2E}"/>
              </a:ext>
            </a:extLst>
          </p:cNvPr>
          <p:cNvSpPr>
            <a:spLocks noGrp="1"/>
          </p:cNvSpPr>
          <p:nvPr>
            <p:ph type="title"/>
          </p:nvPr>
        </p:nvSpPr>
        <p:spPr>
          <a:xfrm>
            <a:off x="6400800" y="1225296"/>
            <a:ext cx="5791200" cy="1645920"/>
          </a:xfrm>
        </p:spPr>
        <p:txBody>
          <a:bodyPr/>
          <a:lstStyle/>
          <a:p>
            <a:r>
              <a:rPr lang="en-US" sz="4000" dirty="0">
                <a:latin typeface="Felix Titling" panose="020F0502020204030204" pitchFamily="34" charset="0"/>
                <a:cs typeface="Felix Titling" panose="020F0502020204030204" pitchFamily="34" charset="0"/>
              </a:rPr>
              <a:t>Project overview</a:t>
            </a:r>
            <a:br>
              <a:rPr lang="en-US" sz="4000" dirty="0">
                <a:latin typeface="Felix Titling" panose="020F0502020204030204" pitchFamily="34" charset="0"/>
                <a:cs typeface="Felix Titling" panose="020F0502020204030204" pitchFamily="34" charset="0"/>
              </a:rPr>
            </a:br>
            <a:endParaRPr lang="en-US" dirty="0"/>
          </a:p>
        </p:txBody>
      </p:sp>
      <p:sp>
        <p:nvSpPr>
          <p:cNvPr id="4" name="Content Placeholder 3">
            <a:extLst>
              <a:ext uri="{FF2B5EF4-FFF2-40B4-BE49-F238E27FC236}">
                <a16:creationId xmlns:a16="http://schemas.microsoft.com/office/drawing/2014/main" id="{E752DFB8-B7A2-DE8A-3E38-FC3170612720}"/>
              </a:ext>
            </a:extLst>
          </p:cNvPr>
          <p:cNvSpPr>
            <a:spLocks noGrp="1"/>
          </p:cNvSpPr>
          <p:nvPr>
            <p:ph idx="1"/>
          </p:nvPr>
        </p:nvSpPr>
        <p:spPr>
          <a:xfrm>
            <a:off x="6400800" y="2179274"/>
            <a:ext cx="4370832" cy="2029968"/>
          </a:xfrm>
        </p:spPr>
        <p:txBody>
          <a:bodyPr/>
          <a:lstStyle/>
          <a:p>
            <a:pPr marL="285750" indent="-285750">
              <a:buFont typeface="Arial" panose="020B0604020202020204" pitchFamily="34" charset="0"/>
              <a:buChar char="•"/>
            </a:pPr>
            <a:r>
              <a:rPr lang="en-US" dirty="0"/>
              <a:t>Implements a distributed Map-Reduce system to analyze IMDB data, containing movie and actor lists. </a:t>
            </a:r>
          </a:p>
          <a:p>
            <a:pPr marL="285750" indent="-285750">
              <a:buFont typeface="Arial" panose="020B0604020202020204" pitchFamily="34" charset="0"/>
              <a:buChar char="•"/>
            </a:pPr>
            <a:r>
              <a:rPr lang="en-US" dirty="0"/>
              <a:t>Ability to search by movie or actor.</a:t>
            </a:r>
          </a:p>
          <a:p>
            <a:pPr marL="285750" indent="-285750">
              <a:buFont typeface="Arial" panose="020B0604020202020204" pitchFamily="34" charset="0"/>
              <a:buChar char="•"/>
            </a:pPr>
            <a:r>
              <a:rPr lang="en-US" dirty="0"/>
              <a:t>The system uses multiple clients to send queries to a central master.</a:t>
            </a:r>
          </a:p>
          <a:p>
            <a:pPr marL="285750" indent="-285750">
              <a:buFont typeface="Arial" panose="020B0604020202020204" pitchFamily="34" charset="0"/>
              <a:buChar char="•"/>
            </a:pPr>
            <a:r>
              <a:rPr lang="en-US" dirty="0"/>
              <a:t> The master distributes the IMDB records across connected servers, sending specific queries to each.</a:t>
            </a:r>
          </a:p>
          <a:p>
            <a:pPr marL="285750" indent="-285750">
              <a:buFont typeface="Arial" panose="020B0604020202020204" pitchFamily="34" charset="0"/>
              <a:buChar char="•"/>
            </a:pPr>
            <a:r>
              <a:rPr lang="en-US" dirty="0"/>
              <a:t> Results are then returned to the client and visualized as a graph.</a:t>
            </a:r>
          </a:p>
        </p:txBody>
      </p:sp>
      <p:sp>
        <p:nvSpPr>
          <p:cNvPr id="11" name="Slide Number Placeholder 10">
            <a:extLst>
              <a:ext uri="{FF2B5EF4-FFF2-40B4-BE49-F238E27FC236}">
                <a16:creationId xmlns:a16="http://schemas.microsoft.com/office/drawing/2014/main" id="{3A127E98-F085-5A66-9D65-E2BAC77B0E66}"/>
              </a:ext>
            </a:extLst>
          </p:cNvPr>
          <p:cNvSpPr>
            <a:spLocks noGrp="1"/>
          </p:cNvSpPr>
          <p:nvPr>
            <p:ph type="sldNum" sz="quarter" idx="12"/>
          </p:nvPr>
        </p:nvSpPr>
        <p:spPr/>
        <p:txBody>
          <a:bodyPr/>
          <a:lstStyle/>
          <a:p>
            <a:fld id="{84D792B7-0397-C047-AE12-1A03F7E3DC83}" type="slidenum">
              <a:rPr lang="en-US" smtClean="0"/>
              <a:pPr/>
              <a:t>3</a:t>
            </a:fld>
            <a:endParaRPr lang="en-US" dirty="0"/>
          </a:p>
        </p:txBody>
      </p:sp>
      <p:sp>
        <p:nvSpPr>
          <p:cNvPr id="10" name="Footer Placeholder 9">
            <a:extLst>
              <a:ext uri="{FF2B5EF4-FFF2-40B4-BE49-F238E27FC236}">
                <a16:creationId xmlns:a16="http://schemas.microsoft.com/office/drawing/2014/main" id="{C90F9375-7D60-5547-02DC-A2AF4BE09B30}"/>
              </a:ext>
            </a:extLst>
          </p:cNvPr>
          <p:cNvSpPr>
            <a:spLocks noGrp="1"/>
          </p:cNvSpPr>
          <p:nvPr>
            <p:ph type="ftr" sz="quarter" idx="11"/>
          </p:nvPr>
        </p:nvSpPr>
        <p:spPr/>
        <p:txBody>
          <a:bodyPr/>
          <a:lstStyle/>
          <a:p>
            <a:r>
              <a:rPr lang="en-US" dirty="0"/>
              <a:t>Map-Reduce</a:t>
            </a:r>
          </a:p>
        </p:txBody>
      </p:sp>
      <p:sp>
        <p:nvSpPr>
          <p:cNvPr id="9" name="Date Placeholder 8">
            <a:extLst>
              <a:ext uri="{FF2B5EF4-FFF2-40B4-BE49-F238E27FC236}">
                <a16:creationId xmlns:a16="http://schemas.microsoft.com/office/drawing/2014/main" id="{5AF93863-763B-590D-9D57-2E4C5A8E97A8}"/>
              </a:ext>
            </a:extLst>
          </p:cNvPr>
          <p:cNvSpPr>
            <a:spLocks noGrp="1"/>
          </p:cNvSpPr>
          <p:nvPr>
            <p:ph type="dt" sz="half" idx="10"/>
          </p:nvPr>
        </p:nvSpPr>
        <p:spPr/>
        <p:txBody>
          <a:bodyPr/>
          <a:lstStyle/>
          <a:p>
            <a:r>
              <a:rPr lang="en-US" dirty="0"/>
              <a:t>2024</a:t>
            </a:r>
          </a:p>
        </p:txBody>
      </p:sp>
      <p:pic>
        <p:nvPicPr>
          <p:cNvPr id="15" name="Picture 14">
            <a:extLst>
              <a:ext uri="{FF2B5EF4-FFF2-40B4-BE49-F238E27FC236}">
                <a16:creationId xmlns:a16="http://schemas.microsoft.com/office/drawing/2014/main" id="{40691DFB-BFAA-6AAC-9461-34EB4893B46F}"/>
              </a:ext>
            </a:extLst>
          </p:cNvPr>
          <p:cNvPicPr>
            <a:picLocks noChangeAspect="1"/>
          </p:cNvPicPr>
          <p:nvPr/>
        </p:nvPicPr>
        <p:blipFill>
          <a:blip r:embed="rId2"/>
          <a:stretch>
            <a:fillRect/>
          </a:stretch>
        </p:blipFill>
        <p:spPr>
          <a:xfrm>
            <a:off x="985945" y="646991"/>
            <a:ext cx="4370831" cy="5564017"/>
          </a:xfrm>
          <a:prstGeom prst="rect">
            <a:avLst/>
          </a:prstGeom>
        </p:spPr>
      </p:pic>
    </p:spTree>
    <p:extLst>
      <p:ext uri="{BB962C8B-B14F-4D97-AF65-F5344CB8AC3E}">
        <p14:creationId xmlns:p14="http://schemas.microsoft.com/office/powerpoint/2010/main" val="31688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8DF93-49E0-B0B5-1821-4F760CB00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E3959-7E77-ED48-D288-D83310959EBF}"/>
              </a:ext>
            </a:extLst>
          </p:cNvPr>
          <p:cNvSpPr>
            <a:spLocks noGrp="1"/>
          </p:cNvSpPr>
          <p:nvPr>
            <p:ph type="title"/>
          </p:nvPr>
        </p:nvSpPr>
        <p:spPr/>
        <p:txBody>
          <a:bodyPr/>
          <a:lstStyle/>
          <a:p>
            <a:r>
              <a:rPr lang="en-US" sz="4000" dirty="0">
                <a:latin typeface="Felix Titling" panose="020F0502020204030204" pitchFamily="34" charset="0"/>
                <a:cs typeface="Felix Titling" panose="020F0502020204030204" pitchFamily="34" charset="0"/>
              </a:rPr>
              <a:t>Self-achievements</a:t>
            </a:r>
            <a:endParaRPr lang="en-US" dirty="0"/>
          </a:p>
        </p:txBody>
      </p:sp>
      <p:sp>
        <p:nvSpPr>
          <p:cNvPr id="4" name="Text Placeholder 3">
            <a:extLst>
              <a:ext uri="{FF2B5EF4-FFF2-40B4-BE49-F238E27FC236}">
                <a16:creationId xmlns:a16="http://schemas.microsoft.com/office/drawing/2014/main" id="{92EA664B-1C83-DCFA-DF86-416276CDB06F}"/>
              </a:ext>
            </a:extLst>
          </p:cNvPr>
          <p:cNvSpPr>
            <a:spLocks noGrp="1"/>
          </p:cNvSpPr>
          <p:nvPr>
            <p:ph type="body" idx="13"/>
          </p:nvPr>
        </p:nvSpPr>
        <p:spPr/>
        <p:txBody>
          <a:bodyPr/>
          <a:lstStyle/>
          <a:p>
            <a:r>
              <a:rPr lang="en-US" dirty="0"/>
              <a:t>Erlang</a:t>
            </a:r>
          </a:p>
        </p:txBody>
      </p:sp>
      <p:sp>
        <p:nvSpPr>
          <p:cNvPr id="3" name="Content Placeholder 2">
            <a:extLst>
              <a:ext uri="{FF2B5EF4-FFF2-40B4-BE49-F238E27FC236}">
                <a16:creationId xmlns:a16="http://schemas.microsoft.com/office/drawing/2014/main" id="{A4BA3718-542B-9172-49A9-DBA164A1C3F8}"/>
              </a:ext>
            </a:extLst>
          </p:cNvPr>
          <p:cNvSpPr>
            <a:spLocks noGrp="1"/>
          </p:cNvSpPr>
          <p:nvPr>
            <p:ph idx="1"/>
          </p:nvPr>
        </p:nvSpPr>
        <p:spPr/>
        <p:txBody>
          <a:bodyPr/>
          <a:lstStyle/>
          <a:p>
            <a:r>
              <a:rPr lang="en-US" dirty="0"/>
              <a:t>opportunity to learn a functional programming language and build a parallel and distributed system</a:t>
            </a:r>
          </a:p>
        </p:txBody>
      </p:sp>
      <p:sp>
        <p:nvSpPr>
          <p:cNvPr id="6" name="Text Placeholder 5">
            <a:extLst>
              <a:ext uri="{FF2B5EF4-FFF2-40B4-BE49-F238E27FC236}">
                <a16:creationId xmlns:a16="http://schemas.microsoft.com/office/drawing/2014/main" id="{60E8DC82-B9CE-5E9D-1EB2-6ABD10B677BC}"/>
              </a:ext>
            </a:extLst>
          </p:cNvPr>
          <p:cNvSpPr>
            <a:spLocks noGrp="1"/>
          </p:cNvSpPr>
          <p:nvPr>
            <p:ph type="body" sz="quarter" idx="14"/>
          </p:nvPr>
        </p:nvSpPr>
        <p:spPr/>
        <p:txBody>
          <a:bodyPr/>
          <a:lstStyle/>
          <a:p>
            <a:r>
              <a:rPr lang="en-US" dirty="0"/>
              <a:t>Map-reduce</a:t>
            </a:r>
          </a:p>
        </p:txBody>
      </p:sp>
      <p:sp>
        <p:nvSpPr>
          <p:cNvPr id="7" name="Content Placeholder 6">
            <a:extLst>
              <a:ext uri="{FF2B5EF4-FFF2-40B4-BE49-F238E27FC236}">
                <a16:creationId xmlns:a16="http://schemas.microsoft.com/office/drawing/2014/main" id="{99248DBD-F38A-B609-190D-A97DEC335F45}"/>
              </a:ext>
            </a:extLst>
          </p:cNvPr>
          <p:cNvSpPr>
            <a:spLocks noGrp="1"/>
          </p:cNvSpPr>
          <p:nvPr>
            <p:ph idx="15"/>
          </p:nvPr>
        </p:nvSpPr>
        <p:spPr/>
        <p:txBody>
          <a:bodyPr/>
          <a:lstStyle/>
          <a:p>
            <a:r>
              <a:rPr lang="en-US" dirty="0"/>
              <a:t>opportunity to learn and implement the Map-Reduce algorithm in Erlang, applying functional programming principles to create a parallel and distributed system for analyzing data</a:t>
            </a:r>
          </a:p>
        </p:txBody>
      </p:sp>
      <p:sp>
        <p:nvSpPr>
          <p:cNvPr id="5" name="Text Placeholder 4">
            <a:extLst>
              <a:ext uri="{FF2B5EF4-FFF2-40B4-BE49-F238E27FC236}">
                <a16:creationId xmlns:a16="http://schemas.microsoft.com/office/drawing/2014/main" id="{B56C6702-392E-2B49-AFE2-E221061E3E00}"/>
              </a:ext>
            </a:extLst>
          </p:cNvPr>
          <p:cNvSpPr>
            <a:spLocks noGrp="1"/>
          </p:cNvSpPr>
          <p:nvPr>
            <p:ph type="body" sz="quarter" idx="3"/>
          </p:nvPr>
        </p:nvSpPr>
        <p:spPr>
          <a:xfrm>
            <a:off x="667511" y="5288457"/>
            <a:ext cx="3105835" cy="466344"/>
          </a:xfrm>
        </p:spPr>
        <p:txBody>
          <a:bodyPr/>
          <a:lstStyle/>
          <a:p>
            <a:r>
              <a:rPr lang="en-US" dirty="0"/>
              <a:t>communication</a:t>
            </a:r>
          </a:p>
        </p:txBody>
      </p:sp>
      <p:sp>
        <p:nvSpPr>
          <p:cNvPr id="8" name="Content Placeholder 7">
            <a:extLst>
              <a:ext uri="{FF2B5EF4-FFF2-40B4-BE49-F238E27FC236}">
                <a16:creationId xmlns:a16="http://schemas.microsoft.com/office/drawing/2014/main" id="{5F1A2C52-540D-2DF0-D9BC-540722595AE6}"/>
              </a:ext>
            </a:extLst>
          </p:cNvPr>
          <p:cNvSpPr>
            <a:spLocks noGrp="1"/>
          </p:cNvSpPr>
          <p:nvPr>
            <p:ph idx="16"/>
          </p:nvPr>
        </p:nvSpPr>
        <p:spPr/>
        <p:txBody>
          <a:bodyPr/>
          <a:lstStyle/>
          <a:p>
            <a:r>
              <a:rPr lang="en-US" dirty="0"/>
              <a:t>This project provided the opportunity to design and implement the network and communication structure between multiple computers</a:t>
            </a:r>
          </a:p>
        </p:txBody>
      </p:sp>
      <p:sp>
        <p:nvSpPr>
          <p:cNvPr id="18" name="Slide Number Placeholder 17">
            <a:extLst>
              <a:ext uri="{FF2B5EF4-FFF2-40B4-BE49-F238E27FC236}">
                <a16:creationId xmlns:a16="http://schemas.microsoft.com/office/drawing/2014/main" id="{C3072B8D-1F85-6408-3E21-D3ECF28AB5A6}"/>
              </a:ext>
            </a:extLst>
          </p:cNvPr>
          <p:cNvSpPr>
            <a:spLocks noGrp="1"/>
          </p:cNvSpPr>
          <p:nvPr>
            <p:ph type="sldNum" sz="quarter" idx="12"/>
          </p:nvPr>
        </p:nvSpPr>
        <p:spPr/>
        <p:txBody>
          <a:bodyPr/>
          <a:lstStyle/>
          <a:p>
            <a:fld id="{84D792B7-0397-C047-AE12-1A03F7E3DC83}" type="slidenum">
              <a:rPr lang="en-US" smtClean="0"/>
              <a:t>4</a:t>
            </a:fld>
            <a:endParaRPr lang="en-US" dirty="0"/>
          </a:p>
        </p:txBody>
      </p:sp>
      <p:sp>
        <p:nvSpPr>
          <p:cNvPr id="17" name="Footer Placeholder 16">
            <a:extLst>
              <a:ext uri="{FF2B5EF4-FFF2-40B4-BE49-F238E27FC236}">
                <a16:creationId xmlns:a16="http://schemas.microsoft.com/office/drawing/2014/main" id="{23F22CEB-1026-6D82-A415-E902A18592B5}"/>
              </a:ext>
            </a:extLst>
          </p:cNvPr>
          <p:cNvSpPr>
            <a:spLocks noGrp="1"/>
          </p:cNvSpPr>
          <p:nvPr>
            <p:ph type="ftr" sz="quarter" idx="11"/>
          </p:nvPr>
        </p:nvSpPr>
        <p:spPr/>
        <p:txBody>
          <a:bodyPr/>
          <a:lstStyle/>
          <a:p>
            <a:r>
              <a:rPr lang="en-US" dirty="0"/>
              <a:t>Map-Reduce</a:t>
            </a:r>
          </a:p>
        </p:txBody>
      </p:sp>
      <p:sp>
        <p:nvSpPr>
          <p:cNvPr id="16" name="Date Placeholder 15">
            <a:extLst>
              <a:ext uri="{FF2B5EF4-FFF2-40B4-BE49-F238E27FC236}">
                <a16:creationId xmlns:a16="http://schemas.microsoft.com/office/drawing/2014/main" id="{02EBA5C4-CACA-EC1F-9C55-A11C2182EFA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392828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E96FC-3927-C2A7-C644-2C80A9F07380}"/>
            </a:ext>
          </a:extLst>
        </p:cNvPr>
        <p:cNvGrpSpPr/>
        <p:nvPr/>
      </p:nvGrpSpPr>
      <p:grpSpPr>
        <a:xfrm>
          <a:off x="0" y="0"/>
          <a:ext cx="0" cy="0"/>
          <a:chOff x="0" y="0"/>
          <a:chExt cx="0" cy="0"/>
        </a:xfrm>
      </p:grpSpPr>
      <p:sp>
        <p:nvSpPr>
          <p:cNvPr id="75" name="Rectangle 74">
            <a:extLst>
              <a:ext uri="{FF2B5EF4-FFF2-40B4-BE49-F238E27FC236}">
                <a16:creationId xmlns:a16="http://schemas.microsoft.com/office/drawing/2014/main" id="{9A2ED6B9-BE3E-A326-5288-A0B9CE1C30CB}"/>
              </a:ext>
            </a:extLst>
          </p:cNvPr>
          <p:cNvSpPr/>
          <p:nvPr/>
        </p:nvSpPr>
        <p:spPr>
          <a:xfrm>
            <a:off x="1463040" y="1813560"/>
            <a:ext cx="10728960" cy="373380"/>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 name="Title 1">
            <a:extLst>
              <a:ext uri="{FF2B5EF4-FFF2-40B4-BE49-F238E27FC236}">
                <a16:creationId xmlns:a16="http://schemas.microsoft.com/office/drawing/2014/main" id="{A8DD5040-05BC-7858-1E47-CB57439F4959}"/>
              </a:ext>
            </a:extLst>
          </p:cNvPr>
          <p:cNvSpPr>
            <a:spLocks noGrp="1"/>
          </p:cNvSpPr>
          <p:nvPr>
            <p:ph type="title"/>
          </p:nvPr>
        </p:nvSpPr>
        <p:spPr>
          <a:xfrm>
            <a:off x="0" y="66046"/>
            <a:ext cx="4278824" cy="969264"/>
          </a:xfrm>
        </p:spPr>
        <p:txBody>
          <a:bodyPr/>
          <a:lstStyle/>
          <a:p>
            <a:r>
              <a:rPr lang="en-US" sz="3800" dirty="0">
                <a:latin typeface="Felix Titling" panose="020F0502020204030204" pitchFamily="34" charset="0"/>
                <a:cs typeface="Felix Titling" panose="020F0502020204030204" pitchFamily="34" charset="0"/>
              </a:rPr>
              <a:t>architecture</a:t>
            </a:r>
            <a:endParaRPr lang="en-US" sz="3800" dirty="0"/>
          </a:p>
        </p:txBody>
      </p:sp>
      <p:sp>
        <p:nvSpPr>
          <p:cNvPr id="38" name="Slide Number Placeholder 37">
            <a:extLst>
              <a:ext uri="{FF2B5EF4-FFF2-40B4-BE49-F238E27FC236}">
                <a16:creationId xmlns:a16="http://schemas.microsoft.com/office/drawing/2014/main" id="{0E114CEB-4F44-06FD-D177-16A59AF8E08E}"/>
              </a:ext>
            </a:extLst>
          </p:cNvPr>
          <p:cNvSpPr>
            <a:spLocks noGrp="1"/>
          </p:cNvSpPr>
          <p:nvPr>
            <p:ph type="sldNum" sz="quarter" idx="12"/>
          </p:nvPr>
        </p:nvSpPr>
        <p:spPr/>
        <p:txBody>
          <a:bodyPr/>
          <a:lstStyle/>
          <a:p>
            <a:fld id="{84D792B7-0397-C047-AE12-1A03F7E3DC83}" type="slidenum">
              <a:rPr lang="en-US" smtClean="0"/>
              <a:pPr/>
              <a:t>5</a:t>
            </a:fld>
            <a:endParaRPr lang="en-US" dirty="0"/>
          </a:p>
        </p:txBody>
      </p:sp>
      <p:sp>
        <p:nvSpPr>
          <p:cNvPr id="37" name="Footer Placeholder 36">
            <a:extLst>
              <a:ext uri="{FF2B5EF4-FFF2-40B4-BE49-F238E27FC236}">
                <a16:creationId xmlns:a16="http://schemas.microsoft.com/office/drawing/2014/main" id="{A50AEEA7-320A-A8DE-3293-5AE086529601}"/>
              </a:ext>
            </a:extLst>
          </p:cNvPr>
          <p:cNvSpPr>
            <a:spLocks noGrp="1"/>
          </p:cNvSpPr>
          <p:nvPr>
            <p:ph type="ftr" sz="quarter" idx="11"/>
          </p:nvPr>
        </p:nvSpPr>
        <p:spPr/>
        <p:txBody>
          <a:bodyPr/>
          <a:lstStyle/>
          <a:p>
            <a:r>
              <a:rPr lang="en-US" dirty="0"/>
              <a:t>Map-Reduce</a:t>
            </a:r>
          </a:p>
        </p:txBody>
      </p:sp>
      <p:sp>
        <p:nvSpPr>
          <p:cNvPr id="36" name="Date Placeholder 35">
            <a:extLst>
              <a:ext uri="{FF2B5EF4-FFF2-40B4-BE49-F238E27FC236}">
                <a16:creationId xmlns:a16="http://schemas.microsoft.com/office/drawing/2014/main" id="{7FCCA184-FA30-D510-C759-01CDF8E42DCC}"/>
              </a:ext>
            </a:extLst>
          </p:cNvPr>
          <p:cNvSpPr>
            <a:spLocks noGrp="1"/>
          </p:cNvSpPr>
          <p:nvPr>
            <p:ph type="dt" sz="half" idx="10"/>
          </p:nvPr>
        </p:nvSpPr>
        <p:spPr/>
        <p:txBody>
          <a:bodyPr/>
          <a:lstStyle/>
          <a:p>
            <a:r>
              <a:rPr lang="en-US" dirty="0"/>
              <a:t>2024</a:t>
            </a:r>
          </a:p>
        </p:txBody>
      </p:sp>
      <p:pic>
        <p:nvPicPr>
          <p:cNvPr id="51" name="Picture Placeholder 50">
            <a:extLst>
              <a:ext uri="{FF2B5EF4-FFF2-40B4-BE49-F238E27FC236}">
                <a16:creationId xmlns:a16="http://schemas.microsoft.com/office/drawing/2014/main" id="{FC12B816-3FF1-C63C-E6D2-6C4A2DA1A347}"/>
              </a:ext>
            </a:extLst>
          </p:cNvPr>
          <p:cNvPicPr>
            <a:picLocks noGrp="1" noChangeAspect="1"/>
          </p:cNvPicPr>
          <p:nvPr>
            <p:ph type="pic" sz="quarter" idx="26"/>
          </p:nvPr>
        </p:nvPicPr>
        <p:blipFill>
          <a:blip r:embed="rId2"/>
          <a:srcRect/>
          <a:stretch>
            <a:fillRect/>
          </a:stretch>
        </p:blipFill>
        <p:spPr>
          <a:xfrm>
            <a:off x="3481373" y="4396043"/>
            <a:ext cx="969962" cy="969963"/>
          </a:xfrm>
        </p:spPr>
      </p:pic>
      <p:pic>
        <p:nvPicPr>
          <p:cNvPr id="52" name="Picture Placeholder 50">
            <a:extLst>
              <a:ext uri="{FF2B5EF4-FFF2-40B4-BE49-F238E27FC236}">
                <a16:creationId xmlns:a16="http://schemas.microsoft.com/office/drawing/2014/main" id="{DE0658D0-F6F2-365C-81A2-288544EBA54C}"/>
              </a:ext>
            </a:extLst>
          </p:cNvPr>
          <p:cNvPicPr>
            <a:picLocks noChangeAspect="1"/>
          </p:cNvPicPr>
          <p:nvPr/>
        </p:nvPicPr>
        <p:blipFill>
          <a:blip r:embed="rId2"/>
          <a:srcRect/>
          <a:stretch>
            <a:fillRect/>
          </a:stretch>
        </p:blipFill>
        <p:spPr>
          <a:xfrm>
            <a:off x="4774857" y="4396042"/>
            <a:ext cx="969962" cy="969963"/>
          </a:xfrm>
          <a:prstGeom prst="rect">
            <a:avLst/>
          </a:prstGeom>
          <a:solidFill>
            <a:schemeClr val="tx2">
              <a:lumMod val="60000"/>
              <a:lumOff val="40000"/>
            </a:schemeClr>
          </a:solidFill>
          <a:ln w="15875">
            <a:solidFill>
              <a:schemeClr val="accent1"/>
            </a:solidFill>
          </a:ln>
        </p:spPr>
      </p:pic>
      <p:pic>
        <p:nvPicPr>
          <p:cNvPr id="53" name="Picture Placeholder 50">
            <a:extLst>
              <a:ext uri="{FF2B5EF4-FFF2-40B4-BE49-F238E27FC236}">
                <a16:creationId xmlns:a16="http://schemas.microsoft.com/office/drawing/2014/main" id="{0C7A4EE5-3397-E513-35F4-D6C71F2EC61C}"/>
              </a:ext>
            </a:extLst>
          </p:cNvPr>
          <p:cNvPicPr>
            <a:picLocks noChangeAspect="1"/>
          </p:cNvPicPr>
          <p:nvPr/>
        </p:nvPicPr>
        <p:blipFill>
          <a:blip r:embed="rId2"/>
          <a:srcRect/>
          <a:stretch>
            <a:fillRect/>
          </a:stretch>
        </p:blipFill>
        <p:spPr>
          <a:xfrm>
            <a:off x="7238859" y="4396041"/>
            <a:ext cx="969962" cy="969963"/>
          </a:xfrm>
          <a:prstGeom prst="rect">
            <a:avLst/>
          </a:prstGeom>
          <a:solidFill>
            <a:schemeClr val="tx2">
              <a:lumMod val="60000"/>
              <a:lumOff val="40000"/>
            </a:schemeClr>
          </a:solidFill>
          <a:ln w="15875">
            <a:solidFill>
              <a:schemeClr val="accent1"/>
            </a:solidFill>
          </a:ln>
        </p:spPr>
      </p:pic>
      <p:sp>
        <p:nvSpPr>
          <p:cNvPr id="56" name="Oval 55">
            <a:extLst>
              <a:ext uri="{FF2B5EF4-FFF2-40B4-BE49-F238E27FC236}">
                <a16:creationId xmlns:a16="http://schemas.microsoft.com/office/drawing/2014/main" id="{AC2ECA77-6C42-D9AE-BB43-A596180C4468}"/>
              </a:ext>
            </a:extLst>
          </p:cNvPr>
          <p:cNvSpPr/>
          <p:nvPr/>
        </p:nvSpPr>
        <p:spPr>
          <a:xfrm>
            <a:off x="6161164" y="4779822"/>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Oval 56">
            <a:extLst>
              <a:ext uri="{FF2B5EF4-FFF2-40B4-BE49-F238E27FC236}">
                <a16:creationId xmlns:a16="http://schemas.microsoft.com/office/drawing/2014/main" id="{A3D08F69-839C-3EC5-6600-F70E061E580C}"/>
              </a:ext>
            </a:extLst>
          </p:cNvPr>
          <p:cNvSpPr/>
          <p:nvPr/>
        </p:nvSpPr>
        <p:spPr>
          <a:xfrm>
            <a:off x="6402288" y="4779822"/>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Oval 57">
            <a:extLst>
              <a:ext uri="{FF2B5EF4-FFF2-40B4-BE49-F238E27FC236}">
                <a16:creationId xmlns:a16="http://schemas.microsoft.com/office/drawing/2014/main" id="{1D25EBE4-497B-FF03-7F80-9625ECD6DA8A}"/>
              </a:ext>
            </a:extLst>
          </p:cNvPr>
          <p:cNvSpPr/>
          <p:nvPr/>
        </p:nvSpPr>
        <p:spPr>
          <a:xfrm>
            <a:off x="5920040" y="4779822"/>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Oval 58">
            <a:extLst>
              <a:ext uri="{FF2B5EF4-FFF2-40B4-BE49-F238E27FC236}">
                <a16:creationId xmlns:a16="http://schemas.microsoft.com/office/drawing/2014/main" id="{650A8A01-0398-A1E4-B2F0-4DEAA3638DA7}"/>
              </a:ext>
            </a:extLst>
          </p:cNvPr>
          <p:cNvSpPr/>
          <p:nvPr/>
        </p:nvSpPr>
        <p:spPr>
          <a:xfrm>
            <a:off x="6896594" y="4779822"/>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1" name="Oval 60">
            <a:extLst>
              <a:ext uri="{FF2B5EF4-FFF2-40B4-BE49-F238E27FC236}">
                <a16:creationId xmlns:a16="http://schemas.microsoft.com/office/drawing/2014/main" id="{4ECB0293-4E0D-2834-A6A6-8893360B473D}"/>
              </a:ext>
            </a:extLst>
          </p:cNvPr>
          <p:cNvSpPr/>
          <p:nvPr/>
        </p:nvSpPr>
        <p:spPr>
          <a:xfrm>
            <a:off x="6655470" y="4779822"/>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2" name="Text Placeholder 3">
            <a:extLst>
              <a:ext uri="{FF2B5EF4-FFF2-40B4-BE49-F238E27FC236}">
                <a16:creationId xmlns:a16="http://schemas.microsoft.com/office/drawing/2014/main" id="{37919995-4B30-8E0A-A893-E3885E8593A6}"/>
              </a:ext>
            </a:extLst>
          </p:cNvPr>
          <p:cNvSpPr>
            <a:spLocks noGrp="1"/>
          </p:cNvSpPr>
          <p:nvPr>
            <p:ph type="body" idx="1"/>
          </p:nvPr>
        </p:nvSpPr>
        <p:spPr>
          <a:xfrm>
            <a:off x="3494180" y="5291756"/>
            <a:ext cx="933864" cy="466344"/>
          </a:xfrm>
        </p:spPr>
        <p:txBody>
          <a:bodyPr/>
          <a:lstStyle/>
          <a:p>
            <a:r>
              <a:rPr lang="en-US" sz="1400" dirty="0"/>
              <a:t>CLIENT 1</a:t>
            </a:r>
          </a:p>
        </p:txBody>
      </p:sp>
      <p:sp>
        <p:nvSpPr>
          <p:cNvPr id="63" name="Text Placeholder 3">
            <a:extLst>
              <a:ext uri="{FF2B5EF4-FFF2-40B4-BE49-F238E27FC236}">
                <a16:creationId xmlns:a16="http://schemas.microsoft.com/office/drawing/2014/main" id="{CCB6E4C0-BBCD-6D62-52E5-182E1C13A9F3}"/>
              </a:ext>
            </a:extLst>
          </p:cNvPr>
          <p:cNvSpPr txBox="1">
            <a:spLocks/>
          </p:cNvSpPr>
          <p:nvPr/>
        </p:nvSpPr>
        <p:spPr>
          <a:xfrm>
            <a:off x="4793043" y="5291756"/>
            <a:ext cx="969962"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CLIENT 2</a:t>
            </a:r>
          </a:p>
        </p:txBody>
      </p:sp>
      <p:sp>
        <p:nvSpPr>
          <p:cNvPr id="64" name="Text Placeholder 3">
            <a:extLst>
              <a:ext uri="{FF2B5EF4-FFF2-40B4-BE49-F238E27FC236}">
                <a16:creationId xmlns:a16="http://schemas.microsoft.com/office/drawing/2014/main" id="{7026D79B-CFFF-E9FC-8CB9-C5295775336D}"/>
              </a:ext>
            </a:extLst>
          </p:cNvPr>
          <p:cNvSpPr txBox="1">
            <a:spLocks/>
          </p:cNvSpPr>
          <p:nvPr/>
        </p:nvSpPr>
        <p:spPr>
          <a:xfrm>
            <a:off x="7217295" y="5291756"/>
            <a:ext cx="104848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CLIENT n</a:t>
            </a:r>
          </a:p>
        </p:txBody>
      </p:sp>
      <p:pic>
        <p:nvPicPr>
          <p:cNvPr id="65" name="Picture Placeholder 50">
            <a:extLst>
              <a:ext uri="{FF2B5EF4-FFF2-40B4-BE49-F238E27FC236}">
                <a16:creationId xmlns:a16="http://schemas.microsoft.com/office/drawing/2014/main" id="{E000802C-7BB7-F757-1D66-9DBC576B8255}"/>
              </a:ext>
            </a:extLst>
          </p:cNvPr>
          <p:cNvPicPr>
            <a:picLocks noChangeAspect="1"/>
          </p:cNvPicPr>
          <p:nvPr/>
        </p:nvPicPr>
        <p:blipFill>
          <a:blip r:embed="rId2"/>
          <a:srcRect/>
          <a:stretch>
            <a:fillRect/>
          </a:stretch>
        </p:blipFill>
        <p:spPr>
          <a:xfrm>
            <a:off x="3441250" y="1328580"/>
            <a:ext cx="969962" cy="969963"/>
          </a:xfrm>
          <a:prstGeom prst="rect">
            <a:avLst/>
          </a:prstGeom>
          <a:solidFill>
            <a:schemeClr val="tx2">
              <a:lumMod val="60000"/>
              <a:lumOff val="40000"/>
            </a:schemeClr>
          </a:solidFill>
          <a:ln w="15875">
            <a:solidFill>
              <a:schemeClr val="accent1"/>
            </a:solidFill>
          </a:ln>
        </p:spPr>
      </p:pic>
      <p:pic>
        <p:nvPicPr>
          <p:cNvPr id="66" name="Picture Placeholder 50">
            <a:extLst>
              <a:ext uri="{FF2B5EF4-FFF2-40B4-BE49-F238E27FC236}">
                <a16:creationId xmlns:a16="http://schemas.microsoft.com/office/drawing/2014/main" id="{54793CFB-1506-B0F5-EA2E-AA94198EF59F}"/>
              </a:ext>
            </a:extLst>
          </p:cNvPr>
          <p:cNvPicPr>
            <a:picLocks noChangeAspect="1"/>
          </p:cNvPicPr>
          <p:nvPr/>
        </p:nvPicPr>
        <p:blipFill>
          <a:blip r:embed="rId2"/>
          <a:srcRect/>
          <a:stretch>
            <a:fillRect/>
          </a:stretch>
        </p:blipFill>
        <p:spPr>
          <a:xfrm>
            <a:off x="4749413" y="1328578"/>
            <a:ext cx="969962" cy="969963"/>
          </a:xfrm>
          <a:prstGeom prst="rect">
            <a:avLst/>
          </a:prstGeom>
          <a:solidFill>
            <a:schemeClr val="tx2">
              <a:lumMod val="60000"/>
              <a:lumOff val="40000"/>
            </a:schemeClr>
          </a:solidFill>
          <a:ln w="15875">
            <a:solidFill>
              <a:schemeClr val="accent1"/>
            </a:solidFill>
          </a:ln>
        </p:spPr>
      </p:pic>
      <p:pic>
        <p:nvPicPr>
          <p:cNvPr id="67" name="Picture Placeholder 50">
            <a:extLst>
              <a:ext uri="{FF2B5EF4-FFF2-40B4-BE49-F238E27FC236}">
                <a16:creationId xmlns:a16="http://schemas.microsoft.com/office/drawing/2014/main" id="{A6D4A478-3FD3-890F-0FC7-EE79D0D01F8C}"/>
              </a:ext>
            </a:extLst>
          </p:cNvPr>
          <p:cNvPicPr>
            <a:picLocks noChangeAspect="1"/>
          </p:cNvPicPr>
          <p:nvPr/>
        </p:nvPicPr>
        <p:blipFill>
          <a:blip r:embed="rId2"/>
          <a:srcRect/>
          <a:stretch>
            <a:fillRect/>
          </a:stretch>
        </p:blipFill>
        <p:spPr>
          <a:xfrm>
            <a:off x="7198736" y="1328578"/>
            <a:ext cx="969962" cy="969963"/>
          </a:xfrm>
          <a:prstGeom prst="rect">
            <a:avLst/>
          </a:prstGeom>
          <a:solidFill>
            <a:schemeClr val="tx2">
              <a:lumMod val="60000"/>
              <a:lumOff val="40000"/>
            </a:schemeClr>
          </a:solidFill>
          <a:ln w="15875">
            <a:solidFill>
              <a:schemeClr val="accent1"/>
            </a:solidFill>
          </a:ln>
        </p:spPr>
      </p:pic>
      <p:sp>
        <p:nvSpPr>
          <p:cNvPr id="68" name="Oval 67">
            <a:extLst>
              <a:ext uri="{FF2B5EF4-FFF2-40B4-BE49-F238E27FC236}">
                <a16:creationId xmlns:a16="http://schemas.microsoft.com/office/drawing/2014/main" id="{3CD243C8-504A-DCCB-9D87-78C6A2A9B2C8}"/>
              </a:ext>
            </a:extLst>
          </p:cNvPr>
          <p:cNvSpPr/>
          <p:nvPr/>
        </p:nvSpPr>
        <p:spPr>
          <a:xfrm>
            <a:off x="6121041" y="1712359"/>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9" name="Oval 68">
            <a:extLst>
              <a:ext uri="{FF2B5EF4-FFF2-40B4-BE49-F238E27FC236}">
                <a16:creationId xmlns:a16="http://schemas.microsoft.com/office/drawing/2014/main" id="{98D37F24-9CD2-767C-DCE3-C19B8C38986C}"/>
              </a:ext>
            </a:extLst>
          </p:cNvPr>
          <p:cNvSpPr/>
          <p:nvPr/>
        </p:nvSpPr>
        <p:spPr>
          <a:xfrm>
            <a:off x="6362165" y="1712359"/>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0" name="Oval 69">
            <a:extLst>
              <a:ext uri="{FF2B5EF4-FFF2-40B4-BE49-F238E27FC236}">
                <a16:creationId xmlns:a16="http://schemas.microsoft.com/office/drawing/2014/main" id="{2DE98BDC-6B17-EC26-E078-7BE7A089EEDD}"/>
              </a:ext>
            </a:extLst>
          </p:cNvPr>
          <p:cNvSpPr/>
          <p:nvPr/>
        </p:nvSpPr>
        <p:spPr>
          <a:xfrm>
            <a:off x="5879917" y="1712359"/>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Oval 70">
            <a:extLst>
              <a:ext uri="{FF2B5EF4-FFF2-40B4-BE49-F238E27FC236}">
                <a16:creationId xmlns:a16="http://schemas.microsoft.com/office/drawing/2014/main" id="{316BE6BA-62DD-9050-BCBE-D62F3C14C33E}"/>
              </a:ext>
            </a:extLst>
          </p:cNvPr>
          <p:cNvSpPr/>
          <p:nvPr/>
        </p:nvSpPr>
        <p:spPr>
          <a:xfrm>
            <a:off x="6856471" y="1712359"/>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Oval 71">
            <a:extLst>
              <a:ext uri="{FF2B5EF4-FFF2-40B4-BE49-F238E27FC236}">
                <a16:creationId xmlns:a16="http://schemas.microsoft.com/office/drawing/2014/main" id="{BCD6E03C-DFDF-1484-740D-2D9734679D95}"/>
              </a:ext>
            </a:extLst>
          </p:cNvPr>
          <p:cNvSpPr/>
          <p:nvPr/>
        </p:nvSpPr>
        <p:spPr>
          <a:xfrm>
            <a:off x="6615347" y="1712359"/>
            <a:ext cx="167044" cy="171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6" name="Text Placeholder 3">
            <a:extLst>
              <a:ext uri="{FF2B5EF4-FFF2-40B4-BE49-F238E27FC236}">
                <a16:creationId xmlns:a16="http://schemas.microsoft.com/office/drawing/2014/main" id="{A9C3AD8B-F9D6-9A3A-B737-DAFD738F2075}"/>
              </a:ext>
            </a:extLst>
          </p:cNvPr>
          <p:cNvSpPr txBox="1">
            <a:spLocks/>
          </p:cNvSpPr>
          <p:nvPr/>
        </p:nvSpPr>
        <p:spPr>
          <a:xfrm>
            <a:off x="3481373" y="926451"/>
            <a:ext cx="969962"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Server 1</a:t>
            </a:r>
          </a:p>
        </p:txBody>
      </p:sp>
      <p:sp>
        <p:nvSpPr>
          <p:cNvPr id="77" name="Text Placeholder 3">
            <a:extLst>
              <a:ext uri="{FF2B5EF4-FFF2-40B4-BE49-F238E27FC236}">
                <a16:creationId xmlns:a16="http://schemas.microsoft.com/office/drawing/2014/main" id="{7225F6BA-4565-B3AB-9DBA-2E4069AF1156}"/>
              </a:ext>
            </a:extLst>
          </p:cNvPr>
          <p:cNvSpPr txBox="1">
            <a:spLocks/>
          </p:cNvSpPr>
          <p:nvPr/>
        </p:nvSpPr>
        <p:spPr>
          <a:xfrm>
            <a:off x="4776211" y="926451"/>
            <a:ext cx="104848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server 2</a:t>
            </a:r>
          </a:p>
        </p:txBody>
      </p:sp>
      <p:sp>
        <p:nvSpPr>
          <p:cNvPr id="78" name="Text Placeholder 3">
            <a:extLst>
              <a:ext uri="{FF2B5EF4-FFF2-40B4-BE49-F238E27FC236}">
                <a16:creationId xmlns:a16="http://schemas.microsoft.com/office/drawing/2014/main" id="{9EA4635B-DE7A-273B-D089-4369DDFB6CA8}"/>
              </a:ext>
            </a:extLst>
          </p:cNvPr>
          <p:cNvSpPr txBox="1">
            <a:spLocks/>
          </p:cNvSpPr>
          <p:nvPr/>
        </p:nvSpPr>
        <p:spPr>
          <a:xfrm>
            <a:off x="7200463" y="926451"/>
            <a:ext cx="104848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Server m</a:t>
            </a:r>
          </a:p>
        </p:txBody>
      </p:sp>
      <p:pic>
        <p:nvPicPr>
          <p:cNvPr id="79" name="Picture Placeholder 50">
            <a:extLst>
              <a:ext uri="{FF2B5EF4-FFF2-40B4-BE49-F238E27FC236}">
                <a16:creationId xmlns:a16="http://schemas.microsoft.com/office/drawing/2014/main" id="{4AAC4600-61C5-F35D-2EAA-F3A02F7B72A8}"/>
              </a:ext>
            </a:extLst>
          </p:cNvPr>
          <p:cNvPicPr>
            <a:picLocks noChangeAspect="1"/>
          </p:cNvPicPr>
          <p:nvPr/>
        </p:nvPicPr>
        <p:blipFill>
          <a:blip r:embed="rId2"/>
          <a:srcRect/>
          <a:stretch>
            <a:fillRect/>
          </a:stretch>
        </p:blipFill>
        <p:spPr>
          <a:xfrm>
            <a:off x="4697048" y="2894856"/>
            <a:ext cx="1832161" cy="969963"/>
          </a:xfrm>
          <a:prstGeom prst="rect">
            <a:avLst/>
          </a:prstGeom>
          <a:solidFill>
            <a:schemeClr val="tx2">
              <a:lumMod val="60000"/>
              <a:lumOff val="40000"/>
            </a:schemeClr>
          </a:solidFill>
          <a:ln w="15875">
            <a:solidFill>
              <a:schemeClr val="accent1"/>
            </a:solidFill>
          </a:ln>
        </p:spPr>
      </p:pic>
      <p:cxnSp>
        <p:nvCxnSpPr>
          <p:cNvPr id="83" name="Straight Arrow Connector 82">
            <a:extLst>
              <a:ext uri="{FF2B5EF4-FFF2-40B4-BE49-F238E27FC236}">
                <a16:creationId xmlns:a16="http://schemas.microsoft.com/office/drawing/2014/main" id="{1347E4E4-1485-803C-B9AE-2827E3123AD4}"/>
              </a:ext>
            </a:extLst>
          </p:cNvPr>
          <p:cNvCxnSpPr>
            <a:cxnSpLocks/>
            <a:stCxn id="51" idx="0"/>
            <a:endCxn id="79" idx="2"/>
          </p:cNvCxnSpPr>
          <p:nvPr/>
        </p:nvCxnSpPr>
        <p:spPr>
          <a:xfrm flipV="1">
            <a:off x="3966354" y="3864819"/>
            <a:ext cx="1646775" cy="5312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E953A4-2DA8-C47D-ACC6-77EC8761F1E2}"/>
              </a:ext>
            </a:extLst>
          </p:cNvPr>
          <p:cNvCxnSpPr>
            <a:cxnSpLocks/>
            <a:stCxn id="52" idx="0"/>
            <a:endCxn id="79" idx="2"/>
          </p:cNvCxnSpPr>
          <p:nvPr/>
        </p:nvCxnSpPr>
        <p:spPr>
          <a:xfrm flipV="1">
            <a:off x="5259838" y="3864819"/>
            <a:ext cx="353291" cy="531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DEF69FA-B713-110E-EBFF-8F3E57BFF228}"/>
              </a:ext>
            </a:extLst>
          </p:cNvPr>
          <p:cNvCxnSpPr>
            <a:cxnSpLocks/>
            <a:stCxn id="53" idx="0"/>
            <a:endCxn id="79" idx="2"/>
          </p:cNvCxnSpPr>
          <p:nvPr/>
        </p:nvCxnSpPr>
        <p:spPr>
          <a:xfrm flipH="1" flipV="1">
            <a:off x="5613129" y="3864819"/>
            <a:ext cx="2110711" cy="53122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D9DD2FB-80E8-BA21-FC91-F065ECE3C1DA}"/>
              </a:ext>
            </a:extLst>
          </p:cNvPr>
          <p:cNvCxnSpPr>
            <a:cxnSpLocks/>
            <a:stCxn id="65" idx="2"/>
            <a:endCxn id="79" idx="0"/>
          </p:cNvCxnSpPr>
          <p:nvPr/>
        </p:nvCxnSpPr>
        <p:spPr>
          <a:xfrm>
            <a:off x="3926231" y="2298543"/>
            <a:ext cx="1686898" cy="59631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0156BFC-2432-43F9-2423-8E3400FD28FF}"/>
              </a:ext>
            </a:extLst>
          </p:cNvPr>
          <p:cNvCxnSpPr>
            <a:cxnSpLocks/>
            <a:stCxn id="66" idx="2"/>
            <a:endCxn id="79" idx="0"/>
          </p:cNvCxnSpPr>
          <p:nvPr/>
        </p:nvCxnSpPr>
        <p:spPr>
          <a:xfrm>
            <a:off x="5234394" y="2298541"/>
            <a:ext cx="378735" cy="5963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838E87-1CDF-0E5A-1A32-815B958D7065}"/>
              </a:ext>
            </a:extLst>
          </p:cNvPr>
          <p:cNvCxnSpPr>
            <a:cxnSpLocks/>
            <a:stCxn id="67" idx="2"/>
            <a:endCxn id="79" idx="0"/>
          </p:cNvCxnSpPr>
          <p:nvPr/>
        </p:nvCxnSpPr>
        <p:spPr>
          <a:xfrm flipH="1">
            <a:off x="5613129" y="2298541"/>
            <a:ext cx="2070588" cy="5963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 Placeholder 3">
            <a:extLst>
              <a:ext uri="{FF2B5EF4-FFF2-40B4-BE49-F238E27FC236}">
                <a16:creationId xmlns:a16="http://schemas.microsoft.com/office/drawing/2014/main" id="{E8764A58-1BF4-86FB-3E04-5A5325091AC8}"/>
              </a:ext>
            </a:extLst>
          </p:cNvPr>
          <p:cNvSpPr txBox="1">
            <a:spLocks/>
          </p:cNvSpPr>
          <p:nvPr/>
        </p:nvSpPr>
        <p:spPr>
          <a:xfrm>
            <a:off x="6980116" y="3136085"/>
            <a:ext cx="969962"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t>Master</a:t>
            </a:r>
          </a:p>
        </p:txBody>
      </p:sp>
    </p:spTree>
    <p:extLst>
      <p:ext uri="{BB962C8B-B14F-4D97-AF65-F5344CB8AC3E}">
        <p14:creationId xmlns:p14="http://schemas.microsoft.com/office/powerpoint/2010/main" val="420854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8EFE-6FE0-0AC5-5D19-E74DF287B392}"/>
            </a:ext>
          </a:extLst>
        </p:cNvPr>
        <p:cNvGrpSpPr/>
        <p:nvPr/>
      </p:nvGrpSpPr>
      <p:grpSpPr>
        <a:xfrm>
          <a:off x="0" y="0"/>
          <a:ext cx="0" cy="0"/>
          <a:chOff x="0" y="0"/>
          <a:chExt cx="0" cy="0"/>
        </a:xfrm>
      </p:grpSpPr>
      <p:sp>
        <p:nvSpPr>
          <p:cNvPr id="75" name="Rectangle 74">
            <a:extLst>
              <a:ext uri="{FF2B5EF4-FFF2-40B4-BE49-F238E27FC236}">
                <a16:creationId xmlns:a16="http://schemas.microsoft.com/office/drawing/2014/main" id="{E815EEDD-3884-7AAC-BC09-AEC98C8261A1}"/>
              </a:ext>
            </a:extLst>
          </p:cNvPr>
          <p:cNvSpPr/>
          <p:nvPr/>
        </p:nvSpPr>
        <p:spPr>
          <a:xfrm>
            <a:off x="1463040" y="1813560"/>
            <a:ext cx="10728960" cy="373380"/>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 name="Title 1">
            <a:extLst>
              <a:ext uri="{FF2B5EF4-FFF2-40B4-BE49-F238E27FC236}">
                <a16:creationId xmlns:a16="http://schemas.microsoft.com/office/drawing/2014/main" id="{5355F219-8627-7AE7-94D6-0430BDCB6422}"/>
              </a:ext>
            </a:extLst>
          </p:cNvPr>
          <p:cNvSpPr>
            <a:spLocks noGrp="1"/>
          </p:cNvSpPr>
          <p:nvPr>
            <p:ph type="title"/>
          </p:nvPr>
        </p:nvSpPr>
        <p:spPr>
          <a:xfrm>
            <a:off x="0" y="66046"/>
            <a:ext cx="4278824" cy="969264"/>
          </a:xfrm>
        </p:spPr>
        <p:txBody>
          <a:bodyPr/>
          <a:lstStyle/>
          <a:p>
            <a:r>
              <a:rPr lang="en-US" sz="3800" dirty="0">
                <a:latin typeface="Felix Titling" panose="020F0502020204030204" pitchFamily="34" charset="0"/>
                <a:cs typeface="Felix Titling" panose="020F0502020204030204" pitchFamily="34" charset="0"/>
              </a:rPr>
              <a:t>architecture</a:t>
            </a:r>
            <a:endParaRPr lang="en-US" sz="3800" dirty="0"/>
          </a:p>
        </p:txBody>
      </p:sp>
      <p:sp>
        <p:nvSpPr>
          <p:cNvPr id="38" name="Slide Number Placeholder 37">
            <a:extLst>
              <a:ext uri="{FF2B5EF4-FFF2-40B4-BE49-F238E27FC236}">
                <a16:creationId xmlns:a16="http://schemas.microsoft.com/office/drawing/2014/main" id="{5EC8C5F5-DE8F-5837-386F-F6A5C9FF966B}"/>
              </a:ext>
            </a:extLst>
          </p:cNvPr>
          <p:cNvSpPr>
            <a:spLocks noGrp="1"/>
          </p:cNvSpPr>
          <p:nvPr>
            <p:ph type="sldNum" sz="quarter" idx="12"/>
          </p:nvPr>
        </p:nvSpPr>
        <p:spPr/>
        <p:txBody>
          <a:bodyPr/>
          <a:lstStyle/>
          <a:p>
            <a:fld id="{84D792B7-0397-C047-AE12-1A03F7E3DC83}" type="slidenum">
              <a:rPr lang="en-US" smtClean="0"/>
              <a:pPr/>
              <a:t>6</a:t>
            </a:fld>
            <a:endParaRPr lang="en-US" dirty="0"/>
          </a:p>
        </p:txBody>
      </p:sp>
      <p:sp>
        <p:nvSpPr>
          <p:cNvPr id="37" name="Footer Placeholder 36">
            <a:extLst>
              <a:ext uri="{FF2B5EF4-FFF2-40B4-BE49-F238E27FC236}">
                <a16:creationId xmlns:a16="http://schemas.microsoft.com/office/drawing/2014/main" id="{C47BAF3B-A3B6-AAE4-6036-C65F9B609FD9}"/>
              </a:ext>
            </a:extLst>
          </p:cNvPr>
          <p:cNvSpPr>
            <a:spLocks noGrp="1"/>
          </p:cNvSpPr>
          <p:nvPr>
            <p:ph type="ftr" sz="quarter" idx="11"/>
          </p:nvPr>
        </p:nvSpPr>
        <p:spPr/>
        <p:txBody>
          <a:bodyPr/>
          <a:lstStyle/>
          <a:p>
            <a:r>
              <a:rPr lang="en-US" dirty="0"/>
              <a:t>Map-Reduce</a:t>
            </a:r>
          </a:p>
        </p:txBody>
      </p:sp>
      <p:sp>
        <p:nvSpPr>
          <p:cNvPr id="36" name="Date Placeholder 35">
            <a:extLst>
              <a:ext uri="{FF2B5EF4-FFF2-40B4-BE49-F238E27FC236}">
                <a16:creationId xmlns:a16="http://schemas.microsoft.com/office/drawing/2014/main" id="{41C681BD-E290-DE30-FF2F-BEE9D3562B94}"/>
              </a:ext>
            </a:extLst>
          </p:cNvPr>
          <p:cNvSpPr>
            <a:spLocks noGrp="1"/>
          </p:cNvSpPr>
          <p:nvPr>
            <p:ph type="dt" sz="half" idx="10"/>
          </p:nvPr>
        </p:nvSpPr>
        <p:spPr/>
        <p:txBody>
          <a:bodyPr/>
          <a:lstStyle/>
          <a:p>
            <a:r>
              <a:rPr lang="en-US" dirty="0"/>
              <a:t>2024</a:t>
            </a:r>
          </a:p>
        </p:txBody>
      </p:sp>
      <p:sp>
        <p:nvSpPr>
          <p:cNvPr id="7" name="Content Placeholder 3">
            <a:extLst>
              <a:ext uri="{FF2B5EF4-FFF2-40B4-BE49-F238E27FC236}">
                <a16:creationId xmlns:a16="http://schemas.microsoft.com/office/drawing/2014/main" id="{83D032EE-4AEC-8D47-3395-D9B81230ED39}"/>
              </a:ext>
            </a:extLst>
          </p:cNvPr>
          <p:cNvSpPr txBox="1">
            <a:spLocks/>
          </p:cNvSpPr>
          <p:nvPr/>
        </p:nvSpPr>
        <p:spPr>
          <a:xfrm>
            <a:off x="2139412" y="1171956"/>
            <a:ext cx="8147697" cy="4194048"/>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latin typeface="Avenir Next LT Pro (Body)"/>
              </a:rPr>
              <a:t>Master</a:t>
            </a:r>
            <a:r>
              <a:rPr lang="en-US" dirty="0">
                <a:latin typeface="Avenir Next LT Pro (Body)"/>
              </a:rPr>
              <a:t>: The master manages all interactions from clients and servers, handling each request with a dedicated process.</a:t>
            </a:r>
          </a:p>
          <a:p>
            <a:pPr marL="285750" indent="-285750">
              <a:buFont typeface="Arial" panose="020B0604020202020204" pitchFamily="34" charset="0"/>
              <a:buChar char="•"/>
            </a:pPr>
            <a:endParaRPr lang="en-US" dirty="0">
              <a:latin typeface="Avenir Next LT Pro (Body)"/>
            </a:endParaRPr>
          </a:p>
          <a:p>
            <a:pPr marL="285750" indent="-285750">
              <a:buFont typeface="Arial" panose="020B0604020202020204" pitchFamily="34" charset="0"/>
              <a:buChar char="•"/>
            </a:pPr>
            <a:r>
              <a:rPr lang="en-US" b="1" dirty="0">
                <a:latin typeface="Avenir Next LT Pro (Body)"/>
              </a:rPr>
              <a:t>Multi-Server</a:t>
            </a:r>
            <a:r>
              <a:rPr lang="en-US" dirty="0">
                <a:latin typeface="Avenir Next LT Pro (Body)"/>
              </a:rPr>
              <a:t>: Each server receives an equal amount of the data and executes the Map-Reduce algorithm as needed, based on the client’s query.</a:t>
            </a:r>
          </a:p>
          <a:p>
            <a:pPr marL="285750" indent="-285750">
              <a:buFont typeface="Arial" panose="020B0604020202020204" pitchFamily="34" charset="0"/>
              <a:buChar char="•"/>
            </a:pPr>
            <a:endParaRPr lang="en-US" dirty="0">
              <a:latin typeface="Avenir Next LT Pro (Body)"/>
            </a:endParaRPr>
          </a:p>
          <a:p>
            <a:pPr marL="285750" indent="-285750">
              <a:buFont typeface="Arial" panose="020B0604020202020204" pitchFamily="34" charset="0"/>
              <a:buChar char="•"/>
            </a:pPr>
            <a:r>
              <a:rPr lang="en-US" b="1" dirty="0">
                <a:latin typeface="Avenir Next LT Pro (Body)"/>
              </a:rPr>
              <a:t>Multi-Client</a:t>
            </a:r>
            <a:r>
              <a:rPr lang="en-US" dirty="0">
                <a:latin typeface="Avenir Next LT Pro (Body)"/>
              </a:rPr>
              <a:t>: Each client can submit queries to the master and receive targeted responses, displayed in the client’s GUI as graph.</a:t>
            </a:r>
          </a:p>
        </p:txBody>
      </p:sp>
    </p:spTree>
    <p:extLst>
      <p:ext uri="{BB962C8B-B14F-4D97-AF65-F5344CB8AC3E}">
        <p14:creationId xmlns:p14="http://schemas.microsoft.com/office/powerpoint/2010/main" val="126576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77B65-E54A-2CA0-C45D-09496B3D1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CE1FB-3C52-6503-20FF-4177F8AB289D}"/>
              </a:ext>
            </a:extLst>
          </p:cNvPr>
          <p:cNvSpPr>
            <a:spLocks noGrp="1"/>
          </p:cNvSpPr>
          <p:nvPr>
            <p:ph type="title"/>
          </p:nvPr>
        </p:nvSpPr>
        <p:spPr/>
        <p:txBody>
          <a:bodyPr/>
          <a:lstStyle/>
          <a:p>
            <a:r>
              <a:rPr lang="en-US" sz="4000" dirty="0">
                <a:latin typeface="Felix Titling" panose="020F0502020204030204" pitchFamily="34" charset="0"/>
                <a:cs typeface="Felix Titling" panose="020F0502020204030204" pitchFamily="34" charset="0"/>
              </a:rPr>
              <a:t>statistics</a:t>
            </a:r>
            <a:endParaRPr lang="en-US" dirty="0"/>
          </a:p>
        </p:txBody>
      </p:sp>
      <p:sp>
        <p:nvSpPr>
          <p:cNvPr id="6" name="Slide Number Placeholder 5">
            <a:extLst>
              <a:ext uri="{FF2B5EF4-FFF2-40B4-BE49-F238E27FC236}">
                <a16:creationId xmlns:a16="http://schemas.microsoft.com/office/drawing/2014/main" id="{290420E4-EB12-0A62-2050-B183E911A2CE}"/>
              </a:ext>
            </a:extLst>
          </p:cNvPr>
          <p:cNvSpPr>
            <a:spLocks noGrp="1"/>
          </p:cNvSpPr>
          <p:nvPr>
            <p:ph type="sldNum" sz="quarter" idx="12"/>
          </p:nvPr>
        </p:nvSpPr>
        <p:spPr/>
        <p:txBody>
          <a:bodyPr/>
          <a:lstStyle/>
          <a:p>
            <a:fld id="{84D792B7-0397-C047-AE12-1A03F7E3DC83}" type="slidenum">
              <a:rPr lang="en-US" smtClean="0"/>
              <a:t>7</a:t>
            </a:fld>
            <a:endParaRPr lang="en-US" dirty="0"/>
          </a:p>
        </p:txBody>
      </p:sp>
      <p:sp>
        <p:nvSpPr>
          <p:cNvPr id="5" name="Footer Placeholder 4">
            <a:extLst>
              <a:ext uri="{FF2B5EF4-FFF2-40B4-BE49-F238E27FC236}">
                <a16:creationId xmlns:a16="http://schemas.microsoft.com/office/drawing/2014/main" id="{759BFFD8-BCAA-377C-4F26-715BBAC1EE09}"/>
              </a:ext>
            </a:extLst>
          </p:cNvPr>
          <p:cNvSpPr>
            <a:spLocks noGrp="1"/>
          </p:cNvSpPr>
          <p:nvPr>
            <p:ph type="ftr" sz="quarter" idx="11"/>
          </p:nvPr>
        </p:nvSpPr>
        <p:spPr/>
        <p:txBody>
          <a:bodyPr/>
          <a:lstStyle/>
          <a:p>
            <a:r>
              <a:rPr lang="en-US" dirty="0"/>
              <a:t>Map-Reduce</a:t>
            </a:r>
          </a:p>
        </p:txBody>
      </p:sp>
      <p:sp>
        <p:nvSpPr>
          <p:cNvPr id="3" name="Date Placeholder 2">
            <a:extLst>
              <a:ext uri="{FF2B5EF4-FFF2-40B4-BE49-F238E27FC236}">
                <a16:creationId xmlns:a16="http://schemas.microsoft.com/office/drawing/2014/main" id="{E83E51AF-521C-80F4-812C-1E7DCFD32EBD}"/>
              </a:ext>
            </a:extLst>
          </p:cNvPr>
          <p:cNvSpPr>
            <a:spLocks noGrp="1"/>
          </p:cNvSpPr>
          <p:nvPr>
            <p:ph type="dt" sz="half" idx="10"/>
          </p:nvPr>
        </p:nvSpPr>
        <p:spPr/>
        <p:txBody>
          <a:bodyPr/>
          <a:lstStyle/>
          <a:p>
            <a:r>
              <a:rPr lang="en-US" dirty="0"/>
              <a:t>2024</a:t>
            </a:r>
          </a:p>
        </p:txBody>
      </p:sp>
      <p:sp>
        <p:nvSpPr>
          <p:cNvPr id="9" name="Content Placeholder 3">
            <a:extLst>
              <a:ext uri="{FF2B5EF4-FFF2-40B4-BE49-F238E27FC236}">
                <a16:creationId xmlns:a16="http://schemas.microsoft.com/office/drawing/2014/main" id="{2B6FBD8D-76C2-7AAA-12DF-B8A4EA2B2432}"/>
              </a:ext>
            </a:extLst>
          </p:cNvPr>
          <p:cNvSpPr txBox="1">
            <a:spLocks/>
          </p:cNvSpPr>
          <p:nvPr/>
        </p:nvSpPr>
        <p:spPr>
          <a:xfrm>
            <a:off x="1791536" y="1879879"/>
            <a:ext cx="8147697" cy="4194048"/>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454442"/>
                </a:solidFill>
                <a:latin typeface="Avenir Next LT Pro (Body)"/>
              </a:rPr>
              <a:t>First Table</a:t>
            </a:r>
            <a:r>
              <a:rPr lang="en-US" dirty="0">
                <a:solidFill>
                  <a:srgbClr val="454442"/>
                </a:solidFill>
                <a:latin typeface="Avenir Next LT Pro (Body)"/>
              </a:rPr>
              <a:t>: Assess and compare the processing speed between actor-based and title-based search queries.</a:t>
            </a:r>
          </a:p>
          <a:p>
            <a:pPr marL="742950" lvl="1" indent="-285750">
              <a:buFont typeface="Arial" panose="020B0604020202020204" pitchFamily="34" charset="0"/>
              <a:buChar char="•"/>
            </a:pPr>
            <a:r>
              <a:rPr lang="en-US" b="0" dirty="0">
                <a:solidFill>
                  <a:srgbClr val="454442"/>
                </a:solidFill>
                <a:latin typeface="Avenir Next LT Pro (Body)"/>
              </a:rPr>
              <a:t>Speed results for Actor Search vs. Title Search.</a:t>
            </a:r>
          </a:p>
          <a:p>
            <a:pPr marL="742950" lvl="1" indent="-285750">
              <a:buFont typeface="Arial" panose="020B0604020202020204" pitchFamily="34" charset="0"/>
              <a:buChar char="•"/>
            </a:pPr>
            <a:r>
              <a:rPr lang="en-US" b="0" dirty="0">
                <a:solidFill>
                  <a:srgbClr val="454442"/>
                </a:solidFill>
                <a:latin typeface="Avenir Next LT Pro (Body)"/>
              </a:rPr>
              <a:t>Performance comparison using 2 servers versus 5 servers to evaluate scalability and efficiency.</a:t>
            </a:r>
          </a:p>
          <a:p>
            <a:endParaRPr lang="en-US" dirty="0">
              <a:solidFill>
                <a:srgbClr val="454442"/>
              </a:solidFill>
              <a:latin typeface="Avenir Next LT Pro (Body)"/>
            </a:endParaRPr>
          </a:p>
          <a:p>
            <a:pPr marL="285750" indent="-285750">
              <a:buFont typeface="Arial" panose="020B0604020202020204" pitchFamily="34" charset="0"/>
              <a:buChar char="•"/>
            </a:pPr>
            <a:r>
              <a:rPr lang="en-US" b="1" dirty="0">
                <a:solidFill>
                  <a:srgbClr val="454442"/>
                </a:solidFill>
                <a:latin typeface="Avenir Next LT Pro (Body)"/>
              </a:rPr>
              <a:t>Second Table </a:t>
            </a:r>
            <a:r>
              <a:rPr lang="en-US" dirty="0">
                <a:solidFill>
                  <a:srgbClr val="454442"/>
                </a:solidFill>
                <a:latin typeface="Avenir Next LT Pro (Body)"/>
              </a:rPr>
              <a:t>: Measure the performance of the system across multiple criteria (20 different runs).</a:t>
            </a:r>
          </a:p>
          <a:p>
            <a:pPr marL="742950" lvl="1" indent="-285750">
              <a:buFont typeface="Arial" panose="020B0604020202020204" pitchFamily="34" charset="0"/>
              <a:buChar char="•"/>
            </a:pPr>
            <a:r>
              <a:rPr lang="en-US" b="0" dirty="0"/>
              <a:t>Metrics for Each PC - Running time per query, Average running time, Standard deviation of running time</a:t>
            </a:r>
          </a:p>
          <a:p>
            <a:pPr marL="742950" lvl="1" indent="-285750">
              <a:buFont typeface="Arial" panose="020B0604020202020204" pitchFamily="34" charset="0"/>
              <a:buChar char="•"/>
            </a:pPr>
            <a:r>
              <a:rPr lang="en-US" b="0" dirty="0"/>
              <a:t>System-Wide Metrics - Average and standard deviation across all PCs to evaluate consistency and performance variation.</a:t>
            </a:r>
          </a:p>
          <a:p>
            <a:pPr marL="742950" lvl="1" indent="-285750">
              <a:buFont typeface="Arial" panose="020B0604020202020204" pitchFamily="34" charset="0"/>
              <a:buChar char="•"/>
            </a:pPr>
            <a:endParaRPr lang="en-US" dirty="0">
              <a:solidFill>
                <a:srgbClr val="454442"/>
              </a:solidFill>
              <a:latin typeface="Avenir Next LT Pro (Body)"/>
            </a:endParaRPr>
          </a:p>
        </p:txBody>
      </p:sp>
    </p:spTree>
    <p:extLst>
      <p:ext uri="{BB962C8B-B14F-4D97-AF65-F5344CB8AC3E}">
        <p14:creationId xmlns:p14="http://schemas.microsoft.com/office/powerpoint/2010/main" val="47770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7D192-47DA-5E63-B0FE-978C12D9A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351EB-B182-F733-A61E-A2B61E5B85E8}"/>
              </a:ext>
            </a:extLst>
          </p:cNvPr>
          <p:cNvSpPr>
            <a:spLocks noGrp="1"/>
          </p:cNvSpPr>
          <p:nvPr>
            <p:ph type="title"/>
          </p:nvPr>
        </p:nvSpPr>
        <p:spPr/>
        <p:txBody>
          <a:bodyPr/>
          <a:lstStyle/>
          <a:p>
            <a:r>
              <a:rPr lang="en-US" sz="4000" dirty="0">
                <a:latin typeface="Felix Titling" panose="020F0502020204030204" pitchFamily="34" charset="0"/>
                <a:cs typeface="Felix Titling" panose="020F0502020204030204" pitchFamily="34" charset="0"/>
              </a:rPr>
              <a:t>statistics</a:t>
            </a:r>
            <a:endParaRPr lang="en-US" dirty="0"/>
          </a:p>
        </p:txBody>
      </p:sp>
      <p:graphicFrame>
        <p:nvGraphicFramePr>
          <p:cNvPr id="4" name="Table 4">
            <a:extLst>
              <a:ext uri="{FF2B5EF4-FFF2-40B4-BE49-F238E27FC236}">
                <a16:creationId xmlns:a16="http://schemas.microsoft.com/office/drawing/2014/main" id="{4F594A35-6BDD-CE63-D98F-ABEEF46E7830}"/>
              </a:ext>
            </a:extLst>
          </p:cNvPr>
          <p:cNvGraphicFramePr>
            <a:graphicFrameLocks noGrp="1"/>
          </p:cNvGraphicFramePr>
          <p:nvPr>
            <p:ph idx="1"/>
            <p:extLst>
              <p:ext uri="{D42A27DB-BD31-4B8C-83A1-F6EECF244321}">
                <p14:modId xmlns:p14="http://schemas.microsoft.com/office/powerpoint/2010/main" val="3502218957"/>
              </p:ext>
            </p:extLst>
          </p:nvPr>
        </p:nvGraphicFramePr>
        <p:xfrm>
          <a:off x="1160988" y="1898396"/>
          <a:ext cx="9867389" cy="2329281"/>
        </p:xfrm>
        <a:graphic>
          <a:graphicData uri="http://schemas.openxmlformats.org/drawingml/2006/table">
            <a:tbl>
              <a:tblPr firstRow="1" bandRow="1">
                <a:tableStyleId>{5C22544A-7EE6-4342-B048-85BDC9FD1C3A}</a:tableStyleId>
              </a:tblPr>
              <a:tblGrid>
                <a:gridCol w="2028808">
                  <a:extLst>
                    <a:ext uri="{9D8B030D-6E8A-4147-A177-3AD203B41FA5}">
                      <a16:colId xmlns:a16="http://schemas.microsoft.com/office/drawing/2014/main" val="1689330750"/>
                    </a:ext>
                  </a:extLst>
                </a:gridCol>
                <a:gridCol w="4230143">
                  <a:extLst>
                    <a:ext uri="{9D8B030D-6E8A-4147-A177-3AD203B41FA5}">
                      <a16:colId xmlns:a16="http://schemas.microsoft.com/office/drawing/2014/main" val="2660631934"/>
                    </a:ext>
                  </a:extLst>
                </a:gridCol>
                <a:gridCol w="3608438">
                  <a:extLst>
                    <a:ext uri="{9D8B030D-6E8A-4147-A177-3AD203B41FA5}">
                      <a16:colId xmlns:a16="http://schemas.microsoft.com/office/drawing/2014/main" val="3909717689"/>
                    </a:ext>
                  </a:extLst>
                </a:gridCol>
              </a:tblGrid>
              <a:tr h="753876">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Actor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Title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86845">
                <a:tc>
                  <a:txBody>
                    <a:bodyPr/>
                    <a:lstStyle/>
                    <a:p>
                      <a:pPr algn="ctr"/>
                      <a:r>
                        <a:rPr lang="en-US" b="0" i="0" dirty="0">
                          <a:solidFill>
                            <a:schemeClr val="accent1"/>
                          </a:solidFill>
                          <a:latin typeface="Avenir Next LT Pro" panose="020B0504020202020204" pitchFamily="34" charset="77"/>
                        </a:rPr>
                        <a:t>3-PCS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System: 2.571 Seconds</a:t>
                      </a:r>
                      <a:br>
                        <a:rPr lang="en-US" dirty="0">
                          <a:solidFill>
                            <a:schemeClr val="accent2">
                              <a:lumMod val="50000"/>
                            </a:schemeClr>
                          </a:solidFill>
                          <a:latin typeface="Avenir Next LT Pro" panose="020B0504020202020204" pitchFamily="34" charset="77"/>
                        </a:rPr>
                      </a:br>
                      <a:r>
                        <a:rPr lang="en-US" dirty="0">
                          <a:solidFill>
                            <a:schemeClr val="accent2">
                              <a:lumMod val="50000"/>
                            </a:schemeClr>
                          </a:solidFill>
                          <a:latin typeface="Avenir Next LT Pro" panose="020B0504020202020204" pitchFamily="34" charset="77"/>
                        </a:rPr>
                        <a:t>Each PC (Average): 2.1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System:6.391 Seconds</a:t>
                      </a:r>
                      <a:br>
                        <a:rPr lang="en-US" dirty="0">
                          <a:solidFill>
                            <a:schemeClr val="accent2">
                              <a:lumMod val="50000"/>
                            </a:schemeClr>
                          </a:solidFill>
                          <a:latin typeface="Avenir Next LT Pro" panose="020B0504020202020204" pitchFamily="34" charset="77"/>
                        </a:rPr>
                      </a:br>
                      <a:r>
                        <a:rPr lang="en-US" dirty="0">
                          <a:solidFill>
                            <a:schemeClr val="accent2">
                              <a:lumMod val="50000"/>
                            </a:schemeClr>
                          </a:solidFill>
                          <a:latin typeface="Avenir Next LT Pro" panose="020B0504020202020204" pitchFamily="34" charset="77"/>
                        </a:rPr>
                        <a:t>Each PC (Average): 6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788560">
                <a:tc>
                  <a:txBody>
                    <a:bodyPr/>
                    <a:lstStyle/>
                    <a:p>
                      <a:pPr algn="ctr"/>
                      <a:r>
                        <a:rPr lang="en-US" b="0" i="0" dirty="0">
                          <a:solidFill>
                            <a:schemeClr val="accent1"/>
                          </a:solidFill>
                          <a:latin typeface="Avenir Next LT Pro" panose="020B0504020202020204" pitchFamily="34" charset="77"/>
                        </a:rPr>
                        <a:t>5-PCS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a:solidFill>
                            <a:schemeClr val="accent2">
                              <a:lumMod val="50000"/>
                            </a:schemeClr>
                          </a:solidFill>
                          <a:latin typeface="Avenir Next LT Pro" panose="020B0504020202020204" pitchFamily="34" charset="77"/>
                        </a:rPr>
                        <a:t>System: 1.862 Seconds</a:t>
                      </a:r>
                      <a:br>
                        <a:rPr lang="en-US" dirty="0">
                          <a:solidFill>
                            <a:schemeClr val="accent2">
                              <a:lumMod val="50000"/>
                            </a:schemeClr>
                          </a:solidFill>
                          <a:latin typeface="Avenir Next LT Pro" panose="020B0504020202020204" pitchFamily="34" charset="77"/>
                        </a:rPr>
                      </a:br>
                      <a:r>
                        <a:rPr lang="en-US" dirty="0">
                          <a:solidFill>
                            <a:schemeClr val="accent2">
                              <a:lumMod val="50000"/>
                            </a:schemeClr>
                          </a:solidFill>
                          <a:latin typeface="Avenir Next LT Pro" panose="020B0504020202020204" pitchFamily="34" charset="77"/>
                        </a:rPr>
                        <a:t>Each PC (Average): 1.4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dirty="0">
                          <a:solidFill>
                            <a:schemeClr val="accent2">
                              <a:lumMod val="50000"/>
                            </a:schemeClr>
                          </a:solidFill>
                          <a:latin typeface="Avenir Next LT Pro" panose="020B0504020202020204" pitchFamily="34" charset="77"/>
                        </a:rPr>
                        <a:t>System:3.988 Seconds</a:t>
                      </a:r>
                      <a:br>
                        <a:rPr lang="en-US" dirty="0">
                          <a:solidFill>
                            <a:schemeClr val="accent2">
                              <a:lumMod val="50000"/>
                            </a:schemeClr>
                          </a:solidFill>
                          <a:latin typeface="Avenir Next LT Pro" panose="020B0504020202020204" pitchFamily="34" charset="77"/>
                        </a:rPr>
                      </a:br>
                      <a:r>
                        <a:rPr lang="en-US" dirty="0">
                          <a:solidFill>
                            <a:schemeClr val="accent2">
                              <a:lumMod val="50000"/>
                            </a:schemeClr>
                          </a:solidFill>
                          <a:latin typeface="Avenir Next LT Pro" panose="020B0504020202020204" pitchFamily="34" charset="77"/>
                        </a:rPr>
                        <a:t>Each PC (Average): 3.5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bl>
          </a:graphicData>
        </a:graphic>
      </p:graphicFrame>
      <p:sp>
        <p:nvSpPr>
          <p:cNvPr id="6" name="Slide Number Placeholder 5">
            <a:extLst>
              <a:ext uri="{FF2B5EF4-FFF2-40B4-BE49-F238E27FC236}">
                <a16:creationId xmlns:a16="http://schemas.microsoft.com/office/drawing/2014/main" id="{DC20231F-61F8-B964-99A6-31D9630AAA12}"/>
              </a:ext>
            </a:extLst>
          </p:cNvPr>
          <p:cNvSpPr>
            <a:spLocks noGrp="1"/>
          </p:cNvSpPr>
          <p:nvPr>
            <p:ph type="sldNum" sz="quarter" idx="12"/>
          </p:nvPr>
        </p:nvSpPr>
        <p:spPr/>
        <p:txBody>
          <a:bodyPr/>
          <a:lstStyle/>
          <a:p>
            <a:fld id="{84D792B7-0397-C047-AE12-1A03F7E3DC83}" type="slidenum">
              <a:rPr lang="en-US" smtClean="0"/>
              <a:t>8</a:t>
            </a:fld>
            <a:endParaRPr lang="en-US" dirty="0"/>
          </a:p>
        </p:txBody>
      </p:sp>
      <p:sp>
        <p:nvSpPr>
          <p:cNvPr id="5" name="Footer Placeholder 4">
            <a:extLst>
              <a:ext uri="{FF2B5EF4-FFF2-40B4-BE49-F238E27FC236}">
                <a16:creationId xmlns:a16="http://schemas.microsoft.com/office/drawing/2014/main" id="{63805A29-E679-0EE0-BD99-666BE4E2558F}"/>
              </a:ext>
            </a:extLst>
          </p:cNvPr>
          <p:cNvSpPr>
            <a:spLocks noGrp="1"/>
          </p:cNvSpPr>
          <p:nvPr>
            <p:ph type="ftr" sz="quarter" idx="11"/>
          </p:nvPr>
        </p:nvSpPr>
        <p:spPr/>
        <p:txBody>
          <a:bodyPr/>
          <a:lstStyle/>
          <a:p>
            <a:r>
              <a:rPr lang="en-US" dirty="0"/>
              <a:t>Map-Reduce</a:t>
            </a:r>
          </a:p>
        </p:txBody>
      </p:sp>
      <p:sp>
        <p:nvSpPr>
          <p:cNvPr id="3" name="Date Placeholder 2">
            <a:extLst>
              <a:ext uri="{FF2B5EF4-FFF2-40B4-BE49-F238E27FC236}">
                <a16:creationId xmlns:a16="http://schemas.microsoft.com/office/drawing/2014/main" id="{FD961675-EDFB-283D-7A9C-EFB95BE2A402}"/>
              </a:ext>
            </a:extLst>
          </p:cNvPr>
          <p:cNvSpPr>
            <a:spLocks noGrp="1"/>
          </p:cNvSpPr>
          <p:nvPr>
            <p:ph type="dt" sz="half" idx="10"/>
          </p:nvPr>
        </p:nvSpPr>
        <p:spPr/>
        <p:txBody>
          <a:bodyPr/>
          <a:lstStyle/>
          <a:p>
            <a:r>
              <a:rPr lang="en-US" dirty="0"/>
              <a:t>2024</a:t>
            </a:r>
          </a:p>
        </p:txBody>
      </p:sp>
      <p:sp>
        <p:nvSpPr>
          <p:cNvPr id="7" name="Content Placeholder 3">
            <a:extLst>
              <a:ext uri="{FF2B5EF4-FFF2-40B4-BE49-F238E27FC236}">
                <a16:creationId xmlns:a16="http://schemas.microsoft.com/office/drawing/2014/main" id="{7BC29DAA-98E2-FC44-E995-D34ABE18BD62}"/>
              </a:ext>
            </a:extLst>
          </p:cNvPr>
          <p:cNvSpPr txBox="1">
            <a:spLocks/>
          </p:cNvSpPr>
          <p:nvPr/>
        </p:nvSpPr>
        <p:spPr>
          <a:xfrm>
            <a:off x="2020835" y="4782244"/>
            <a:ext cx="8147697" cy="861122"/>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solidFill>
                  <a:srgbClr val="454442"/>
                </a:solidFill>
                <a:latin typeface="Avenir Next LT Pro (Body)"/>
              </a:rPr>
              <a:t>Based on 20 different inputs for Actor and for Title Methods</a:t>
            </a:r>
            <a:endParaRPr lang="en-US" dirty="0">
              <a:solidFill>
                <a:srgbClr val="454442"/>
              </a:solidFill>
              <a:latin typeface="Avenir Next LT Pro (Body)"/>
            </a:endParaRPr>
          </a:p>
        </p:txBody>
      </p:sp>
      <p:sp>
        <p:nvSpPr>
          <p:cNvPr id="8" name="Text Placeholder 3">
            <a:extLst>
              <a:ext uri="{FF2B5EF4-FFF2-40B4-BE49-F238E27FC236}">
                <a16:creationId xmlns:a16="http://schemas.microsoft.com/office/drawing/2014/main" id="{3576CF4E-ED47-B97B-239A-DDB4ACF86FDC}"/>
              </a:ext>
            </a:extLst>
          </p:cNvPr>
          <p:cNvSpPr txBox="1">
            <a:spLocks/>
          </p:cNvSpPr>
          <p:nvPr/>
        </p:nvSpPr>
        <p:spPr>
          <a:xfrm>
            <a:off x="4853300" y="1469590"/>
            <a:ext cx="2482763" cy="466344"/>
          </a:xfrm>
          <a:prstGeom prst="rect">
            <a:avLst/>
          </a:prstGeom>
        </p:spPr>
        <p:txBody>
          <a:bodyPr/>
          <a:lst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Felix Titling (Headings)"/>
              </a:rPr>
              <a:t>System metrics</a:t>
            </a:r>
          </a:p>
        </p:txBody>
      </p:sp>
    </p:spTree>
    <p:extLst>
      <p:ext uri="{BB962C8B-B14F-4D97-AF65-F5344CB8AC3E}">
        <p14:creationId xmlns:p14="http://schemas.microsoft.com/office/powerpoint/2010/main" val="4970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105DC-CCD6-A313-6A7E-8DCAD7A58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92FF3-7B67-BB99-63E5-E08A917FCD4E}"/>
              </a:ext>
            </a:extLst>
          </p:cNvPr>
          <p:cNvSpPr>
            <a:spLocks noGrp="1"/>
          </p:cNvSpPr>
          <p:nvPr>
            <p:ph type="title"/>
          </p:nvPr>
        </p:nvSpPr>
        <p:spPr/>
        <p:txBody>
          <a:bodyPr/>
          <a:lstStyle/>
          <a:p>
            <a:r>
              <a:rPr lang="en-US" sz="4000" dirty="0">
                <a:latin typeface="Felix Titling" panose="020F0502020204030204" pitchFamily="34" charset="0"/>
                <a:cs typeface="Felix Titling" panose="020F0502020204030204" pitchFamily="34" charset="0"/>
              </a:rPr>
              <a:t>statistics</a:t>
            </a:r>
            <a:endParaRPr lang="en-US" dirty="0"/>
          </a:p>
        </p:txBody>
      </p:sp>
      <p:graphicFrame>
        <p:nvGraphicFramePr>
          <p:cNvPr id="4" name="Table 4">
            <a:extLst>
              <a:ext uri="{FF2B5EF4-FFF2-40B4-BE49-F238E27FC236}">
                <a16:creationId xmlns:a16="http://schemas.microsoft.com/office/drawing/2014/main" id="{8FEC7156-D1EA-A6B5-F06E-E612F4488543}"/>
              </a:ext>
            </a:extLst>
          </p:cNvPr>
          <p:cNvGraphicFramePr>
            <a:graphicFrameLocks noGrp="1"/>
          </p:cNvGraphicFramePr>
          <p:nvPr>
            <p:ph idx="1"/>
            <p:extLst>
              <p:ext uri="{D42A27DB-BD31-4B8C-83A1-F6EECF244321}">
                <p14:modId xmlns:p14="http://schemas.microsoft.com/office/powerpoint/2010/main" val="2617389664"/>
              </p:ext>
            </p:extLst>
          </p:nvPr>
        </p:nvGraphicFramePr>
        <p:xfrm>
          <a:off x="616640" y="1562603"/>
          <a:ext cx="5361373" cy="3392854"/>
        </p:xfrm>
        <a:graphic>
          <a:graphicData uri="http://schemas.openxmlformats.org/drawingml/2006/table">
            <a:tbl>
              <a:tblPr firstRow="1" bandRow="1">
                <a:tableStyleId>{5C22544A-7EE6-4342-B048-85BDC9FD1C3A}</a:tableStyleId>
              </a:tblPr>
              <a:tblGrid>
                <a:gridCol w="1929915">
                  <a:extLst>
                    <a:ext uri="{9D8B030D-6E8A-4147-A177-3AD203B41FA5}">
                      <a16:colId xmlns:a16="http://schemas.microsoft.com/office/drawing/2014/main" val="1689330750"/>
                    </a:ext>
                  </a:extLst>
                </a:gridCol>
                <a:gridCol w="1720645">
                  <a:extLst>
                    <a:ext uri="{9D8B030D-6E8A-4147-A177-3AD203B41FA5}">
                      <a16:colId xmlns:a16="http://schemas.microsoft.com/office/drawing/2014/main" val="2660631934"/>
                    </a:ext>
                  </a:extLst>
                </a:gridCol>
                <a:gridCol w="1710813">
                  <a:extLst>
                    <a:ext uri="{9D8B030D-6E8A-4147-A177-3AD203B41FA5}">
                      <a16:colId xmlns:a16="http://schemas.microsoft.com/office/drawing/2014/main" val="3909717689"/>
                    </a:ext>
                  </a:extLst>
                </a:gridCol>
              </a:tblGrid>
              <a:tr h="545792">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Actor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949436">
                <a:tc>
                  <a:txBody>
                    <a:bodyPr/>
                    <a:lstStyle/>
                    <a:p>
                      <a:pPr algn="ctr"/>
                      <a:r>
                        <a:rPr lang="en-US" b="0" i="0" dirty="0">
                          <a:solidFill>
                            <a:schemeClr val="accent1"/>
                          </a:solidFill>
                          <a:latin typeface="Avenir Next LT Pro" panose="020B0504020202020204" pitchFamily="34" charset="77"/>
                        </a:rPr>
                        <a:t>Organize Data</a:t>
                      </a:r>
                      <a:br>
                        <a:rPr lang="en-US" b="0" i="0" dirty="0">
                          <a:solidFill>
                            <a:schemeClr val="accent1"/>
                          </a:solidFill>
                          <a:latin typeface="Avenir Next LT Pro" panose="020B0504020202020204" pitchFamily="34" charset="77"/>
                        </a:rPr>
                      </a:br>
                      <a:r>
                        <a:rPr lang="en-US" b="0" i="0" dirty="0">
                          <a:solidFill>
                            <a:schemeClr val="accent1"/>
                          </a:solidFill>
                          <a:latin typeface="Avenir Next LT Pro" panose="020B0504020202020204" pitchFamily="34" charset="77"/>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1.696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3226">
                <a:tc>
                  <a:txBody>
                    <a:bodyPr/>
                    <a:lstStyle/>
                    <a:p>
                      <a:pPr algn="ctr"/>
                      <a:r>
                        <a:rPr lang="en-US" b="0" i="0" dirty="0">
                          <a:solidFill>
                            <a:schemeClr val="accent1"/>
                          </a:solidFill>
                          <a:latin typeface="Avenir Next LT Pro" panose="020B0504020202020204" pitchFamily="34" charset="77"/>
                        </a:rPr>
                        <a:t>MapReduce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a:solidFill>
                            <a:schemeClr val="accent2">
                              <a:lumMod val="50000"/>
                            </a:schemeClr>
                          </a:solidFill>
                          <a:latin typeface="Avenir Next LT Pro" panose="020B0504020202020204" pitchFamily="34" charset="77"/>
                        </a:rPr>
                        <a:t>1.267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3.668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894735">
                <a:tc>
                  <a:txBody>
                    <a:bodyPr/>
                    <a:lstStyle/>
                    <a:p>
                      <a:pPr marL="0" algn="ctr" defTabSz="914400" rtl="0" eaLnBrk="1" latinLnBrk="0" hangingPunct="1"/>
                      <a:r>
                        <a:rPr lang="en-US" sz="1800" b="0" i="0" kern="1200" dirty="0">
                          <a:solidFill>
                            <a:schemeClr val="accent1"/>
                          </a:solidFill>
                          <a:latin typeface="Avenir Next LT Pro" panose="020B0504020202020204" pitchFamily="34" charset="77"/>
                          <a:ea typeface="+mn-ea"/>
                          <a:cs typeface="+mn-cs"/>
                        </a:rPr>
                        <a:t>Standard deviation </a:t>
                      </a:r>
                    </a:p>
                    <a:p>
                      <a:pPr marL="0" algn="ctr" defTabSz="914400" rtl="0" eaLnBrk="1" latinLnBrk="0" hangingPunct="1"/>
                      <a:r>
                        <a:rPr lang="en-US" sz="1800" b="0" i="0" kern="1200" dirty="0">
                          <a:solidFill>
                            <a:schemeClr val="accent1"/>
                          </a:solidFill>
                          <a:latin typeface="Avenir Next LT Pro" panose="020B0504020202020204" pitchFamily="34" charset="77"/>
                          <a:ea typeface="+mn-ea"/>
                          <a:cs typeface="+mn-cs"/>
                        </a:rPr>
                        <a:t>(MapReduce)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914400" rtl="0" eaLnBrk="1" latinLnBrk="0" hangingPunct="1"/>
                      <a:r>
                        <a:rPr lang="el-GR" sz="1800" b="0" i="0" kern="1200" dirty="0">
                          <a:solidFill>
                            <a:schemeClr val="dk1"/>
                          </a:solidFill>
                          <a:effectLst/>
                          <a:latin typeface="+mn-lt"/>
                          <a:ea typeface="+mn-ea"/>
                          <a:cs typeface="+mn-cs"/>
                        </a:rPr>
                        <a:t>σ:</a:t>
                      </a:r>
                      <a:r>
                        <a:rPr lang="en-US" sz="1800" b="0" i="0" kern="1200" dirty="0">
                          <a:solidFill>
                            <a:schemeClr val="dk1"/>
                          </a:solidFill>
                          <a:effectLst/>
                          <a:latin typeface="+mn-lt"/>
                          <a:ea typeface="+mn-ea"/>
                          <a:cs typeface="+mn-cs"/>
                        </a:rPr>
                        <a:t> </a:t>
                      </a:r>
                      <a:r>
                        <a:rPr lang="en-IL" sz="1800" kern="1200" dirty="0">
                          <a:solidFill>
                            <a:schemeClr val="accent2">
                              <a:lumMod val="50000"/>
                            </a:schemeClr>
                          </a:solidFill>
                          <a:latin typeface="Avenir Next LT Pro" panose="020B0504020202020204" pitchFamily="34" charset="77"/>
                          <a:ea typeface="+mn-ea"/>
                          <a:cs typeface="+mn-cs"/>
                        </a:rPr>
                        <a:t>0.14709</a:t>
                      </a:r>
                      <a:endParaRPr lang="en-US" sz="1800" kern="1200" dirty="0">
                        <a:solidFill>
                          <a:schemeClr val="accent2">
                            <a:lumMod val="50000"/>
                          </a:schemeClr>
                        </a:solidFill>
                        <a:latin typeface="Avenir Next LT Pro" panose="020B0504020202020204" pitchFamily="34"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0D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b="0" i="0" kern="1200" dirty="0">
                          <a:solidFill>
                            <a:schemeClr val="dk1"/>
                          </a:solidFill>
                          <a:effectLst/>
                          <a:latin typeface="+mn-lt"/>
                          <a:ea typeface="+mn-ea"/>
                          <a:cs typeface="+mn-cs"/>
                        </a:rPr>
                        <a:t>σ:</a:t>
                      </a:r>
                      <a:r>
                        <a:rPr lang="en-US" sz="1800" b="0" i="0" kern="1200" dirty="0">
                          <a:solidFill>
                            <a:schemeClr val="dk1"/>
                          </a:solidFill>
                          <a:effectLst/>
                          <a:latin typeface="+mn-lt"/>
                          <a:ea typeface="+mn-ea"/>
                          <a:cs typeface="+mn-cs"/>
                        </a:rPr>
                        <a:t> </a:t>
                      </a:r>
                      <a:r>
                        <a:rPr lang="en-IL" sz="1800" kern="1200" dirty="0">
                          <a:solidFill>
                            <a:schemeClr val="accent2">
                              <a:lumMod val="50000"/>
                            </a:schemeClr>
                          </a:solidFill>
                          <a:latin typeface="Avenir Next LT Pro" panose="020B0504020202020204" pitchFamily="34" charset="77"/>
                          <a:ea typeface="+mn-ea"/>
                          <a:cs typeface="+mn-cs"/>
                        </a:rPr>
                        <a:t>0.2318</a:t>
                      </a:r>
                      <a:endParaRPr lang="en-US" sz="1800" kern="1200" dirty="0">
                        <a:solidFill>
                          <a:schemeClr val="accent2">
                            <a:lumMod val="50000"/>
                          </a:schemeClr>
                        </a:solidFill>
                        <a:latin typeface="Avenir Next LT Pro" panose="020B0504020202020204" pitchFamily="34"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0D8"/>
                    </a:solidFill>
                  </a:tcPr>
                </a:tc>
                <a:extLst>
                  <a:ext uri="{0D108BD9-81ED-4DB2-BD59-A6C34878D82A}">
                    <a16:rowId xmlns:a16="http://schemas.microsoft.com/office/drawing/2014/main" val="4200122313"/>
                  </a:ext>
                </a:extLst>
              </a:tr>
            </a:tbl>
          </a:graphicData>
        </a:graphic>
      </p:graphicFrame>
      <p:sp>
        <p:nvSpPr>
          <p:cNvPr id="6" name="Slide Number Placeholder 5">
            <a:extLst>
              <a:ext uri="{FF2B5EF4-FFF2-40B4-BE49-F238E27FC236}">
                <a16:creationId xmlns:a16="http://schemas.microsoft.com/office/drawing/2014/main" id="{0B9CB477-CD52-44B6-7D70-A72D8ABE4123}"/>
              </a:ext>
            </a:extLst>
          </p:cNvPr>
          <p:cNvSpPr>
            <a:spLocks noGrp="1"/>
          </p:cNvSpPr>
          <p:nvPr>
            <p:ph type="sldNum" sz="quarter" idx="12"/>
          </p:nvPr>
        </p:nvSpPr>
        <p:spPr/>
        <p:txBody>
          <a:bodyPr/>
          <a:lstStyle/>
          <a:p>
            <a:fld id="{84D792B7-0397-C047-AE12-1A03F7E3DC83}" type="slidenum">
              <a:rPr lang="en-US" smtClean="0"/>
              <a:t>9</a:t>
            </a:fld>
            <a:endParaRPr lang="en-US" dirty="0"/>
          </a:p>
        </p:txBody>
      </p:sp>
      <p:sp>
        <p:nvSpPr>
          <p:cNvPr id="5" name="Footer Placeholder 4">
            <a:extLst>
              <a:ext uri="{FF2B5EF4-FFF2-40B4-BE49-F238E27FC236}">
                <a16:creationId xmlns:a16="http://schemas.microsoft.com/office/drawing/2014/main" id="{2BAA1180-C465-41E9-66C2-50E8AAA8D2C7}"/>
              </a:ext>
            </a:extLst>
          </p:cNvPr>
          <p:cNvSpPr>
            <a:spLocks noGrp="1"/>
          </p:cNvSpPr>
          <p:nvPr>
            <p:ph type="ftr" sz="quarter" idx="11"/>
          </p:nvPr>
        </p:nvSpPr>
        <p:spPr/>
        <p:txBody>
          <a:bodyPr/>
          <a:lstStyle/>
          <a:p>
            <a:r>
              <a:rPr lang="en-US" dirty="0"/>
              <a:t>Map-Reduce</a:t>
            </a:r>
          </a:p>
        </p:txBody>
      </p:sp>
      <p:sp>
        <p:nvSpPr>
          <p:cNvPr id="3" name="Date Placeholder 2">
            <a:extLst>
              <a:ext uri="{FF2B5EF4-FFF2-40B4-BE49-F238E27FC236}">
                <a16:creationId xmlns:a16="http://schemas.microsoft.com/office/drawing/2014/main" id="{734E769D-ED61-854E-A7B0-05378B412851}"/>
              </a:ext>
            </a:extLst>
          </p:cNvPr>
          <p:cNvSpPr>
            <a:spLocks noGrp="1"/>
          </p:cNvSpPr>
          <p:nvPr>
            <p:ph type="dt" sz="half" idx="10"/>
          </p:nvPr>
        </p:nvSpPr>
        <p:spPr/>
        <p:txBody>
          <a:bodyPr/>
          <a:lstStyle/>
          <a:p>
            <a:r>
              <a:rPr lang="en-US" dirty="0"/>
              <a:t>2024</a:t>
            </a:r>
          </a:p>
        </p:txBody>
      </p:sp>
      <p:sp>
        <p:nvSpPr>
          <p:cNvPr id="10" name="Text Placeholder 3">
            <a:extLst>
              <a:ext uri="{FF2B5EF4-FFF2-40B4-BE49-F238E27FC236}">
                <a16:creationId xmlns:a16="http://schemas.microsoft.com/office/drawing/2014/main" id="{6A6EA56B-2038-E8BD-AFD8-7B5CD8B35123}"/>
              </a:ext>
            </a:extLst>
          </p:cNvPr>
          <p:cNvSpPr txBox="1">
            <a:spLocks/>
          </p:cNvSpPr>
          <p:nvPr/>
        </p:nvSpPr>
        <p:spPr>
          <a:xfrm>
            <a:off x="2289289" y="1130896"/>
            <a:ext cx="2482763" cy="466344"/>
          </a:xfrm>
          <a:prstGeom prst="rect">
            <a:avLst/>
          </a:prstGeom>
        </p:spPr>
        <p:txBody>
          <a:bodyPr/>
          <a:lst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Felix Titling (Headings)"/>
              </a:rPr>
              <a:t>pc metrics</a:t>
            </a:r>
          </a:p>
        </p:txBody>
      </p:sp>
      <p:graphicFrame>
        <p:nvGraphicFramePr>
          <p:cNvPr id="11" name="Table 4">
            <a:extLst>
              <a:ext uri="{FF2B5EF4-FFF2-40B4-BE49-F238E27FC236}">
                <a16:creationId xmlns:a16="http://schemas.microsoft.com/office/drawing/2014/main" id="{4F5CDB19-1D7A-B3A7-1ABC-77C717BA8D7C}"/>
              </a:ext>
            </a:extLst>
          </p:cNvPr>
          <p:cNvGraphicFramePr>
            <a:graphicFrameLocks/>
          </p:cNvGraphicFramePr>
          <p:nvPr>
            <p:extLst>
              <p:ext uri="{D42A27DB-BD31-4B8C-83A1-F6EECF244321}">
                <p14:modId xmlns:p14="http://schemas.microsoft.com/office/powerpoint/2010/main" val="608145814"/>
              </p:ext>
            </p:extLst>
          </p:nvPr>
        </p:nvGraphicFramePr>
        <p:xfrm>
          <a:off x="6211358" y="1562602"/>
          <a:ext cx="5361373" cy="2478454"/>
        </p:xfrm>
        <a:graphic>
          <a:graphicData uri="http://schemas.openxmlformats.org/drawingml/2006/table">
            <a:tbl>
              <a:tblPr firstRow="1" bandRow="1">
                <a:tableStyleId>{5C22544A-7EE6-4342-B048-85BDC9FD1C3A}</a:tableStyleId>
              </a:tblPr>
              <a:tblGrid>
                <a:gridCol w="1929915">
                  <a:extLst>
                    <a:ext uri="{9D8B030D-6E8A-4147-A177-3AD203B41FA5}">
                      <a16:colId xmlns:a16="http://schemas.microsoft.com/office/drawing/2014/main" val="1689330750"/>
                    </a:ext>
                  </a:extLst>
                </a:gridCol>
                <a:gridCol w="1720645">
                  <a:extLst>
                    <a:ext uri="{9D8B030D-6E8A-4147-A177-3AD203B41FA5}">
                      <a16:colId xmlns:a16="http://schemas.microsoft.com/office/drawing/2014/main" val="2660631934"/>
                    </a:ext>
                  </a:extLst>
                </a:gridCol>
                <a:gridCol w="1710813">
                  <a:extLst>
                    <a:ext uri="{9D8B030D-6E8A-4147-A177-3AD203B41FA5}">
                      <a16:colId xmlns:a16="http://schemas.microsoft.com/office/drawing/2014/main" val="3909717689"/>
                    </a:ext>
                  </a:extLst>
                </a:gridCol>
              </a:tblGrid>
              <a:tr h="545792">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Actor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0" i="0" dirty="0">
                          <a:solidFill>
                            <a:schemeClr val="accent1"/>
                          </a:solidFill>
                          <a:latin typeface="Avenir Next LT Pro" panose="020B0504020202020204" pitchFamily="34" charset="77"/>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949436">
                <a:tc>
                  <a:txBody>
                    <a:bodyPr/>
                    <a:lstStyle/>
                    <a:p>
                      <a:pPr algn="ctr"/>
                      <a:r>
                        <a:rPr lang="en-US" b="0" i="0" dirty="0">
                          <a:solidFill>
                            <a:schemeClr val="accent1"/>
                          </a:solidFill>
                          <a:latin typeface="Avenir Next LT Pro" panose="020B0504020202020204" pitchFamily="34" charset="77"/>
                        </a:rPr>
                        <a:t>Average Running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1.862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50000"/>
                            </a:schemeClr>
                          </a:solidFill>
                          <a:latin typeface="Avenir Next LT Pro" panose="020B0504020202020204" pitchFamily="34" charset="77"/>
                        </a:rPr>
                        <a:t>3.988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3226">
                <a:tc>
                  <a:txBody>
                    <a:bodyPr/>
                    <a:lstStyle/>
                    <a:p>
                      <a:pPr marL="0" algn="ctr" defTabSz="914400" rtl="0" eaLnBrk="1" latinLnBrk="0" hangingPunct="1"/>
                      <a:r>
                        <a:rPr lang="en-US" sz="1800" b="0" i="0" kern="1200" dirty="0">
                          <a:solidFill>
                            <a:schemeClr val="accent1"/>
                          </a:solidFill>
                          <a:latin typeface="Avenir Next LT Pro" panose="020B0504020202020204" pitchFamily="34" charset="77"/>
                          <a:ea typeface="+mn-ea"/>
                          <a:cs typeface="+mn-cs"/>
                        </a:rPr>
                        <a:t>Standard deviation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b="0" i="0" kern="1200" dirty="0">
                          <a:solidFill>
                            <a:schemeClr val="dk1"/>
                          </a:solidFill>
                          <a:effectLst/>
                          <a:latin typeface="+mn-lt"/>
                          <a:ea typeface="+mn-ea"/>
                          <a:cs typeface="+mn-cs"/>
                        </a:rPr>
                        <a:t>σ:</a:t>
                      </a:r>
                      <a:r>
                        <a:rPr lang="en-US" sz="1800" b="0" i="0" kern="1200" dirty="0">
                          <a:solidFill>
                            <a:schemeClr val="dk1"/>
                          </a:solidFill>
                          <a:effectLst/>
                          <a:latin typeface="+mn-lt"/>
                          <a:ea typeface="+mn-ea"/>
                          <a:cs typeface="+mn-cs"/>
                        </a:rPr>
                        <a:t> </a:t>
                      </a:r>
                      <a:r>
                        <a:rPr lang="en-IL" sz="1800" kern="1200" dirty="0">
                          <a:solidFill>
                            <a:schemeClr val="accent2">
                              <a:lumMod val="50000"/>
                            </a:schemeClr>
                          </a:solidFill>
                          <a:latin typeface="Avenir Next LT Pro" panose="020B0504020202020204" pitchFamily="34" charset="77"/>
                          <a:ea typeface="+mn-ea"/>
                          <a:cs typeface="+mn-cs"/>
                        </a:rPr>
                        <a:t>0.1</a:t>
                      </a:r>
                      <a:r>
                        <a:rPr lang="en-US" sz="1800" kern="1200" dirty="0">
                          <a:solidFill>
                            <a:schemeClr val="accent2">
                              <a:lumMod val="50000"/>
                            </a:schemeClr>
                          </a:solidFill>
                          <a:latin typeface="Avenir Next LT Pro" panose="020B0504020202020204" pitchFamily="34" charset="77"/>
                          <a:ea typeface="+mn-ea"/>
                          <a:cs typeface="+mn-cs"/>
                        </a:rPr>
                        <a:t>3444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b="0" i="0" kern="1200" dirty="0">
                          <a:solidFill>
                            <a:schemeClr val="dk1"/>
                          </a:solidFill>
                          <a:effectLst/>
                          <a:latin typeface="+mn-lt"/>
                          <a:ea typeface="+mn-ea"/>
                          <a:cs typeface="+mn-cs"/>
                        </a:rPr>
                        <a:t>σ:</a:t>
                      </a:r>
                      <a:r>
                        <a:rPr lang="en-US" sz="1800" b="0" i="0" kern="1200" dirty="0">
                          <a:solidFill>
                            <a:schemeClr val="dk1"/>
                          </a:solidFill>
                          <a:effectLst/>
                          <a:latin typeface="+mn-lt"/>
                          <a:ea typeface="+mn-ea"/>
                          <a:cs typeface="+mn-cs"/>
                        </a:rPr>
                        <a:t> </a:t>
                      </a:r>
                      <a:r>
                        <a:rPr lang="en-IL" sz="1800" kern="1200" dirty="0">
                          <a:solidFill>
                            <a:schemeClr val="accent2">
                              <a:lumMod val="50000"/>
                            </a:schemeClr>
                          </a:solidFill>
                          <a:latin typeface="Avenir Next LT Pro" panose="020B0504020202020204" pitchFamily="34" charset="77"/>
                          <a:ea typeface="+mn-ea"/>
                          <a:cs typeface="+mn-cs"/>
                        </a:rPr>
                        <a:t>0.</a:t>
                      </a:r>
                      <a:r>
                        <a:rPr lang="en-US" sz="1800" kern="1200" dirty="0">
                          <a:solidFill>
                            <a:schemeClr val="accent2">
                              <a:lumMod val="50000"/>
                            </a:schemeClr>
                          </a:solidFill>
                          <a:latin typeface="Avenir Next LT Pro" panose="020B0504020202020204" pitchFamily="34" charset="77"/>
                          <a:ea typeface="+mn-ea"/>
                          <a:cs typeface="+mn-cs"/>
                        </a:rPr>
                        <a:t>21901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bl>
          </a:graphicData>
        </a:graphic>
      </p:graphicFrame>
      <p:sp>
        <p:nvSpPr>
          <p:cNvPr id="12" name="Text Placeholder 3">
            <a:extLst>
              <a:ext uri="{FF2B5EF4-FFF2-40B4-BE49-F238E27FC236}">
                <a16:creationId xmlns:a16="http://schemas.microsoft.com/office/drawing/2014/main" id="{50A39288-9D2E-E7D3-379F-BE16CDFAE325}"/>
              </a:ext>
            </a:extLst>
          </p:cNvPr>
          <p:cNvSpPr txBox="1">
            <a:spLocks/>
          </p:cNvSpPr>
          <p:nvPr/>
        </p:nvSpPr>
        <p:spPr>
          <a:xfrm>
            <a:off x="7650662" y="1164359"/>
            <a:ext cx="2482763" cy="466344"/>
          </a:xfrm>
          <a:prstGeom prst="rect">
            <a:avLst/>
          </a:prstGeom>
        </p:spPr>
        <p:txBody>
          <a:bodyPr/>
          <a:lst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Felix Titling (Headings)"/>
              </a:rPr>
              <a:t>System metrics</a:t>
            </a:r>
          </a:p>
        </p:txBody>
      </p:sp>
      <p:sp>
        <p:nvSpPr>
          <p:cNvPr id="13" name="Content Placeholder 3">
            <a:extLst>
              <a:ext uri="{FF2B5EF4-FFF2-40B4-BE49-F238E27FC236}">
                <a16:creationId xmlns:a16="http://schemas.microsoft.com/office/drawing/2014/main" id="{DA16FD1C-770C-76B2-8B8A-DAC90E77BA4F}"/>
              </a:ext>
            </a:extLst>
          </p:cNvPr>
          <p:cNvSpPr txBox="1">
            <a:spLocks/>
          </p:cNvSpPr>
          <p:nvPr/>
        </p:nvSpPr>
        <p:spPr>
          <a:xfrm>
            <a:off x="2137509" y="5295397"/>
            <a:ext cx="8147697" cy="861122"/>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Wingdings" panose="05000000000000000000" pitchFamily="2" charset="2"/>
              <a:buNone/>
              <a:defRPr sz="24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solidFill>
                  <a:srgbClr val="454442"/>
                </a:solidFill>
                <a:latin typeface="Avenir Next LT Pro (Body)"/>
              </a:rPr>
              <a:t>Based on 20 different inputs for Actor and for Title Methods – 5 server used</a:t>
            </a:r>
            <a:endParaRPr lang="en-US" dirty="0">
              <a:solidFill>
                <a:srgbClr val="454442"/>
              </a:solidFill>
              <a:latin typeface="Avenir Next LT Pro (Body)"/>
            </a:endParaRPr>
          </a:p>
        </p:txBody>
      </p:sp>
    </p:spTree>
    <p:extLst>
      <p:ext uri="{BB962C8B-B14F-4D97-AF65-F5344CB8AC3E}">
        <p14:creationId xmlns:p14="http://schemas.microsoft.com/office/powerpoint/2010/main" val="3266554517"/>
      </p:ext>
    </p:extLst>
  </p:cSld>
  <p:clrMapOvr>
    <a:masterClrMapping/>
  </p:clrMapOvr>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AEB05A-1290-41EF-A3CD-520462C3F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B04EA5-0343-4579-A177-61682A6D2ED2}">
  <ds:schemaRefs>
    <ds:schemaRef ds:uri="http://schemas.microsoft.com/sharepoint/v3/contenttype/forms"/>
  </ds:schemaRefs>
</ds:datastoreItem>
</file>

<file path=customXml/itemProps3.xml><?xml version="1.0" encoding="utf-8"?>
<ds:datastoreItem xmlns:ds="http://schemas.openxmlformats.org/officeDocument/2006/customXml" ds:itemID="{609262BC-C013-4067-8A15-9DCD1281E3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610</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Next LT Pro</vt:lpstr>
      <vt:lpstr>Avenir Next LT Pro (Body)</vt:lpstr>
      <vt:lpstr>Calibri</vt:lpstr>
      <vt:lpstr>Felix Titling</vt:lpstr>
      <vt:lpstr>Felix Titling (Headings)</vt:lpstr>
      <vt:lpstr>Gill Sans Nova Light</vt:lpstr>
      <vt:lpstr>Wingdings</vt:lpstr>
      <vt:lpstr>Office Theme</vt:lpstr>
      <vt:lpstr>Map-reduce</vt:lpstr>
      <vt:lpstr>Agenda</vt:lpstr>
      <vt:lpstr>Project overview </vt:lpstr>
      <vt:lpstr>Self-achievements</vt:lpstr>
      <vt:lpstr>architecture</vt:lpstr>
      <vt:lpstr>architecture</vt:lpstr>
      <vt:lpstr>statistics</vt:lpstr>
      <vt:lpstr>statistics</vt:lpstr>
      <vt:lpstr>statistics</vt:lpstr>
      <vt:lpstr>SUMMARY</vt:lpstr>
      <vt:lpstr>“ Make it work, then make it beautiful, then if you really, really have to, make it fast.   90 percent of the time, if you make it beautiful, it will already be fast. So really, just make it beautiful! ”</vt:lpstr>
      <vt:lpstr>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2022-09-08T06:38:04Z</dcterms:created>
  <dcterms:modified xsi:type="dcterms:W3CDTF">2024-10-29T13:07:51Z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