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aleway SemiBold"/>
      <p:regular r:id="rId33"/>
      <p:bold r:id="rId34"/>
      <p:italic r:id="rId35"/>
      <p:boldItalic r:id="rId36"/>
    </p:embeddedFont>
    <p:embeddedFont>
      <p:font typeface="Inter SemiBold"/>
      <p:regular r:id="rId37"/>
      <p:bold r:id="rId38"/>
      <p:italic r:id="rId39"/>
      <p:boldItalic r:id="rId40"/>
    </p:embeddedFont>
    <p:embeddedFont>
      <p:font typeface="Inter"/>
      <p:regular r:id="rId41"/>
      <p:bold r:id="rId42"/>
      <p:italic r:id="rId43"/>
      <p:boldItalic r:id="rId44"/>
    </p:embeddedFont>
    <p:embeddedFont>
      <p:font typeface="Inter Medium"/>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9" roundtripDataSignature="AMtx7mhrBNMTQyLo9cIr8rPUIqpYDwnp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SemiBold-boldItalic.fntdata"/><Relationship Id="rId42" Type="http://schemas.openxmlformats.org/officeDocument/2006/relationships/font" Target="fonts/Inter-bold.fntdata"/><Relationship Id="rId41" Type="http://schemas.openxmlformats.org/officeDocument/2006/relationships/font" Target="fonts/Inter-regular.fntdata"/><Relationship Id="rId44" Type="http://schemas.openxmlformats.org/officeDocument/2006/relationships/font" Target="fonts/Inter-boldItalic.fntdata"/><Relationship Id="rId43" Type="http://schemas.openxmlformats.org/officeDocument/2006/relationships/font" Target="fonts/Inter-italic.fntdata"/><Relationship Id="rId46" Type="http://schemas.openxmlformats.org/officeDocument/2006/relationships/font" Target="fonts/InterMedium-bold.fntdata"/><Relationship Id="rId45" Type="http://schemas.openxmlformats.org/officeDocument/2006/relationships/font" Target="fonts/Inter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InterMedium-boldItalic.fntdata"/><Relationship Id="rId47" Type="http://schemas.openxmlformats.org/officeDocument/2006/relationships/font" Target="fonts/InterMedium-italic.fntdata"/><Relationship Id="rId49"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RalewaySemiBold-regular.fntdata"/><Relationship Id="rId32" Type="http://schemas.openxmlformats.org/officeDocument/2006/relationships/slide" Target="slides/slide26.xml"/><Relationship Id="rId35" Type="http://schemas.openxmlformats.org/officeDocument/2006/relationships/font" Target="fonts/RalewaySemiBold-italic.fntdata"/><Relationship Id="rId34" Type="http://schemas.openxmlformats.org/officeDocument/2006/relationships/font" Target="fonts/RalewaySemiBold-bold.fntdata"/><Relationship Id="rId37" Type="http://schemas.openxmlformats.org/officeDocument/2006/relationships/font" Target="fonts/InterSemiBold-regular.fntdata"/><Relationship Id="rId36" Type="http://schemas.openxmlformats.org/officeDocument/2006/relationships/font" Target="fonts/RalewaySemiBold-boldItalic.fntdata"/><Relationship Id="rId39" Type="http://schemas.openxmlformats.org/officeDocument/2006/relationships/font" Target="fonts/InterSemiBold-italic.fntdata"/><Relationship Id="rId38" Type="http://schemas.openxmlformats.org/officeDocument/2006/relationships/font" Target="fonts/InterSemiBold-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6b5c420a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316b5c420a2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16b5c420a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316b5c420a2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OK so lets review some of our key product highlights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16b5c420a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316b5c420a2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16b5c420a2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316b5c420a2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16b5c420a2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316b5c420a2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16b5c420a2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316b5c420a2_0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16b5c420a2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316b5c420a2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16b5c420a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316b5c420a2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OK so lets review some of our key product highlights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16b5c420a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316b5c420a2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16b5c420a2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316b5c420a2_0_3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16b5c420a2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316b5c420a2_0_3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16b5c420a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g316b5c420a2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OK so lets review some of our key product highlights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16b5c420a2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316b5c420a2_0_3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16b5c420a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316b5c420a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OK so lets review some of our key product highlights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16b5c420a2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g316b5c420a2_0_4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OK so lets review some of our key product highlights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6b5c420a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316b5c420a2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6b5c420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316b5c420a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OK so lets review some of our key product highlights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6b5c420a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316b5c420a2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16b5c420a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316b5c420a2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6b5c420a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316b5c420a2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16b5c420a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316b5c420a2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bg>
      <p:bgPr>
        <a:gradFill>
          <a:gsLst>
            <a:gs pos="0">
              <a:srgbClr val="D5D5FF"/>
            </a:gs>
            <a:gs pos="100000">
              <a:srgbClr val="F7F7FF"/>
            </a:gs>
          </a:gsLst>
          <a:lin ang="5400012" scaled="0"/>
        </a:gradFill>
      </p:bgPr>
    </p:bg>
    <p:spTree>
      <p:nvGrpSpPr>
        <p:cNvPr id="6"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gradFill>
          <a:gsLst>
            <a:gs pos="0">
              <a:srgbClr val="3241CE"/>
            </a:gs>
            <a:gs pos="100000">
              <a:srgbClr val="2E3FC0"/>
            </a:gs>
          </a:gsLst>
          <a:lin ang="18000042" scaled="0"/>
        </a:gradFill>
      </p:bgPr>
    </p:bg>
    <p:spTree>
      <p:nvGrpSpPr>
        <p:cNvPr id="58" name="Shape 58"/>
        <p:cNvGrpSpPr/>
        <p:nvPr/>
      </p:nvGrpSpPr>
      <p:grpSpPr>
        <a:xfrm>
          <a:off x="0" y="0"/>
          <a:ext cx="0" cy="0"/>
          <a:chOff x="0" y="0"/>
          <a:chExt cx="0" cy="0"/>
        </a:xfrm>
      </p:grpSpPr>
      <p:sp>
        <p:nvSpPr>
          <p:cNvPr id="59" name="Google Shape;59;p2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rgbClr val="DDEAF6"/>
              </a:buClr>
              <a:buSzPts val="4500"/>
              <a:buFont typeface="Raleway SemiBold"/>
              <a:buNone/>
              <a:defRPr sz="4500">
                <a:solidFill>
                  <a:srgbClr val="DDEAF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28"/>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rgbClr val="9AAAF8"/>
              </a:buClr>
              <a:buSzPts val="1800"/>
              <a:buNone/>
              <a:defRPr sz="1800">
                <a:solidFill>
                  <a:srgbClr val="9AAAF8"/>
                </a:solidFill>
              </a:defRPr>
            </a:lvl1pPr>
            <a:lvl2pPr lvl="1" algn="ctr">
              <a:lnSpc>
                <a:spcPct val="90000"/>
              </a:lnSpc>
              <a:spcBef>
                <a:spcPts val="400"/>
              </a:spcBef>
              <a:spcAft>
                <a:spcPts val="0"/>
              </a:spcAft>
              <a:buClr>
                <a:srgbClr val="0B1C41"/>
              </a:buClr>
              <a:buSzPts val="1500"/>
              <a:buNone/>
              <a:defRPr sz="1500"/>
            </a:lvl2pPr>
            <a:lvl3pPr lvl="2" algn="ctr">
              <a:lnSpc>
                <a:spcPct val="90000"/>
              </a:lnSpc>
              <a:spcBef>
                <a:spcPts val="400"/>
              </a:spcBef>
              <a:spcAft>
                <a:spcPts val="0"/>
              </a:spcAft>
              <a:buClr>
                <a:srgbClr val="0B1C41"/>
              </a:buClr>
              <a:buSzPts val="1400"/>
              <a:buNone/>
              <a:defRPr sz="1400"/>
            </a:lvl3pPr>
            <a:lvl4pPr lvl="3" algn="ctr">
              <a:lnSpc>
                <a:spcPct val="90000"/>
              </a:lnSpc>
              <a:spcBef>
                <a:spcPts val="400"/>
              </a:spcBef>
              <a:spcAft>
                <a:spcPts val="0"/>
              </a:spcAft>
              <a:buClr>
                <a:srgbClr val="0B1C41"/>
              </a:buClr>
              <a:buSzPts val="1200"/>
              <a:buNone/>
              <a:defRPr sz="1200"/>
            </a:lvl4pPr>
            <a:lvl5pPr lvl="4" algn="ctr">
              <a:lnSpc>
                <a:spcPct val="90000"/>
              </a:lnSpc>
              <a:spcBef>
                <a:spcPts val="400"/>
              </a:spcBef>
              <a:spcAft>
                <a:spcPts val="0"/>
              </a:spcAft>
              <a:buClr>
                <a:srgbClr val="0B1C4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1" name="Google Shape;61;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4" name="Shape 64"/>
        <p:cNvGrpSpPr/>
        <p:nvPr/>
      </p:nvGrpSpPr>
      <p:grpSpPr>
        <a:xfrm>
          <a:off x="0" y="0"/>
          <a:ext cx="0" cy="0"/>
          <a:chOff x="0" y="0"/>
          <a:chExt cx="0" cy="0"/>
        </a:xfrm>
      </p:grpSpPr>
      <p:sp>
        <p:nvSpPr>
          <p:cNvPr id="65" name="Google Shape;65;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0F2555"/>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2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rgbClr val="0B1C41"/>
              </a:buClr>
              <a:buSzPts val="1400"/>
              <a:buChar char="•"/>
              <a:defRPr/>
            </a:lvl1pPr>
            <a:lvl2pPr indent="-317500" lvl="1" marL="914400" algn="l">
              <a:lnSpc>
                <a:spcPct val="90000"/>
              </a:lnSpc>
              <a:spcBef>
                <a:spcPts val="400"/>
              </a:spcBef>
              <a:spcAft>
                <a:spcPts val="0"/>
              </a:spcAft>
              <a:buClr>
                <a:srgbClr val="0B1C41"/>
              </a:buClr>
              <a:buSzPts val="1400"/>
              <a:buChar char="•"/>
              <a:defRPr/>
            </a:lvl2pPr>
            <a:lvl3pPr indent="-317500" lvl="2" marL="1371600" algn="l">
              <a:lnSpc>
                <a:spcPct val="90000"/>
              </a:lnSpc>
              <a:spcBef>
                <a:spcPts val="400"/>
              </a:spcBef>
              <a:spcAft>
                <a:spcPts val="0"/>
              </a:spcAft>
              <a:buClr>
                <a:srgbClr val="0B1C41"/>
              </a:buClr>
              <a:buSzPts val="1400"/>
              <a:buChar char="•"/>
              <a:defRPr/>
            </a:lvl3pPr>
            <a:lvl4pPr indent="-317500" lvl="3" marL="1828800" algn="l">
              <a:lnSpc>
                <a:spcPct val="90000"/>
              </a:lnSpc>
              <a:spcBef>
                <a:spcPts val="400"/>
              </a:spcBef>
              <a:spcAft>
                <a:spcPts val="0"/>
              </a:spcAft>
              <a:buClr>
                <a:srgbClr val="0B1C41"/>
              </a:buClr>
              <a:buSzPts val="1400"/>
              <a:buChar char="•"/>
              <a:defRPr/>
            </a:lvl4pPr>
            <a:lvl5pPr indent="-317500" lvl="4" marL="2286000" algn="l">
              <a:lnSpc>
                <a:spcPct val="90000"/>
              </a:lnSpc>
              <a:spcBef>
                <a:spcPts val="400"/>
              </a:spcBef>
              <a:spcAft>
                <a:spcPts val="0"/>
              </a:spcAft>
              <a:buClr>
                <a:srgbClr val="0B1C4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7" name="Google Shape;67;p2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rgbClr val="0B1C41"/>
              </a:buClr>
              <a:buSzPts val="1400"/>
              <a:buChar char="•"/>
              <a:defRPr/>
            </a:lvl1pPr>
            <a:lvl2pPr indent="-317500" lvl="1" marL="914400" algn="l">
              <a:lnSpc>
                <a:spcPct val="90000"/>
              </a:lnSpc>
              <a:spcBef>
                <a:spcPts val="400"/>
              </a:spcBef>
              <a:spcAft>
                <a:spcPts val="0"/>
              </a:spcAft>
              <a:buClr>
                <a:srgbClr val="0B1C41"/>
              </a:buClr>
              <a:buSzPts val="1400"/>
              <a:buChar char="•"/>
              <a:defRPr/>
            </a:lvl2pPr>
            <a:lvl3pPr indent="-317500" lvl="2" marL="1371600" algn="l">
              <a:lnSpc>
                <a:spcPct val="90000"/>
              </a:lnSpc>
              <a:spcBef>
                <a:spcPts val="400"/>
              </a:spcBef>
              <a:spcAft>
                <a:spcPts val="0"/>
              </a:spcAft>
              <a:buClr>
                <a:srgbClr val="0B1C41"/>
              </a:buClr>
              <a:buSzPts val="1400"/>
              <a:buChar char="•"/>
              <a:defRPr/>
            </a:lvl3pPr>
            <a:lvl4pPr indent="-317500" lvl="3" marL="1828800" algn="l">
              <a:lnSpc>
                <a:spcPct val="90000"/>
              </a:lnSpc>
              <a:spcBef>
                <a:spcPts val="400"/>
              </a:spcBef>
              <a:spcAft>
                <a:spcPts val="0"/>
              </a:spcAft>
              <a:buClr>
                <a:srgbClr val="0B1C41"/>
              </a:buClr>
              <a:buSzPts val="1400"/>
              <a:buChar char="•"/>
              <a:defRPr/>
            </a:lvl4pPr>
            <a:lvl5pPr indent="-317500" lvl="4" marL="2286000" algn="l">
              <a:lnSpc>
                <a:spcPct val="90000"/>
              </a:lnSpc>
              <a:spcBef>
                <a:spcPts val="400"/>
              </a:spcBef>
              <a:spcAft>
                <a:spcPts val="0"/>
              </a:spcAft>
              <a:buClr>
                <a:srgbClr val="0B1C4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8" name="Google Shape;68;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5" name="Shape 75"/>
        <p:cNvGrpSpPr/>
        <p:nvPr/>
      </p:nvGrpSpPr>
      <p:grpSpPr>
        <a:xfrm>
          <a:off x="0" y="0"/>
          <a:ext cx="0" cy="0"/>
          <a:chOff x="0" y="0"/>
          <a:chExt cx="0" cy="0"/>
        </a:xfrm>
      </p:grpSpPr>
      <p:sp>
        <p:nvSpPr>
          <p:cNvPr id="76" name="Google Shape;76;p3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0F2555"/>
              </a:buClr>
              <a:buSzPts val="2400"/>
              <a:buFont typeface="Raleway SemiBold"/>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3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rgbClr val="0B1C41"/>
              </a:buClr>
              <a:buSzPts val="2400"/>
              <a:buChar char="•"/>
              <a:defRPr sz="2400"/>
            </a:lvl1pPr>
            <a:lvl2pPr indent="-361950" lvl="1" marL="914400" algn="l">
              <a:lnSpc>
                <a:spcPct val="90000"/>
              </a:lnSpc>
              <a:spcBef>
                <a:spcPts val="400"/>
              </a:spcBef>
              <a:spcAft>
                <a:spcPts val="0"/>
              </a:spcAft>
              <a:buClr>
                <a:srgbClr val="0B1C41"/>
              </a:buClr>
              <a:buSzPts val="2100"/>
              <a:buChar char="•"/>
              <a:defRPr sz="2100"/>
            </a:lvl2pPr>
            <a:lvl3pPr indent="-342900" lvl="2" marL="1371600" algn="l">
              <a:lnSpc>
                <a:spcPct val="90000"/>
              </a:lnSpc>
              <a:spcBef>
                <a:spcPts val="400"/>
              </a:spcBef>
              <a:spcAft>
                <a:spcPts val="0"/>
              </a:spcAft>
              <a:buClr>
                <a:srgbClr val="0B1C41"/>
              </a:buClr>
              <a:buSzPts val="1800"/>
              <a:buChar char="•"/>
              <a:defRPr sz="1800"/>
            </a:lvl3pPr>
            <a:lvl4pPr indent="-323850" lvl="3" marL="1828800" algn="l">
              <a:lnSpc>
                <a:spcPct val="90000"/>
              </a:lnSpc>
              <a:spcBef>
                <a:spcPts val="400"/>
              </a:spcBef>
              <a:spcAft>
                <a:spcPts val="0"/>
              </a:spcAft>
              <a:buClr>
                <a:srgbClr val="0B1C41"/>
              </a:buClr>
              <a:buSzPts val="1500"/>
              <a:buChar char="•"/>
              <a:defRPr sz="1500"/>
            </a:lvl4pPr>
            <a:lvl5pPr indent="-323850" lvl="4" marL="2286000" algn="l">
              <a:lnSpc>
                <a:spcPct val="90000"/>
              </a:lnSpc>
              <a:spcBef>
                <a:spcPts val="400"/>
              </a:spcBef>
              <a:spcAft>
                <a:spcPts val="0"/>
              </a:spcAft>
              <a:buClr>
                <a:srgbClr val="0B1C4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78" name="Google Shape;78;p3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0B1C41"/>
              </a:buClr>
              <a:buSzPts val="1200"/>
              <a:buNone/>
              <a:defRPr sz="1200"/>
            </a:lvl1pPr>
            <a:lvl2pPr indent="-228600" lvl="1" marL="914400" algn="l">
              <a:lnSpc>
                <a:spcPct val="90000"/>
              </a:lnSpc>
              <a:spcBef>
                <a:spcPts val="400"/>
              </a:spcBef>
              <a:spcAft>
                <a:spcPts val="0"/>
              </a:spcAft>
              <a:buClr>
                <a:srgbClr val="0B1C41"/>
              </a:buClr>
              <a:buSzPts val="1100"/>
              <a:buNone/>
              <a:defRPr sz="1100"/>
            </a:lvl2pPr>
            <a:lvl3pPr indent="-228600" lvl="2" marL="1371600" algn="l">
              <a:lnSpc>
                <a:spcPct val="90000"/>
              </a:lnSpc>
              <a:spcBef>
                <a:spcPts val="400"/>
              </a:spcBef>
              <a:spcAft>
                <a:spcPts val="0"/>
              </a:spcAft>
              <a:buClr>
                <a:srgbClr val="0B1C41"/>
              </a:buClr>
              <a:buSzPts val="900"/>
              <a:buNone/>
              <a:defRPr sz="900"/>
            </a:lvl3pPr>
            <a:lvl4pPr indent="-228600" lvl="3" marL="1828800" algn="l">
              <a:lnSpc>
                <a:spcPct val="90000"/>
              </a:lnSpc>
              <a:spcBef>
                <a:spcPts val="400"/>
              </a:spcBef>
              <a:spcAft>
                <a:spcPts val="0"/>
              </a:spcAft>
              <a:buClr>
                <a:srgbClr val="0B1C41"/>
              </a:buClr>
              <a:buSzPts val="800"/>
              <a:buNone/>
              <a:defRPr sz="800"/>
            </a:lvl4pPr>
            <a:lvl5pPr indent="-228600" lvl="4" marL="2286000" algn="l">
              <a:lnSpc>
                <a:spcPct val="90000"/>
              </a:lnSpc>
              <a:spcBef>
                <a:spcPts val="400"/>
              </a:spcBef>
              <a:spcAft>
                <a:spcPts val="0"/>
              </a:spcAft>
              <a:buClr>
                <a:srgbClr val="0B1C4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79" name="Google Shape;79;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3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0F2555"/>
              </a:buClr>
              <a:buSzPts val="2400"/>
              <a:buFont typeface="Raleway SemiBold"/>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32"/>
          <p:cNvSpPr/>
          <p:nvPr>
            <p:ph idx="2" type="pic"/>
          </p:nvPr>
        </p:nvSpPr>
        <p:spPr>
          <a:xfrm>
            <a:off x="3887391" y="740569"/>
            <a:ext cx="4629300" cy="3655200"/>
          </a:xfrm>
          <a:prstGeom prst="rect">
            <a:avLst/>
          </a:prstGeom>
          <a:noFill/>
          <a:ln>
            <a:noFill/>
          </a:ln>
        </p:spPr>
      </p:sp>
      <p:sp>
        <p:nvSpPr>
          <p:cNvPr id="85" name="Google Shape;85;p3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0B1C41"/>
              </a:buClr>
              <a:buSzPts val="1200"/>
              <a:buNone/>
              <a:defRPr sz="1200"/>
            </a:lvl1pPr>
            <a:lvl2pPr indent="-228600" lvl="1" marL="914400" algn="l">
              <a:lnSpc>
                <a:spcPct val="90000"/>
              </a:lnSpc>
              <a:spcBef>
                <a:spcPts val="400"/>
              </a:spcBef>
              <a:spcAft>
                <a:spcPts val="0"/>
              </a:spcAft>
              <a:buClr>
                <a:srgbClr val="0B1C41"/>
              </a:buClr>
              <a:buSzPts val="1100"/>
              <a:buNone/>
              <a:defRPr sz="1100"/>
            </a:lvl2pPr>
            <a:lvl3pPr indent="-228600" lvl="2" marL="1371600" algn="l">
              <a:lnSpc>
                <a:spcPct val="90000"/>
              </a:lnSpc>
              <a:spcBef>
                <a:spcPts val="400"/>
              </a:spcBef>
              <a:spcAft>
                <a:spcPts val="0"/>
              </a:spcAft>
              <a:buClr>
                <a:srgbClr val="0B1C41"/>
              </a:buClr>
              <a:buSzPts val="900"/>
              <a:buNone/>
              <a:defRPr sz="900"/>
            </a:lvl3pPr>
            <a:lvl4pPr indent="-228600" lvl="3" marL="1828800" algn="l">
              <a:lnSpc>
                <a:spcPct val="90000"/>
              </a:lnSpc>
              <a:spcBef>
                <a:spcPts val="400"/>
              </a:spcBef>
              <a:spcAft>
                <a:spcPts val="0"/>
              </a:spcAft>
              <a:buClr>
                <a:srgbClr val="0B1C41"/>
              </a:buClr>
              <a:buSzPts val="800"/>
              <a:buNone/>
              <a:defRPr sz="800"/>
            </a:lvl4pPr>
            <a:lvl5pPr indent="-228600" lvl="4" marL="2286000" algn="l">
              <a:lnSpc>
                <a:spcPct val="90000"/>
              </a:lnSpc>
              <a:spcBef>
                <a:spcPts val="400"/>
              </a:spcBef>
              <a:spcAft>
                <a:spcPts val="0"/>
              </a:spcAft>
              <a:buClr>
                <a:srgbClr val="0B1C4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86" name="Google Shape;86;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3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0F2555"/>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1" name="Google Shape;91;p3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rgbClr val="0B1C41"/>
              </a:buClr>
              <a:buSzPts val="1400"/>
              <a:buChar char="•"/>
              <a:defRPr/>
            </a:lvl1pPr>
            <a:lvl2pPr indent="-317500" lvl="1" marL="914400" algn="l">
              <a:lnSpc>
                <a:spcPct val="90000"/>
              </a:lnSpc>
              <a:spcBef>
                <a:spcPts val="400"/>
              </a:spcBef>
              <a:spcAft>
                <a:spcPts val="0"/>
              </a:spcAft>
              <a:buClr>
                <a:srgbClr val="0B1C41"/>
              </a:buClr>
              <a:buSzPts val="1400"/>
              <a:buChar char="•"/>
              <a:defRPr/>
            </a:lvl2pPr>
            <a:lvl3pPr indent="-317500" lvl="2" marL="1371600" algn="l">
              <a:lnSpc>
                <a:spcPct val="90000"/>
              </a:lnSpc>
              <a:spcBef>
                <a:spcPts val="400"/>
              </a:spcBef>
              <a:spcAft>
                <a:spcPts val="0"/>
              </a:spcAft>
              <a:buClr>
                <a:srgbClr val="0B1C41"/>
              </a:buClr>
              <a:buSzPts val="1400"/>
              <a:buChar char="•"/>
              <a:defRPr/>
            </a:lvl3pPr>
            <a:lvl4pPr indent="-317500" lvl="3" marL="1828800" algn="l">
              <a:lnSpc>
                <a:spcPct val="90000"/>
              </a:lnSpc>
              <a:spcBef>
                <a:spcPts val="400"/>
              </a:spcBef>
              <a:spcAft>
                <a:spcPts val="0"/>
              </a:spcAft>
              <a:buClr>
                <a:srgbClr val="0B1C41"/>
              </a:buClr>
              <a:buSzPts val="1400"/>
              <a:buChar char="•"/>
              <a:defRPr/>
            </a:lvl4pPr>
            <a:lvl5pPr indent="-317500" lvl="4" marL="2286000" algn="l">
              <a:lnSpc>
                <a:spcPct val="90000"/>
              </a:lnSpc>
              <a:spcBef>
                <a:spcPts val="400"/>
              </a:spcBef>
              <a:spcAft>
                <a:spcPts val="0"/>
              </a:spcAft>
              <a:buClr>
                <a:srgbClr val="0B1C4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3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0F2555"/>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3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rgbClr val="0B1C41"/>
              </a:buClr>
              <a:buSzPts val="1400"/>
              <a:buChar char="•"/>
              <a:defRPr/>
            </a:lvl1pPr>
            <a:lvl2pPr indent="-317500" lvl="1" marL="914400" algn="l">
              <a:lnSpc>
                <a:spcPct val="90000"/>
              </a:lnSpc>
              <a:spcBef>
                <a:spcPts val="400"/>
              </a:spcBef>
              <a:spcAft>
                <a:spcPts val="0"/>
              </a:spcAft>
              <a:buClr>
                <a:srgbClr val="0B1C41"/>
              </a:buClr>
              <a:buSzPts val="1400"/>
              <a:buChar char="•"/>
              <a:defRPr/>
            </a:lvl2pPr>
            <a:lvl3pPr indent="-317500" lvl="2" marL="1371600" algn="l">
              <a:lnSpc>
                <a:spcPct val="90000"/>
              </a:lnSpc>
              <a:spcBef>
                <a:spcPts val="400"/>
              </a:spcBef>
              <a:spcAft>
                <a:spcPts val="0"/>
              </a:spcAft>
              <a:buClr>
                <a:srgbClr val="0B1C41"/>
              </a:buClr>
              <a:buSzPts val="1400"/>
              <a:buChar char="•"/>
              <a:defRPr/>
            </a:lvl3pPr>
            <a:lvl4pPr indent="-317500" lvl="3" marL="1828800" algn="l">
              <a:lnSpc>
                <a:spcPct val="90000"/>
              </a:lnSpc>
              <a:spcBef>
                <a:spcPts val="400"/>
              </a:spcBef>
              <a:spcAft>
                <a:spcPts val="0"/>
              </a:spcAft>
              <a:buClr>
                <a:srgbClr val="0B1C41"/>
              </a:buClr>
              <a:buSzPts val="1400"/>
              <a:buChar char="•"/>
              <a:defRPr/>
            </a:lvl4pPr>
            <a:lvl5pPr indent="-317500" lvl="4" marL="2286000" algn="l">
              <a:lnSpc>
                <a:spcPct val="90000"/>
              </a:lnSpc>
              <a:spcBef>
                <a:spcPts val="400"/>
              </a:spcBef>
              <a:spcAft>
                <a:spcPts val="0"/>
              </a:spcAft>
              <a:buClr>
                <a:srgbClr val="0B1C4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8" name="Google Shape;98;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1" name="Shape 101"/>
        <p:cNvGrpSpPr/>
        <p:nvPr/>
      </p:nvGrpSpPr>
      <p:grpSpPr>
        <a:xfrm>
          <a:off x="0" y="0"/>
          <a:ext cx="0" cy="0"/>
          <a:chOff x="0" y="0"/>
          <a:chExt cx="0" cy="0"/>
        </a:xfrm>
      </p:grpSpPr>
      <p:sp>
        <p:nvSpPr>
          <p:cNvPr id="102" name="Google Shape;102;p35"/>
          <p:cNvSpPr txBox="1"/>
          <p:nvPr>
            <p:ph type="title"/>
          </p:nvPr>
        </p:nvSpPr>
        <p:spPr>
          <a:xfrm>
            <a:off x="311700" y="294000"/>
            <a:ext cx="8520600" cy="5727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35"/>
          <p:cNvSpPr txBox="1"/>
          <p:nvPr>
            <p:ph idx="1" type="body"/>
          </p:nvPr>
        </p:nvSpPr>
        <p:spPr>
          <a:xfrm>
            <a:off x="311700" y="1152475"/>
            <a:ext cx="8520600" cy="34164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SzPts val="2100"/>
              <a:buChar char="•"/>
              <a:defRPr/>
            </a:lvl1pPr>
            <a:lvl2pPr indent="-342900" lvl="1" marL="914400" algn="l">
              <a:lnSpc>
                <a:spcPct val="90000"/>
              </a:lnSpc>
              <a:spcBef>
                <a:spcPts val="400"/>
              </a:spcBef>
              <a:spcAft>
                <a:spcPts val="0"/>
              </a:spcAft>
              <a:buSzPts val="1800"/>
              <a:buChar char="•"/>
              <a:defRPr/>
            </a:lvl2pPr>
            <a:lvl3pPr indent="-323850" lvl="2" marL="1371600" algn="l">
              <a:lnSpc>
                <a:spcPct val="90000"/>
              </a:lnSpc>
              <a:spcBef>
                <a:spcPts val="400"/>
              </a:spcBef>
              <a:spcAft>
                <a:spcPts val="0"/>
              </a:spcAft>
              <a:buSzPts val="15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SzPts val="1400"/>
              <a:buChar char="•"/>
              <a:defRPr/>
            </a:lvl6pPr>
            <a:lvl7pPr indent="-317500" lvl="6" marL="3200400" algn="l">
              <a:lnSpc>
                <a:spcPct val="90000"/>
              </a:lnSpc>
              <a:spcBef>
                <a:spcPts val="400"/>
              </a:spcBef>
              <a:spcAft>
                <a:spcPts val="0"/>
              </a:spcAft>
              <a:buSzPts val="1400"/>
              <a:buChar char="•"/>
              <a:defRPr/>
            </a:lvl7pPr>
            <a:lvl8pPr indent="-317500" lvl="7" marL="3657600" algn="l">
              <a:lnSpc>
                <a:spcPct val="90000"/>
              </a:lnSpc>
              <a:spcBef>
                <a:spcPts val="400"/>
              </a:spcBef>
              <a:spcAft>
                <a:spcPts val="0"/>
              </a:spcAft>
              <a:buSzPts val="1400"/>
              <a:buChar char="•"/>
              <a:defRPr/>
            </a:lvl8pPr>
            <a:lvl9pPr indent="-317500" lvl="8" marL="4114800" algn="l">
              <a:lnSpc>
                <a:spcPct val="90000"/>
              </a:lnSpc>
              <a:spcBef>
                <a:spcPts val="400"/>
              </a:spcBef>
              <a:spcAft>
                <a:spcPts val="0"/>
              </a:spcAft>
              <a:buSzPts val="1400"/>
              <a:buChar char="•"/>
              <a:defRPr/>
            </a:lvl9pPr>
          </a:lstStyle>
          <a:p/>
        </p:txBody>
      </p:sp>
      <p:sp>
        <p:nvSpPr>
          <p:cNvPr id="104" name="Google Shape;104;p35"/>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spTree>
      <p:nvGrpSpPr>
        <p:cNvPr id="105" name="Shape 105"/>
        <p:cNvGrpSpPr/>
        <p:nvPr/>
      </p:nvGrpSpPr>
      <p:grpSpPr>
        <a:xfrm>
          <a:off x="0" y="0"/>
          <a:ext cx="0" cy="0"/>
          <a:chOff x="0" y="0"/>
          <a:chExt cx="0" cy="0"/>
        </a:xfrm>
      </p:grpSpPr>
      <p:sp>
        <p:nvSpPr>
          <p:cNvPr id="106" name="Google Shape;106;p36"/>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07" name="Google Shape;107;p36"/>
          <p:cNvSpPr txBox="1"/>
          <p:nvPr>
            <p:ph type="title"/>
          </p:nvPr>
        </p:nvSpPr>
        <p:spPr>
          <a:xfrm>
            <a:off x="246450" y="174725"/>
            <a:ext cx="8520600" cy="5727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300"/>
              <a:buNone/>
              <a:defRPr b="1" sz="1300"/>
            </a:lvl1pPr>
            <a:lvl2pPr lvl="1" algn="l">
              <a:lnSpc>
                <a:spcPct val="100000"/>
              </a:lnSpc>
              <a:spcBef>
                <a:spcPts val="0"/>
              </a:spcBef>
              <a:spcAft>
                <a:spcPts val="0"/>
              </a:spcAft>
              <a:buSzPts val="2000"/>
              <a:buNone/>
              <a:defRPr b="1" sz="2000"/>
            </a:lvl2pPr>
            <a:lvl3pPr lvl="2" algn="l">
              <a:lnSpc>
                <a:spcPct val="100000"/>
              </a:lnSpc>
              <a:spcBef>
                <a:spcPts val="0"/>
              </a:spcBef>
              <a:spcAft>
                <a:spcPts val="0"/>
              </a:spcAft>
              <a:buSzPts val="2000"/>
              <a:buNone/>
              <a:defRPr b="1" sz="2000"/>
            </a:lvl3pPr>
            <a:lvl4pPr lvl="3" algn="l">
              <a:lnSpc>
                <a:spcPct val="100000"/>
              </a:lnSpc>
              <a:spcBef>
                <a:spcPts val="0"/>
              </a:spcBef>
              <a:spcAft>
                <a:spcPts val="0"/>
              </a:spcAft>
              <a:buSzPts val="2000"/>
              <a:buNone/>
              <a:defRPr b="1" sz="2000"/>
            </a:lvl4pPr>
            <a:lvl5pPr lvl="4" algn="l">
              <a:lnSpc>
                <a:spcPct val="100000"/>
              </a:lnSpc>
              <a:spcBef>
                <a:spcPts val="0"/>
              </a:spcBef>
              <a:spcAft>
                <a:spcPts val="0"/>
              </a:spcAft>
              <a:buSzPts val="2000"/>
              <a:buNone/>
              <a:defRPr b="1" sz="2000"/>
            </a:lvl5pPr>
            <a:lvl6pPr lvl="5" algn="l">
              <a:lnSpc>
                <a:spcPct val="100000"/>
              </a:lnSpc>
              <a:spcBef>
                <a:spcPts val="0"/>
              </a:spcBef>
              <a:spcAft>
                <a:spcPts val="0"/>
              </a:spcAft>
              <a:buSzPts val="2000"/>
              <a:buNone/>
              <a:defRPr b="1" sz="2000"/>
            </a:lvl6pPr>
            <a:lvl7pPr lvl="6" algn="l">
              <a:lnSpc>
                <a:spcPct val="100000"/>
              </a:lnSpc>
              <a:spcBef>
                <a:spcPts val="0"/>
              </a:spcBef>
              <a:spcAft>
                <a:spcPts val="0"/>
              </a:spcAft>
              <a:buSzPts val="2000"/>
              <a:buNone/>
              <a:defRPr b="1" sz="2000"/>
            </a:lvl7pPr>
            <a:lvl8pPr lvl="7" algn="l">
              <a:lnSpc>
                <a:spcPct val="100000"/>
              </a:lnSpc>
              <a:spcBef>
                <a:spcPts val="0"/>
              </a:spcBef>
              <a:spcAft>
                <a:spcPts val="0"/>
              </a:spcAft>
              <a:buSzPts val="2000"/>
              <a:buNone/>
              <a:defRPr b="1" sz="2000"/>
            </a:lvl8pPr>
            <a:lvl9pPr lvl="8" algn="l">
              <a:lnSpc>
                <a:spcPct val="100000"/>
              </a:lnSpc>
              <a:spcBef>
                <a:spcPts val="0"/>
              </a:spcBef>
              <a:spcAft>
                <a:spcPts val="0"/>
              </a:spcAft>
              <a:buSzPts val="2000"/>
              <a:buNone/>
              <a:defRPr b="1" sz="2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1">
  <p:cSld name="TITLE_1">
    <p:bg>
      <p:bgPr>
        <a:solidFill>
          <a:srgbClr val="EAF1F8"/>
        </a:solidFill>
      </p:bgPr>
    </p:bg>
    <p:spTree>
      <p:nvGrpSpPr>
        <p:cNvPr id="108" name="Shape 10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gradFill>
          <a:gsLst>
            <a:gs pos="0">
              <a:srgbClr val="D5D5FF"/>
            </a:gs>
            <a:gs pos="100000">
              <a:srgbClr val="F7F7FF"/>
            </a:gs>
          </a:gsLst>
          <a:lin ang="5400012" scaled="0"/>
        </a:gradFill>
      </p:bgPr>
    </p:bg>
    <p:spTree>
      <p:nvGrpSpPr>
        <p:cNvPr id="7" name="Shape 7"/>
        <p:cNvGrpSpPr/>
        <p:nvPr/>
      </p:nvGrpSpPr>
      <p:grpSpPr>
        <a:xfrm>
          <a:off x="0" y="0"/>
          <a:ext cx="0" cy="0"/>
          <a:chOff x="0" y="0"/>
          <a:chExt cx="0" cy="0"/>
        </a:xfrm>
      </p:grpSpPr>
      <p:pic>
        <p:nvPicPr>
          <p:cNvPr id="8" name="Google Shape;8;p21"/>
          <p:cNvPicPr preferRelativeResize="0"/>
          <p:nvPr/>
        </p:nvPicPr>
        <p:blipFill rotWithShape="1">
          <a:blip r:embed="rId2">
            <a:alphaModFix/>
          </a:blip>
          <a:srcRect b="0" l="-1721" r="7636" t="0"/>
          <a:stretch/>
        </p:blipFill>
        <p:spPr>
          <a:xfrm>
            <a:off x="0" y="4820893"/>
            <a:ext cx="9143998" cy="308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2">
  <p:cSld name="TITLE_2">
    <p:bg>
      <p:bgPr>
        <a:solidFill>
          <a:srgbClr val="EAF1F8"/>
        </a:solidFill>
      </p:bgPr>
    </p:bg>
    <p:spTree>
      <p:nvGrpSpPr>
        <p:cNvPr id="109" name="Shape 109"/>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1 1">
  <p:cSld name="TITLE_9">
    <p:bg>
      <p:bgPr>
        <a:solidFill>
          <a:srgbClr val="EAF1F8"/>
        </a:solidFill>
      </p:bgPr>
    </p:bg>
    <p:spTree>
      <p:nvGrpSpPr>
        <p:cNvPr id="110" name="Shape 110"/>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2">
  <p:cSld name="SECTION_HEADER_2">
    <p:spTree>
      <p:nvGrpSpPr>
        <p:cNvPr id="111" name="Shape 111"/>
        <p:cNvGrpSpPr/>
        <p:nvPr/>
      </p:nvGrpSpPr>
      <p:grpSpPr>
        <a:xfrm>
          <a:off x="0" y="0"/>
          <a:ext cx="0" cy="0"/>
          <a:chOff x="0" y="0"/>
          <a:chExt cx="0" cy="0"/>
        </a:xfrm>
      </p:grpSpPr>
      <p:sp>
        <p:nvSpPr>
          <p:cNvPr id="112" name="Google Shape;112;p40"/>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3" name="Google Shape;113;p40"/>
          <p:cNvSpPr txBox="1"/>
          <p:nvPr>
            <p:ph type="title"/>
          </p:nvPr>
        </p:nvSpPr>
        <p:spPr>
          <a:xfrm>
            <a:off x="246450" y="174725"/>
            <a:ext cx="8520600" cy="5727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300"/>
              <a:buNone/>
              <a:defRPr b="1" sz="1300"/>
            </a:lvl1pPr>
            <a:lvl2pPr lvl="1" algn="l">
              <a:lnSpc>
                <a:spcPct val="100000"/>
              </a:lnSpc>
              <a:spcBef>
                <a:spcPts val="0"/>
              </a:spcBef>
              <a:spcAft>
                <a:spcPts val="0"/>
              </a:spcAft>
              <a:buSzPts val="2000"/>
              <a:buNone/>
              <a:defRPr b="1" sz="2000"/>
            </a:lvl2pPr>
            <a:lvl3pPr lvl="2" algn="l">
              <a:lnSpc>
                <a:spcPct val="100000"/>
              </a:lnSpc>
              <a:spcBef>
                <a:spcPts val="0"/>
              </a:spcBef>
              <a:spcAft>
                <a:spcPts val="0"/>
              </a:spcAft>
              <a:buSzPts val="2000"/>
              <a:buNone/>
              <a:defRPr b="1" sz="2000"/>
            </a:lvl3pPr>
            <a:lvl4pPr lvl="3" algn="l">
              <a:lnSpc>
                <a:spcPct val="100000"/>
              </a:lnSpc>
              <a:spcBef>
                <a:spcPts val="0"/>
              </a:spcBef>
              <a:spcAft>
                <a:spcPts val="0"/>
              </a:spcAft>
              <a:buSzPts val="2000"/>
              <a:buNone/>
              <a:defRPr b="1" sz="2000"/>
            </a:lvl4pPr>
            <a:lvl5pPr lvl="4" algn="l">
              <a:lnSpc>
                <a:spcPct val="100000"/>
              </a:lnSpc>
              <a:spcBef>
                <a:spcPts val="0"/>
              </a:spcBef>
              <a:spcAft>
                <a:spcPts val="0"/>
              </a:spcAft>
              <a:buSzPts val="2000"/>
              <a:buNone/>
              <a:defRPr b="1" sz="2000"/>
            </a:lvl5pPr>
            <a:lvl6pPr lvl="5" algn="l">
              <a:lnSpc>
                <a:spcPct val="100000"/>
              </a:lnSpc>
              <a:spcBef>
                <a:spcPts val="0"/>
              </a:spcBef>
              <a:spcAft>
                <a:spcPts val="0"/>
              </a:spcAft>
              <a:buSzPts val="2000"/>
              <a:buNone/>
              <a:defRPr b="1" sz="2000"/>
            </a:lvl6pPr>
            <a:lvl7pPr lvl="6" algn="l">
              <a:lnSpc>
                <a:spcPct val="100000"/>
              </a:lnSpc>
              <a:spcBef>
                <a:spcPts val="0"/>
              </a:spcBef>
              <a:spcAft>
                <a:spcPts val="0"/>
              </a:spcAft>
              <a:buSzPts val="2000"/>
              <a:buNone/>
              <a:defRPr b="1" sz="2000"/>
            </a:lvl7pPr>
            <a:lvl8pPr lvl="7" algn="l">
              <a:lnSpc>
                <a:spcPct val="100000"/>
              </a:lnSpc>
              <a:spcBef>
                <a:spcPts val="0"/>
              </a:spcBef>
              <a:spcAft>
                <a:spcPts val="0"/>
              </a:spcAft>
              <a:buSzPts val="2000"/>
              <a:buNone/>
              <a:defRPr b="1" sz="2000"/>
            </a:lvl8pPr>
            <a:lvl9pPr lvl="8" algn="l">
              <a:lnSpc>
                <a:spcPct val="100000"/>
              </a:lnSpc>
              <a:spcBef>
                <a:spcPts val="0"/>
              </a:spcBef>
              <a:spcAft>
                <a:spcPts val="0"/>
              </a:spcAft>
              <a:buSzPts val="2000"/>
              <a:buNone/>
              <a:defRPr b="1" sz="2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3">
  <p:cSld name="SECTION_HEADER_3">
    <p:spTree>
      <p:nvGrpSpPr>
        <p:cNvPr id="114" name="Shape 114"/>
        <p:cNvGrpSpPr/>
        <p:nvPr/>
      </p:nvGrpSpPr>
      <p:grpSpPr>
        <a:xfrm>
          <a:off x="0" y="0"/>
          <a:ext cx="0" cy="0"/>
          <a:chOff x="0" y="0"/>
          <a:chExt cx="0" cy="0"/>
        </a:xfrm>
      </p:grpSpPr>
      <p:sp>
        <p:nvSpPr>
          <p:cNvPr id="115" name="Google Shape;115;p41"/>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6" name="Google Shape;116;p41"/>
          <p:cNvSpPr txBox="1"/>
          <p:nvPr>
            <p:ph type="title"/>
          </p:nvPr>
        </p:nvSpPr>
        <p:spPr>
          <a:xfrm>
            <a:off x="246450" y="174725"/>
            <a:ext cx="8520600" cy="5727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300"/>
              <a:buNone/>
              <a:defRPr b="1" sz="1300"/>
            </a:lvl1pPr>
            <a:lvl2pPr lvl="1" algn="l">
              <a:lnSpc>
                <a:spcPct val="100000"/>
              </a:lnSpc>
              <a:spcBef>
                <a:spcPts val="0"/>
              </a:spcBef>
              <a:spcAft>
                <a:spcPts val="0"/>
              </a:spcAft>
              <a:buSzPts val="2000"/>
              <a:buNone/>
              <a:defRPr b="1" sz="2000"/>
            </a:lvl2pPr>
            <a:lvl3pPr lvl="2" algn="l">
              <a:lnSpc>
                <a:spcPct val="100000"/>
              </a:lnSpc>
              <a:spcBef>
                <a:spcPts val="0"/>
              </a:spcBef>
              <a:spcAft>
                <a:spcPts val="0"/>
              </a:spcAft>
              <a:buSzPts val="2000"/>
              <a:buNone/>
              <a:defRPr b="1" sz="2000"/>
            </a:lvl3pPr>
            <a:lvl4pPr lvl="3" algn="l">
              <a:lnSpc>
                <a:spcPct val="100000"/>
              </a:lnSpc>
              <a:spcBef>
                <a:spcPts val="0"/>
              </a:spcBef>
              <a:spcAft>
                <a:spcPts val="0"/>
              </a:spcAft>
              <a:buSzPts val="2000"/>
              <a:buNone/>
              <a:defRPr b="1" sz="2000"/>
            </a:lvl4pPr>
            <a:lvl5pPr lvl="4" algn="l">
              <a:lnSpc>
                <a:spcPct val="100000"/>
              </a:lnSpc>
              <a:spcBef>
                <a:spcPts val="0"/>
              </a:spcBef>
              <a:spcAft>
                <a:spcPts val="0"/>
              </a:spcAft>
              <a:buSzPts val="2000"/>
              <a:buNone/>
              <a:defRPr b="1" sz="2000"/>
            </a:lvl5pPr>
            <a:lvl6pPr lvl="5" algn="l">
              <a:lnSpc>
                <a:spcPct val="100000"/>
              </a:lnSpc>
              <a:spcBef>
                <a:spcPts val="0"/>
              </a:spcBef>
              <a:spcAft>
                <a:spcPts val="0"/>
              </a:spcAft>
              <a:buSzPts val="2000"/>
              <a:buNone/>
              <a:defRPr b="1" sz="2000"/>
            </a:lvl6pPr>
            <a:lvl7pPr lvl="6" algn="l">
              <a:lnSpc>
                <a:spcPct val="100000"/>
              </a:lnSpc>
              <a:spcBef>
                <a:spcPts val="0"/>
              </a:spcBef>
              <a:spcAft>
                <a:spcPts val="0"/>
              </a:spcAft>
              <a:buSzPts val="2000"/>
              <a:buNone/>
              <a:defRPr b="1" sz="2000"/>
            </a:lvl7pPr>
            <a:lvl8pPr lvl="7" algn="l">
              <a:lnSpc>
                <a:spcPct val="100000"/>
              </a:lnSpc>
              <a:spcBef>
                <a:spcPts val="0"/>
              </a:spcBef>
              <a:spcAft>
                <a:spcPts val="0"/>
              </a:spcAft>
              <a:buSzPts val="2000"/>
              <a:buNone/>
              <a:defRPr b="1" sz="2000"/>
            </a:lvl8pPr>
            <a:lvl9pPr lvl="8" algn="l">
              <a:lnSpc>
                <a:spcPct val="100000"/>
              </a:lnSpc>
              <a:spcBef>
                <a:spcPts val="0"/>
              </a:spcBef>
              <a:spcAft>
                <a:spcPts val="0"/>
              </a:spcAft>
              <a:buSzPts val="2000"/>
              <a:buNone/>
              <a:defRPr b="1"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12_1">
    <p:spTree>
      <p:nvGrpSpPr>
        <p:cNvPr id="117" name="Shape 117"/>
        <p:cNvGrpSpPr/>
        <p:nvPr/>
      </p:nvGrpSpPr>
      <p:grpSpPr>
        <a:xfrm>
          <a:off x="0" y="0"/>
          <a:ext cx="0" cy="0"/>
          <a:chOff x="0" y="0"/>
          <a:chExt cx="0" cy="0"/>
        </a:xfrm>
      </p:grpSpPr>
      <p:sp>
        <p:nvSpPr>
          <p:cNvPr id="118" name="Google Shape;118;p42"/>
          <p:cNvSpPr txBox="1"/>
          <p:nvPr>
            <p:ph type="ctrTitle"/>
          </p:nvPr>
        </p:nvSpPr>
        <p:spPr>
          <a:xfrm>
            <a:off x="311708" y="744575"/>
            <a:ext cx="8520600" cy="20526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9" name="Google Shape;119;p42"/>
          <p:cNvSpPr txBox="1"/>
          <p:nvPr>
            <p:ph idx="1" type="subTitle"/>
          </p:nvPr>
        </p:nvSpPr>
        <p:spPr>
          <a:xfrm>
            <a:off x="311700" y="2834125"/>
            <a:ext cx="8520600" cy="79260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800"/>
              </a:spcBef>
              <a:spcAft>
                <a:spcPts val="0"/>
              </a:spcAft>
              <a:buSzPts val="2800"/>
              <a:buNone/>
              <a:defRPr sz="2800"/>
            </a:lvl1pPr>
            <a:lvl2pPr lvl="1" algn="ctr">
              <a:lnSpc>
                <a:spcPct val="100000"/>
              </a:lnSpc>
              <a:spcBef>
                <a:spcPts val="400"/>
              </a:spcBef>
              <a:spcAft>
                <a:spcPts val="0"/>
              </a:spcAft>
              <a:buSzPts val="2800"/>
              <a:buNone/>
              <a:defRPr sz="2800"/>
            </a:lvl2pPr>
            <a:lvl3pPr lvl="2" algn="ctr">
              <a:lnSpc>
                <a:spcPct val="100000"/>
              </a:lnSpc>
              <a:spcBef>
                <a:spcPts val="400"/>
              </a:spcBef>
              <a:spcAft>
                <a:spcPts val="0"/>
              </a:spcAft>
              <a:buSzPts val="2800"/>
              <a:buNone/>
              <a:defRPr sz="2800"/>
            </a:lvl3pPr>
            <a:lvl4pPr lvl="3" algn="ctr">
              <a:lnSpc>
                <a:spcPct val="100000"/>
              </a:lnSpc>
              <a:spcBef>
                <a:spcPts val="400"/>
              </a:spcBef>
              <a:spcAft>
                <a:spcPts val="0"/>
              </a:spcAft>
              <a:buSzPts val="2800"/>
              <a:buNone/>
              <a:defRPr sz="2800"/>
            </a:lvl4pPr>
            <a:lvl5pPr lvl="4" algn="ctr">
              <a:lnSpc>
                <a:spcPct val="100000"/>
              </a:lnSpc>
              <a:spcBef>
                <a:spcPts val="400"/>
              </a:spcBef>
              <a:spcAft>
                <a:spcPts val="0"/>
              </a:spcAft>
              <a:buSzPts val="2800"/>
              <a:buNone/>
              <a:defRPr sz="2800"/>
            </a:lvl5pPr>
            <a:lvl6pPr lvl="5" algn="ctr">
              <a:lnSpc>
                <a:spcPct val="100000"/>
              </a:lnSpc>
              <a:spcBef>
                <a:spcPts val="400"/>
              </a:spcBef>
              <a:spcAft>
                <a:spcPts val="0"/>
              </a:spcAft>
              <a:buSzPts val="2800"/>
              <a:buNone/>
              <a:defRPr sz="2800"/>
            </a:lvl6pPr>
            <a:lvl7pPr lvl="6" algn="ctr">
              <a:lnSpc>
                <a:spcPct val="100000"/>
              </a:lnSpc>
              <a:spcBef>
                <a:spcPts val="400"/>
              </a:spcBef>
              <a:spcAft>
                <a:spcPts val="0"/>
              </a:spcAft>
              <a:buSzPts val="2800"/>
              <a:buNone/>
              <a:defRPr sz="2800"/>
            </a:lvl7pPr>
            <a:lvl8pPr lvl="7" algn="ctr">
              <a:lnSpc>
                <a:spcPct val="100000"/>
              </a:lnSpc>
              <a:spcBef>
                <a:spcPts val="400"/>
              </a:spcBef>
              <a:spcAft>
                <a:spcPts val="0"/>
              </a:spcAft>
              <a:buSzPts val="2800"/>
              <a:buNone/>
              <a:defRPr sz="2800"/>
            </a:lvl8pPr>
            <a:lvl9pPr lvl="8" algn="ctr">
              <a:lnSpc>
                <a:spcPct val="100000"/>
              </a:lnSpc>
              <a:spcBef>
                <a:spcPts val="400"/>
              </a:spcBef>
              <a:spcAft>
                <a:spcPts val="0"/>
              </a:spcAft>
              <a:buSzPts val="2800"/>
              <a:buNone/>
              <a:defRPr sz="2800"/>
            </a:lvl9pPr>
          </a:lstStyle>
          <a:p/>
        </p:txBody>
      </p:sp>
      <p:sp>
        <p:nvSpPr>
          <p:cNvPr id="120" name="Google Shape;120;p42"/>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4">
  <p:cSld name="TITLE_12_2">
    <p:bg>
      <p:bgPr>
        <a:solidFill>
          <a:srgbClr val="EAF1F8"/>
        </a:solidFill>
      </p:bgPr>
    </p:bg>
    <p:spTree>
      <p:nvGrpSpPr>
        <p:cNvPr id="121" name="Shape 121"/>
        <p:cNvGrpSpPr/>
        <p:nvPr/>
      </p:nvGrpSpPr>
      <p:grpSpPr>
        <a:xfrm>
          <a:off x="0" y="0"/>
          <a:ext cx="0" cy="0"/>
          <a:chOff x="0" y="0"/>
          <a:chExt cx="0" cy="0"/>
        </a:xfrm>
      </p:grpSpPr>
      <p:sp>
        <p:nvSpPr>
          <p:cNvPr id="122" name="Google Shape;122;p43"/>
          <p:cNvSpPr txBox="1"/>
          <p:nvPr>
            <p:ph idx="12" type="sldNum"/>
          </p:nvPr>
        </p:nvSpPr>
        <p:spPr>
          <a:xfrm>
            <a:off x="8556784" y="4749851"/>
            <a:ext cx="548700" cy="393600"/>
          </a:xfrm>
          <a:prstGeom prst="rect">
            <a:avLst/>
          </a:prstGeom>
          <a:noFill/>
          <a:ln>
            <a:noFill/>
          </a:ln>
        </p:spPr>
        <p:txBody>
          <a:bodyPr anchorCtr="0" anchor="t"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1300" u="none" cap="none" strike="noStrike">
                <a:solidFill>
                  <a:srgbClr val="0B1C4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1300" u="none" cap="none" strike="noStrike">
                <a:solidFill>
                  <a:srgbClr val="0B1C4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1300" u="none" cap="none" strike="noStrike">
                <a:solidFill>
                  <a:srgbClr val="0B1C4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1300" u="none" cap="none" strike="noStrike">
                <a:solidFill>
                  <a:srgbClr val="0B1C4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1300" u="none" cap="none" strike="noStrike">
                <a:solidFill>
                  <a:srgbClr val="0B1C4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1300" u="none" cap="none" strike="noStrike">
                <a:solidFill>
                  <a:srgbClr val="0B1C4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1300" u="none" cap="none" strike="noStrike">
                <a:solidFill>
                  <a:srgbClr val="0B1C4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1300" u="none" cap="none" strike="noStrike">
                <a:solidFill>
                  <a:srgbClr val="0B1C4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1300" u="none" cap="none" strike="noStrike">
                <a:solidFill>
                  <a:srgbClr val="0B1C4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4">
  <p:cSld name="SECTION_HEADER_4">
    <p:spTree>
      <p:nvGrpSpPr>
        <p:cNvPr id="123" name="Shape 123"/>
        <p:cNvGrpSpPr/>
        <p:nvPr/>
      </p:nvGrpSpPr>
      <p:grpSpPr>
        <a:xfrm>
          <a:off x="0" y="0"/>
          <a:ext cx="0" cy="0"/>
          <a:chOff x="0" y="0"/>
          <a:chExt cx="0" cy="0"/>
        </a:xfrm>
      </p:grpSpPr>
      <p:sp>
        <p:nvSpPr>
          <p:cNvPr id="124" name="Google Shape;124;p44"/>
          <p:cNvSpPr txBox="1"/>
          <p:nvPr>
            <p:ph type="title"/>
          </p:nvPr>
        </p:nvSpPr>
        <p:spPr>
          <a:xfrm>
            <a:off x="311700" y="2150850"/>
            <a:ext cx="8520600" cy="8418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5" name="Google Shape;125;p44"/>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5">
  <p:cSld name="SECTION_HEADER_5">
    <p:spTree>
      <p:nvGrpSpPr>
        <p:cNvPr id="126" name="Shape 126"/>
        <p:cNvGrpSpPr/>
        <p:nvPr/>
      </p:nvGrpSpPr>
      <p:grpSpPr>
        <a:xfrm>
          <a:off x="0" y="0"/>
          <a:ext cx="0" cy="0"/>
          <a:chOff x="0" y="0"/>
          <a:chExt cx="0" cy="0"/>
        </a:xfrm>
      </p:grpSpPr>
      <p:sp>
        <p:nvSpPr>
          <p:cNvPr id="127" name="Google Shape;127;p45"/>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45"/>
          <p:cNvSpPr txBox="1"/>
          <p:nvPr>
            <p:ph type="title"/>
          </p:nvPr>
        </p:nvSpPr>
        <p:spPr>
          <a:xfrm>
            <a:off x="246450" y="174725"/>
            <a:ext cx="8520600" cy="5727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300"/>
              <a:buNone/>
              <a:defRPr b="1" sz="1300"/>
            </a:lvl1pPr>
            <a:lvl2pPr lvl="1" algn="l">
              <a:lnSpc>
                <a:spcPct val="100000"/>
              </a:lnSpc>
              <a:spcBef>
                <a:spcPts val="0"/>
              </a:spcBef>
              <a:spcAft>
                <a:spcPts val="0"/>
              </a:spcAft>
              <a:buSzPts val="2000"/>
              <a:buNone/>
              <a:defRPr b="1" sz="2000"/>
            </a:lvl2pPr>
            <a:lvl3pPr lvl="2" algn="l">
              <a:lnSpc>
                <a:spcPct val="100000"/>
              </a:lnSpc>
              <a:spcBef>
                <a:spcPts val="0"/>
              </a:spcBef>
              <a:spcAft>
                <a:spcPts val="0"/>
              </a:spcAft>
              <a:buSzPts val="2000"/>
              <a:buNone/>
              <a:defRPr b="1" sz="2000"/>
            </a:lvl3pPr>
            <a:lvl4pPr lvl="3" algn="l">
              <a:lnSpc>
                <a:spcPct val="100000"/>
              </a:lnSpc>
              <a:spcBef>
                <a:spcPts val="0"/>
              </a:spcBef>
              <a:spcAft>
                <a:spcPts val="0"/>
              </a:spcAft>
              <a:buSzPts val="2000"/>
              <a:buNone/>
              <a:defRPr b="1" sz="2000"/>
            </a:lvl4pPr>
            <a:lvl5pPr lvl="4" algn="l">
              <a:lnSpc>
                <a:spcPct val="100000"/>
              </a:lnSpc>
              <a:spcBef>
                <a:spcPts val="0"/>
              </a:spcBef>
              <a:spcAft>
                <a:spcPts val="0"/>
              </a:spcAft>
              <a:buSzPts val="2000"/>
              <a:buNone/>
              <a:defRPr b="1" sz="2000"/>
            </a:lvl5pPr>
            <a:lvl6pPr lvl="5" algn="l">
              <a:lnSpc>
                <a:spcPct val="100000"/>
              </a:lnSpc>
              <a:spcBef>
                <a:spcPts val="0"/>
              </a:spcBef>
              <a:spcAft>
                <a:spcPts val="0"/>
              </a:spcAft>
              <a:buSzPts val="2000"/>
              <a:buNone/>
              <a:defRPr b="1" sz="2000"/>
            </a:lvl6pPr>
            <a:lvl7pPr lvl="6" algn="l">
              <a:lnSpc>
                <a:spcPct val="100000"/>
              </a:lnSpc>
              <a:spcBef>
                <a:spcPts val="0"/>
              </a:spcBef>
              <a:spcAft>
                <a:spcPts val="0"/>
              </a:spcAft>
              <a:buSzPts val="2000"/>
              <a:buNone/>
              <a:defRPr b="1" sz="2000"/>
            </a:lvl7pPr>
            <a:lvl8pPr lvl="7" algn="l">
              <a:lnSpc>
                <a:spcPct val="100000"/>
              </a:lnSpc>
              <a:spcBef>
                <a:spcPts val="0"/>
              </a:spcBef>
              <a:spcAft>
                <a:spcPts val="0"/>
              </a:spcAft>
              <a:buSzPts val="2000"/>
              <a:buNone/>
              <a:defRPr b="1" sz="2000"/>
            </a:lvl8pPr>
            <a:lvl9pPr lvl="8" algn="l">
              <a:lnSpc>
                <a:spcPct val="100000"/>
              </a:lnSpc>
              <a:spcBef>
                <a:spcPts val="0"/>
              </a:spcBef>
              <a:spcAft>
                <a:spcPts val="0"/>
              </a:spcAft>
              <a:buSzPts val="2000"/>
              <a:buNone/>
              <a:defRPr b="1"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6">
  <p:cSld name="SECTION_HEADER_6">
    <p:spTree>
      <p:nvGrpSpPr>
        <p:cNvPr id="129" name="Shape 129"/>
        <p:cNvGrpSpPr/>
        <p:nvPr/>
      </p:nvGrpSpPr>
      <p:grpSpPr>
        <a:xfrm>
          <a:off x="0" y="0"/>
          <a:ext cx="0" cy="0"/>
          <a:chOff x="0" y="0"/>
          <a:chExt cx="0" cy="0"/>
        </a:xfrm>
      </p:grpSpPr>
      <p:sp>
        <p:nvSpPr>
          <p:cNvPr id="130" name="Google Shape;130;p46"/>
          <p:cNvSpPr txBox="1"/>
          <p:nvPr>
            <p:ph type="title"/>
          </p:nvPr>
        </p:nvSpPr>
        <p:spPr>
          <a:xfrm>
            <a:off x="311700" y="2150850"/>
            <a:ext cx="8520600" cy="8418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1" name="Google Shape;131;p46"/>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7">
  <p:cSld name="SECTION_HEADER_7">
    <p:spTree>
      <p:nvGrpSpPr>
        <p:cNvPr id="132" name="Shape 132"/>
        <p:cNvGrpSpPr/>
        <p:nvPr/>
      </p:nvGrpSpPr>
      <p:grpSpPr>
        <a:xfrm>
          <a:off x="0" y="0"/>
          <a:ext cx="0" cy="0"/>
          <a:chOff x="0" y="0"/>
          <a:chExt cx="0" cy="0"/>
        </a:xfrm>
      </p:grpSpPr>
      <p:sp>
        <p:nvSpPr>
          <p:cNvPr id="133" name="Google Shape;133;p47"/>
          <p:cNvSpPr txBox="1"/>
          <p:nvPr>
            <p:ph type="title"/>
          </p:nvPr>
        </p:nvSpPr>
        <p:spPr>
          <a:xfrm>
            <a:off x="311700" y="2150850"/>
            <a:ext cx="8520600" cy="8418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4" name="Google Shape;134;p47"/>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 name="Shape 9"/>
        <p:cNvGrpSpPr/>
        <p:nvPr/>
      </p:nvGrpSpPr>
      <p:grpSpPr>
        <a:xfrm>
          <a:off x="0" y="0"/>
          <a:ext cx="0" cy="0"/>
          <a:chOff x="0" y="0"/>
          <a:chExt cx="0" cy="0"/>
        </a:xfrm>
      </p:grpSpPr>
      <p:sp>
        <p:nvSpPr>
          <p:cNvPr id="10" name="Google Shape;10;p2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1" name="Google Shape;11;p22"/>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12" name="Google Shape;12;p22"/>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13" name="Google Shape;1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8">
  <p:cSld name="SECTION_HEADER_8">
    <p:spTree>
      <p:nvGrpSpPr>
        <p:cNvPr id="135" name="Shape 135"/>
        <p:cNvGrpSpPr/>
        <p:nvPr/>
      </p:nvGrpSpPr>
      <p:grpSpPr>
        <a:xfrm>
          <a:off x="0" y="0"/>
          <a:ext cx="0" cy="0"/>
          <a:chOff x="0" y="0"/>
          <a:chExt cx="0" cy="0"/>
        </a:xfrm>
      </p:grpSpPr>
      <p:sp>
        <p:nvSpPr>
          <p:cNvPr id="136" name="Google Shape;136;p48"/>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48"/>
          <p:cNvSpPr txBox="1"/>
          <p:nvPr>
            <p:ph type="title"/>
          </p:nvPr>
        </p:nvSpPr>
        <p:spPr>
          <a:xfrm>
            <a:off x="246450" y="174725"/>
            <a:ext cx="8520600" cy="5727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300"/>
              <a:buNone/>
              <a:defRPr b="1" sz="1300"/>
            </a:lvl1pPr>
            <a:lvl2pPr lvl="1" algn="l">
              <a:lnSpc>
                <a:spcPct val="100000"/>
              </a:lnSpc>
              <a:spcBef>
                <a:spcPts val="0"/>
              </a:spcBef>
              <a:spcAft>
                <a:spcPts val="0"/>
              </a:spcAft>
              <a:buSzPts val="2000"/>
              <a:buNone/>
              <a:defRPr b="1" sz="2000"/>
            </a:lvl2pPr>
            <a:lvl3pPr lvl="2" algn="l">
              <a:lnSpc>
                <a:spcPct val="100000"/>
              </a:lnSpc>
              <a:spcBef>
                <a:spcPts val="0"/>
              </a:spcBef>
              <a:spcAft>
                <a:spcPts val="0"/>
              </a:spcAft>
              <a:buSzPts val="2000"/>
              <a:buNone/>
              <a:defRPr b="1" sz="2000"/>
            </a:lvl3pPr>
            <a:lvl4pPr lvl="3" algn="l">
              <a:lnSpc>
                <a:spcPct val="100000"/>
              </a:lnSpc>
              <a:spcBef>
                <a:spcPts val="0"/>
              </a:spcBef>
              <a:spcAft>
                <a:spcPts val="0"/>
              </a:spcAft>
              <a:buSzPts val="2000"/>
              <a:buNone/>
              <a:defRPr b="1" sz="2000"/>
            </a:lvl4pPr>
            <a:lvl5pPr lvl="4" algn="l">
              <a:lnSpc>
                <a:spcPct val="100000"/>
              </a:lnSpc>
              <a:spcBef>
                <a:spcPts val="0"/>
              </a:spcBef>
              <a:spcAft>
                <a:spcPts val="0"/>
              </a:spcAft>
              <a:buSzPts val="2000"/>
              <a:buNone/>
              <a:defRPr b="1" sz="2000"/>
            </a:lvl5pPr>
            <a:lvl6pPr lvl="5" algn="l">
              <a:lnSpc>
                <a:spcPct val="100000"/>
              </a:lnSpc>
              <a:spcBef>
                <a:spcPts val="0"/>
              </a:spcBef>
              <a:spcAft>
                <a:spcPts val="0"/>
              </a:spcAft>
              <a:buSzPts val="2000"/>
              <a:buNone/>
              <a:defRPr b="1" sz="2000"/>
            </a:lvl6pPr>
            <a:lvl7pPr lvl="6" algn="l">
              <a:lnSpc>
                <a:spcPct val="100000"/>
              </a:lnSpc>
              <a:spcBef>
                <a:spcPts val="0"/>
              </a:spcBef>
              <a:spcAft>
                <a:spcPts val="0"/>
              </a:spcAft>
              <a:buSzPts val="2000"/>
              <a:buNone/>
              <a:defRPr b="1" sz="2000"/>
            </a:lvl7pPr>
            <a:lvl8pPr lvl="7" algn="l">
              <a:lnSpc>
                <a:spcPct val="100000"/>
              </a:lnSpc>
              <a:spcBef>
                <a:spcPts val="0"/>
              </a:spcBef>
              <a:spcAft>
                <a:spcPts val="0"/>
              </a:spcAft>
              <a:buSzPts val="2000"/>
              <a:buNone/>
              <a:defRPr b="1" sz="2000"/>
            </a:lvl8pPr>
            <a:lvl9pPr lvl="8" algn="l">
              <a:lnSpc>
                <a:spcPct val="100000"/>
              </a:lnSpc>
              <a:spcBef>
                <a:spcPts val="0"/>
              </a:spcBef>
              <a:spcAft>
                <a:spcPts val="0"/>
              </a:spcAft>
              <a:buSzPts val="2000"/>
              <a:buNone/>
              <a:defRPr b="1" sz="2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9">
  <p:cSld name="SECTION_HEADER_9">
    <p:spTree>
      <p:nvGrpSpPr>
        <p:cNvPr id="138" name="Shape 138"/>
        <p:cNvGrpSpPr/>
        <p:nvPr/>
      </p:nvGrpSpPr>
      <p:grpSpPr>
        <a:xfrm>
          <a:off x="0" y="0"/>
          <a:ext cx="0" cy="0"/>
          <a:chOff x="0" y="0"/>
          <a:chExt cx="0" cy="0"/>
        </a:xfrm>
      </p:grpSpPr>
      <p:sp>
        <p:nvSpPr>
          <p:cNvPr id="139" name="Google Shape;139;p49"/>
          <p:cNvSpPr txBox="1"/>
          <p:nvPr>
            <p:ph type="title"/>
          </p:nvPr>
        </p:nvSpPr>
        <p:spPr>
          <a:xfrm>
            <a:off x="311700" y="2150850"/>
            <a:ext cx="8520600" cy="8418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0" name="Google Shape;140;p49"/>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0">
  <p:cSld name="SECTION_HEADER_10">
    <p:spTree>
      <p:nvGrpSpPr>
        <p:cNvPr id="141" name="Shape 141"/>
        <p:cNvGrpSpPr/>
        <p:nvPr/>
      </p:nvGrpSpPr>
      <p:grpSpPr>
        <a:xfrm>
          <a:off x="0" y="0"/>
          <a:ext cx="0" cy="0"/>
          <a:chOff x="0" y="0"/>
          <a:chExt cx="0" cy="0"/>
        </a:xfrm>
      </p:grpSpPr>
      <p:sp>
        <p:nvSpPr>
          <p:cNvPr id="142" name="Google Shape;142;p50"/>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3" name="Google Shape;143;p50"/>
          <p:cNvSpPr txBox="1"/>
          <p:nvPr>
            <p:ph type="title"/>
          </p:nvPr>
        </p:nvSpPr>
        <p:spPr>
          <a:xfrm>
            <a:off x="246450" y="174725"/>
            <a:ext cx="8520600" cy="5727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300"/>
              <a:buNone/>
              <a:defRPr b="1" sz="1300"/>
            </a:lvl1pPr>
            <a:lvl2pPr lvl="1" algn="l">
              <a:lnSpc>
                <a:spcPct val="100000"/>
              </a:lnSpc>
              <a:spcBef>
                <a:spcPts val="0"/>
              </a:spcBef>
              <a:spcAft>
                <a:spcPts val="0"/>
              </a:spcAft>
              <a:buSzPts val="2000"/>
              <a:buNone/>
              <a:defRPr b="1" sz="2000"/>
            </a:lvl2pPr>
            <a:lvl3pPr lvl="2" algn="l">
              <a:lnSpc>
                <a:spcPct val="100000"/>
              </a:lnSpc>
              <a:spcBef>
                <a:spcPts val="0"/>
              </a:spcBef>
              <a:spcAft>
                <a:spcPts val="0"/>
              </a:spcAft>
              <a:buSzPts val="2000"/>
              <a:buNone/>
              <a:defRPr b="1" sz="2000"/>
            </a:lvl3pPr>
            <a:lvl4pPr lvl="3" algn="l">
              <a:lnSpc>
                <a:spcPct val="100000"/>
              </a:lnSpc>
              <a:spcBef>
                <a:spcPts val="0"/>
              </a:spcBef>
              <a:spcAft>
                <a:spcPts val="0"/>
              </a:spcAft>
              <a:buSzPts val="2000"/>
              <a:buNone/>
              <a:defRPr b="1" sz="2000"/>
            </a:lvl4pPr>
            <a:lvl5pPr lvl="4" algn="l">
              <a:lnSpc>
                <a:spcPct val="100000"/>
              </a:lnSpc>
              <a:spcBef>
                <a:spcPts val="0"/>
              </a:spcBef>
              <a:spcAft>
                <a:spcPts val="0"/>
              </a:spcAft>
              <a:buSzPts val="2000"/>
              <a:buNone/>
              <a:defRPr b="1" sz="2000"/>
            </a:lvl5pPr>
            <a:lvl6pPr lvl="5" algn="l">
              <a:lnSpc>
                <a:spcPct val="100000"/>
              </a:lnSpc>
              <a:spcBef>
                <a:spcPts val="0"/>
              </a:spcBef>
              <a:spcAft>
                <a:spcPts val="0"/>
              </a:spcAft>
              <a:buSzPts val="2000"/>
              <a:buNone/>
              <a:defRPr b="1" sz="2000"/>
            </a:lvl6pPr>
            <a:lvl7pPr lvl="6" algn="l">
              <a:lnSpc>
                <a:spcPct val="100000"/>
              </a:lnSpc>
              <a:spcBef>
                <a:spcPts val="0"/>
              </a:spcBef>
              <a:spcAft>
                <a:spcPts val="0"/>
              </a:spcAft>
              <a:buSzPts val="2000"/>
              <a:buNone/>
              <a:defRPr b="1" sz="2000"/>
            </a:lvl7pPr>
            <a:lvl8pPr lvl="7" algn="l">
              <a:lnSpc>
                <a:spcPct val="100000"/>
              </a:lnSpc>
              <a:spcBef>
                <a:spcPts val="0"/>
              </a:spcBef>
              <a:spcAft>
                <a:spcPts val="0"/>
              </a:spcAft>
              <a:buSzPts val="2000"/>
              <a:buNone/>
              <a:defRPr b="1" sz="2000"/>
            </a:lvl8pPr>
            <a:lvl9pPr lvl="8" algn="l">
              <a:lnSpc>
                <a:spcPct val="100000"/>
              </a:lnSpc>
              <a:spcBef>
                <a:spcPts val="0"/>
              </a:spcBef>
              <a:spcAft>
                <a:spcPts val="0"/>
              </a:spcAft>
              <a:buSzPts val="2000"/>
              <a:buNone/>
              <a:defRPr b="1" sz="20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1">
  <p:cSld name="SECTION_HEADER_11">
    <p:spTree>
      <p:nvGrpSpPr>
        <p:cNvPr id="144" name="Shape 144"/>
        <p:cNvGrpSpPr/>
        <p:nvPr/>
      </p:nvGrpSpPr>
      <p:grpSpPr>
        <a:xfrm>
          <a:off x="0" y="0"/>
          <a:ext cx="0" cy="0"/>
          <a:chOff x="0" y="0"/>
          <a:chExt cx="0" cy="0"/>
        </a:xfrm>
      </p:grpSpPr>
      <p:sp>
        <p:nvSpPr>
          <p:cNvPr id="145" name="Google Shape;145;p51"/>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51"/>
          <p:cNvSpPr txBox="1"/>
          <p:nvPr>
            <p:ph type="title"/>
          </p:nvPr>
        </p:nvSpPr>
        <p:spPr>
          <a:xfrm>
            <a:off x="246450" y="174725"/>
            <a:ext cx="8520600" cy="5727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300"/>
              <a:buNone/>
              <a:defRPr b="1" sz="1300"/>
            </a:lvl1pPr>
            <a:lvl2pPr lvl="1" algn="l">
              <a:lnSpc>
                <a:spcPct val="100000"/>
              </a:lnSpc>
              <a:spcBef>
                <a:spcPts val="0"/>
              </a:spcBef>
              <a:spcAft>
                <a:spcPts val="0"/>
              </a:spcAft>
              <a:buSzPts val="2000"/>
              <a:buNone/>
              <a:defRPr b="1" sz="2000"/>
            </a:lvl2pPr>
            <a:lvl3pPr lvl="2" algn="l">
              <a:lnSpc>
                <a:spcPct val="100000"/>
              </a:lnSpc>
              <a:spcBef>
                <a:spcPts val="0"/>
              </a:spcBef>
              <a:spcAft>
                <a:spcPts val="0"/>
              </a:spcAft>
              <a:buSzPts val="2000"/>
              <a:buNone/>
              <a:defRPr b="1" sz="2000"/>
            </a:lvl3pPr>
            <a:lvl4pPr lvl="3" algn="l">
              <a:lnSpc>
                <a:spcPct val="100000"/>
              </a:lnSpc>
              <a:spcBef>
                <a:spcPts val="0"/>
              </a:spcBef>
              <a:spcAft>
                <a:spcPts val="0"/>
              </a:spcAft>
              <a:buSzPts val="2000"/>
              <a:buNone/>
              <a:defRPr b="1" sz="2000"/>
            </a:lvl4pPr>
            <a:lvl5pPr lvl="4" algn="l">
              <a:lnSpc>
                <a:spcPct val="100000"/>
              </a:lnSpc>
              <a:spcBef>
                <a:spcPts val="0"/>
              </a:spcBef>
              <a:spcAft>
                <a:spcPts val="0"/>
              </a:spcAft>
              <a:buSzPts val="2000"/>
              <a:buNone/>
              <a:defRPr b="1" sz="2000"/>
            </a:lvl5pPr>
            <a:lvl6pPr lvl="5" algn="l">
              <a:lnSpc>
                <a:spcPct val="100000"/>
              </a:lnSpc>
              <a:spcBef>
                <a:spcPts val="0"/>
              </a:spcBef>
              <a:spcAft>
                <a:spcPts val="0"/>
              </a:spcAft>
              <a:buSzPts val="2000"/>
              <a:buNone/>
              <a:defRPr b="1" sz="2000"/>
            </a:lvl6pPr>
            <a:lvl7pPr lvl="6" algn="l">
              <a:lnSpc>
                <a:spcPct val="100000"/>
              </a:lnSpc>
              <a:spcBef>
                <a:spcPts val="0"/>
              </a:spcBef>
              <a:spcAft>
                <a:spcPts val="0"/>
              </a:spcAft>
              <a:buSzPts val="2000"/>
              <a:buNone/>
              <a:defRPr b="1" sz="2000"/>
            </a:lvl7pPr>
            <a:lvl8pPr lvl="7" algn="l">
              <a:lnSpc>
                <a:spcPct val="100000"/>
              </a:lnSpc>
              <a:spcBef>
                <a:spcPts val="0"/>
              </a:spcBef>
              <a:spcAft>
                <a:spcPts val="0"/>
              </a:spcAft>
              <a:buSzPts val="2000"/>
              <a:buNone/>
              <a:defRPr b="1" sz="2000"/>
            </a:lvl8pPr>
            <a:lvl9pPr lvl="8" algn="l">
              <a:lnSpc>
                <a:spcPct val="100000"/>
              </a:lnSpc>
              <a:spcBef>
                <a:spcPts val="0"/>
              </a:spcBef>
              <a:spcAft>
                <a:spcPts val="0"/>
              </a:spcAft>
              <a:buSzPts val="2000"/>
              <a:buNone/>
              <a:defRPr b="1" sz="20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2">
  <p:cSld name="SECTION_HEADER_12">
    <p:spTree>
      <p:nvGrpSpPr>
        <p:cNvPr id="147" name="Shape 147"/>
        <p:cNvGrpSpPr/>
        <p:nvPr/>
      </p:nvGrpSpPr>
      <p:grpSpPr>
        <a:xfrm>
          <a:off x="0" y="0"/>
          <a:ext cx="0" cy="0"/>
          <a:chOff x="0" y="0"/>
          <a:chExt cx="0" cy="0"/>
        </a:xfrm>
      </p:grpSpPr>
      <p:sp>
        <p:nvSpPr>
          <p:cNvPr id="148" name="Google Shape;148;p52"/>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9" name="Google Shape;149;p52"/>
          <p:cNvSpPr txBox="1"/>
          <p:nvPr>
            <p:ph type="title"/>
          </p:nvPr>
        </p:nvSpPr>
        <p:spPr>
          <a:xfrm>
            <a:off x="246450" y="174725"/>
            <a:ext cx="8520600" cy="5727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300"/>
              <a:buNone/>
              <a:defRPr b="1" sz="1300"/>
            </a:lvl1pPr>
            <a:lvl2pPr lvl="1" algn="l">
              <a:lnSpc>
                <a:spcPct val="100000"/>
              </a:lnSpc>
              <a:spcBef>
                <a:spcPts val="0"/>
              </a:spcBef>
              <a:spcAft>
                <a:spcPts val="0"/>
              </a:spcAft>
              <a:buSzPts val="2000"/>
              <a:buNone/>
              <a:defRPr b="1" sz="2000"/>
            </a:lvl2pPr>
            <a:lvl3pPr lvl="2" algn="l">
              <a:lnSpc>
                <a:spcPct val="100000"/>
              </a:lnSpc>
              <a:spcBef>
                <a:spcPts val="0"/>
              </a:spcBef>
              <a:spcAft>
                <a:spcPts val="0"/>
              </a:spcAft>
              <a:buSzPts val="2000"/>
              <a:buNone/>
              <a:defRPr b="1" sz="2000"/>
            </a:lvl3pPr>
            <a:lvl4pPr lvl="3" algn="l">
              <a:lnSpc>
                <a:spcPct val="100000"/>
              </a:lnSpc>
              <a:spcBef>
                <a:spcPts val="0"/>
              </a:spcBef>
              <a:spcAft>
                <a:spcPts val="0"/>
              </a:spcAft>
              <a:buSzPts val="2000"/>
              <a:buNone/>
              <a:defRPr b="1" sz="2000"/>
            </a:lvl4pPr>
            <a:lvl5pPr lvl="4" algn="l">
              <a:lnSpc>
                <a:spcPct val="100000"/>
              </a:lnSpc>
              <a:spcBef>
                <a:spcPts val="0"/>
              </a:spcBef>
              <a:spcAft>
                <a:spcPts val="0"/>
              </a:spcAft>
              <a:buSzPts val="2000"/>
              <a:buNone/>
              <a:defRPr b="1" sz="2000"/>
            </a:lvl5pPr>
            <a:lvl6pPr lvl="5" algn="l">
              <a:lnSpc>
                <a:spcPct val="100000"/>
              </a:lnSpc>
              <a:spcBef>
                <a:spcPts val="0"/>
              </a:spcBef>
              <a:spcAft>
                <a:spcPts val="0"/>
              </a:spcAft>
              <a:buSzPts val="2000"/>
              <a:buNone/>
              <a:defRPr b="1" sz="2000"/>
            </a:lvl6pPr>
            <a:lvl7pPr lvl="6" algn="l">
              <a:lnSpc>
                <a:spcPct val="100000"/>
              </a:lnSpc>
              <a:spcBef>
                <a:spcPts val="0"/>
              </a:spcBef>
              <a:spcAft>
                <a:spcPts val="0"/>
              </a:spcAft>
              <a:buSzPts val="2000"/>
              <a:buNone/>
              <a:defRPr b="1" sz="2000"/>
            </a:lvl7pPr>
            <a:lvl8pPr lvl="7" algn="l">
              <a:lnSpc>
                <a:spcPct val="100000"/>
              </a:lnSpc>
              <a:spcBef>
                <a:spcPts val="0"/>
              </a:spcBef>
              <a:spcAft>
                <a:spcPts val="0"/>
              </a:spcAft>
              <a:buSzPts val="2000"/>
              <a:buNone/>
              <a:defRPr b="1" sz="2000"/>
            </a:lvl8pPr>
            <a:lvl9pPr lvl="8" algn="l">
              <a:lnSpc>
                <a:spcPct val="100000"/>
              </a:lnSpc>
              <a:spcBef>
                <a:spcPts val="0"/>
              </a:spcBef>
              <a:spcAft>
                <a:spcPts val="0"/>
              </a:spcAft>
              <a:buSzPts val="2000"/>
              <a:buNone/>
              <a:defRPr b="1" sz="20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7 1">
  <p:cSld name="TITLE_1_4">
    <p:bg>
      <p:bgPr>
        <a:solidFill>
          <a:srgbClr val="EAF1F8"/>
        </a:solidFill>
      </p:bgPr>
    </p:bg>
    <p:spTree>
      <p:nvGrpSpPr>
        <p:cNvPr id="150" name="Shape 1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bg>
      <p:bgPr>
        <a:gradFill>
          <a:gsLst>
            <a:gs pos="0">
              <a:srgbClr val="2E3FC0"/>
            </a:gs>
            <a:gs pos="34000">
              <a:srgbClr val="3248D0"/>
            </a:gs>
            <a:gs pos="100000">
              <a:srgbClr val="3E64FF"/>
            </a:gs>
          </a:gsLst>
          <a:lin ang="18000042" scaled="0"/>
        </a:gradFill>
      </p:bgPr>
    </p:bg>
    <p:spTree>
      <p:nvGrpSpPr>
        <p:cNvPr id="20" name="Shape 20"/>
        <p:cNvGrpSpPr/>
        <p:nvPr/>
      </p:nvGrpSpPr>
      <p:grpSpPr>
        <a:xfrm>
          <a:off x="0" y="0"/>
          <a:ext cx="0" cy="0"/>
          <a:chOff x="0" y="0"/>
          <a:chExt cx="0" cy="0"/>
        </a:xfrm>
      </p:grpSpPr>
      <p:sp>
        <p:nvSpPr>
          <p:cNvPr id="21" name="Google Shape;21;p1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rgbClr val="DDEAF6"/>
              </a:buClr>
              <a:buSzPts val="4500"/>
              <a:buFont typeface="Raleway SemiBold"/>
              <a:buNone/>
              <a:defRPr sz="4500">
                <a:solidFill>
                  <a:srgbClr val="DDEAF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18"/>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rgbClr val="5EDFFF"/>
              </a:buClr>
              <a:buSzPts val="1800"/>
              <a:buNone/>
              <a:defRPr sz="1800">
                <a:solidFill>
                  <a:srgbClr val="5EDFFF"/>
                </a:solidFill>
              </a:defRPr>
            </a:lvl1pPr>
            <a:lvl2pPr lvl="1" algn="ctr">
              <a:lnSpc>
                <a:spcPct val="90000"/>
              </a:lnSpc>
              <a:spcBef>
                <a:spcPts val="400"/>
              </a:spcBef>
              <a:spcAft>
                <a:spcPts val="0"/>
              </a:spcAft>
              <a:buClr>
                <a:srgbClr val="0B1C41"/>
              </a:buClr>
              <a:buSzPts val="1500"/>
              <a:buNone/>
              <a:defRPr sz="1500"/>
            </a:lvl2pPr>
            <a:lvl3pPr lvl="2" algn="ctr">
              <a:lnSpc>
                <a:spcPct val="90000"/>
              </a:lnSpc>
              <a:spcBef>
                <a:spcPts val="400"/>
              </a:spcBef>
              <a:spcAft>
                <a:spcPts val="0"/>
              </a:spcAft>
              <a:buClr>
                <a:srgbClr val="0B1C41"/>
              </a:buClr>
              <a:buSzPts val="1400"/>
              <a:buNone/>
              <a:defRPr sz="1400"/>
            </a:lvl3pPr>
            <a:lvl4pPr lvl="3" algn="ctr">
              <a:lnSpc>
                <a:spcPct val="90000"/>
              </a:lnSpc>
              <a:spcBef>
                <a:spcPts val="400"/>
              </a:spcBef>
              <a:spcAft>
                <a:spcPts val="0"/>
              </a:spcAft>
              <a:buClr>
                <a:srgbClr val="0B1C41"/>
              </a:buClr>
              <a:buSzPts val="1200"/>
              <a:buNone/>
              <a:defRPr sz="1200"/>
            </a:lvl4pPr>
            <a:lvl5pPr lvl="4" algn="ctr">
              <a:lnSpc>
                <a:spcPct val="90000"/>
              </a:lnSpc>
              <a:spcBef>
                <a:spcPts val="400"/>
              </a:spcBef>
              <a:spcAft>
                <a:spcPts val="0"/>
              </a:spcAft>
              <a:buClr>
                <a:srgbClr val="0B1C4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3" name="Google Shape;23;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 name="Google Shape;24;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bg>
      <p:bgPr>
        <a:solidFill>
          <a:srgbClr val="EBF6FB"/>
        </a:solidFill>
      </p:bgPr>
    </p:bg>
    <p:spTree>
      <p:nvGrpSpPr>
        <p:cNvPr id="26" name="Shape 26"/>
        <p:cNvGrpSpPr/>
        <p:nvPr/>
      </p:nvGrpSpPr>
      <p:grpSpPr>
        <a:xfrm>
          <a:off x="0" y="0"/>
          <a:ext cx="0" cy="0"/>
          <a:chOff x="0" y="0"/>
          <a:chExt cx="0" cy="0"/>
        </a:xfrm>
      </p:grpSpPr>
      <p:sp>
        <p:nvSpPr>
          <p:cNvPr id="27" name="Google Shape;27;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0F2555"/>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2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23850" lvl="0" marL="457200" algn="l">
              <a:lnSpc>
                <a:spcPct val="90000"/>
              </a:lnSpc>
              <a:spcBef>
                <a:spcPts val="800"/>
              </a:spcBef>
              <a:spcAft>
                <a:spcPts val="0"/>
              </a:spcAft>
              <a:buClr>
                <a:srgbClr val="0B1C41"/>
              </a:buClr>
              <a:buSzPts val="1500"/>
              <a:buChar char="•"/>
              <a:defRPr sz="1500">
                <a:solidFill>
                  <a:srgbClr val="0B1C41"/>
                </a:solidFill>
              </a:defRPr>
            </a:lvl1pPr>
            <a:lvl2pPr indent="-323850" lvl="1" marL="914400" algn="l">
              <a:lnSpc>
                <a:spcPct val="90000"/>
              </a:lnSpc>
              <a:spcBef>
                <a:spcPts val="400"/>
              </a:spcBef>
              <a:spcAft>
                <a:spcPts val="0"/>
              </a:spcAft>
              <a:buClr>
                <a:srgbClr val="0B1C41"/>
              </a:buClr>
              <a:buSzPts val="1500"/>
              <a:buChar char="•"/>
              <a:defRPr sz="1500">
                <a:solidFill>
                  <a:srgbClr val="0B1C41"/>
                </a:solidFill>
              </a:defRPr>
            </a:lvl2pPr>
            <a:lvl3pPr indent="-323850" lvl="2" marL="1371600" algn="l">
              <a:lnSpc>
                <a:spcPct val="90000"/>
              </a:lnSpc>
              <a:spcBef>
                <a:spcPts val="400"/>
              </a:spcBef>
              <a:spcAft>
                <a:spcPts val="0"/>
              </a:spcAft>
              <a:buClr>
                <a:srgbClr val="0B1C41"/>
              </a:buClr>
              <a:buSzPts val="1500"/>
              <a:buChar char="•"/>
              <a:defRPr sz="1500">
                <a:solidFill>
                  <a:srgbClr val="0B1C41"/>
                </a:solidFill>
              </a:defRPr>
            </a:lvl3pPr>
            <a:lvl4pPr indent="-323850" lvl="3" marL="1828800" algn="l">
              <a:lnSpc>
                <a:spcPct val="90000"/>
              </a:lnSpc>
              <a:spcBef>
                <a:spcPts val="400"/>
              </a:spcBef>
              <a:spcAft>
                <a:spcPts val="0"/>
              </a:spcAft>
              <a:buClr>
                <a:srgbClr val="0B1C41"/>
              </a:buClr>
              <a:buSzPts val="1500"/>
              <a:buChar char="•"/>
              <a:defRPr sz="1500">
                <a:solidFill>
                  <a:srgbClr val="0B1C41"/>
                </a:solidFill>
              </a:defRPr>
            </a:lvl4pPr>
            <a:lvl5pPr indent="-323850" lvl="4" marL="2286000" algn="l">
              <a:lnSpc>
                <a:spcPct val="90000"/>
              </a:lnSpc>
              <a:spcBef>
                <a:spcPts val="400"/>
              </a:spcBef>
              <a:spcAft>
                <a:spcPts val="0"/>
              </a:spcAft>
              <a:buClr>
                <a:srgbClr val="0B1C41"/>
              </a:buClr>
              <a:buSzPts val="1500"/>
              <a:buChar char="•"/>
              <a:defRPr sz="1500">
                <a:solidFill>
                  <a:srgbClr val="0B1C4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9" name="Google Shape;29;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4"/>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0F2555"/>
              </a:buClr>
              <a:buSzPts val="4500"/>
              <a:buFont typeface="Raleway SemiBold"/>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 name="Google Shape;34;p24"/>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5" name="Google Shape;35;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 name="Google Shape;36;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0F2555"/>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 name="Google Shape;40;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 name="Google Shape;41;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2" name="Google Shape;42;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3" name="Shape 43"/>
        <p:cNvGrpSpPr/>
        <p:nvPr/>
      </p:nvGrpSpPr>
      <p:grpSpPr>
        <a:xfrm>
          <a:off x="0" y="0"/>
          <a:ext cx="0" cy="0"/>
          <a:chOff x="0" y="0"/>
          <a:chExt cx="0" cy="0"/>
        </a:xfrm>
      </p:grpSpPr>
      <p:sp>
        <p:nvSpPr>
          <p:cNvPr id="44" name="Google Shape;44;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0F2555"/>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5" name="Google Shape;45;p2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rgbClr val="0B1C41"/>
              </a:buClr>
              <a:buSzPts val="2100"/>
              <a:buChar char="•"/>
              <a:defRPr>
                <a:solidFill>
                  <a:srgbClr val="0B1C41"/>
                </a:solidFill>
              </a:defRPr>
            </a:lvl1pPr>
            <a:lvl2pPr indent="-342900" lvl="1" marL="914400" algn="l">
              <a:lnSpc>
                <a:spcPct val="90000"/>
              </a:lnSpc>
              <a:spcBef>
                <a:spcPts val="400"/>
              </a:spcBef>
              <a:spcAft>
                <a:spcPts val="0"/>
              </a:spcAft>
              <a:buClr>
                <a:srgbClr val="0B1C41"/>
              </a:buClr>
              <a:buSzPts val="1800"/>
              <a:buChar char="•"/>
              <a:defRPr>
                <a:solidFill>
                  <a:srgbClr val="0B1C41"/>
                </a:solidFill>
              </a:defRPr>
            </a:lvl2pPr>
            <a:lvl3pPr indent="-323850" lvl="2" marL="1371600" algn="l">
              <a:lnSpc>
                <a:spcPct val="90000"/>
              </a:lnSpc>
              <a:spcBef>
                <a:spcPts val="400"/>
              </a:spcBef>
              <a:spcAft>
                <a:spcPts val="0"/>
              </a:spcAft>
              <a:buClr>
                <a:srgbClr val="0B1C41"/>
              </a:buClr>
              <a:buSzPts val="1500"/>
              <a:buChar char="•"/>
              <a:defRPr>
                <a:solidFill>
                  <a:srgbClr val="0B1C41"/>
                </a:solidFill>
              </a:defRPr>
            </a:lvl3pPr>
            <a:lvl4pPr indent="-317500" lvl="3" marL="1828800" algn="l">
              <a:lnSpc>
                <a:spcPct val="90000"/>
              </a:lnSpc>
              <a:spcBef>
                <a:spcPts val="400"/>
              </a:spcBef>
              <a:spcAft>
                <a:spcPts val="0"/>
              </a:spcAft>
              <a:buClr>
                <a:srgbClr val="0B1C41"/>
              </a:buClr>
              <a:buSzPts val="1400"/>
              <a:buChar char="•"/>
              <a:defRPr>
                <a:solidFill>
                  <a:srgbClr val="0B1C41"/>
                </a:solidFill>
              </a:defRPr>
            </a:lvl4pPr>
            <a:lvl5pPr indent="-317500" lvl="4" marL="2286000" algn="l">
              <a:lnSpc>
                <a:spcPct val="90000"/>
              </a:lnSpc>
              <a:spcBef>
                <a:spcPts val="400"/>
              </a:spcBef>
              <a:spcAft>
                <a:spcPts val="0"/>
              </a:spcAft>
              <a:buClr>
                <a:srgbClr val="0B1C41"/>
              </a:buClr>
              <a:buSzPts val="1400"/>
              <a:buChar char="•"/>
              <a:defRPr>
                <a:solidFill>
                  <a:srgbClr val="0B1C4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6" name="Google Shape;46;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7"/>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0F2555"/>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1" name="Google Shape;51;p27"/>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0B1C41"/>
              </a:buClr>
              <a:buSzPts val="1800"/>
              <a:buNone/>
              <a:defRPr b="1" sz="1800"/>
            </a:lvl1pPr>
            <a:lvl2pPr indent="-228600" lvl="1" marL="914400" algn="l">
              <a:lnSpc>
                <a:spcPct val="90000"/>
              </a:lnSpc>
              <a:spcBef>
                <a:spcPts val="400"/>
              </a:spcBef>
              <a:spcAft>
                <a:spcPts val="0"/>
              </a:spcAft>
              <a:buClr>
                <a:srgbClr val="0B1C41"/>
              </a:buClr>
              <a:buSzPts val="1500"/>
              <a:buNone/>
              <a:defRPr b="1" sz="1500"/>
            </a:lvl2pPr>
            <a:lvl3pPr indent="-228600" lvl="2" marL="1371600" algn="l">
              <a:lnSpc>
                <a:spcPct val="90000"/>
              </a:lnSpc>
              <a:spcBef>
                <a:spcPts val="400"/>
              </a:spcBef>
              <a:spcAft>
                <a:spcPts val="0"/>
              </a:spcAft>
              <a:buClr>
                <a:srgbClr val="0B1C41"/>
              </a:buClr>
              <a:buSzPts val="1400"/>
              <a:buNone/>
              <a:defRPr b="1" sz="1400"/>
            </a:lvl3pPr>
            <a:lvl4pPr indent="-228600" lvl="3" marL="1828800" algn="l">
              <a:lnSpc>
                <a:spcPct val="90000"/>
              </a:lnSpc>
              <a:spcBef>
                <a:spcPts val="400"/>
              </a:spcBef>
              <a:spcAft>
                <a:spcPts val="0"/>
              </a:spcAft>
              <a:buClr>
                <a:srgbClr val="0B1C41"/>
              </a:buClr>
              <a:buSzPts val="1200"/>
              <a:buNone/>
              <a:defRPr b="1" sz="1200"/>
            </a:lvl4pPr>
            <a:lvl5pPr indent="-228600" lvl="4" marL="2286000" algn="l">
              <a:lnSpc>
                <a:spcPct val="90000"/>
              </a:lnSpc>
              <a:spcBef>
                <a:spcPts val="400"/>
              </a:spcBef>
              <a:spcAft>
                <a:spcPts val="0"/>
              </a:spcAft>
              <a:buClr>
                <a:srgbClr val="0B1C4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2" name="Google Shape;52;p27"/>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rgbClr val="0B1C41"/>
              </a:buClr>
              <a:buSzPts val="1400"/>
              <a:buChar char="•"/>
              <a:defRPr/>
            </a:lvl1pPr>
            <a:lvl2pPr indent="-317500" lvl="1" marL="914400" algn="l">
              <a:lnSpc>
                <a:spcPct val="90000"/>
              </a:lnSpc>
              <a:spcBef>
                <a:spcPts val="400"/>
              </a:spcBef>
              <a:spcAft>
                <a:spcPts val="0"/>
              </a:spcAft>
              <a:buClr>
                <a:srgbClr val="0B1C41"/>
              </a:buClr>
              <a:buSzPts val="1400"/>
              <a:buChar char="•"/>
              <a:defRPr/>
            </a:lvl2pPr>
            <a:lvl3pPr indent="-317500" lvl="2" marL="1371600" algn="l">
              <a:lnSpc>
                <a:spcPct val="90000"/>
              </a:lnSpc>
              <a:spcBef>
                <a:spcPts val="400"/>
              </a:spcBef>
              <a:spcAft>
                <a:spcPts val="0"/>
              </a:spcAft>
              <a:buClr>
                <a:srgbClr val="0B1C41"/>
              </a:buClr>
              <a:buSzPts val="1400"/>
              <a:buChar char="•"/>
              <a:defRPr/>
            </a:lvl3pPr>
            <a:lvl4pPr indent="-317500" lvl="3" marL="1828800" algn="l">
              <a:lnSpc>
                <a:spcPct val="90000"/>
              </a:lnSpc>
              <a:spcBef>
                <a:spcPts val="400"/>
              </a:spcBef>
              <a:spcAft>
                <a:spcPts val="0"/>
              </a:spcAft>
              <a:buClr>
                <a:srgbClr val="0B1C41"/>
              </a:buClr>
              <a:buSzPts val="1400"/>
              <a:buChar char="•"/>
              <a:defRPr/>
            </a:lvl4pPr>
            <a:lvl5pPr indent="-317500" lvl="4" marL="2286000" algn="l">
              <a:lnSpc>
                <a:spcPct val="90000"/>
              </a:lnSpc>
              <a:spcBef>
                <a:spcPts val="400"/>
              </a:spcBef>
              <a:spcAft>
                <a:spcPts val="0"/>
              </a:spcAft>
              <a:buClr>
                <a:srgbClr val="0B1C4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3" name="Google Shape;53;p27"/>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0B1C41"/>
              </a:buClr>
              <a:buSzPts val="1800"/>
              <a:buNone/>
              <a:defRPr b="1" sz="1800"/>
            </a:lvl1pPr>
            <a:lvl2pPr indent="-228600" lvl="1" marL="914400" algn="l">
              <a:lnSpc>
                <a:spcPct val="90000"/>
              </a:lnSpc>
              <a:spcBef>
                <a:spcPts val="400"/>
              </a:spcBef>
              <a:spcAft>
                <a:spcPts val="0"/>
              </a:spcAft>
              <a:buClr>
                <a:srgbClr val="0B1C41"/>
              </a:buClr>
              <a:buSzPts val="1500"/>
              <a:buNone/>
              <a:defRPr b="1" sz="1500"/>
            </a:lvl2pPr>
            <a:lvl3pPr indent="-228600" lvl="2" marL="1371600" algn="l">
              <a:lnSpc>
                <a:spcPct val="90000"/>
              </a:lnSpc>
              <a:spcBef>
                <a:spcPts val="400"/>
              </a:spcBef>
              <a:spcAft>
                <a:spcPts val="0"/>
              </a:spcAft>
              <a:buClr>
                <a:srgbClr val="0B1C41"/>
              </a:buClr>
              <a:buSzPts val="1400"/>
              <a:buNone/>
              <a:defRPr b="1" sz="1400"/>
            </a:lvl3pPr>
            <a:lvl4pPr indent="-228600" lvl="3" marL="1828800" algn="l">
              <a:lnSpc>
                <a:spcPct val="90000"/>
              </a:lnSpc>
              <a:spcBef>
                <a:spcPts val="400"/>
              </a:spcBef>
              <a:spcAft>
                <a:spcPts val="0"/>
              </a:spcAft>
              <a:buClr>
                <a:srgbClr val="0B1C41"/>
              </a:buClr>
              <a:buSzPts val="1200"/>
              <a:buNone/>
              <a:defRPr b="1" sz="1200"/>
            </a:lvl4pPr>
            <a:lvl5pPr indent="-228600" lvl="4" marL="2286000" algn="l">
              <a:lnSpc>
                <a:spcPct val="90000"/>
              </a:lnSpc>
              <a:spcBef>
                <a:spcPts val="400"/>
              </a:spcBef>
              <a:spcAft>
                <a:spcPts val="0"/>
              </a:spcAft>
              <a:buClr>
                <a:srgbClr val="0B1C4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4" name="Google Shape;54;p27"/>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rgbClr val="0B1C41"/>
              </a:buClr>
              <a:buSzPts val="1400"/>
              <a:buChar char="•"/>
              <a:defRPr/>
            </a:lvl1pPr>
            <a:lvl2pPr indent="-317500" lvl="1" marL="914400" algn="l">
              <a:lnSpc>
                <a:spcPct val="90000"/>
              </a:lnSpc>
              <a:spcBef>
                <a:spcPts val="400"/>
              </a:spcBef>
              <a:spcAft>
                <a:spcPts val="0"/>
              </a:spcAft>
              <a:buClr>
                <a:srgbClr val="0B1C41"/>
              </a:buClr>
              <a:buSzPts val="1400"/>
              <a:buChar char="•"/>
              <a:defRPr/>
            </a:lvl2pPr>
            <a:lvl3pPr indent="-317500" lvl="2" marL="1371600" algn="l">
              <a:lnSpc>
                <a:spcPct val="90000"/>
              </a:lnSpc>
              <a:spcBef>
                <a:spcPts val="400"/>
              </a:spcBef>
              <a:spcAft>
                <a:spcPts val="0"/>
              </a:spcAft>
              <a:buClr>
                <a:srgbClr val="0B1C41"/>
              </a:buClr>
              <a:buSzPts val="1400"/>
              <a:buChar char="•"/>
              <a:defRPr/>
            </a:lvl3pPr>
            <a:lvl4pPr indent="-317500" lvl="3" marL="1828800" algn="l">
              <a:lnSpc>
                <a:spcPct val="90000"/>
              </a:lnSpc>
              <a:spcBef>
                <a:spcPts val="400"/>
              </a:spcBef>
              <a:spcAft>
                <a:spcPts val="0"/>
              </a:spcAft>
              <a:buClr>
                <a:srgbClr val="0B1C41"/>
              </a:buClr>
              <a:buSzPts val="1400"/>
              <a:buChar char="•"/>
              <a:defRPr/>
            </a:lvl4pPr>
            <a:lvl5pPr indent="-317500" lvl="4" marL="2286000" algn="l">
              <a:lnSpc>
                <a:spcPct val="90000"/>
              </a:lnSpc>
              <a:spcBef>
                <a:spcPts val="400"/>
              </a:spcBef>
              <a:spcAft>
                <a:spcPts val="0"/>
              </a:spcAft>
              <a:buClr>
                <a:srgbClr val="0B1C4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5" name="Google Shape;55;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3.xml"/><Relationship Id="rId22" Type="http://schemas.openxmlformats.org/officeDocument/2006/relationships/slideLayout" Target="../slideLayouts/slideLayout25.xml"/><Relationship Id="rId21" Type="http://schemas.openxmlformats.org/officeDocument/2006/relationships/slideLayout" Target="../slideLayouts/slideLayout24.xml"/><Relationship Id="rId24" Type="http://schemas.openxmlformats.org/officeDocument/2006/relationships/slideLayout" Target="../slideLayouts/slideLayout27.xml"/><Relationship Id="rId23" Type="http://schemas.openxmlformats.org/officeDocument/2006/relationships/slideLayout" Target="../slideLayouts/slideLayout26.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26" Type="http://schemas.openxmlformats.org/officeDocument/2006/relationships/slideLayout" Target="../slideLayouts/slideLayout29.xml"/><Relationship Id="rId25" Type="http://schemas.openxmlformats.org/officeDocument/2006/relationships/slideLayout" Target="../slideLayouts/slideLayout28.xml"/><Relationship Id="rId28" Type="http://schemas.openxmlformats.org/officeDocument/2006/relationships/slideLayout" Target="../slideLayouts/slideLayout31.xml"/><Relationship Id="rId27" Type="http://schemas.openxmlformats.org/officeDocument/2006/relationships/slideLayout" Target="../slideLayouts/slideLayout30.xml"/><Relationship Id="rId5" Type="http://schemas.openxmlformats.org/officeDocument/2006/relationships/slideLayout" Target="../slideLayouts/slideLayout8.xml"/><Relationship Id="rId6" Type="http://schemas.openxmlformats.org/officeDocument/2006/relationships/slideLayout" Target="../slideLayouts/slideLayout9.xml"/><Relationship Id="rId29" Type="http://schemas.openxmlformats.org/officeDocument/2006/relationships/slideLayout" Target="../slideLayouts/slideLayout32.xml"/><Relationship Id="rId7" Type="http://schemas.openxmlformats.org/officeDocument/2006/relationships/slideLayout" Target="../slideLayouts/slideLayout10.xml"/><Relationship Id="rId8" Type="http://schemas.openxmlformats.org/officeDocument/2006/relationships/slideLayout" Target="../slideLayouts/slideLayout11.xml"/><Relationship Id="rId31" Type="http://schemas.openxmlformats.org/officeDocument/2006/relationships/slideLayout" Target="../slideLayouts/slideLayout34.xml"/><Relationship Id="rId30" Type="http://schemas.openxmlformats.org/officeDocument/2006/relationships/slideLayout" Target="../slideLayouts/slideLayout33.xml"/><Relationship Id="rId11" Type="http://schemas.openxmlformats.org/officeDocument/2006/relationships/slideLayout" Target="../slideLayouts/slideLayout14.xml"/><Relationship Id="rId33" Type="http://schemas.openxmlformats.org/officeDocument/2006/relationships/theme" Target="../theme/theme1.xml"/><Relationship Id="rId10" Type="http://schemas.openxmlformats.org/officeDocument/2006/relationships/slideLayout" Target="../slideLayouts/slideLayout13.xml"/><Relationship Id="rId32" Type="http://schemas.openxmlformats.org/officeDocument/2006/relationships/slideLayout" Target="../slideLayouts/slideLayout35.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7" Type="http://schemas.openxmlformats.org/officeDocument/2006/relationships/slideLayout" Target="../slideLayouts/slideLayout20.xml"/><Relationship Id="rId16" Type="http://schemas.openxmlformats.org/officeDocument/2006/relationships/slideLayout" Target="../slideLayouts/slideLayout19.xml"/><Relationship Id="rId19" Type="http://schemas.openxmlformats.org/officeDocument/2006/relationships/slideLayout" Target="../slideLayouts/slideLayout22.xml"/><Relationship Id="rId1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5D5FF"/>
            </a:gs>
            <a:gs pos="100000">
              <a:srgbClr val="F7F7FF"/>
            </a:gs>
          </a:gsLst>
          <a:lin ang="5400012" scaled="0"/>
        </a:gra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F6FB"/>
        </a:solidFill>
      </p:bgPr>
    </p:bg>
    <p:spTree>
      <p:nvGrpSpPr>
        <p:cNvPr id="14" name="Shape 14"/>
        <p:cNvGrpSpPr/>
        <p:nvPr/>
      </p:nvGrpSpPr>
      <p:grpSpPr>
        <a:xfrm>
          <a:off x="0" y="0"/>
          <a:ext cx="0" cy="0"/>
          <a:chOff x="0" y="0"/>
          <a:chExt cx="0" cy="0"/>
        </a:xfrm>
      </p:grpSpPr>
      <p:sp>
        <p:nvSpPr>
          <p:cNvPr id="15" name="Google Shape;15;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0F2555"/>
              </a:buClr>
              <a:buSzPts val="3300"/>
              <a:buFont typeface="Raleway SemiBold"/>
              <a:buNone/>
              <a:defRPr b="0" i="0" sz="3300" u="none" cap="none" strike="noStrike">
                <a:solidFill>
                  <a:srgbClr val="0F2555"/>
                </a:solidFill>
                <a:latin typeface="Raleway SemiBold"/>
                <a:ea typeface="Raleway SemiBold"/>
                <a:cs typeface="Raleway SemiBold"/>
                <a:sym typeface="Raleway SemiBold"/>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6" name="Google Shape;16;p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rgbClr val="0B1C41"/>
              </a:buClr>
              <a:buSzPts val="2100"/>
              <a:buFont typeface="Arial"/>
              <a:buChar char="•"/>
              <a:defRPr b="0" i="0" sz="2100" u="none" cap="none" strike="noStrike">
                <a:solidFill>
                  <a:srgbClr val="0B1C41"/>
                </a:solidFill>
                <a:latin typeface="Arial"/>
                <a:ea typeface="Arial"/>
                <a:cs typeface="Arial"/>
                <a:sym typeface="Arial"/>
              </a:defRPr>
            </a:lvl1pPr>
            <a:lvl2pPr indent="-342900" lvl="1" marL="914400" marR="0" rtl="0" algn="l">
              <a:lnSpc>
                <a:spcPct val="90000"/>
              </a:lnSpc>
              <a:spcBef>
                <a:spcPts val="400"/>
              </a:spcBef>
              <a:spcAft>
                <a:spcPts val="0"/>
              </a:spcAft>
              <a:buClr>
                <a:srgbClr val="0B1C41"/>
              </a:buClr>
              <a:buSzPts val="1800"/>
              <a:buFont typeface="Arial"/>
              <a:buChar char="•"/>
              <a:defRPr b="0" i="0" sz="1800" u="none" cap="none" strike="noStrike">
                <a:solidFill>
                  <a:srgbClr val="0B1C41"/>
                </a:solidFill>
                <a:latin typeface="Arial"/>
                <a:ea typeface="Arial"/>
                <a:cs typeface="Arial"/>
                <a:sym typeface="Arial"/>
              </a:defRPr>
            </a:lvl2pPr>
            <a:lvl3pPr indent="-323850" lvl="2" marL="1371600" marR="0" rtl="0" algn="l">
              <a:lnSpc>
                <a:spcPct val="90000"/>
              </a:lnSpc>
              <a:spcBef>
                <a:spcPts val="400"/>
              </a:spcBef>
              <a:spcAft>
                <a:spcPts val="0"/>
              </a:spcAft>
              <a:buClr>
                <a:srgbClr val="0B1C41"/>
              </a:buClr>
              <a:buSzPts val="1500"/>
              <a:buFont typeface="Arial"/>
              <a:buChar char="•"/>
              <a:defRPr b="0" i="0" sz="1500" u="none" cap="none" strike="noStrike">
                <a:solidFill>
                  <a:srgbClr val="0B1C41"/>
                </a:solidFill>
                <a:latin typeface="Arial"/>
                <a:ea typeface="Arial"/>
                <a:cs typeface="Arial"/>
                <a:sym typeface="Arial"/>
              </a:defRPr>
            </a:lvl3pPr>
            <a:lvl4pPr indent="-317500" lvl="3" marL="1828800" marR="0" rtl="0" algn="l">
              <a:lnSpc>
                <a:spcPct val="90000"/>
              </a:lnSpc>
              <a:spcBef>
                <a:spcPts val="400"/>
              </a:spcBef>
              <a:spcAft>
                <a:spcPts val="0"/>
              </a:spcAft>
              <a:buClr>
                <a:srgbClr val="0B1C41"/>
              </a:buClr>
              <a:buSzPts val="1400"/>
              <a:buFont typeface="Arial"/>
              <a:buChar char="•"/>
              <a:defRPr b="0" i="0" sz="1400" u="none" cap="none" strike="noStrike">
                <a:solidFill>
                  <a:srgbClr val="0B1C41"/>
                </a:solidFill>
                <a:latin typeface="Arial"/>
                <a:ea typeface="Arial"/>
                <a:cs typeface="Arial"/>
                <a:sym typeface="Arial"/>
              </a:defRPr>
            </a:lvl4pPr>
            <a:lvl5pPr indent="-317500" lvl="4" marL="2286000" marR="0" rtl="0" algn="l">
              <a:lnSpc>
                <a:spcPct val="90000"/>
              </a:lnSpc>
              <a:spcBef>
                <a:spcPts val="400"/>
              </a:spcBef>
              <a:spcAft>
                <a:spcPts val="0"/>
              </a:spcAft>
              <a:buClr>
                <a:srgbClr val="0B1C41"/>
              </a:buClr>
              <a:buSzPts val="1400"/>
              <a:buFont typeface="Arial"/>
              <a:buChar char="•"/>
              <a:defRPr b="0" i="0" sz="1400" u="none" cap="none" strike="noStrike">
                <a:solidFill>
                  <a:srgbClr val="0B1C4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7" name="Google Shape;17;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8" name="Google Shape;18;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9" name="Google Shape;19;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0" r:id="rId28"/>
    <p:sldLayoutId id="2147483681" r:id="rId29"/>
    <p:sldLayoutId id="2147483682" r:id="rId30"/>
    <p:sldLayoutId id="2147483683" r:id="rId31"/>
    <p:sldLayoutId id="2147483684"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21.png"/><Relationship Id="rId7"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21.png"/><Relationship Id="rId6" Type="http://schemas.openxmlformats.org/officeDocument/2006/relationships/image" Target="../media/image24.png"/><Relationship Id="rId7" Type="http://schemas.openxmlformats.org/officeDocument/2006/relationships/image" Target="../media/image20.png"/><Relationship Id="rId8"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1.png"/><Relationship Id="rId5" Type="http://schemas.openxmlformats.org/officeDocument/2006/relationships/image" Target="../media/image28.png"/><Relationship Id="rId6" Type="http://schemas.openxmlformats.org/officeDocument/2006/relationships/image" Target="../media/image24.png"/><Relationship Id="rId7" Type="http://schemas.openxmlformats.org/officeDocument/2006/relationships/image" Target="../media/image27.png"/><Relationship Id="rId8"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hyperlink" Target="https://github.com/HaimIdan/Hyro-Assignment.gi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81758"/>
            </a:gs>
            <a:gs pos="100000">
              <a:srgbClr val="3638A0"/>
            </a:gs>
          </a:gsLst>
          <a:lin ang="5400012" scaled="0"/>
        </a:gradFill>
      </p:bgPr>
    </p:bg>
    <p:spTree>
      <p:nvGrpSpPr>
        <p:cNvPr id="154" name="Shape 154"/>
        <p:cNvGrpSpPr/>
        <p:nvPr/>
      </p:nvGrpSpPr>
      <p:grpSpPr>
        <a:xfrm>
          <a:off x="0" y="0"/>
          <a:ext cx="0" cy="0"/>
          <a:chOff x="0" y="0"/>
          <a:chExt cx="0" cy="0"/>
        </a:xfrm>
      </p:grpSpPr>
      <p:pic>
        <p:nvPicPr>
          <p:cNvPr id="155" name="Google Shape;155;p2"/>
          <p:cNvPicPr preferRelativeResize="0"/>
          <p:nvPr/>
        </p:nvPicPr>
        <p:blipFill rotWithShape="1">
          <a:blip r:embed="rId3">
            <a:alphaModFix/>
          </a:blip>
          <a:srcRect b="0" l="0" r="0" t="0"/>
          <a:stretch/>
        </p:blipFill>
        <p:spPr>
          <a:xfrm>
            <a:off x="0" y="0"/>
            <a:ext cx="9143997" cy="5143507"/>
          </a:xfrm>
          <a:prstGeom prst="rect">
            <a:avLst/>
          </a:prstGeom>
          <a:noFill/>
          <a:ln>
            <a:noFill/>
          </a:ln>
        </p:spPr>
      </p:pic>
      <p:pic>
        <p:nvPicPr>
          <p:cNvPr id="156" name="Google Shape;156;p2"/>
          <p:cNvPicPr preferRelativeResize="0"/>
          <p:nvPr/>
        </p:nvPicPr>
        <p:blipFill rotWithShape="1">
          <a:blip r:embed="rId4">
            <a:alphaModFix/>
          </a:blip>
          <a:srcRect b="0" l="0" r="0" t="0"/>
          <a:stretch/>
        </p:blipFill>
        <p:spPr>
          <a:xfrm>
            <a:off x="4288125" y="1827100"/>
            <a:ext cx="509051" cy="201699"/>
          </a:xfrm>
          <a:prstGeom prst="rect">
            <a:avLst/>
          </a:prstGeom>
          <a:noFill/>
          <a:ln>
            <a:noFill/>
          </a:ln>
        </p:spPr>
      </p:pic>
      <p:sp>
        <p:nvSpPr>
          <p:cNvPr id="157" name="Google Shape;157;p2"/>
          <p:cNvSpPr txBox="1"/>
          <p:nvPr/>
        </p:nvSpPr>
        <p:spPr>
          <a:xfrm>
            <a:off x="2150100" y="2167850"/>
            <a:ext cx="4849500" cy="1108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b="1" lang="en" sz="3000">
                <a:solidFill>
                  <a:schemeClr val="lt1"/>
                </a:solidFill>
                <a:latin typeface="Inter"/>
                <a:ea typeface="Inter"/>
                <a:cs typeface="Inter"/>
                <a:sym typeface="Inter"/>
              </a:rPr>
              <a:t>Senior Data Analyst Home Assignment</a:t>
            </a:r>
            <a:endParaRPr b="1" i="0" sz="3000" u="none" cap="none" strike="noStrike">
              <a:solidFill>
                <a:schemeClr val="lt1"/>
              </a:solidFill>
              <a:latin typeface="Inter"/>
              <a:ea typeface="Inter"/>
              <a:cs typeface="Inter"/>
              <a:sym typeface="Inter"/>
            </a:endParaRPr>
          </a:p>
        </p:txBody>
      </p:sp>
      <p:sp>
        <p:nvSpPr>
          <p:cNvPr id="158" name="Google Shape;158;p2"/>
          <p:cNvSpPr txBox="1"/>
          <p:nvPr/>
        </p:nvSpPr>
        <p:spPr>
          <a:xfrm>
            <a:off x="3280700" y="3259902"/>
            <a:ext cx="2523900" cy="2259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000000"/>
              </a:buClr>
              <a:buSzPts val="1200"/>
              <a:buFont typeface="Arial"/>
              <a:buNone/>
            </a:pPr>
            <a:r>
              <a:rPr lang="en" sz="1200">
                <a:solidFill>
                  <a:schemeClr val="lt1"/>
                </a:solidFill>
                <a:latin typeface="Inter SemiBold"/>
                <a:ea typeface="Inter SemiBold"/>
                <a:cs typeface="Inter SemiBold"/>
                <a:sym typeface="Inter SemiBold"/>
              </a:rPr>
              <a:t>Idan Haim - Nov 2024</a:t>
            </a:r>
            <a:endParaRPr b="0" i="0" sz="1200" u="none" cap="none" strike="noStrike">
              <a:solidFill>
                <a:schemeClr val="lt1"/>
              </a:solidFill>
              <a:latin typeface="Inter SemiBold"/>
              <a:ea typeface="Inter SemiBold"/>
              <a:cs typeface="Inter SemiBold"/>
              <a:sym typeface="Inter SemiBold"/>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chemeClr val="lt1"/>
              </a:solidFill>
              <a:latin typeface="Inter SemiBold"/>
              <a:ea typeface="Inter SemiBold"/>
              <a:cs typeface="Inter SemiBold"/>
              <a:sym typeface="Inter SemiBold"/>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chemeClr val="lt1"/>
              </a:solidFill>
              <a:latin typeface="Inter SemiBold"/>
              <a:ea typeface="Inter SemiBold"/>
              <a:cs typeface="Inter SemiBold"/>
              <a:sym typeface="Inter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g316b5c420a2_0_139"/>
          <p:cNvPicPr preferRelativeResize="0"/>
          <p:nvPr/>
        </p:nvPicPr>
        <p:blipFill rotWithShape="1">
          <a:blip r:embed="rId3">
            <a:alphaModFix/>
          </a:blip>
          <a:srcRect b="0" l="54271" r="5435" t="0"/>
          <a:stretch/>
        </p:blipFill>
        <p:spPr>
          <a:xfrm>
            <a:off x="5459275" y="0"/>
            <a:ext cx="3684725" cy="5143500"/>
          </a:xfrm>
          <a:prstGeom prst="rect">
            <a:avLst/>
          </a:prstGeom>
          <a:noFill/>
          <a:ln>
            <a:noFill/>
          </a:ln>
        </p:spPr>
      </p:pic>
      <p:sp>
        <p:nvSpPr>
          <p:cNvPr id="271" name="Google Shape;271;g316b5c420a2_0_139"/>
          <p:cNvSpPr/>
          <p:nvPr/>
        </p:nvSpPr>
        <p:spPr>
          <a:xfrm>
            <a:off x="5103350" y="729250"/>
            <a:ext cx="3684600" cy="3728100"/>
          </a:xfrm>
          <a:prstGeom prst="roundRect">
            <a:avLst>
              <a:gd fmla="val 2626"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316b5c420a2_0_139"/>
          <p:cNvSpPr txBox="1"/>
          <p:nvPr/>
        </p:nvSpPr>
        <p:spPr>
          <a:xfrm>
            <a:off x="293150" y="400150"/>
            <a:ext cx="5067300" cy="4089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100"/>
              <a:buFont typeface="Arial"/>
              <a:buNone/>
            </a:pPr>
            <a:r>
              <a:rPr b="1" lang="en" sz="2600">
                <a:solidFill>
                  <a:srgbClr val="161453"/>
                </a:solidFill>
                <a:latin typeface="Inter"/>
                <a:ea typeface="Inter"/>
                <a:cs typeface="Inter"/>
                <a:sym typeface="Inter"/>
              </a:rPr>
              <a:t>Conversation Topics</a:t>
            </a:r>
            <a:endParaRPr b="1" i="0" sz="2600" u="none" cap="none" strike="noStrike">
              <a:solidFill>
                <a:srgbClr val="161453"/>
              </a:solidFill>
              <a:latin typeface="Inter"/>
              <a:ea typeface="Inter"/>
              <a:cs typeface="Inter"/>
              <a:sym typeface="Inter"/>
            </a:endParaRPr>
          </a:p>
        </p:txBody>
      </p:sp>
      <p:sp>
        <p:nvSpPr>
          <p:cNvPr id="273" name="Google Shape;273;g316b5c420a2_0_139"/>
          <p:cNvSpPr txBox="1"/>
          <p:nvPr/>
        </p:nvSpPr>
        <p:spPr>
          <a:xfrm>
            <a:off x="307800" y="893730"/>
            <a:ext cx="3583800" cy="1848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200"/>
              <a:buFont typeface="Arial"/>
              <a:buNone/>
            </a:pPr>
            <a:r>
              <a:rPr lang="en" sz="1200">
                <a:solidFill>
                  <a:srgbClr val="161453"/>
                </a:solidFill>
                <a:latin typeface="Inter Medium"/>
                <a:ea typeface="Inter Medium"/>
                <a:cs typeface="Inter Medium"/>
                <a:sym typeface="Inter Medium"/>
              </a:rPr>
              <a:t>what people are talking about</a:t>
            </a:r>
            <a:endParaRPr b="0" i="0" sz="1200" u="none" cap="none" strike="noStrike">
              <a:solidFill>
                <a:srgbClr val="161453"/>
              </a:solidFill>
              <a:latin typeface="Inter Medium"/>
              <a:ea typeface="Inter Medium"/>
              <a:cs typeface="Inter Medium"/>
              <a:sym typeface="Inter Medium"/>
            </a:endParaRPr>
          </a:p>
        </p:txBody>
      </p:sp>
      <p:grpSp>
        <p:nvGrpSpPr>
          <p:cNvPr id="274" name="Google Shape;274;g316b5c420a2_0_139"/>
          <p:cNvGrpSpPr/>
          <p:nvPr/>
        </p:nvGrpSpPr>
        <p:grpSpPr>
          <a:xfrm>
            <a:off x="307800" y="1478425"/>
            <a:ext cx="3744600" cy="1138950"/>
            <a:chOff x="307800" y="1478425"/>
            <a:chExt cx="3744600" cy="1138950"/>
          </a:xfrm>
        </p:grpSpPr>
        <p:sp>
          <p:nvSpPr>
            <p:cNvPr id="275" name="Google Shape;275;g316b5c420a2_0_139"/>
            <p:cNvSpPr txBox="1"/>
            <p:nvPr/>
          </p:nvSpPr>
          <p:spPr>
            <a:xfrm>
              <a:off x="307800" y="1800475"/>
              <a:ext cx="3637200" cy="8169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100"/>
                <a:buFont typeface="Arial"/>
                <a:buNone/>
              </a:pPr>
              <a:r>
                <a:rPr lang="en" sz="1000">
                  <a:solidFill>
                    <a:srgbClr val="161453"/>
                  </a:solidFill>
                  <a:latin typeface="Inter Medium"/>
                  <a:ea typeface="Inter Medium"/>
                  <a:cs typeface="Inter Medium"/>
                  <a:sym typeface="Inter Medium"/>
                </a:rPr>
                <a:t>In practice, both "</a:t>
              </a:r>
              <a:r>
                <a:rPr b="1" lang="en" sz="1000">
                  <a:solidFill>
                    <a:srgbClr val="161453"/>
                  </a:solidFill>
                  <a:latin typeface="Inter"/>
                  <a:ea typeface="Inter"/>
                  <a:cs typeface="Inter"/>
                  <a:sym typeface="Inter"/>
                </a:rPr>
                <a:t>Urology</a:t>
              </a:r>
              <a:r>
                <a:rPr lang="en" sz="1000">
                  <a:solidFill>
                    <a:srgbClr val="161453"/>
                  </a:solidFill>
                  <a:latin typeface="Inter Medium"/>
                  <a:ea typeface="Inter Medium"/>
                  <a:cs typeface="Inter Medium"/>
                  <a:sym typeface="Inter Medium"/>
                </a:rPr>
                <a:t>" and "</a:t>
              </a:r>
              <a:r>
                <a:rPr b="1" lang="en" sz="1000">
                  <a:solidFill>
                    <a:srgbClr val="161453"/>
                  </a:solidFill>
                  <a:latin typeface="Inter"/>
                  <a:ea typeface="Inter"/>
                  <a:cs typeface="Inter"/>
                  <a:sym typeface="Inter"/>
                </a:rPr>
                <a:t>Appointments</a:t>
              </a:r>
              <a:r>
                <a:rPr lang="en" sz="1000">
                  <a:solidFill>
                    <a:srgbClr val="161453"/>
                  </a:solidFill>
                  <a:latin typeface="Inter Medium"/>
                  <a:ea typeface="Inter Medium"/>
                  <a:cs typeface="Inter Medium"/>
                  <a:sym typeface="Inter Medium"/>
                </a:rPr>
                <a:t>" could be reached by selecting the “</a:t>
              </a:r>
              <a:r>
                <a:rPr b="1" lang="en" sz="1000">
                  <a:solidFill>
                    <a:srgbClr val="161453"/>
                  </a:solidFill>
                  <a:latin typeface="Inter"/>
                  <a:ea typeface="Inter"/>
                  <a:cs typeface="Inter"/>
                  <a:sym typeface="Inter"/>
                </a:rPr>
                <a:t>Finding a provider</a:t>
              </a:r>
              <a:r>
                <a:rPr lang="en" sz="1000">
                  <a:solidFill>
                    <a:srgbClr val="161453"/>
                  </a:solidFill>
                  <a:latin typeface="Inter Medium"/>
                  <a:ea typeface="Inter Medium"/>
                  <a:cs typeface="Inter Medium"/>
                  <a:sym typeface="Inter Medium"/>
                </a:rPr>
                <a:t>” option, but apparently this flow is not clear to some of the users. </a:t>
              </a:r>
              <a:endParaRPr b="0" i="0" sz="1000" u="none" cap="none" strike="noStrike">
                <a:solidFill>
                  <a:srgbClr val="161453"/>
                </a:solidFill>
                <a:latin typeface="Inter Medium"/>
                <a:ea typeface="Inter Medium"/>
                <a:cs typeface="Inter Medium"/>
                <a:sym typeface="Inter Medium"/>
              </a:endParaRPr>
            </a:p>
            <a:p>
              <a:pPr indent="0" lvl="0" marL="0" marR="0" rtl="0" algn="l">
                <a:lnSpc>
                  <a:spcPct val="12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a:p>
              <a:pPr indent="0" lvl="0" marL="0" marR="0" rtl="0" algn="l">
                <a:lnSpc>
                  <a:spcPct val="12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p:txBody>
        </p:sp>
        <p:sp>
          <p:nvSpPr>
            <p:cNvPr id="276" name="Google Shape;276;g316b5c420a2_0_139"/>
            <p:cNvSpPr txBox="1"/>
            <p:nvPr/>
          </p:nvSpPr>
          <p:spPr>
            <a:xfrm>
              <a:off x="307800" y="1478425"/>
              <a:ext cx="37446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lang="en" sz="1200">
                  <a:solidFill>
                    <a:srgbClr val="161453"/>
                  </a:solidFill>
                  <a:latin typeface="Inter"/>
                  <a:ea typeface="Inter"/>
                  <a:cs typeface="Inter"/>
                  <a:sym typeface="Inter"/>
                </a:rPr>
                <a:t>Who starts a conversation like this?</a:t>
              </a:r>
              <a:endParaRPr b="1" i="0" sz="1100" u="none" cap="none" strike="noStrike">
                <a:solidFill>
                  <a:srgbClr val="1B1BA1"/>
                </a:solidFill>
                <a:latin typeface="Inter"/>
                <a:ea typeface="Inter"/>
                <a:cs typeface="Inter"/>
                <a:sym typeface="Inter"/>
              </a:endParaRPr>
            </a:p>
          </p:txBody>
        </p:sp>
      </p:grpSp>
      <p:sp>
        <p:nvSpPr>
          <p:cNvPr id="277" name="Google Shape;277;g316b5c420a2_0_139"/>
          <p:cNvSpPr txBox="1"/>
          <p:nvPr/>
        </p:nvSpPr>
        <p:spPr>
          <a:xfrm>
            <a:off x="307800" y="2844056"/>
            <a:ext cx="46668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i="1" lang="en" sz="1200">
                <a:solidFill>
                  <a:srgbClr val="161453"/>
                </a:solidFill>
                <a:latin typeface="Inter"/>
                <a:ea typeface="Inter"/>
                <a:cs typeface="Inter"/>
                <a:sym typeface="Inter"/>
              </a:rPr>
              <a:t>Intuitive conversation</a:t>
            </a:r>
            <a:endParaRPr b="1" i="1" sz="1100" u="none" cap="none" strike="noStrike">
              <a:solidFill>
                <a:srgbClr val="1B1BA1"/>
              </a:solidFill>
              <a:latin typeface="Inter"/>
              <a:ea typeface="Inter"/>
              <a:cs typeface="Inter"/>
              <a:sym typeface="Inter"/>
            </a:endParaRPr>
          </a:p>
        </p:txBody>
      </p:sp>
      <p:sp>
        <p:nvSpPr>
          <p:cNvPr id="278" name="Google Shape;278;g316b5c420a2_0_139"/>
          <p:cNvSpPr txBox="1"/>
          <p:nvPr/>
        </p:nvSpPr>
        <p:spPr>
          <a:xfrm>
            <a:off x="301750" y="3159173"/>
            <a:ext cx="3637200" cy="12981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1100"/>
              <a:buFont typeface="Arial"/>
              <a:buNone/>
            </a:pPr>
            <a:r>
              <a:rPr lang="en" sz="1000">
                <a:solidFill>
                  <a:srgbClr val="161453"/>
                </a:solidFill>
                <a:latin typeface="Inter Medium"/>
                <a:ea typeface="Inter Medium"/>
                <a:cs typeface="Inter Medium"/>
                <a:sym typeface="Inter Medium"/>
              </a:rPr>
              <a:t>It should be said that the assistant logic still works as intended in routing the users to their desired action, but it is interesting why this happens. Would different naming conventions or selection options would have created a more intuitive user interaction?</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rPr lang="en" sz="1000">
                <a:solidFill>
                  <a:srgbClr val="161453"/>
                </a:solidFill>
                <a:latin typeface="Inter Medium"/>
                <a:ea typeface="Inter Medium"/>
                <a:cs typeface="Inter Medium"/>
                <a:sym typeface="Inter Medium"/>
              </a:rPr>
              <a:t>We can further explain this in our next section.</a:t>
            </a:r>
            <a:endParaRPr sz="1000">
              <a:solidFill>
                <a:srgbClr val="161453"/>
              </a:solidFill>
              <a:latin typeface="Inter Medium"/>
              <a:ea typeface="Inter Medium"/>
              <a:cs typeface="Inter Medium"/>
              <a:sym typeface="Inter Medium"/>
            </a:endParaRPr>
          </a:p>
          <a:p>
            <a:pPr indent="0" lvl="0" marL="0" marR="0" rtl="0" algn="l">
              <a:lnSpc>
                <a:spcPct val="120000"/>
              </a:lnSpc>
              <a:spcBef>
                <a:spcPts val="0"/>
              </a:spcBef>
              <a:spcAft>
                <a:spcPts val="0"/>
              </a:spcAft>
              <a:buClr>
                <a:srgbClr val="000000"/>
              </a:buClr>
              <a:buSzPts val="1100"/>
              <a:buFont typeface="Arial"/>
              <a:buNone/>
            </a:pPr>
            <a:r>
              <a:t/>
            </a:r>
            <a:endParaRPr sz="1000">
              <a:solidFill>
                <a:srgbClr val="161453"/>
              </a:solidFill>
              <a:latin typeface="Inter Medium"/>
              <a:ea typeface="Inter Medium"/>
              <a:cs typeface="Inter Medium"/>
              <a:sym typeface="Inter Medium"/>
            </a:endParaRPr>
          </a:p>
          <a:p>
            <a:pPr indent="0" lvl="0" marL="0" marR="0" rtl="0" algn="l">
              <a:lnSpc>
                <a:spcPct val="12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p:txBody>
      </p:sp>
      <p:pic>
        <p:nvPicPr>
          <p:cNvPr id="279" name="Google Shape;279;g316b5c420a2_0_139"/>
          <p:cNvPicPr preferRelativeResize="0"/>
          <p:nvPr/>
        </p:nvPicPr>
        <p:blipFill rotWithShape="1">
          <a:blip r:embed="rId4">
            <a:alphaModFix/>
          </a:blip>
          <a:srcRect b="0" l="0" r="0" t="0"/>
          <a:stretch/>
        </p:blipFill>
        <p:spPr>
          <a:xfrm>
            <a:off x="5246012" y="732851"/>
            <a:ext cx="3443313" cy="37280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81758"/>
            </a:gs>
            <a:gs pos="100000">
              <a:srgbClr val="3638A0"/>
            </a:gs>
          </a:gsLst>
          <a:lin ang="5400012" scaled="0"/>
        </a:gradFill>
      </p:bgPr>
    </p:bg>
    <p:spTree>
      <p:nvGrpSpPr>
        <p:cNvPr id="283" name="Shape 283"/>
        <p:cNvGrpSpPr/>
        <p:nvPr/>
      </p:nvGrpSpPr>
      <p:grpSpPr>
        <a:xfrm>
          <a:off x="0" y="0"/>
          <a:ext cx="0" cy="0"/>
          <a:chOff x="0" y="0"/>
          <a:chExt cx="0" cy="0"/>
        </a:xfrm>
      </p:grpSpPr>
      <p:sp>
        <p:nvSpPr>
          <p:cNvPr id="284" name="Google Shape;284;g316b5c420a2_0_11"/>
          <p:cNvSpPr txBox="1"/>
          <p:nvPr/>
        </p:nvSpPr>
        <p:spPr>
          <a:xfrm>
            <a:off x="1189225" y="2110725"/>
            <a:ext cx="6669600" cy="1260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 sz="3600">
                <a:solidFill>
                  <a:srgbClr val="FFFFFF"/>
                </a:solidFill>
                <a:latin typeface="Inter"/>
                <a:ea typeface="Inter"/>
                <a:cs typeface="Inter"/>
                <a:sym typeface="Inter"/>
              </a:rPr>
              <a:t>Conversation Success Rate</a:t>
            </a:r>
            <a:endParaRPr b="1" i="0" sz="3600" u="none" cap="none" strike="noStrike">
              <a:solidFill>
                <a:srgbClr val="FFFFFF"/>
              </a:solidFill>
              <a:latin typeface="Inter"/>
              <a:ea typeface="Inter"/>
              <a:cs typeface="Inter"/>
              <a:sym typeface="Inter"/>
            </a:endParaRPr>
          </a:p>
        </p:txBody>
      </p:sp>
      <p:sp>
        <p:nvSpPr>
          <p:cNvPr id="285" name="Google Shape;285;g316b5c420a2_0_11"/>
          <p:cNvSpPr txBox="1"/>
          <p:nvPr/>
        </p:nvSpPr>
        <p:spPr>
          <a:xfrm>
            <a:off x="3310050" y="3371027"/>
            <a:ext cx="2523900" cy="2259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rgbClr val="727CFF"/>
              </a:solidFill>
              <a:latin typeface="Inter SemiBold"/>
              <a:ea typeface="Inter SemiBold"/>
              <a:cs typeface="Inter SemiBold"/>
              <a:sym typeface="Inter SemiBold"/>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rgbClr val="727CFF"/>
              </a:solidFill>
              <a:latin typeface="Inter SemiBold"/>
              <a:ea typeface="Inter SemiBold"/>
              <a:cs typeface="Inter SemiBold"/>
              <a:sym typeface="Inter SemiBold"/>
            </a:endParaRPr>
          </a:p>
        </p:txBody>
      </p:sp>
      <p:pic>
        <p:nvPicPr>
          <p:cNvPr id="286" name="Google Shape;286;g316b5c420a2_0_11"/>
          <p:cNvPicPr preferRelativeResize="0"/>
          <p:nvPr/>
        </p:nvPicPr>
        <p:blipFill rotWithShape="1">
          <a:blip r:embed="rId3">
            <a:alphaModFix/>
          </a:blip>
          <a:srcRect b="0" l="0" r="0" t="0"/>
          <a:stretch/>
        </p:blipFill>
        <p:spPr>
          <a:xfrm>
            <a:off x="4009425" y="1105281"/>
            <a:ext cx="1125150" cy="854125"/>
          </a:xfrm>
          <a:prstGeom prst="rect">
            <a:avLst/>
          </a:prstGeom>
          <a:noFill/>
          <a:ln>
            <a:noFill/>
          </a:ln>
        </p:spPr>
      </p:pic>
      <p:sp>
        <p:nvSpPr>
          <p:cNvPr id="287" name="Google Shape;287;g316b5c420a2_0_11"/>
          <p:cNvSpPr txBox="1"/>
          <p:nvPr/>
        </p:nvSpPr>
        <p:spPr>
          <a:xfrm>
            <a:off x="1628175" y="2761425"/>
            <a:ext cx="5887500" cy="2163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000000"/>
              </a:buClr>
              <a:buSzPts val="1200"/>
              <a:buFont typeface="Arial"/>
              <a:buNone/>
            </a:pPr>
            <a:r>
              <a:rPr lang="en" sz="1200">
                <a:solidFill>
                  <a:srgbClr val="727CFF"/>
                </a:solidFill>
                <a:latin typeface="Inter SemiBold"/>
                <a:ea typeface="Inter SemiBold"/>
                <a:cs typeface="Inter SemiBold"/>
                <a:sym typeface="Inter SemiBold"/>
              </a:rPr>
              <a:t>How do we measure success</a:t>
            </a:r>
            <a:endParaRPr b="0" i="0" sz="1200" u="none" cap="none" strike="noStrike">
              <a:solidFill>
                <a:srgbClr val="727CFF"/>
              </a:solidFill>
              <a:latin typeface="Inter SemiBold"/>
              <a:ea typeface="Inter SemiBold"/>
              <a:cs typeface="Inter SemiBold"/>
              <a:sym typeface="Inter SemiBold"/>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rgbClr val="727CFF"/>
              </a:solidFill>
              <a:latin typeface="Inter SemiBold"/>
              <a:ea typeface="Inter SemiBold"/>
              <a:cs typeface="Inter SemiBold"/>
              <a:sym typeface="Inter SemiBold"/>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rgbClr val="727CFF"/>
              </a:solidFill>
              <a:latin typeface="Inter SemiBold"/>
              <a:ea typeface="Inter SemiBold"/>
              <a:cs typeface="Inter SemiBold"/>
              <a:sym typeface="Inter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g316b5c420a2_0_162"/>
          <p:cNvPicPr preferRelativeResize="0"/>
          <p:nvPr/>
        </p:nvPicPr>
        <p:blipFill rotWithShape="1">
          <a:blip r:embed="rId3">
            <a:alphaModFix/>
          </a:blip>
          <a:srcRect b="0" l="54271" r="5435" t="0"/>
          <a:stretch/>
        </p:blipFill>
        <p:spPr>
          <a:xfrm>
            <a:off x="5459275" y="0"/>
            <a:ext cx="3684725" cy="5143500"/>
          </a:xfrm>
          <a:prstGeom prst="rect">
            <a:avLst/>
          </a:prstGeom>
          <a:noFill/>
          <a:ln>
            <a:noFill/>
          </a:ln>
        </p:spPr>
      </p:pic>
      <p:sp>
        <p:nvSpPr>
          <p:cNvPr id="293" name="Google Shape;293;g316b5c420a2_0_162"/>
          <p:cNvSpPr txBox="1"/>
          <p:nvPr/>
        </p:nvSpPr>
        <p:spPr>
          <a:xfrm>
            <a:off x="293146" y="400158"/>
            <a:ext cx="4912800" cy="4089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100"/>
              <a:buFont typeface="Arial"/>
              <a:buNone/>
            </a:pPr>
            <a:r>
              <a:rPr b="1" lang="en" sz="2600">
                <a:solidFill>
                  <a:srgbClr val="161453"/>
                </a:solidFill>
                <a:latin typeface="Inter"/>
                <a:ea typeface="Inter"/>
                <a:cs typeface="Inter"/>
                <a:sym typeface="Inter"/>
              </a:rPr>
              <a:t>Conversation success rate</a:t>
            </a:r>
            <a:endParaRPr b="1" sz="2600">
              <a:solidFill>
                <a:srgbClr val="161453"/>
              </a:solidFill>
              <a:latin typeface="Inter"/>
              <a:ea typeface="Inter"/>
              <a:cs typeface="Inter"/>
              <a:sym typeface="Inter"/>
            </a:endParaRPr>
          </a:p>
        </p:txBody>
      </p:sp>
      <p:sp>
        <p:nvSpPr>
          <p:cNvPr id="294" name="Google Shape;294;g316b5c420a2_0_162"/>
          <p:cNvSpPr txBox="1"/>
          <p:nvPr/>
        </p:nvSpPr>
        <p:spPr>
          <a:xfrm>
            <a:off x="307800" y="893730"/>
            <a:ext cx="3583800" cy="1848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200"/>
              <a:buFont typeface="Arial"/>
              <a:buNone/>
            </a:pPr>
            <a:r>
              <a:rPr lang="en" sz="1200">
                <a:solidFill>
                  <a:srgbClr val="161453"/>
                </a:solidFill>
                <a:latin typeface="Inter Medium"/>
                <a:ea typeface="Inter Medium"/>
                <a:cs typeface="Inter Medium"/>
                <a:sym typeface="Inter Medium"/>
              </a:rPr>
              <a:t>How do we measure success</a:t>
            </a:r>
            <a:endParaRPr sz="1200">
              <a:solidFill>
                <a:srgbClr val="161453"/>
              </a:solidFill>
              <a:latin typeface="Inter Medium"/>
              <a:ea typeface="Inter Medium"/>
              <a:cs typeface="Inter Medium"/>
              <a:sym typeface="Inter Medium"/>
            </a:endParaRPr>
          </a:p>
        </p:txBody>
      </p:sp>
      <p:grpSp>
        <p:nvGrpSpPr>
          <p:cNvPr id="295" name="Google Shape;295;g316b5c420a2_0_162"/>
          <p:cNvGrpSpPr/>
          <p:nvPr/>
        </p:nvGrpSpPr>
        <p:grpSpPr>
          <a:xfrm>
            <a:off x="307800" y="1326025"/>
            <a:ext cx="3744600" cy="1885350"/>
            <a:chOff x="307800" y="1326025"/>
            <a:chExt cx="3744600" cy="1885350"/>
          </a:xfrm>
        </p:grpSpPr>
        <p:sp>
          <p:nvSpPr>
            <p:cNvPr id="296" name="Google Shape;296;g316b5c420a2_0_162"/>
            <p:cNvSpPr txBox="1"/>
            <p:nvPr/>
          </p:nvSpPr>
          <p:spPr>
            <a:xfrm>
              <a:off x="307800" y="1326025"/>
              <a:ext cx="37446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lang="en" sz="1200">
                  <a:solidFill>
                    <a:srgbClr val="161453"/>
                  </a:solidFill>
                  <a:latin typeface="Inter"/>
                  <a:ea typeface="Inter"/>
                  <a:cs typeface="Inter"/>
                  <a:sym typeface="Inter"/>
                </a:rPr>
                <a:t>What is success</a:t>
              </a:r>
              <a:endParaRPr b="1" i="0" sz="1100" u="none" cap="none" strike="noStrike">
                <a:solidFill>
                  <a:srgbClr val="1B1BA1"/>
                </a:solidFill>
                <a:latin typeface="Inter"/>
                <a:ea typeface="Inter"/>
                <a:cs typeface="Inter"/>
                <a:sym typeface="Inter"/>
              </a:endParaRPr>
            </a:p>
          </p:txBody>
        </p:sp>
        <p:sp>
          <p:nvSpPr>
            <p:cNvPr id="297" name="Google Shape;297;g316b5c420a2_0_162"/>
            <p:cNvSpPr txBox="1"/>
            <p:nvPr/>
          </p:nvSpPr>
          <p:spPr>
            <a:xfrm>
              <a:off x="307800" y="1648075"/>
              <a:ext cx="3684600" cy="15633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1100"/>
                <a:buFont typeface="Arial"/>
                <a:buNone/>
              </a:pPr>
              <a:r>
                <a:rPr lang="en" sz="1000">
                  <a:solidFill>
                    <a:srgbClr val="161453"/>
                  </a:solidFill>
                  <a:latin typeface="Inter Medium"/>
                  <a:ea typeface="Inter Medium"/>
                  <a:cs typeface="Inter Medium"/>
                  <a:sym typeface="Inter Medium"/>
                </a:rPr>
                <a:t>When deploying a conversation assistant, the goal of both Hyro and the client is to </a:t>
              </a:r>
              <a:r>
                <a:rPr b="1" lang="en" sz="1000">
                  <a:solidFill>
                    <a:srgbClr val="161453"/>
                  </a:solidFill>
                  <a:latin typeface="Inter"/>
                  <a:ea typeface="Inter"/>
                  <a:cs typeface="Inter"/>
                  <a:sym typeface="Inter"/>
                </a:rPr>
                <a:t>improve customer interaction</a:t>
              </a:r>
              <a:r>
                <a:rPr lang="en" sz="1000">
                  <a:solidFill>
                    <a:srgbClr val="161453"/>
                  </a:solidFill>
                  <a:latin typeface="Inter Medium"/>
                  <a:ea typeface="Inter Medium"/>
                  <a:cs typeface="Inter Medium"/>
                  <a:sym typeface="Inter Medium"/>
                </a:rPr>
                <a:t>. We want to make sure users find what they need. Since we cannot assume that all questions are answered the moment we deploy an assistant, </a:t>
              </a:r>
              <a:r>
                <a:rPr lang="en" sz="1000" u="sng">
                  <a:solidFill>
                    <a:srgbClr val="161453"/>
                  </a:solidFill>
                  <a:latin typeface="Inter Medium"/>
                  <a:ea typeface="Inter Medium"/>
                  <a:cs typeface="Inter Medium"/>
                  <a:sym typeface="Inter Medium"/>
                </a:rPr>
                <a:t>it should be tested</a:t>
              </a:r>
              <a:r>
                <a:rPr lang="en" sz="1000">
                  <a:solidFill>
                    <a:srgbClr val="161453"/>
                  </a:solidFill>
                  <a:latin typeface="Inter Medium"/>
                  <a:ea typeface="Inter Medium"/>
                  <a:cs typeface="Inter Medium"/>
                  <a:sym typeface="Inter Medium"/>
                </a:rPr>
                <a:t>.</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g316b5c420a2_0_192"/>
          <p:cNvPicPr preferRelativeResize="0"/>
          <p:nvPr/>
        </p:nvPicPr>
        <p:blipFill rotWithShape="1">
          <a:blip r:embed="rId3">
            <a:alphaModFix/>
          </a:blip>
          <a:srcRect b="0" l="54271" r="5435" t="0"/>
          <a:stretch/>
        </p:blipFill>
        <p:spPr>
          <a:xfrm>
            <a:off x="5459275" y="0"/>
            <a:ext cx="3684725" cy="5143500"/>
          </a:xfrm>
          <a:prstGeom prst="rect">
            <a:avLst/>
          </a:prstGeom>
          <a:noFill/>
          <a:ln>
            <a:noFill/>
          </a:ln>
        </p:spPr>
      </p:pic>
      <p:sp>
        <p:nvSpPr>
          <p:cNvPr id="303" name="Google Shape;303;g316b5c420a2_0_192"/>
          <p:cNvSpPr txBox="1"/>
          <p:nvPr/>
        </p:nvSpPr>
        <p:spPr>
          <a:xfrm>
            <a:off x="293146" y="400158"/>
            <a:ext cx="4912800" cy="4089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100"/>
              <a:buFont typeface="Arial"/>
              <a:buNone/>
            </a:pPr>
            <a:r>
              <a:rPr b="1" lang="en" sz="2600">
                <a:solidFill>
                  <a:srgbClr val="161453"/>
                </a:solidFill>
                <a:latin typeface="Inter"/>
                <a:ea typeface="Inter"/>
                <a:cs typeface="Inter"/>
                <a:sym typeface="Inter"/>
              </a:rPr>
              <a:t>Conversation success rate</a:t>
            </a:r>
            <a:endParaRPr b="1" sz="2600">
              <a:solidFill>
                <a:srgbClr val="161453"/>
              </a:solidFill>
              <a:latin typeface="Inter"/>
              <a:ea typeface="Inter"/>
              <a:cs typeface="Inter"/>
              <a:sym typeface="Inter"/>
            </a:endParaRPr>
          </a:p>
        </p:txBody>
      </p:sp>
      <p:sp>
        <p:nvSpPr>
          <p:cNvPr id="304" name="Google Shape;304;g316b5c420a2_0_192"/>
          <p:cNvSpPr txBox="1"/>
          <p:nvPr/>
        </p:nvSpPr>
        <p:spPr>
          <a:xfrm>
            <a:off x="307800" y="893730"/>
            <a:ext cx="3583800" cy="1848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200"/>
              <a:buFont typeface="Arial"/>
              <a:buNone/>
            </a:pPr>
            <a:r>
              <a:rPr lang="en" sz="1200">
                <a:solidFill>
                  <a:srgbClr val="161453"/>
                </a:solidFill>
                <a:latin typeface="Inter Medium"/>
                <a:ea typeface="Inter Medium"/>
                <a:cs typeface="Inter Medium"/>
                <a:sym typeface="Inter Medium"/>
              </a:rPr>
              <a:t>How do we measure success</a:t>
            </a:r>
            <a:endParaRPr sz="1200">
              <a:solidFill>
                <a:srgbClr val="161453"/>
              </a:solidFill>
              <a:latin typeface="Inter Medium"/>
              <a:ea typeface="Inter Medium"/>
              <a:cs typeface="Inter Medium"/>
              <a:sym typeface="Inter Medium"/>
            </a:endParaRPr>
          </a:p>
        </p:txBody>
      </p:sp>
      <p:grpSp>
        <p:nvGrpSpPr>
          <p:cNvPr id="305" name="Google Shape;305;g316b5c420a2_0_192"/>
          <p:cNvGrpSpPr/>
          <p:nvPr/>
        </p:nvGrpSpPr>
        <p:grpSpPr>
          <a:xfrm>
            <a:off x="307800" y="2719116"/>
            <a:ext cx="3711422" cy="252250"/>
            <a:chOff x="307800" y="3313506"/>
            <a:chExt cx="3711422" cy="252250"/>
          </a:xfrm>
        </p:grpSpPr>
        <p:sp>
          <p:nvSpPr>
            <p:cNvPr id="306" name="Google Shape;306;g316b5c420a2_0_192"/>
            <p:cNvSpPr txBox="1"/>
            <p:nvPr/>
          </p:nvSpPr>
          <p:spPr>
            <a:xfrm>
              <a:off x="618722" y="3355465"/>
              <a:ext cx="3400500" cy="191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1100"/>
                <a:buFont typeface="Arial"/>
                <a:buNone/>
              </a:pPr>
              <a:r>
                <a:rPr lang="en" sz="1000">
                  <a:solidFill>
                    <a:srgbClr val="161453"/>
                  </a:solidFill>
                  <a:latin typeface="Inter Medium"/>
                  <a:ea typeface="Inter Medium"/>
                  <a:cs typeface="Inter Medium"/>
                  <a:sym typeface="Inter Medium"/>
                </a:rPr>
                <a:t>The conversation was contained by the assistant and no external involvement was required.</a:t>
              </a:r>
              <a:endParaRPr b="0" i="0" sz="1000" u="none" cap="none" strike="noStrike">
                <a:solidFill>
                  <a:srgbClr val="161453"/>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p:txBody>
        </p:sp>
        <p:pic>
          <p:nvPicPr>
            <p:cNvPr id="307" name="Google Shape;307;g316b5c420a2_0_192"/>
            <p:cNvPicPr preferRelativeResize="0"/>
            <p:nvPr/>
          </p:nvPicPr>
          <p:blipFill rotWithShape="1">
            <a:blip r:embed="rId4">
              <a:alphaModFix/>
            </a:blip>
            <a:srcRect b="0" l="0" r="0" t="0"/>
            <a:stretch/>
          </p:blipFill>
          <p:spPr>
            <a:xfrm>
              <a:off x="307800" y="3313506"/>
              <a:ext cx="252250" cy="252250"/>
            </a:xfrm>
            <a:prstGeom prst="rect">
              <a:avLst/>
            </a:prstGeom>
            <a:noFill/>
            <a:ln>
              <a:noFill/>
            </a:ln>
          </p:spPr>
        </p:pic>
      </p:grpSp>
      <p:grpSp>
        <p:nvGrpSpPr>
          <p:cNvPr id="308" name="Google Shape;308;g316b5c420a2_0_192"/>
          <p:cNvGrpSpPr/>
          <p:nvPr/>
        </p:nvGrpSpPr>
        <p:grpSpPr>
          <a:xfrm>
            <a:off x="307800" y="1326025"/>
            <a:ext cx="3744600" cy="1885350"/>
            <a:chOff x="307800" y="1326025"/>
            <a:chExt cx="3744600" cy="1885350"/>
          </a:xfrm>
        </p:grpSpPr>
        <p:sp>
          <p:nvSpPr>
            <p:cNvPr id="309" name="Google Shape;309;g316b5c420a2_0_192"/>
            <p:cNvSpPr txBox="1"/>
            <p:nvPr/>
          </p:nvSpPr>
          <p:spPr>
            <a:xfrm>
              <a:off x="307800" y="1326025"/>
              <a:ext cx="37446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lang="en" sz="1200">
                  <a:solidFill>
                    <a:srgbClr val="161453"/>
                  </a:solidFill>
                  <a:latin typeface="Inter"/>
                  <a:ea typeface="Inter"/>
                  <a:cs typeface="Inter"/>
                  <a:sym typeface="Inter"/>
                </a:rPr>
                <a:t>Defining success</a:t>
              </a:r>
              <a:endParaRPr b="1" i="0" sz="1100" u="none" cap="none" strike="noStrike">
                <a:solidFill>
                  <a:srgbClr val="1B1BA1"/>
                </a:solidFill>
                <a:latin typeface="Inter"/>
                <a:ea typeface="Inter"/>
                <a:cs typeface="Inter"/>
                <a:sym typeface="Inter"/>
              </a:endParaRPr>
            </a:p>
          </p:txBody>
        </p:sp>
        <p:sp>
          <p:nvSpPr>
            <p:cNvPr id="310" name="Google Shape;310;g316b5c420a2_0_192"/>
            <p:cNvSpPr txBox="1"/>
            <p:nvPr/>
          </p:nvSpPr>
          <p:spPr>
            <a:xfrm>
              <a:off x="307800" y="1648075"/>
              <a:ext cx="3684600" cy="15633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1100"/>
                <a:buFont typeface="Arial"/>
                <a:buNone/>
              </a:pPr>
              <a:r>
                <a:rPr lang="en" sz="1000">
                  <a:solidFill>
                    <a:srgbClr val="161453"/>
                  </a:solidFill>
                  <a:latin typeface="Inter Medium"/>
                  <a:ea typeface="Inter Medium"/>
                  <a:cs typeface="Inter Medium"/>
                  <a:sym typeface="Inter Medium"/>
                </a:rPr>
                <a:t>When asking "how many conversations were successful", we first need to agree on what is our </a:t>
              </a:r>
              <a:r>
                <a:rPr b="1" lang="en" sz="1000">
                  <a:solidFill>
                    <a:srgbClr val="161453"/>
                  </a:solidFill>
                  <a:latin typeface="Inter"/>
                  <a:ea typeface="Inter"/>
                  <a:cs typeface="Inter"/>
                  <a:sym typeface="Inter"/>
                </a:rPr>
                <a:t>definition </a:t>
              </a:r>
              <a:r>
                <a:rPr lang="en" sz="1000">
                  <a:solidFill>
                    <a:srgbClr val="161453"/>
                  </a:solidFill>
                  <a:latin typeface="Inter Medium"/>
                  <a:ea typeface="Inter Medium"/>
                  <a:cs typeface="Inter Medium"/>
                  <a:sym typeface="Inter Medium"/>
                </a:rPr>
                <a:t>of a successful conversation. In the absence of the ability to ask the users (and trust their answers), there are two plausible ways to determine that:</a:t>
              </a:r>
              <a:endParaRPr sz="1000">
                <a:solidFill>
                  <a:srgbClr val="161453"/>
                </a:solidFill>
                <a:latin typeface="Inter Medium"/>
                <a:ea typeface="Inter Medium"/>
                <a:cs typeface="Inter Medium"/>
                <a:sym typeface="Inter Medium"/>
              </a:endParaRPr>
            </a:p>
          </p:txBody>
        </p:sp>
      </p:grpSp>
      <p:grpSp>
        <p:nvGrpSpPr>
          <p:cNvPr id="311" name="Google Shape;311;g316b5c420a2_0_192"/>
          <p:cNvGrpSpPr/>
          <p:nvPr/>
        </p:nvGrpSpPr>
        <p:grpSpPr>
          <a:xfrm>
            <a:off x="307800" y="3138225"/>
            <a:ext cx="4465023" cy="252250"/>
            <a:chOff x="307800" y="3642781"/>
            <a:chExt cx="4465023" cy="252250"/>
          </a:xfrm>
        </p:grpSpPr>
        <p:sp>
          <p:nvSpPr>
            <p:cNvPr id="312" name="Google Shape;312;g316b5c420a2_0_192"/>
            <p:cNvSpPr txBox="1"/>
            <p:nvPr/>
          </p:nvSpPr>
          <p:spPr>
            <a:xfrm>
              <a:off x="618723" y="3684706"/>
              <a:ext cx="41541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rgbClr val="161453"/>
                  </a:solidFill>
                  <a:latin typeface="Inter Medium"/>
                  <a:ea typeface="Inter Medium"/>
                  <a:cs typeface="Inter Medium"/>
                  <a:sym typeface="Inter Medium"/>
                </a:rPr>
                <a:t>The conversation yielded positive feedback that the user answers have been met.</a:t>
              </a:r>
              <a:endParaRPr b="0" i="0" sz="1000" u="none" cap="none" strike="noStrike">
                <a:solidFill>
                  <a:srgbClr val="161453"/>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p:txBody>
        </p:sp>
        <p:pic>
          <p:nvPicPr>
            <p:cNvPr id="313" name="Google Shape;313;g316b5c420a2_0_192"/>
            <p:cNvPicPr preferRelativeResize="0"/>
            <p:nvPr/>
          </p:nvPicPr>
          <p:blipFill rotWithShape="1">
            <a:blip r:embed="rId4">
              <a:alphaModFix/>
            </a:blip>
            <a:srcRect b="0" l="0" r="0" t="0"/>
            <a:stretch/>
          </p:blipFill>
          <p:spPr>
            <a:xfrm>
              <a:off x="307800" y="3642781"/>
              <a:ext cx="252250" cy="252250"/>
            </a:xfrm>
            <a:prstGeom prst="rect">
              <a:avLst/>
            </a:prstGeom>
            <a:noFill/>
            <a:ln>
              <a:noFill/>
            </a:ln>
          </p:spPr>
        </p:pic>
      </p:grpSp>
      <p:sp>
        <p:nvSpPr>
          <p:cNvPr id="314" name="Google Shape;314;g316b5c420a2_0_192"/>
          <p:cNvSpPr txBox="1"/>
          <p:nvPr/>
        </p:nvSpPr>
        <p:spPr>
          <a:xfrm>
            <a:off x="307800" y="3629275"/>
            <a:ext cx="3684600" cy="6369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1100"/>
              <a:buFont typeface="Arial"/>
              <a:buNone/>
            </a:pPr>
            <a:r>
              <a:rPr b="1" lang="en" sz="1000">
                <a:solidFill>
                  <a:srgbClr val="161453"/>
                </a:solidFill>
                <a:latin typeface="Inter"/>
                <a:ea typeface="Inter"/>
                <a:cs typeface="Inter"/>
                <a:sym typeface="Inter"/>
              </a:rPr>
              <a:t>Both definitions are lacking</a:t>
            </a:r>
            <a:r>
              <a:rPr lang="en" sz="1000">
                <a:solidFill>
                  <a:srgbClr val="161453"/>
                </a:solidFill>
                <a:latin typeface="Inter Medium"/>
                <a:ea typeface="Inter Medium"/>
                <a:cs typeface="Inter Medium"/>
                <a:sym typeface="Inter Medium"/>
              </a:rPr>
              <a:t>: the first is prone to false positives, while the latter to false negatives. But, we will assume adequacy for now and explore our hypotheses.</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g316b5c420a2_0_211"/>
          <p:cNvPicPr preferRelativeResize="0"/>
          <p:nvPr/>
        </p:nvPicPr>
        <p:blipFill rotWithShape="1">
          <a:blip r:embed="rId3">
            <a:alphaModFix/>
          </a:blip>
          <a:srcRect b="0" l="54271" r="5435" t="0"/>
          <a:stretch/>
        </p:blipFill>
        <p:spPr>
          <a:xfrm>
            <a:off x="5459275" y="0"/>
            <a:ext cx="3684725" cy="5143500"/>
          </a:xfrm>
          <a:prstGeom prst="rect">
            <a:avLst/>
          </a:prstGeom>
          <a:noFill/>
          <a:ln>
            <a:noFill/>
          </a:ln>
        </p:spPr>
      </p:pic>
      <p:sp>
        <p:nvSpPr>
          <p:cNvPr id="320" name="Google Shape;320;g316b5c420a2_0_211"/>
          <p:cNvSpPr txBox="1"/>
          <p:nvPr/>
        </p:nvSpPr>
        <p:spPr>
          <a:xfrm>
            <a:off x="293146" y="400158"/>
            <a:ext cx="4912800" cy="4089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100"/>
              <a:buFont typeface="Arial"/>
              <a:buNone/>
            </a:pPr>
            <a:r>
              <a:rPr b="1" lang="en" sz="2600">
                <a:solidFill>
                  <a:srgbClr val="161453"/>
                </a:solidFill>
                <a:latin typeface="Inter"/>
                <a:ea typeface="Inter"/>
                <a:cs typeface="Inter"/>
                <a:sym typeface="Inter"/>
              </a:rPr>
              <a:t>Conversation success rate</a:t>
            </a:r>
            <a:endParaRPr b="1" sz="2600">
              <a:solidFill>
                <a:srgbClr val="161453"/>
              </a:solidFill>
              <a:latin typeface="Inter"/>
              <a:ea typeface="Inter"/>
              <a:cs typeface="Inter"/>
              <a:sym typeface="Inter"/>
            </a:endParaRPr>
          </a:p>
        </p:txBody>
      </p:sp>
      <p:sp>
        <p:nvSpPr>
          <p:cNvPr id="321" name="Google Shape;321;g316b5c420a2_0_211"/>
          <p:cNvSpPr txBox="1"/>
          <p:nvPr/>
        </p:nvSpPr>
        <p:spPr>
          <a:xfrm>
            <a:off x="307800" y="893730"/>
            <a:ext cx="3583800" cy="1848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200"/>
              <a:buFont typeface="Arial"/>
              <a:buNone/>
            </a:pPr>
            <a:r>
              <a:rPr lang="en" sz="1200">
                <a:solidFill>
                  <a:srgbClr val="161453"/>
                </a:solidFill>
                <a:latin typeface="Inter Medium"/>
                <a:ea typeface="Inter Medium"/>
                <a:cs typeface="Inter Medium"/>
                <a:sym typeface="Inter Medium"/>
              </a:rPr>
              <a:t>How do we measure success</a:t>
            </a:r>
            <a:endParaRPr sz="1200">
              <a:solidFill>
                <a:srgbClr val="161453"/>
              </a:solidFill>
              <a:latin typeface="Inter Medium"/>
              <a:ea typeface="Inter Medium"/>
              <a:cs typeface="Inter Medium"/>
              <a:sym typeface="Inter Medium"/>
            </a:endParaRPr>
          </a:p>
        </p:txBody>
      </p:sp>
      <p:grpSp>
        <p:nvGrpSpPr>
          <p:cNvPr id="322" name="Google Shape;322;g316b5c420a2_0_211"/>
          <p:cNvGrpSpPr/>
          <p:nvPr/>
        </p:nvGrpSpPr>
        <p:grpSpPr>
          <a:xfrm>
            <a:off x="307800" y="1326025"/>
            <a:ext cx="3744600" cy="1885350"/>
            <a:chOff x="307800" y="1326025"/>
            <a:chExt cx="3744600" cy="1885350"/>
          </a:xfrm>
        </p:grpSpPr>
        <p:sp>
          <p:nvSpPr>
            <p:cNvPr id="323" name="Google Shape;323;g316b5c420a2_0_211"/>
            <p:cNvSpPr txBox="1"/>
            <p:nvPr/>
          </p:nvSpPr>
          <p:spPr>
            <a:xfrm>
              <a:off x="307800" y="1326025"/>
              <a:ext cx="37446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lang="en" sz="1200">
                  <a:solidFill>
                    <a:srgbClr val="161453"/>
                  </a:solidFill>
                  <a:latin typeface="Inter"/>
                  <a:ea typeface="Inter"/>
                  <a:cs typeface="Inter"/>
                  <a:sym typeface="Inter"/>
                </a:rPr>
                <a:t>Conversation Containment</a:t>
              </a:r>
              <a:endParaRPr b="1" i="0" sz="1100" u="none" cap="none" strike="noStrike">
                <a:solidFill>
                  <a:srgbClr val="1B1BA1"/>
                </a:solidFill>
                <a:latin typeface="Inter"/>
                <a:ea typeface="Inter"/>
                <a:cs typeface="Inter"/>
                <a:sym typeface="Inter"/>
              </a:endParaRPr>
            </a:p>
          </p:txBody>
        </p:sp>
        <p:sp>
          <p:nvSpPr>
            <p:cNvPr id="324" name="Google Shape;324;g316b5c420a2_0_211"/>
            <p:cNvSpPr txBox="1"/>
            <p:nvPr/>
          </p:nvSpPr>
          <p:spPr>
            <a:xfrm>
              <a:off x="307800" y="1648075"/>
              <a:ext cx="3684600" cy="15633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1100"/>
                <a:buFont typeface="Arial"/>
                <a:buNone/>
              </a:pPr>
              <a:r>
                <a:rPr lang="en" sz="1000">
                  <a:solidFill>
                    <a:srgbClr val="161453"/>
                  </a:solidFill>
                  <a:latin typeface="Inter Medium"/>
                  <a:ea typeface="Inter Medium"/>
                  <a:cs typeface="Inter Medium"/>
                  <a:sym typeface="Inter Medium"/>
                </a:rPr>
                <a:t>In order to examine conversation containment, conversations with bot utterances containing messages about "connection to a live agent" were searched. Those were considered as 'unsuccessful' conversations. The percentage of 'successful' conversation by this measurement is </a:t>
              </a:r>
              <a:r>
                <a:rPr b="1" lang="en" sz="1100">
                  <a:solidFill>
                    <a:srgbClr val="161453"/>
                  </a:solidFill>
                  <a:latin typeface="Inter"/>
                  <a:ea typeface="Inter"/>
                  <a:cs typeface="Inter"/>
                  <a:sym typeface="Inter"/>
                </a:rPr>
                <a:t>96.88%</a:t>
              </a:r>
              <a:r>
                <a:rPr lang="en" sz="1000">
                  <a:solidFill>
                    <a:srgbClr val="161453"/>
                  </a:solidFill>
                  <a:latin typeface="Inter Medium"/>
                  <a:ea typeface="Inter Medium"/>
                  <a:cs typeface="Inter Medium"/>
                  <a:sym typeface="Inter Medium"/>
                </a:rPr>
                <a:t>. Only </a:t>
              </a:r>
              <a:r>
                <a:rPr b="1" lang="en" sz="1100">
                  <a:solidFill>
                    <a:srgbClr val="161453"/>
                  </a:solidFill>
                  <a:latin typeface="Inter"/>
                  <a:ea typeface="Inter"/>
                  <a:cs typeface="Inter"/>
                  <a:sym typeface="Inter"/>
                </a:rPr>
                <a:t>3.12%</a:t>
              </a:r>
              <a:r>
                <a:rPr lang="en" sz="1000">
                  <a:solidFill>
                    <a:srgbClr val="161453"/>
                  </a:solidFill>
                  <a:latin typeface="Inter Medium"/>
                  <a:ea typeface="Inter Medium"/>
                  <a:cs typeface="Inter Medium"/>
                  <a:sym typeface="Inter Medium"/>
                </a:rPr>
                <a:t> of conversations required a live agent.</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p:txBody>
        </p:sp>
      </p:grpSp>
      <p:sp>
        <p:nvSpPr>
          <p:cNvPr id="325" name="Google Shape;325;g316b5c420a2_0_211"/>
          <p:cNvSpPr/>
          <p:nvPr/>
        </p:nvSpPr>
        <p:spPr>
          <a:xfrm>
            <a:off x="5103350" y="729250"/>
            <a:ext cx="3684600" cy="3728100"/>
          </a:xfrm>
          <a:prstGeom prst="roundRect">
            <a:avLst>
              <a:gd fmla="val 2626"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6" name="Google Shape;326;g316b5c420a2_0_211"/>
          <p:cNvPicPr preferRelativeResize="0"/>
          <p:nvPr/>
        </p:nvPicPr>
        <p:blipFill>
          <a:blip r:embed="rId4">
            <a:alphaModFix/>
          </a:blip>
          <a:stretch>
            <a:fillRect/>
          </a:stretch>
        </p:blipFill>
        <p:spPr>
          <a:xfrm>
            <a:off x="5394450" y="729250"/>
            <a:ext cx="3214225" cy="3607775"/>
          </a:xfrm>
          <a:prstGeom prst="rect">
            <a:avLst/>
          </a:prstGeom>
          <a:noFill/>
          <a:ln>
            <a:noFill/>
          </a:ln>
        </p:spPr>
      </p:pic>
      <p:pic>
        <p:nvPicPr>
          <p:cNvPr id="327" name="Google Shape;327;g316b5c420a2_0_211"/>
          <p:cNvPicPr preferRelativeResize="0"/>
          <p:nvPr/>
        </p:nvPicPr>
        <p:blipFill>
          <a:blip r:embed="rId5">
            <a:alphaModFix/>
          </a:blip>
          <a:stretch>
            <a:fillRect/>
          </a:stretch>
        </p:blipFill>
        <p:spPr>
          <a:xfrm>
            <a:off x="5362051" y="729250"/>
            <a:ext cx="3214225" cy="3690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g316b5c420a2_0_225"/>
          <p:cNvPicPr preferRelativeResize="0"/>
          <p:nvPr/>
        </p:nvPicPr>
        <p:blipFill rotWithShape="1">
          <a:blip r:embed="rId3">
            <a:alphaModFix/>
          </a:blip>
          <a:srcRect b="0" l="54271" r="5435" t="0"/>
          <a:stretch/>
        </p:blipFill>
        <p:spPr>
          <a:xfrm>
            <a:off x="5459275" y="0"/>
            <a:ext cx="3684725" cy="5143500"/>
          </a:xfrm>
          <a:prstGeom prst="rect">
            <a:avLst/>
          </a:prstGeom>
          <a:noFill/>
          <a:ln>
            <a:noFill/>
          </a:ln>
        </p:spPr>
      </p:pic>
      <p:sp>
        <p:nvSpPr>
          <p:cNvPr id="333" name="Google Shape;333;g316b5c420a2_0_225"/>
          <p:cNvSpPr txBox="1"/>
          <p:nvPr/>
        </p:nvSpPr>
        <p:spPr>
          <a:xfrm>
            <a:off x="293146" y="400158"/>
            <a:ext cx="4912800" cy="4089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100"/>
              <a:buFont typeface="Arial"/>
              <a:buNone/>
            </a:pPr>
            <a:r>
              <a:rPr b="1" lang="en" sz="2600">
                <a:solidFill>
                  <a:srgbClr val="161453"/>
                </a:solidFill>
                <a:latin typeface="Inter"/>
                <a:ea typeface="Inter"/>
                <a:cs typeface="Inter"/>
                <a:sym typeface="Inter"/>
              </a:rPr>
              <a:t>Conversation success rate</a:t>
            </a:r>
            <a:endParaRPr b="1" sz="2600">
              <a:solidFill>
                <a:srgbClr val="161453"/>
              </a:solidFill>
              <a:latin typeface="Inter"/>
              <a:ea typeface="Inter"/>
              <a:cs typeface="Inter"/>
              <a:sym typeface="Inter"/>
            </a:endParaRPr>
          </a:p>
        </p:txBody>
      </p:sp>
      <p:sp>
        <p:nvSpPr>
          <p:cNvPr id="334" name="Google Shape;334;g316b5c420a2_0_225"/>
          <p:cNvSpPr txBox="1"/>
          <p:nvPr/>
        </p:nvSpPr>
        <p:spPr>
          <a:xfrm>
            <a:off x="307800" y="893730"/>
            <a:ext cx="3583800" cy="1848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200"/>
              <a:buFont typeface="Arial"/>
              <a:buNone/>
            </a:pPr>
            <a:r>
              <a:rPr lang="en" sz="1200">
                <a:solidFill>
                  <a:srgbClr val="161453"/>
                </a:solidFill>
                <a:latin typeface="Inter Medium"/>
                <a:ea typeface="Inter Medium"/>
                <a:cs typeface="Inter Medium"/>
                <a:sym typeface="Inter Medium"/>
              </a:rPr>
              <a:t>How do we measure success</a:t>
            </a:r>
            <a:endParaRPr sz="1200">
              <a:solidFill>
                <a:srgbClr val="161453"/>
              </a:solidFill>
              <a:latin typeface="Inter Medium"/>
              <a:ea typeface="Inter Medium"/>
              <a:cs typeface="Inter Medium"/>
              <a:sym typeface="Inter Medium"/>
            </a:endParaRPr>
          </a:p>
        </p:txBody>
      </p:sp>
      <p:grpSp>
        <p:nvGrpSpPr>
          <p:cNvPr id="335" name="Google Shape;335;g316b5c420a2_0_225"/>
          <p:cNvGrpSpPr/>
          <p:nvPr/>
        </p:nvGrpSpPr>
        <p:grpSpPr>
          <a:xfrm>
            <a:off x="307800" y="1326025"/>
            <a:ext cx="3744600" cy="2207250"/>
            <a:chOff x="307800" y="1326025"/>
            <a:chExt cx="3744600" cy="2207250"/>
          </a:xfrm>
        </p:grpSpPr>
        <p:sp>
          <p:nvSpPr>
            <p:cNvPr id="336" name="Google Shape;336;g316b5c420a2_0_225"/>
            <p:cNvSpPr txBox="1"/>
            <p:nvPr/>
          </p:nvSpPr>
          <p:spPr>
            <a:xfrm>
              <a:off x="307800" y="1326025"/>
              <a:ext cx="37446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lang="en" sz="1200">
                  <a:solidFill>
                    <a:srgbClr val="161453"/>
                  </a:solidFill>
                  <a:latin typeface="Inter"/>
                  <a:ea typeface="Inter"/>
                  <a:cs typeface="Inter"/>
                  <a:sym typeface="Inter"/>
                </a:rPr>
                <a:t>Positive Feedback</a:t>
              </a:r>
              <a:endParaRPr b="1" i="0" sz="1100" u="none" cap="none" strike="noStrike">
                <a:solidFill>
                  <a:srgbClr val="1B1BA1"/>
                </a:solidFill>
                <a:latin typeface="Inter"/>
                <a:ea typeface="Inter"/>
                <a:cs typeface="Inter"/>
                <a:sym typeface="Inter"/>
              </a:endParaRPr>
            </a:p>
          </p:txBody>
        </p:sp>
        <p:sp>
          <p:nvSpPr>
            <p:cNvPr id="337" name="Google Shape;337;g316b5c420a2_0_225"/>
            <p:cNvSpPr txBox="1"/>
            <p:nvPr/>
          </p:nvSpPr>
          <p:spPr>
            <a:xfrm>
              <a:off x="307800" y="1648075"/>
              <a:ext cx="3684600" cy="18852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1100"/>
                <a:buFont typeface="Arial"/>
                <a:buNone/>
              </a:pPr>
              <a:r>
                <a:rPr lang="en" sz="1000">
                  <a:solidFill>
                    <a:srgbClr val="161453"/>
                  </a:solidFill>
                  <a:latin typeface="Inter Medium"/>
                  <a:ea typeface="Inter Medium"/>
                  <a:cs typeface="Inter Medium"/>
                  <a:sym typeface="Inter Medium"/>
                </a:rPr>
                <a:t>In order to examine positive feedback, conversations with user utterances of "Thank you" and bot utterances of "Have a great day" were searched. This calculation is far looser than our previous one and relies heavily on social etiquette. That said, it is a valid approximation of an unmeasurable metric of "how satisfied are chat users?". </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rPr lang="en" sz="1000">
                  <a:solidFill>
                    <a:srgbClr val="161453"/>
                  </a:solidFill>
                  <a:latin typeface="Inter Medium"/>
                  <a:ea typeface="Inter Medium"/>
                  <a:cs typeface="Inter Medium"/>
                  <a:sym typeface="Inter Medium"/>
                </a:rPr>
                <a:t>The percentage of 'successful' conversation by this measurement is </a:t>
              </a:r>
              <a:r>
                <a:rPr b="1" lang="en" sz="1100">
                  <a:solidFill>
                    <a:srgbClr val="161453"/>
                  </a:solidFill>
                  <a:latin typeface="Inter"/>
                  <a:ea typeface="Inter"/>
                  <a:cs typeface="Inter"/>
                  <a:sym typeface="Inter"/>
                </a:rPr>
                <a:t>3.91%</a:t>
              </a:r>
              <a:r>
                <a:rPr lang="en" sz="1000">
                  <a:solidFill>
                    <a:srgbClr val="161453"/>
                  </a:solidFill>
                  <a:latin typeface="Inter Medium"/>
                  <a:ea typeface="Inter Medium"/>
                  <a:cs typeface="Inter Medium"/>
                  <a:sym typeface="Inter Medium"/>
                </a:rPr>
                <a:t>; an almost mirror image to our previous, live agent, one.</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p:txBody>
        </p:sp>
      </p:grpSp>
      <p:sp>
        <p:nvSpPr>
          <p:cNvPr id="338" name="Google Shape;338;g316b5c420a2_0_225"/>
          <p:cNvSpPr/>
          <p:nvPr/>
        </p:nvSpPr>
        <p:spPr>
          <a:xfrm>
            <a:off x="5103350" y="729250"/>
            <a:ext cx="3684600" cy="3728100"/>
          </a:xfrm>
          <a:prstGeom prst="roundRect">
            <a:avLst>
              <a:gd fmla="val 2626"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9" name="Google Shape;339;g316b5c420a2_0_225"/>
          <p:cNvPicPr preferRelativeResize="0"/>
          <p:nvPr/>
        </p:nvPicPr>
        <p:blipFill>
          <a:blip r:embed="rId4">
            <a:alphaModFix/>
          </a:blip>
          <a:stretch>
            <a:fillRect/>
          </a:stretch>
        </p:blipFill>
        <p:spPr>
          <a:xfrm>
            <a:off x="5205950" y="809051"/>
            <a:ext cx="3481119" cy="3624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g316b5c420a2_0_241"/>
          <p:cNvPicPr preferRelativeResize="0"/>
          <p:nvPr/>
        </p:nvPicPr>
        <p:blipFill rotWithShape="1">
          <a:blip r:embed="rId3">
            <a:alphaModFix/>
          </a:blip>
          <a:srcRect b="0" l="54271" r="5435" t="0"/>
          <a:stretch/>
        </p:blipFill>
        <p:spPr>
          <a:xfrm>
            <a:off x="5459275" y="0"/>
            <a:ext cx="3684725" cy="5143500"/>
          </a:xfrm>
          <a:prstGeom prst="rect">
            <a:avLst/>
          </a:prstGeom>
          <a:noFill/>
          <a:ln>
            <a:noFill/>
          </a:ln>
        </p:spPr>
      </p:pic>
      <p:sp>
        <p:nvSpPr>
          <p:cNvPr id="345" name="Google Shape;345;g316b5c420a2_0_241"/>
          <p:cNvSpPr txBox="1"/>
          <p:nvPr/>
        </p:nvSpPr>
        <p:spPr>
          <a:xfrm>
            <a:off x="293146" y="400158"/>
            <a:ext cx="4912800" cy="4089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100"/>
              <a:buFont typeface="Arial"/>
              <a:buNone/>
            </a:pPr>
            <a:r>
              <a:rPr b="1" lang="en" sz="2600">
                <a:solidFill>
                  <a:srgbClr val="161453"/>
                </a:solidFill>
                <a:latin typeface="Inter"/>
                <a:ea typeface="Inter"/>
                <a:cs typeface="Inter"/>
                <a:sym typeface="Inter"/>
              </a:rPr>
              <a:t>Conversation success rate</a:t>
            </a:r>
            <a:endParaRPr b="1" sz="2600">
              <a:solidFill>
                <a:srgbClr val="161453"/>
              </a:solidFill>
              <a:latin typeface="Inter"/>
              <a:ea typeface="Inter"/>
              <a:cs typeface="Inter"/>
              <a:sym typeface="Inter"/>
            </a:endParaRPr>
          </a:p>
        </p:txBody>
      </p:sp>
      <p:sp>
        <p:nvSpPr>
          <p:cNvPr id="346" name="Google Shape;346;g316b5c420a2_0_241"/>
          <p:cNvSpPr txBox="1"/>
          <p:nvPr/>
        </p:nvSpPr>
        <p:spPr>
          <a:xfrm>
            <a:off x="307800" y="893730"/>
            <a:ext cx="3583800" cy="1848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200"/>
              <a:buFont typeface="Arial"/>
              <a:buNone/>
            </a:pPr>
            <a:r>
              <a:rPr lang="en" sz="1200">
                <a:solidFill>
                  <a:srgbClr val="161453"/>
                </a:solidFill>
                <a:latin typeface="Inter Medium"/>
                <a:ea typeface="Inter Medium"/>
                <a:cs typeface="Inter Medium"/>
                <a:sym typeface="Inter Medium"/>
              </a:rPr>
              <a:t>How do we measure success</a:t>
            </a:r>
            <a:endParaRPr sz="1200">
              <a:solidFill>
                <a:srgbClr val="161453"/>
              </a:solidFill>
              <a:latin typeface="Inter Medium"/>
              <a:ea typeface="Inter Medium"/>
              <a:cs typeface="Inter Medium"/>
              <a:sym typeface="Inter Medium"/>
            </a:endParaRPr>
          </a:p>
        </p:txBody>
      </p:sp>
      <p:grpSp>
        <p:nvGrpSpPr>
          <p:cNvPr id="347" name="Google Shape;347;g316b5c420a2_0_241"/>
          <p:cNvGrpSpPr/>
          <p:nvPr/>
        </p:nvGrpSpPr>
        <p:grpSpPr>
          <a:xfrm>
            <a:off x="307800" y="1326025"/>
            <a:ext cx="3744600" cy="3131250"/>
            <a:chOff x="307800" y="1326025"/>
            <a:chExt cx="3744600" cy="3131250"/>
          </a:xfrm>
        </p:grpSpPr>
        <p:sp>
          <p:nvSpPr>
            <p:cNvPr id="348" name="Google Shape;348;g316b5c420a2_0_241"/>
            <p:cNvSpPr txBox="1"/>
            <p:nvPr/>
          </p:nvSpPr>
          <p:spPr>
            <a:xfrm>
              <a:off x="307800" y="1326025"/>
              <a:ext cx="37446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lang="en" sz="1200">
                  <a:solidFill>
                    <a:srgbClr val="161453"/>
                  </a:solidFill>
                  <a:latin typeface="Inter"/>
                  <a:ea typeface="Inter"/>
                  <a:cs typeface="Inter"/>
                  <a:sym typeface="Inter"/>
                </a:rPr>
                <a:t>Which is more successful</a:t>
              </a:r>
              <a:endParaRPr b="1" i="0" sz="1100" u="none" cap="none" strike="noStrike">
                <a:solidFill>
                  <a:srgbClr val="1B1BA1"/>
                </a:solidFill>
                <a:latin typeface="Inter"/>
                <a:ea typeface="Inter"/>
                <a:cs typeface="Inter"/>
                <a:sym typeface="Inter"/>
              </a:endParaRPr>
            </a:p>
          </p:txBody>
        </p:sp>
        <p:sp>
          <p:nvSpPr>
            <p:cNvPr id="349" name="Google Shape;349;g316b5c420a2_0_241"/>
            <p:cNvSpPr txBox="1"/>
            <p:nvPr/>
          </p:nvSpPr>
          <p:spPr>
            <a:xfrm>
              <a:off x="307800" y="1648075"/>
              <a:ext cx="3684600" cy="28092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1100"/>
                <a:buFont typeface="Arial"/>
                <a:buNone/>
              </a:pPr>
              <a:r>
                <a:rPr lang="en" sz="1000">
                  <a:solidFill>
                    <a:srgbClr val="161453"/>
                  </a:solidFill>
                  <a:latin typeface="Inter Medium"/>
                  <a:ea typeface="Inter Medium"/>
                  <a:cs typeface="Inter Medium"/>
                  <a:sym typeface="Inter Medium"/>
                </a:rPr>
                <a:t>These results show us the problem with narrow definitions of 'success' and how the way we choose to measure it might influence our end result. That said, we can still use our findings.</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rPr lang="en" sz="1000">
                  <a:solidFill>
                    <a:srgbClr val="161453"/>
                  </a:solidFill>
                  <a:latin typeface="Inter Medium"/>
                  <a:ea typeface="Inter Medium"/>
                  <a:cs typeface="Inter Medium"/>
                  <a:sym typeface="Inter Medium"/>
                </a:rPr>
                <a:t>True, </a:t>
              </a:r>
              <a:r>
                <a:rPr b="1" lang="en" sz="1000">
                  <a:solidFill>
                    <a:srgbClr val="161453"/>
                  </a:solidFill>
                  <a:latin typeface="Inter"/>
                  <a:ea typeface="Inter"/>
                  <a:cs typeface="Inter"/>
                  <a:sym typeface="Inter"/>
                </a:rPr>
                <a:t>conversation containment</a:t>
              </a:r>
              <a:r>
                <a:rPr lang="en" sz="1000">
                  <a:solidFill>
                    <a:srgbClr val="161453"/>
                  </a:solidFill>
                  <a:latin typeface="Inter Medium"/>
                  <a:ea typeface="Inter Medium"/>
                  <a:cs typeface="Inter Medium"/>
                  <a:sym typeface="Inter Medium"/>
                </a:rPr>
                <a:t> does not necessarily mean the user found what they were looking for, and the absence of </a:t>
              </a:r>
              <a:r>
                <a:rPr b="1" lang="en" sz="1000">
                  <a:solidFill>
                    <a:srgbClr val="161453"/>
                  </a:solidFill>
                  <a:latin typeface="Inter"/>
                  <a:ea typeface="Inter"/>
                  <a:cs typeface="Inter"/>
                  <a:sym typeface="Inter"/>
                </a:rPr>
                <a:t>positive feedback</a:t>
              </a:r>
              <a:r>
                <a:rPr lang="en" sz="1000">
                  <a:solidFill>
                    <a:srgbClr val="161453"/>
                  </a:solidFill>
                  <a:latin typeface="Inter Medium"/>
                  <a:ea typeface="Inter Medium"/>
                  <a:cs typeface="Inter Medium"/>
                  <a:sym typeface="Inter Medium"/>
                </a:rPr>
                <a:t> does not necessarily mean the conversation was unsuccessful, but their existence hint at certain user behaviors we can use to deduce feeling. The trick is to complement them with additional, weighted, metrics that will help us come to our desired standard.</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rPr lang="en" sz="1000">
                  <a:solidFill>
                    <a:srgbClr val="161453"/>
                  </a:solidFill>
                  <a:latin typeface="Inter Medium"/>
                  <a:ea typeface="Inter Medium"/>
                  <a:cs typeface="Inter Medium"/>
                  <a:sym typeface="Inter Medium"/>
                </a:rPr>
                <a:t>So, what other measurement should be in place? That is a good segway to our next section.</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p:txBody>
        </p:sp>
      </p:grpSp>
      <p:sp>
        <p:nvSpPr>
          <p:cNvPr id="350" name="Google Shape;350;g316b5c420a2_0_241"/>
          <p:cNvSpPr/>
          <p:nvPr/>
        </p:nvSpPr>
        <p:spPr>
          <a:xfrm>
            <a:off x="5103350" y="729250"/>
            <a:ext cx="3684600" cy="3728100"/>
          </a:xfrm>
          <a:prstGeom prst="roundRect">
            <a:avLst>
              <a:gd fmla="val 2626"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316b5c420a2_0_241"/>
          <p:cNvSpPr/>
          <p:nvPr/>
        </p:nvSpPr>
        <p:spPr>
          <a:xfrm>
            <a:off x="5129750" y="1688950"/>
            <a:ext cx="2059800" cy="2049300"/>
          </a:xfrm>
          <a:prstGeom prst="ellipse">
            <a:avLst/>
          </a:prstGeom>
          <a:noFill/>
          <a:ln cap="flat" cmpd="sng" w="2857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Success by Measure A</a:t>
            </a:r>
            <a:endParaRPr/>
          </a:p>
        </p:txBody>
      </p:sp>
      <p:sp>
        <p:nvSpPr>
          <p:cNvPr id="352" name="Google Shape;352;g316b5c420a2_0_241"/>
          <p:cNvSpPr/>
          <p:nvPr/>
        </p:nvSpPr>
        <p:spPr>
          <a:xfrm>
            <a:off x="6671850" y="1688950"/>
            <a:ext cx="2059800" cy="2049300"/>
          </a:xfrm>
          <a:prstGeom prst="ellipse">
            <a:avLst/>
          </a:prstGeom>
          <a:noFill/>
          <a:ln cap="flat" cmpd="sng" w="2857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Success by Measure B</a:t>
            </a:r>
            <a:endParaRPr>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81758"/>
            </a:gs>
            <a:gs pos="100000">
              <a:srgbClr val="3638A0"/>
            </a:gs>
          </a:gsLst>
          <a:lin ang="5400012" scaled="0"/>
        </a:gradFill>
      </p:bgPr>
    </p:bg>
    <p:spTree>
      <p:nvGrpSpPr>
        <p:cNvPr id="356" name="Shape 356"/>
        <p:cNvGrpSpPr/>
        <p:nvPr/>
      </p:nvGrpSpPr>
      <p:grpSpPr>
        <a:xfrm>
          <a:off x="0" y="0"/>
          <a:ext cx="0" cy="0"/>
          <a:chOff x="0" y="0"/>
          <a:chExt cx="0" cy="0"/>
        </a:xfrm>
      </p:grpSpPr>
      <p:sp>
        <p:nvSpPr>
          <p:cNvPr id="357" name="Google Shape;357;g316b5c420a2_0_17"/>
          <p:cNvSpPr txBox="1"/>
          <p:nvPr/>
        </p:nvSpPr>
        <p:spPr>
          <a:xfrm>
            <a:off x="1628175" y="2110736"/>
            <a:ext cx="5887500" cy="1260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 sz="3600">
                <a:solidFill>
                  <a:srgbClr val="FFFFFF"/>
                </a:solidFill>
                <a:latin typeface="Inter"/>
                <a:ea typeface="Inter"/>
                <a:cs typeface="Inter"/>
                <a:sym typeface="Inter"/>
              </a:rPr>
              <a:t>KPI definition</a:t>
            </a:r>
            <a:endParaRPr b="1" i="0" sz="3600" u="none" cap="none" strike="noStrike">
              <a:solidFill>
                <a:srgbClr val="FFFFFF"/>
              </a:solidFill>
              <a:latin typeface="Inter"/>
              <a:ea typeface="Inter"/>
              <a:cs typeface="Inter"/>
              <a:sym typeface="Inter"/>
            </a:endParaRPr>
          </a:p>
        </p:txBody>
      </p:sp>
      <p:sp>
        <p:nvSpPr>
          <p:cNvPr id="358" name="Google Shape;358;g316b5c420a2_0_17"/>
          <p:cNvSpPr txBox="1"/>
          <p:nvPr/>
        </p:nvSpPr>
        <p:spPr>
          <a:xfrm>
            <a:off x="3310050" y="3371027"/>
            <a:ext cx="2523900" cy="2259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rgbClr val="727CFF"/>
              </a:solidFill>
              <a:latin typeface="Inter SemiBold"/>
              <a:ea typeface="Inter SemiBold"/>
              <a:cs typeface="Inter SemiBold"/>
              <a:sym typeface="Inter SemiBold"/>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rgbClr val="727CFF"/>
              </a:solidFill>
              <a:latin typeface="Inter SemiBold"/>
              <a:ea typeface="Inter SemiBold"/>
              <a:cs typeface="Inter SemiBold"/>
              <a:sym typeface="Inter SemiBold"/>
            </a:endParaRPr>
          </a:p>
        </p:txBody>
      </p:sp>
      <p:pic>
        <p:nvPicPr>
          <p:cNvPr id="359" name="Google Shape;359;g316b5c420a2_0_17"/>
          <p:cNvPicPr preferRelativeResize="0"/>
          <p:nvPr/>
        </p:nvPicPr>
        <p:blipFill rotWithShape="1">
          <a:blip r:embed="rId3">
            <a:alphaModFix/>
          </a:blip>
          <a:srcRect b="0" l="0" r="0" t="0"/>
          <a:stretch/>
        </p:blipFill>
        <p:spPr>
          <a:xfrm>
            <a:off x="4009425" y="1105281"/>
            <a:ext cx="1125150" cy="854125"/>
          </a:xfrm>
          <a:prstGeom prst="rect">
            <a:avLst/>
          </a:prstGeom>
          <a:noFill/>
          <a:ln>
            <a:noFill/>
          </a:ln>
        </p:spPr>
      </p:pic>
      <p:sp>
        <p:nvSpPr>
          <p:cNvPr id="360" name="Google Shape;360;g316b5c420a2_0_17"/>
          <p:cNvSpPr txBox="1"/>
          <p:nvPr/>
        </p:nvSpPr>
        <p:spPr>
          <a:xfrm>
            <a:off x="1628175" y="2761425"/>
            <a:ext cx="5887500" cy="2163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000000"/>
              </a:buClr>
              <a:buSzPts val="1200"/>
              <a:buFont typeface="Arial"/>
              <a:buNone/>
            </a:pPr>
            <a:r>
              <a:rPr lang="en" sz="1200">
                <a:solidFill>
                  <a:srgbClr val="727CFF"/>
                </a:solidFill>
                <a:latin typeface="Inter SemiBold"/>
                <a:ea typeface="Inter SemiBold"/>
                <a:cs typeface="Inter SemiBold"/>
                <a:sym typeface="Inter SemiBold"/>
              </a:rPr>
              <a:t>Agreeing on h</a:t>
            </a:r>
            <a:r>
              <a:rPr lang="en" sz="1200">
                <a:solidFill>
                  <a:srgbClr val="727CFF"/>
                </a:solidFill>
                <a:latin typeface="Inter SemiBold"/>
                <a:ea typeface="Inter SemiBold"/>
                <a:cs typeface="Inter SemiBold"/>
                <a:sym typeface="Inter SemiBold"/>
              </a:rPr>
              <a:t>ow to measure success</a:t>
            </a:r>
            <a:endParaRPr b="0" i="0" sz="1200" u="none" cap="none" strike="noStrike">
              <a:solidFill>
                <a:srgbClr val="727CFF"/>
              </a:solidFill>
              <a:latin typeface="Inter SemiBold"/>
              <a:ea typeface="Inter SemiBold"/>
              <a:cs typeface="Inter SemiBold"/>
              <a:sym typeface="Inter SemiBold"/>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rgbClr val="727CFF"/>
              </a:solidFill>
              <a:latin typeface="Inter SemiBold"/>
              <a:ea typeface="Inter SemiBold"/>
              <a:cs typeface="Inter SemiBold"/>
              <a:sym typeface="Inter SemiBold"/>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rgbClr val="727CFF"/>
              </a:solidFill>
              <a:latin typeface="Inter SemiBold"/>
              <a:ea typeface="Inter SemiBold"/>
              <a:cs typeface="Inter SemiBold"/>
              <a:sym typeface="Inter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316b5c420a2_0_298"/>
          <p:cNvSpPr/>
          <p:nvPr/>
        </p:nvSpPr>
        <p:spPr>
          <a:xfrm>
            <a:off x="4885153" y="2443925"/>
            <a:ext cx="3996600" cy="981900"/>
          </a:xfrm>
          <a:prstGeom prst="roundRect">
            <a:avLst>
              <a:gd fmla="val 12960" name="adj"/>
            </a:avLst>
          </a:prstGeom>
          <a:solidFill>
            <a:srgbClr val="FFFFFF"/>
          </a:solidFill>
          <a:ln>
            <a:noFill/>
          </a:ln>
          <a:effectLst>
            <a:outerShdw blurRad="514350" rotWithShape="0" dir="1200000" dist="66675">
              <a:srgbClr val="161453">
                <a:alpha val="12160"/>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0B5CAB"/>
              </a:solidFill>
              <a:latin typeface="Inter"/>
              <a:ea typeface="Inter"/>
              <a:cs typeface="Inter"/>
              <a:sym typeface="Inter"/>
            </a:endParaRPr>
          </a:p>
        </p:txBody>
      </p:sp>
      <p:sp>
        <p:nvSpPr>
          <p:cNvPr id="366" name="Google Shape;366;g316b5c420a2_0_298"/>
          <p:cNvSpPr/>
          <p:nvPr/>
        </p:nvSpPr>
        <p:spPr>
          <a:xfrm>
            <a:off x="4911653" y="1362794"/>
            <a:ext cx="3996600" cy="918000"/>
          </a:xfrm>
          <a:prstGeom prst="roundRect">
            <a:avLst>
              <a:gd fmla="val 12960" name="adj"/>
            </a:avLst>
          </a:prstGeom>
          <a:solidFill>
            <a:srgbClr val="FFFFFF"/>
          </a:solidFill>
          <a:ln>
            <a:noFill/>
          </a:ln>
          <a:effectLst>
            <a:outerShdw blurRad="514350" rotWithShape="0" dir="1200000" dist="66675">
              <a:srgbClr val="161453">
                <a:alpha val="12160"/>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0B5CAB"/>
              </a:solidFill>
              <a:latin typeface="Inter"/>
              <a:ea typeface="Inter"/>
              <a:cs typeface="Inter"/>
              <a:sym typeface="Inter"/>
            </a:endParaRPr>
          </a:p>
        </p:txBody>
      </p:sp>
      <p:sp>
        <p:nvSpPr>
          <p:cNvPr id="367" name="Google Shape;367;g316b5c420a2_0_298"/>
          <p:cNvSpPr/>
          <p:nvPr/>
        </p:nvSpPr>
        <p:spPr>
          <a:xfrm>
            <a:off x="398052" y="3592175"/>
            <a:ext cx="4043400" cy="918000"/>
          </a:xfrm>
          <a:prstGeom prst="roundRect">
            <a:avLst>
              <a:gd fmla="val 12960" name="adj"/>
            </a:avLst>
          </a:prstGeom>
          <a:solidFill>
            <a:srgbClr val="FFFFFF"/>
          </a:solidFill>
          <a:ln>
            <a:noFill/>
          </a:ln>
          <a:effectLst>
            <a:outerShdw blurRad="514350" rotWithShape="0" dir="1200000" dist="66675">
              <a:srgbClr val="161453">
                <a:alpha val="12160"/>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0B5CAB"/>
              </a:solidFill>
              <a:latin typeface="Inter"/>
              <a:ea typeface="Inter"/>
              <a:cs typeface="Inter"/>
              <a:sym typeface="Inter"/>
            </a:endParaRPr>
          </a:p>
        </p:txBody>
      </p:sp>
      <p:sp>
        <p:nvSpPr>
          <p:cNvPr id="368" name="Google Shape;368;g316b5c420a2_0_298"/>
          <p:cNvSpPr/>
          <p:nvPr/>
        </p:nvSpPr>
        <p:spPr>
          <a:xfrm>
            <a:off x="418253" y="2443925"/>
            <a:ext cx="3996600" cy="981900"/>
          </a:xfrm>
          <a:prstGeom prst="roundRect">
            <a:avLst>
              <a:gd fmla="val 12960" name="adj"/>
            </a:avLst>
          </a:prstGeom>
          <a:solidFill>
            <a:srgbClr val="FFFFFF"/>
          </a:solidFill>
          <a:ln>
            <a:noFill/>
          </a:ln>
          <a:effectLst>
            <a:outerShdw blurRad="514350" rotWithShape="0" dir="1200000" dist="66675">
              <a:srgbClr val="161453">
                <a:alpha val="12160"/>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0B5CAB"/>
              </a:solidFill>
              <a:latin typeface="Inter"/>
              <a:ea typeface="Inter"/>
              <a:cs typeface="Inter"/>
              <a:sym typeface="Inter"/>
            </a:endParaRPr>
          </a:p>
        </p:txBody>
      </p:sp>
      <p:sp>
        <p:nvSpPr>
          <p:cNvPr id="369" name="Google Shape;369;g316b5c420a2_0_298"/>
          <p:cNvSpPr/>
          <p:nvPr/>
        </p:nvSpPr>
        <p:spPr>
          <a:xfrm>
            <a:off x="444753" y="1362794"/>
            <a:ext cx="3996600" cy="918000"/>
          </a:xfrm>
          <a:prstGeom prst="roundRect">
            <a:avLst>
              <a:gd fmla="val 12960" name="adj"/>
            </a:avLst>
          </a:prstGeom>
          <a:solidFill>
            <a:srgbClr val="FFFFFF"/>
          </a:solidFill>
          <a:ln>
            <a:noFill/>
          </a:ln>
          <a:effectLst>
            <a:outerShdw blurRad="514350" rotWithShape="0" dir="1200000" dist="66675">
              <a:srgbClr val="161453">
                <a:alpha val="12160"/>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0B5CAB"/>
              </a:solidFill>
              <a:latin typeface="Inter"/>
              <a:ea typeface="Inter"/>
              <a:cs typeface="Inter"/>
              <a:sym typeface="Inter"/>
            </a:endParaRPr>
          </a:p>
        </p:txBody>
      </p:sp>
      <p:pic>
        <p:nvPicPr>
          <p:cNvPr id="370" name="Google Shape;370;g316b5c420a2_0_298"/>
          <p:cNvPicPr preferRelativeResize="0"/>
          <p:nvPr/>
        </p:nvPicPr>
        <p:blipFill rotWithShape="1">
          <a:blip r:embed="rId3">
            <a:alphaModFix/>
          </a:blip>
          <a:srcRect b="0" l="0" r="0" t="0"/>
          <a:stretch/>
        </p:blipFill>
        <p:spPr>
          <a:xfrm>
            <a:off x="4615003" y="1545800"/>
            <a:ext cx="551975" cy="551975"/>
          </a:xfrm>
          <a:prstGeom prst="rect">
            <a:avLst/>
          </a:prstGeom>
          <a:noFill/>
          <a:ln>
            <a:noFill/>
          </a:ln>
        </p:spPr>
      </p:pic>
      <p:pic>
        <p:nvPicPr>
          <p:cNvPr id="371" name="Google Shape;371;g316b5c420a2_0_298"/>
          <p:cNvPicPr preferRelativeResize="0"/>
          <p:nvPr/>
        </p:nvPicPr>
        <p:blipFill rotWithShape="1">
          <a:blip r:embed="rId4">
            <a:alphaModFix/>
          </a:blip>
          <a:srcRect b="0" l="0" r="0" t="0"/>
          <a:stretch/>
        </p:blipFill>
        <p:spPr>
          <a:xfrm>
            <a:off x="4614997" y="2658888"/>
            <a:ext cx="551975" cy="551975"/>
          </a:xfrm>
          <a:prstGeom prst="rect">
            <a:avLst/>
          </a:prstGeom>
          <a:noFill/>
          <a:ln>
            <a:noFill/>
          </a:ln>
        </p:spPr>
      </p:pic>
      <p:pic>
        <p:nvPicPr>
          <p:cNvPr id="372" name="Google Shape;372;g316b5c420a2_0_298"/>
          <p:cNvPicPr preferRelativeResize="0"/>
          <p:nvPr/>
        </p:nvPicPr>
        <p:blipFill rotWithShape="1">
          <a:blip r:embed="rId5">
            <a:alphaModFix/>
          </a:blip>
          <a:srcRect b="0" l="0" r="0" t="0"/>
          <a:stretch/>
        </p:blipFill>
        <p:spPr>
          <a:xfrm>
            <a:off x="198203" y="1545812"/>
            <a:ext cx="551975" cy="551975"/>
          </a:xfrm>
          <a:prstGeom prst="rect">
            <a:avLst/>
          </a:prstGeom>
          <a:noFill/>
          <a:ln>
            <a:noFill/>
          </a:ln>
        </p:spPr>
      </p:pic>
      <p:pic>
        <p:nvPicPr>
          <p:cNvPr id="373" name="Google Shape;373;g316b5c420a2_0_298"/>
          <p:cNvPicPr preferRelativeResize="0"/>
          <p:nvPr/>
        </p:nvPicPr>
        <p:blipFill rotWithShape="1">
          <a:blip r:embed="rId6">
            <a:alphaModFix/>
          </a:blip>
          <a:srcRect b="0" l="0" r="0" t="0"/>
          <a:stretch/>
        </p:blipFill>
        <p:spPr>
          <a:xfrm>
            <a:off x="198209" y="2660500"/>
            <a:ext cx="551975" cy="551975"/>
          </a:xfrm>
          <a:prstGeom prst="rect">
            <a:avLst/>
          </a:prstGeom>
          <a:noFill/>
          <a:ln>
            <a:noFill/>
          </a:ln>
        </p:spPr>
      </p:pic>
      <p:sp>
        <p:nvSpPr>
          <p:cNvPr id="374" name="Google Shape;374;g316b5c420a2_0_298"/>
          <p:cNvSpPr txBox="1"/>
          <p:nvPr/>
        </p:nvSpPr>
        <p:spPr>
          <a:xfrm>
            <a:off x="858575" y="1547332"/>
            <a:ext cx="3069300" cy="1551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000000"/>
              </a:buClr>
              <a:buSzPts val="1100"/>
              <a:buFont typeface="Arial"/>
              <a:buNone/>
            </a:pPr>
            <a:r>
              <a:rPr b="1" lang="en" sz="1100">
                <a:solidFill>
                  <a:srgbClr val="6264DD"/>
                </a:solidFill>
                <a:latin typeface="Inter"/>
                <a:ea typeface="Inter"/>
                <a:cs typeface="Inter"/>
                <a:sym typeface="Inter"/>
              </a:rPr>
              <a:t>Resolution Rate</a:t>
            </a:r>
            <a:endParaRPr b="1" i="0" sz="1100" u="none" cap="none" strike="noStrike">
              <a:solidFill>
                <a:srgbClr val="6264DD"/>
              </a:solidFill>
              <a:latin typeface="Inter"/>
              <a:ea typeface="Inter"/>
              <a:cs typeface="Inter"/>
              <a:sym typeface="Inter"/>
            </a:endParaRPr>
          </a:p>
        </p:txBody>
      </p:sp>
      <p:sp>
        <p:nvSpPr>
          <p:cNvPr id="375" name="Google Shape;375;g316b5c420a2_0_298"/>
          <p:cNvSpPr txBox="1"/>
          <p:nvPr/>
        </p:nvSpPr>
        <p:spPr>
          <a:xfrm>
            <a:off x="858580" y="1793181"/>
            <a:ext cx="3500100" cy="433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900"/>
              <a:buFont typeface="Arial"/>
              <a:buNone/>
            </a:pPr>
            <a:r>
              <a:rPr lang="en" sz="900">
                <a:solidFill>
                  <a:srgbClr val="21227F"/>
                </a:solidFill>
                <a:latin typeface="Inter"/>
                <a:ea typeface="Inter"/>
                <a:cs typeface="Inter"/>
                <a:sym typeface="Inter"/>
              </a:rPr>
              <a:t>The percentage of user queries ending in chat directed action (appointment booking, payment, etc.)</a:t>
            </a:r>
            <a:r>
              <a:rPr b="0" i="0" lang="en" sz="900" u="none" cap="none" strike="noStrike">
                <a:solidFill>
                  <a:srgbClr val="21227F"/>
                </a:solidFill>
                <a:latin typeface="Inter"/>
                <a:ea typeface="Inter"/>
                <a:cs typeface="Inter"/>
                <a:sym typeface="Inter"/>
              </a:rPr>
              <a:t>.</a:t>
            </a:r>
            <a:endParaRPr b="0" i="0" sz="900" u="none" cap="none" strike="noStrike">
              <a:solidFill>
                <a:srgbClr val="21227F"/>
              </a:solidFill>
              <a:latin typeface="Inter"/>
              <a:ea typeface="Inter"/>
              <a:cs typeface="Inter"/>
              <a:sym typeface="Inter"/>
            </a:endParaRPr>
          </a:p>
        </p:txBody>
      </p:sp>
      <p:sp>
        <p:nvSpPr>
          <p:cNvPr id="376" name="Google Shape;376;g316b5c420a2_0_298"/>
          <p:cNvSpPr txBox="1"/>
          <p:nvPr/>
        </p:nvSpPr>
        <p:spPr>
          <a:xfrm>
            <a:off x="832080" y="2611317"/>
            <a:ext cx="3644100" cy="3525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6264DD"/>
              </a:solidFill>
              <a:latin typeface="Inter"/>
              <a:ea typeface="Inter"/>
              <a:cs typeface="Inter"/>
              <a:sym typeface="Inter"/>
            </a:endParaRPr>
          </a:p>
        </p:txBody>
      </p:sp>
      <p:sp>
        <p:nvSpPr>
          <p:cNvPr id="377" name="Google Shape;377;g316b5c420a2_0_298"/>
          <p:cNvSpPr txBox="1"/>
          <p:nvPr/>
        </p:nvSpPr>
        <p:spPr>
          <a:xfrm>
            <a:off x="858575" y="2611703"/>
            <a:ext cx="3069300" cy="1551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000000"/>
              </a:buClr>
              <a:buSzPts val="1100"/>
              <a:buFont typeface="Arial"/>
              <a:buNone/>
            </a:pPr>
            <a:r>
              <a:rPr b="1" lang="en" sz="1100">
                <a:solidFill>
                  <a:srgbClr val="6264DD"/>
                </a:solidFill>
                <a:latin typeface="Inter"/>
                <a:ea typeface="Inter"/>
                <a:cs typeface="Inter"/>
                <a:sym typeface="Inter"/>
              </a:rPr>
              <a:t>User Satisfaction</a:t>
            </a:r>
            <a:endParaRPr b="1" i="0" sz="1100" u="none" cap="none" strike="noStrike">
              <a:solidFill>
                <a:srgbClr val="6264DD"/>
              </a:solidFill>
              <a:latin typeface="Inter"/>
              <a:ea typeface="Inter"/>
              <a:cs typeface="Inter"/>
              <a:sym typeface="Inter"/>
            </a:endParaRPr>
          </a:p>
        </p:txBody>
      </p:sp>
      <p:sp>
        <p:nvSpPr>
          <p:cNvPr id="378" name="Google Shape;378;g316b5c420a2_0_298"/>
          <p:cNvSpPr txBox="1"/>
          <p:nvPr/>
        </p:nvSpPr>
        <p:spPr>
          <a:xfrm>
            <a:off x="858580" y="2857551"/>
            <a:ext cx="3500100" cy="433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900"/>
              <a:buFont typeface="Arial"/>
              <a:buNone/>
            </a:pPr>
            <a:r>
              <a:rPr lang="en" sz="900">
                <a:solidFill>
                  <a:srgbClr val="21227F"/>
                </a:solidFill>
                <a:latin typeface="Inter"/>
                <a:ea typeface="Inter"/>
                <a:cs typeface="Inter"/>
                <a:sym typeface="Inter"/>
              </a:rPr>
              <a:t>The calculated overall rating of chatbot interaction</a:t>
            </a:r>
            <a:endParaRPr sz="900">
              <a:solidFill>
                <a:srgbClr val="21227F"/>
              </a:solidFill>
              <a:latin typeface="Inter"/>
              <a:ea typeface="Inter"/>
              <a:cs typeface="Inter"/>
              <a:sym typeface="Inter"/>
            </a:endParaRPr>
          </a:p>
          <a:p>
            <a:pPr indent="0" lvl="0" marL="0" marR="0" rtl="0" algn="l">
              <a:lnSpc>
                <a:spcPct val="115000"/>
              </a:lnSpc>
              <a:spcBef>
                <a:spcPts val="0"/>
              </a:spcBef>
              <a:spcAft>
                <a:spcPts val="0"/>
              </a:spcAft>
              <a:buClr>
                <a:srgbClr val="000000"/>
              </a:buClr>
              <a:buSzPts val="900"/>
              <a:buFont typeface="Arial"/>
              <a:buNone/>
            </a:pPr>
            <a:r>
              <a:t/>
            </a:r>
            <a:endParaRPr sz="900">
              <a:solidFill>
                <a:srgbClr val="21227F"/>
              </a:solidFill>
              <a:latin typeface="Inter"/>
              <a:ea typeface="Inter"/>
              <a:cs typeface="Inter"/>
              <a:sym typeface="Inter"/>
            </a:endParaRPr>
          </a:p>
          <a:p>
            <a:pPr indent="0" lvl="0" marL="0" marR="0" rtl="0" algn="l">
              <a:lnSpc>
                <a:spcPct val="115000"/>
              </a:lnSpc>
              <a:spcBef>
                <a:spcPts val="0"/>
              </a:spcBef>
              <a:spcAft>
                <a:spcPts val="0"/>
              </a:spcAft>
              <a:buClr>
                <a:srgbClr val="000000"/>
              </a:buClr>
              <a:buSzPts val="900"/>
              <a:buFont typeface="Arial"/>
              <a:buNone/>
            </a:pPr>
            <a:r>
              <a:t/>
            </a:r>
            <a:endParaRPr sz="900">
              <a:solidFill>
                <a:srgbClr val="21227F"/>
              </a:solidFill>
              <a:latin typeface="Inter"/>
              <a:ea typeface="Inter"/>
              <a:cs typeface="Inter"/>
              <a:sym typeface="Inter"/>
            </a:endParaRPr>
          </a:p>
        </p:txBody>
      </p:sp>
      <p:sp>
        <p:nvSpPr>
          <p:cNvPr id="379" name="Google Shape;379;g316b5c420a2_0_298"/>
          <p:cNvSpPr txBox="1"/>
          <p:nvPr/>
        </p:nvSpPr>
        <p:spPr>
          <a:xfrm>
            <a:off x="5263875" y="1532449"/>
            <a:ext cx="3069300" cy="1551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000000"/>
              </a:buClr>
              <a:buSzPts val="1100"/>
              <a:buFont typeface="Arial"/>
              <a:buNone/>
            </a:pPr>
            <a:r>
              <a:rPr b="1" lang="en" sz="1100">
                <a:solidFill>
                  <a:srgbClr val="6264DD"/>
                </a:solidFill>
                <a:latin typeface="Inter"/>
                <a:ea typeface="Inter"/>
                <a:cs typeface="Inter"/>
                <a:sym typeface="Inter"/>
              </a:rPr>
              <a:t>Response Accuracy</a:t>
            </a:r>
            <a:endParaRPr b="1" i="0" sz="1100" u="none" cap="none" strike="noStrike">
              <a:solidFill>
                <a:srgbClr val="6264DD"/>
              </a:solidFill>
              <a:latin typeface="Inter"/>
              <a:ea typeface="Inter"/>
              <a:cs typeface="Inter"/>
              <a:sym typeface="Inter"/>
            </a:endParaRPr>
          </a:p>
        </p:txBody>
      </p:sp>
      <p:sp>
        <p:nvSpPr>
          <p:cNvPr id="380" name="Google Shape;380;g316b5c420a2_0_298"/>
          <p:cNvSpPr txBox="1"/>
          <p:nvPr/>
        </p:nvSpPr>
        <p:spPr>
          <a:xfrm>
            <a:off x="5263880" y="1778298"/>
            <a:ext cx="3500100" cy="433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900"/>
              <a:buFont typeface="Arial"/>
              <a:buNone/>
            </a:pPr>
            <a:r>
              <a:rPr lang="en" sz="900">
                <a:solidFill>
                  <a:srgbClr val="21227F"/>
                </a:solidFill>
                <a:latin typeface="Inter"/>
                <a:ea typeface="Inter"/>
                <a:cs typeface="Inter"/>
                <a:sym typeface="Inter"/>
              </a:rPr>
              <a:t>The percentage of relevant recommendations</a:t>
            </a:r>
            <a:endParaRPr sz="900">
              <a:solidFill>
                <a:srgbClr val="21227F"/>
              </a:solidFill>
              <a:latin typeface="Inter"/>
              <a:ea typeface="Inter"/>
              <a:cs typeface="Inter"/>
              <a:sym typeface="Inter"/>
            </a:endParaRPr>
          </a:p>
          <a:p>
            <a:pPr indent="0" lvl="0" marL="0" marR="0" rtl="0" algn="l">
              <a:lnSpc>
                <a:spcPct val="115000"/>
              </a:lnSpc>
              <a:spcBef>
                <a:spcPts val="0"/>
              </a:spcBef>
              <a:spcAft>
                <a:spcPts val="0"/>
              </a:spcAft>
              <a:buClr>
                <a:srgbClr val="000000"/>
              </a:buClr>
              <a:buSzPts val="900"/>
              <a:buFont typeface="Arial"/>
              <a:buNone/>
            </a:pPr>
            <a:r>
              <a:t/>
            </a:r>
            <a:endParaRPr sz="900">
              <a:solidFill>
                <a:srgbClr val="21227F"/>
              </a:solidFill>
              <a:latin typeface="Inter"/>
              <a:ea typeface="Inter"/>
              <a:cs typeface="Inter"/>
              <a:sym typeface="Inter"/>
            </a:endParaRPr>
          </a:p>
        </p:txBody>
      </p:sp>
      <p:sp>
        <p:nvSpPr>
          <p:cNvPr id="381" name="Google Shape;381;g316b5c420a2_0_298"/>
          <p:cNvSpPr txBox="1"/>
          <p:nvPr/>
        </p:nvSpPr>
        <p:spPr>
          <a:xfrm>
            <a:off x="5263875" y="2626585"/>
            <a:ext cx="3069300" cy="1551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000000"/>
              </a:buClr>
              <a:buSzPts val="1100"/>
              <a:buFont typeface="Arial"/>
              <a:buNone/>
            </a:pPr>
            <a:r>
              <a:rPr b="1" lang="en" sz="1100">
                <a:solidFill>
                  <a:srgbClr val="6264DD"/>
                </a:solidFill>
                <a:latin typeface="Inter"/>
                <a:ea typeface="Inter"/>
                <a:cs typeface="Inter"/>
                <a:sym typeface="Inter"/>
              </a:rPr>
              <a:t>Containment</a:t>
            </a:r>
            <a:endParaRPr b="1" i="0" sz="1100" u="none" cap="none" strike="noStrike">
              <a:solidFill>
                <a:srgbClr val="6264DD"/>
              </a:solidFill>
              <a:latin typeface="Inter"/>
              <a:ea typeface="Inter"/>
              <a:cs typeface="Inter"/>
              <a:sym typeface="Inter"/>
            </a:endParaRPr>
          </a:p>
        </p:txBody>
      </p:sp>
      <p:sp>
        <p:nvSpPr>
          <p:cNvPr id="382" name="Google Shape;382;g316b5c420a2_0_298"/>
          <p:cNvSpPr txBox="1"/>
          <p:nvPr/>
        </p:nvSpPr>
        <p:spPr>
          <a:xfrm>
            <a:off x="5263880" y="2872434"/>
            <a:ext cx="3500100" cy="433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900"/>
              <a:buFont typeface="Arial"/>
              <a:buNone/>
            </a:pPr>
            <a:r>
              <a:rPr lang="en" sz="900">
                <a:solidFill>
                  <a:srgbClr val="21227F"/>
                </a:solidFill>
                <a:latin typeface="Inter"/>
                <a:ea typeface="Inter"/>
                <a:cs typeface="Inter"/>
                <a:sym typeface="Inter"/>
              </a:rPr>
              <a:t>The percentage of queries resolved without human intervention</a:t>
            </a:r>
            <a:endParaRPr sz="900">
              <a:solidFill>
                <a:srgbClr val="21227F"/>
              </a:solidFill>
              <a:latin typeface="Inter"/>
              <a:ea typeface="Inter"/>
              <a:cs typeface="Inter"/>
              <a:sym typeface="Inter"/>
            </a:endParaRPr>
          </a:p>
          <a:p>
            <a:pPr indent="0" lvl="0" marL="0" marR="0" rtl="0" algn="l">
              <a:lnSpc>
                <a:spcPct val="115000"/>
              </a:lnSpc>
              <a:spcBef>
                <a:spcPts val="0"/>
              </a:spcBef>
              <a:spcAft>
                <a:spcPts val="0"/>
              </a:spcAft>
              <a:buClr>
                <a:srgbClr val="000000"/>
              </a:buClr>
              <a:buSzPts val="900"/>
              <a:buFont typeface="Arial"/>
              <a:buNone/>
            </a:pPr>
            <a:r>
              <a:t/>
            </a:r>
            <a:endParaRPr sz="900">
              <a:solidFill>
                <a:srgbClr val="21227F"/>
              </a:solidFill>
              <a:latin typeface="Inter"/>
              <a:ea typeface="Inter"/>
              <a:cs typeface="Inter"/>
              <a:sym typeface="Inter"/>
            </a:endParaRPr>
          </a:p>
        </p:txBody>
      </p:sp>
      <p:sp>
        <p:nvSpPr>
          <p:cNvPr id="383" name="Google Shape;383;g316b5c420a2_0_298"/>
          <p:cNvSpPr txBox="1"/>
          <p:nvPr/>
        </p:nvSpPr>
        <p:spPr>
          <a:xfrm>
            <a:off x="858575" y="3747257"/>
            <a:ext cx="3069300" cy="1551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000000"/>
              </a:buClr>
              <a:buSzPts val="1100"/>
              <a:buFont typeface="Arial"/>
              <a:buNone/>
            </a:pPr>
            <a:r>
              <a:rPr b="1" lang="en" sz="1100">
                <a:solidFill>
                  <a:srgbClr val="6264DD"/>
                </a:solidFill>
                <a:latin typeface="Inter"/>
                <a:ea typeface="Inter"/>
                <a:cs typeface="Inter"/>
                <a:sym typeface="Inter"/>
              </a:rPr>
              <a:t>Response Time</a:t>
            </a:r>
            <a:endParaRPr b="1" i="0" sz="1100" u="none" cap="none" strike="noStrike">
              <a:solidFill>
                <a:srgbClr val="6264DD"/>
              </a:solidFill>
              <a:latin typeface="Inter"/>
              <a:ea typeface="Inter"/>
              <a:cs typeface="Inter"/>
              <a:sym typeface="Inter"/>
            </a:endParaRPr>
          </a:p>
        </p:txBody>
      </p:sp>
      <p:sp>
        <p:nvSpPr>
          <p:cNvPr id="384" name="Google Shape;384;g316b5c420a2_0_298"/>
          <p:cNvSpPr txBox="1"/>
          <p:nvPr/>
        </p:nvSpPr>
        <p:spPr>
          <a:xfrm>
            <a:off x="858580" y="3993106"/>
            <a:ext cx="3500100" cy="4335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900"/>
              <a:buFont typeface="Arial"/>
              <a:buNone/>
            </a:pPr>
            <a:r>
              <a:rPr lang="en" sz="900">
                <a:solidFill>
                  <a:srgbClr val="21227F"/>
                </a:solidFill>
                <a:latin typeface="Inter"/>
                <a:ea typeface="Inter"/>
                <a:cs typeface="Inter"/>
                <a:sym typeface="Inter"/>
              </a:rPr>
              <a:t>The average time to provide initial user response (first suggestion of chat directed action)</a:t>
            </a:r>
            <a:endParaRPr sz="900">
              <a:solidFill>
                <a:srgbClr val="21227F"/>
              </a:solidFill>
              <a:latin typeface="Inter"/>
              <a:ea typeface="Inter"/>
              <a:cs typeface="Inter"/>
              <a:sym typeface="Inter"/>
            </a:endParaRPr>
          </a:p>
          <a:p>
            <a:pPr indent="0" lvl="0" marL="0" marR="0" rtl="0" algn="l">
              <a:lnSpc>
                <a:spcPct val="115000"/>
              </a:lnSpc>
              <a:spcBef>
                <a:spcPts val="0"/>
              </a:spcBef>
              <a:spcAft>
                <a:spcPts val="0"/>
              </a:spcAft>
              <a:buClr>
                <a:srgbClr val="000000"/>
              </a:buClr>
              <a:buSzPts val="900"/>
              <a:buFont typeface="Arial"/>
              <a:buNone/>
            </a:pPr>
            <a:r>
              <a:t/>
            </a:r>
            <a:endParaRPr sz="900">
              <a:solidFill>
                <a:srgbClr val="21227F"/>
              </a:solidFill>
              <a:latin typeface="Inter"/>
              <a:ea typeface="Inter"/>
              <a:cs typeface="Inter"/>
              <a:sym typeface="Inter"/>
            </a:endParaRPr>
          </a:p>
        </p:txBody>
      </p:sp>
      <p:grpSp>
        <p:nvGrpSpPr>
          <p:cNvPr id="385" name="Google Shape;385;g316b5c420a2_0_298"/>
          <p:cNvGrpSpPr/>
          <p:nvPr/>
        </p:nvGrpSpPr>
        <p:grpSpPr>
          <a:xfrm>
            <a:off x="341390" y="400152"/>
            <a:ext cx="8540216" cy="1084580"/>
            <a:chOff x="293149" y="400150"/>
            <a:chExt cx="4220100" cy="1084580"/>
          </a:xfrm>
        </p:grpSpPr>
        <p:sp>
          <p:nvSpPr>
            <p:cNvPr id="386" name="Google Shape;386;g316b5c420a2_0_298"/>
            <p:cNvSpPr txBox="1"/>
            <p:nvPr/>
          </p:nvSpPr>
          <p:spPr>
            <a:xfrm>
              <a:off x="293149" y="400150"/>
              <a:ext cx="4220100" cy="408900"/>
            </a:xfrm>
            <a:prstGeom prst="rect">
              <a:avLst/>
            </a:prstGeom>
            <a:noFill/>
            <a:ln>
              <a:noFill/>
            </a:ln>
          </p:spPr>
          <p:txBody>
            <a:bodyPr anchorCtr="0" anchor="t" bIns="0" lIns="0" spcFirstLastPara="1" rIns="0" wrap="square" tIns="0">
              <a:noAutofit/>
            </a:bodyPr>
            <a:lstStyle/>
            <a:p>
              <a:pPr indent="0" lvl="0" marL="0" marR="0" rtl="0" algn="ctr">
                <a:lnSpc>
                  <a:spcPct val="110000"/>
                </a:lnSpc>
                <a:spcBef>
                  <a:spcPts val="0"/>
                </a:spcBef>
                <a:spcAft>
                  <a:spcPts val="0"/>
                </a:spcAft>
                <a:buClr>
                  <a:srgbClr val="000000"/>
                </a:buClr>
                <a:buSzPts val="1100"/>
                <a:buFont typeface="Arial"/>
                <a:buNone/>
              </a:pPr>
              <a:r>
                <a:rPr b="1" lang="en" sz="2600">
                  <a:solidFill>
                    <a:srgbClr val="161453"/>
                  </a:solidFill>
                  <a:latin typeface="Inter"/>
                  <a:ea typeface="Inter"/>
                  <a:cs typeface="Inter"/>
                  <a:sym typeface="Inter"/>
                </a:rPr>
                <a:t>KPI definition</a:t>
              </a:r>
              <a:endParaRPr b="1" sz="2600">
                <a:solidFill>
                  <a:srgbClr val="161453"/>
                </a:solidFill>
                <a:latin typeface="Inter"/>
                <a:ea typeface="Inter"/>
                <a:cs typeface="Inter"/>
                <a:sym typeface="Inter"/>
              </a:endParaRPr>
            </a:p>
            <a:p>
              <a:pPr indent="0" lvl="0" marL="0" marR="0" rtl="0" algn="ctr">
                <a:lnSpc>
                  <a:spcPct val="110000"/>
                </a:lnSpc>
                <a:spcBef>
                  <a:spcPts val="0"/>
                </a:spcBef>
                <a:spcAft>
                  <a:spcPts val="0"/>
                </a:spcAft>
                <a:buClr>
                  <a:srgbClr val="000000"/>
                </a:buClr>
                <a:buSzPts val="1100"/>
                <a:buFont typeface="Arial"/>
                <a:buNone/>
              </a:pPr>
              <a:r>
                <a:t/>
              </a:r>
              <a:endParaRPr b="1" sz="2600">
                <a:solidFill>
                  <a:srgbClr val="161453"/>
                </a:solidFill>
                <a:latin typeface="Inter"/>
                <a:ea typeface="Inter"/>
                <a:cs typeface="Inter"/>
                <a:sym typeface="Inter"/>
              </a:endParaRPr>
            </a:p>
          </p:txBody>
        </p:sp>
        <p:sp>
          <p:nvSpPr>
            <p:cNvPr id="387" name="Google Shape;387;g316b5c420a2_0_298"/>
            <p:cNvSpPr txBox="1"/>
            <p:nvPr/>
          </p:nvSpPr>
          <p:spPr>
            <a:xfrm>
              <a:off x="611299" y="893730"/>
              <a:ext cx="3583800" cy="5910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rgbClr val="000000"/>
                </a:buClr>
                <a:buSzPts val="1200"/>
                <a:buFont typeface="Arial"/>
                <a:buNone/>
              </a:pPr>
              <a:r>
                <a:rPr lang="en" sz="1200">
                  <a:solidFill>
                    <a:srgbClr val="161453"/>
                  </a:solidFill>
                  <a:latin typeface="Inter Medium"/>
                  <a:ea typeface="Inter Medium"/>
                  <a:cs typeface="Inter Medium"/>
                  <a:sym typeface="Inter Medium"/>
                </a:rPr>
                <a:t>While terms like 'successful' and 'unsuccessful' are somewhat loose in their definition, we can break their intention down to more manageable metrics:</a:t>
              </a:r>
              <a:endParaRPr sz="1200">
                <a:solidFill>
                  <a:srgbClr val="161453"/>
                </a:solidFill>
                <a:latin typeface="Inter Medium"/>
                <a:ea typeface="Inter Medium"/>
                <a:cs typeface="Inter Medium"/>
                <a:sym typeface="Inter Medium"/>
              </a:endParaRPr>
            </a:p>
            <a:p>
              <a:pPr indent="0" lvl="0" marL="0" marR="0" rtl="0" algn="ctr">
                <a:lnSpc>
                  <a:spcPct val="110000"/>
                </a:lnSpc>
                <a:spcBef>
                  <a:spcPts val="0"/>
                </a:spcBef>
                <a:spcAft>
                  <a:spcPts val="0"/>
                </a:spcAft>
                <a:buClr>
                  <a:srgbClr val="000000"/>
                </a:buClr>
                <a:buSzPts val="1200"/>
                <a:buFont typeface="Arial"/>
                <a:buNone/>
              </a:pPr>
              <a:r>
                <a:t/>
              </a:r>
              <a:endParaRPr sz="1200">
                <a:solidFill>
                  <a:srgbClr val="161453"/>
                </a:solidFill>
                <a:latin typeface="Inter Medium"/>
                <a:ea typeface="Inter Medium"/>
                <a:cs typeface="Inter Medium"/>
                <a:sym typeface="Inter Medium"/>
              </a:endParaRPr>
            </a:p>
          </p:txBody>
        </p:sp>
      </p:grpSp>
      <p:pic>
        <p:nvPicPr>
          <p:cNvPr id="388" name="Google Shape;388;g316b5c420a2_0_298"/>
          <p:cNvPicPr preferRelativeResize="0"/>
          <p:nvPr/>
        </p:nvPicPr>
        <p:blipFill rotWithShape="1">
          <a:blip r:embed="rId7">
            <a:alphaModFix/>
          </a:blip>
          <a:srcRect b="0" l="0" r="0" t="0"/>
          <a:stretch/>
        </p:blipFill>
        <p:spPr>
          <a:xfrm>
            <a:off x="183653" y="3719425"/>
            <a:ext cx="581075" cy="581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g316b5c420a2_0_330"/>
          <p:cNvPicPr preferRelativeResize="0"/>
          <p:nvPr/>
        </p:nvPicPr>
        <p:blipFill rotWithShape="1">
          <a:blip r:embed="rId3">
            <a:alphaModFix/>
          </a:blip>
          <a:srcRect b="0" l="54271" r="5435" t="0"/>
          <a:stretch/>
        </p:blipFill>
        <p:spPr>
          <a:xfrm>
            <a:off x="5459275" y="0"/>
            <a:ext cx="3684725" cy="5143500"/>
          </a:xfrm>
          <a:prstGeom prst="rect">
            <a:avLst/>
          </a:prstGeom>
          <a:noFill/>
          <a:ln>
            <a:noFill/>
          </a:ln>
        </p:spPr>
      </p:pic>
      <p:sp>
        <p:nvSpPr>
          <p:cNvPr id="394" name="Google Shape;394;g316b5c420a2_0_330"/>
          <p:cNvSpPr txBox="1"/>
          <p:nvPr/>
        </p:nvSpPr>
        <p:spPr>
          <a:xfrm>
            <a:off x="293146" y="400158"/>
            <a:ext cx="4912800" cy="4089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100"/>
              <a:buFont typeface="Arial"/>
              <a:buNone/>
            </a:pPr>
            <a:r>
              <a:rPr b="1" lang="en" sz="2600">
                <a:solidFill>
                  <a:srgbClr val="161453"/>
                </a:solidFill>
                <a:latin typeface="Inter"/>
                <a:ea typeface="Inter"/>
                <a:cs typeface="Inter"/>
                <a:sym typeface="Inter"/>
              </a:rPr>
              <a:t>KPI definition</a:t>
            </a:r>
            <a:endParaRPr b="1" sz="2600">
              <a:solidFill>
                <a:srgbClr val="161453"/>
              </a:solidFill>
              <a:latin typeface="Inter"/>
              <a:ea typeface="Inter"/>
              <a:cs typeface="Inter"/>
              <a:sym typeface="Inter"/>
            </a:endParaRPr>
          </a:p>
        </p:txBody>
      </p:sp>
      <p:sp>
        <p:nvSpPr>
          <p:cNvPr id="395" name="Google Shape;395;g316b5c420a2_0_330"/>
          <p:cNvSpPr txBox="1"/>
          <p:nvPr/>
        </p:nvSpPr>
        <p:spPr>
          <a:xfrm>
            <a:off x="307800" y="893730"/>
            <a:ext cx="3583800" cy="1848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200"/>
              <a:buFont typeface="Arial"/>
              <a:buNone/>
            </a:pPr>
            <a:r>
              <a:rPr lang="en" sz="1200">
                <a:solidFill>
                  <a:srgbClr val="161453"/>
                </a:solidFill>
                <a:latin typeface="Inter Medium"/>
                <a:ea typeface="Inter Medium"/>
                <a:cs typeface="Inter Medium"/>
                <a:sym typeface="Inter Medium"/>
              </a:rPr>
              <a:t>Agreeing on how to measure success</a:t>
            </a:r>
            <a:endParaRPr sz="1200">
              <a:solidFill>
                <a:srgbClr val="161453"/>
              </a:solidFill>
              <a:latin typeface="Inter Medium"/>
              <a:ea typeface="Inter Medium"/>
              <a:cs typeface="Inter Medium"/>
              <a:sym typeface="Inter Medium"/>
            </a:endParaRPr>
          </a:p>
        </p:txBody>
      </p:sp>
      <p:sp>
        <p:nvSpPr>
          <p:cNvPr id="396" name="Google Shape;396;g316b5c420a2_0_330"/>
          <p:cNvSpPr txBox="1"/>
          <p:nvPr/>
        </p:nvSpPr>
        <p:spPr>
          <a:xfrm>
            <a:off x="307800" y="1518975"/>
            <a:ext cx="4666800" cy="71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rgbClr val="161453"/>
                </a:solidFill>
                <a:latin typeface="Inter Medium"/>
                <a:ea typeface="Inter Medium"/>
                <a:cs typeface="Inter Medium"/>
                <a:sym typeface="Inter Medium"/>
              </a:rPr>
              <a:t>While some performance indicators (Resolution rate, Response time, Containment) could be answered with the existing conversation information, others (User satisfaction, Response accuracy) requires additional information to be generated.</a:t>
            </a:r>
            <a:endParaRPr sz="1000">
              <a:solidFill>
                <a:srgbClr val="161453"/>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100"/>
              <a:buFont typeface="Arial"/>
              <a:buNone/>
            </a:pPr>
            <a:r>
              <a:t/>
            </a:r>
            <a:endParaRPr sz="1000">
              <a:solidFill>
                <a:srgbClr val="161453"/>
              </a:solidFill>
              <a:latin typeface="Inter Medium"/>
              <a:ea typeface="Inter Medium"/>
              <a:cs typeface="Inter Medium"/>
              <a:sym typeface="Inter Medium"/>
            </a:endParaRPr>
          </a:p>
        </p:txBody>
      </p:sp>
      <p:sp>
        <p:nvSpPr>
          <p:cNvPr id="397" name="Google Shape;397;g316b5c420a2_0_330"/>
          <p:cNvSpPr txBox="1"/>
          <p:nvPr/>
        </p:nvSpPr>
        <p:spPr>
          <a:xfrm>
            <a:off x="307800" y="2571750"/>
            <a:ext cx="4666800" cy="681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1000">
                <a:solidFill>
                  <a:srgbClr val="161453"/>
                </a:solidFill>
                <a:latin typeface="Inter Medium"/>
                <a:ea typeface="Inter Medium"/>
                <a:cs typeface="Inter Medium"/>
                <a:sym typeface="Inter Medium"/>
              </a:rPr>
              <a:t>Both User satisfaction and Response accuracy could be partially inferred by user interaction and engagement, but should be complemented by user prompted feedback (e.g. Thumbs up/down to recommendations; overall satisfaction score).</a:t>
            </a:r>
            <a:endParaRPr sz="1000">
              <a:solidFill>
                <a:srgbClr val="161453"/>
              </a:solidFill>
              <a:latin typeface="Inter Medium"/>
              <a:ea typeface="Inter Medium"/>
              <a:cs typeface="Inter Medium"/>
              <a:sym typeface="Inter Medium"/>
            </a:endParaRPr>
          </a:p>
          <a:p>
            <a:pPr indent="0" lvl="0" marL="0" rtl="0" algn="l">
              <a:spcBef>
                <a:spcPts val="0"/>
              </a:spcBef>
              <a:spcAft>
                <a:spcPts val="0"/>
              </a:spcAft>
              <a:buClr>
                <a:schemeClr val="dk1"/>
              </a:buClr>
              <a:buSzPts val="1100"/>
              <a:buFont typeface="Arial"/>
              <a:buNone/>
            </a:pPr>
            <a:r>
              <a:t/>
            </a:r>
            <a:endParaRPr sz="1100">
              <a:solidFill>
                <a:srgbClr val="161453"/>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100"/>
              <a:buFont typeface="Arial"/>
              <a:buNone/>
            </a:pPr>
            <a:r>
              <a:t/>
            </a:r>
            <a:endParaRPr sz="1100">
              <a:solidFill>
                <a:srgbClr val="161453"/>
              </a:solidFill>
              <a:latin typeface="Inter Medium"/>
              <a:ea typeface="Inter Medium"/>
              <a:cs typeface="Inter Medium"/>
              <a:sym typeface="Inter Medium"/>
            </a:endParaRPr>
          </a:p>
        </p:txBody>
      </p:sp>
      <p:pic>
        <p:nvPicPr>
          <p:cNvPr id="398" name="Google Shape;398;g316b5c420a2_0_330"/>
          <p:cNvPicPr preferRelativeResize="0"/>
          <p:nvPr/>
        </p:nvPicPr>
        <p:blipFill rotWithShape="1">
          <a:blip r:embed="rId4">
            <a:alphaModFix/>
          </a:blip>
          <a:srcRect b="0" l="0" r="0" t="0"/>
          <a:stretch/>
        </p:blipFill>
        <p:spPr>
          <a:xfrm>
            <a:off x="7178028" y="1232213"/>
            <a:ext cx="551975" cy="551975"/>
          </a:xfrm>
          <a:prstGeom prst="rect">
            <a:avLst/>
          </a:prstGeom>
          <a:noFill/>
          <a:ln>
            <a:noFill/>
          </a:ln>
        </p:spPr>
      </p:pic>
      <p:pic>
        <p:nvPicPr>
          <p:cNvPr id="399" name="Google Shape;399;g316b5c420a2_0_330"/>
          <p:cNvPicPr preferRelativeResize="0"/>
          <p:nvPr/>
        </p:nvPicPr>
        <p:blipFill rotWithShape="1">
          <a:blip r:embed="rId5">
            <a:alphaModFix/>
          </a:blip>
          <a:srcRect b="0" l="0" r="0" t="0"/>
          <a:stretch/>
        </p:blipFill>
        <p:spPr>
          <a:xfrm>
            <a:off x="8072534" y="1784200"/>
            <a:ext cx="551975" cy="551975"/>
          </a:xfrm>
          <a:prstGeom prst="rect">
            <a:avLst/>
          </a:prstGeom>
          <a:noFill/>
          <a:ln>
            <a:noFill/>
          </a:ln>
        </p:spPr>
      </p:pic>
      <p:pic>
        <p:nvPicPr>
          <p:cNvPr id="400" name="Google Shape;400;g316b5c420a2_0_330"/>
          <p:cNvPicPr preferRelativeResize="0"/>
          <p:nvPr/>
        </p:nvPicPr>
        <p:blipFill rotWithShape="1">
          <a:blip r:embed="rId6">
            <a:alphaModFix/>
          </a:blip>
          <a:srcRect b="0" l="0" r="0" t="0"/>
          <a:stretch/>
        </p:blipFill>
        <p:spPr>
          <a:xfrm>
            <a:off x="6357378" y="1769650"/>
            <a:ext cx="581075" cy="581075"/>
          </a:xfrm>
          <a:prstGeom prst="rect">
            <a:avLst/>
          </a:prstGeom>
          <a:noFill/>
          <a:ln>
            <a:noFill/>
          </a:ln>
        </p:spPr>
      </p:pic>
      <p:pic>
        <p:nvPicPr>
          <p:cNvPr id="401" name="Google Shape;401;g316b5c420a2_0_330"/>
          <p:cNvPicPr preferRelativeResize="0"/>
          <p:nvPr/>
        </p:nvPicPr>
        <p:blipFill rotWithShape="1">
          <a:blip r:embed="rId7">
            <a:alphaModFix/>
          </a:blip>
          <a:srcRect b="0" l="0" r="0" t="0"/>
          <a:stretch/>
        </p:blipFill>
        <p:spPr>
          <a:xfrm>
            <a:off x="6706328" y="2842263"/>
            <a:ext cx="551975" cy="551975"/>
          </a:xfrm>
          <a:prstGeom prst="rect">
            <a:avLst/>
          </a:prstGeom>
          <a:noFill/>
          <a:ln>
            <a:noFill/>
          </a:ln>
        </p:spPr>
      </p:pic>
      <p:pic>
        <p:nvPicPr>
          <p:cNvPr id="402" name="Google Shape;402;g316b5c420a2_0_330"/>
          <p:cNvPicPr preferRelativeResize="0"/>
          <p:nvPr/>
        </p:nvPicPr>
        <p:blipFill rotWithShape="1">
          <a:blip r:embed="rId8">
            <a:alphaModFix/>
          </a:blip>
          <a:srcRect b="0" l="0" r="0" t="0"/>
          <a:stretch/>
        </p:blipFill>
        <p:spPr>
          <a:xfrm>
            <a:off x="7814147" y="2842263"/>
            <a:ext cx="551975" cy="551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81758"/>
            </a:gs>
            <a:gs pos="100000">
              <a:srgbClr val="3638A0"/>
            </a:gs>
          </a:gsLst>
          <a:lin ang="5400012" scaled="0"/>
        </a:gradFill>
      </p:bgPr>
    </p:bg>
    <p:spTree>
      <p:nvGrpSpPr>
        <p:cNvPr id="162" name="Shape 162"/>
        <p:cNvGrpSpPr/>
        <p:nvPr/>
      </p:nvGrpSpPr>
      <p:grpSpPr>
        <a:xfrm>
          <a:off x="0" y="0"/>
          <a:ext cx="0" cy="0"/>
          <a:chOff x="0" y="0"/>
          <a:chExt cx="0" cy="0"/>
        </a:xfrm>
      </p:grpSpPr>
      <p:sp>
        <p:nvSpPr>
          <p:cNvPr id="163" name="Google Shape;163;p3"/>
          <p:cNvSpPr/>
          <p:nvPr/>
        </p:nvSpPr>
        <p:spPr>
          <a:xfrm>
            <a:off x="5765125" y="16700"/>
            <a:ext cx="3378900" cy="5143500"/>
          </a:xfrm>
          <a:prstGeom prst="rect">
            <a:avLst/>
          </a:prstGeom>
          <a:solidFill>
            <a:srgbClr val="16145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
          <p:cNvSpPr txBox="1"/>
          <p:nvPr/>
        </p:nvSpPr>
        <p:spPr>
          <a:xfrm>
            <a:off x="804025" y="2963386"/>
            <a:ext cx="38610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300"/>
              <a:buFont typeface="Arial"/>
              <a:buNone/>
            </a:pPr>
            <a:r>
              <a:rPr lang="en" sz="2300">
                <a:solidFill>
                  <a:schemeClr val="lt1"/>
                </a:solidFill>
                <a:latin typeface="Inter SemiBold"/>
                <a:ea typeface="Inter SemiBold"/>
                <a:cs typeface="Inter SemiBold"/>
                <a:sym typeface="Inter SemiBold"/>
              </a:rPr>
              <a:t>KPI definition</a:t>
            </a:r>
            <a:endParaRPr b="0" i="0" sz="2300" u="none" cap="none" strike="noStrike">
              <a:solidFill>
                <a:srgbClr val="FFFFFF"/>
              </a:solidFill>
              <a:latin typeface="Inter SemiBold"/>
              <a:ea typeface="Inter SemiBold"/>
              <a:cs typeface="Inter SemiBold"/>
              <a:sym typeface="Inter SemiBold"/>
            </a:endParaRPr>
          </a:p>
        </p:txBody>
      </p:sp>
      <p:sp>
        <p:nvSpPr>
          <p:cNvPr id="165" name="Google Shape;165;p3"/>
          <p:cNvSpPr txBox="1"/>
          <p:nvPr/>
        </p:nvSpPr>
        <p:spPr>
          <a:xfrm>
            <a:off x="804025" y="1750275"/>
            <a:ext cx="48777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300"/>
              <a:buFont typeface="Arial"/>
              <a:buNone/>
            </a:pPr>
            <a:r>
              <a:rPr lang="en" sz="2300">
                <a:solidFill>
                  <a:srgbClr val="FFFFFF"/>
                </a:solidFill>
                <a:latin typeface="Inter SemiBold"/>
                <a:ea typeface="Inter SemiBold"/>
                <a:cs typeface="Inter SemiBold"/>
                <a:sym typeface="Inter SemiBold"/>
              </a:rPr>
              <a:t>What conversations are about?</a:t>
            </a:r>
            <a:endParaRPr b="0" i="0" sz="2300" u="none" cap="none" strike="noStrike">
              <a:solidFill>
                <a:srgbClr val="FFFFFF"/>
              </a:solidFill>
              <a:latin typeface="Inter SemiBold"/>
              <a:ea typeface="Inter SemiBold"/>
              <a:cs typeface="Inter SemiBold"/>
              <a:sym typeface="Inter SemiBold"/>
            </a:endParaRPr>
          </a:p>
        </p:txBody>
      </p:sp>
      <p:sp>
        <p:nvSpPr>
          <p:cNvPr id="166" name="Google Shape;166;p3"/>
          <p:cNvSpPr txBox="1"/>
          <p:nvPr/>
        </p:nvSpPr>
        <p:spPr>
          <a:xfrm>
            <a:off x="804025" y="1143736"/>
            <a:ext cx="46500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300"/>
              <a:buFont typeface="Arial"/>
              <a:buNone/>
            </a:pPr>
            <a:r>
              <a:rPr b="0" i="0" lang="en" sz="2300" u="none" cap="none" strike="noStrike">
                <a:solidFill>
                  <a:srgbClr val="FFFFFF"/>
                </a:solidFill>
                <a:latin typeface="Inter SemiBold"/>
                <a:ea typeface="Inter SemiBold"/>
                <a:cs typeface="Inter SemiBold"/>
                <a:sym typeface="Inter SemiBold"/>
              </a:rPr>
              <a:t>Intro</a:t>
            </a:r>
            <a:endParaRPr b="0" i="0" sz="2300" u="none" cap="none" strike="noStrike">
              <a:solidFill>
                <a:srgbClr val="FFFFFF"/>
              </a:solidFill>
              <a:latin typeface="Inter SemiBold"/>
              <a:ea typeface="Inter SemiBold"/>
              <a:cs typeface="Inter SemiBold"/>
              <a:sym typeface="Inter SemiBold"/>
            </a:endParaRPr>
          </a:p>
        </p:txBody>
      </p:sp>
      <p:sp>
        <p:nvSpPr>
          <p:cNvPr id="167" name="Google Shape;167;p3"/>
          <p:cNvSpPr txBox="1"/>
          <p:nvPr/>
        </p:nvSpPr>
        <p:spPr>
          <a:xfrm>
            <a:off x="804025" y="2356825"/>
            <a:ext cx="44538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300"/>
              <a:buFont typeface="Arial"/>
              <a:buNone/>
            </a:pPr>
            <a:r>
              <a:rPr lang="en" sz="2300">
                <a:solidFill>
                  <a:schemeClr val="lt1"/>
                </a:solidFill>
                <a:latin typeface="Inter SemiBold"/>
                <a:ea typeface="Inter SemiBold"/>
                <a:cs typeface="Inter SemiBold"/>
                <a:sym typeface="Inter SemiBold"/>
              </a:rPr>
              <a:t>Conversation success rate</a:t>
            </a:r>
            <a:endParaRPr b="0" i="0" sz="2300" u="none" cap="none" strike="noStrike">
              <a:solidFill>
                <a:srgbClr val="FFFFFF"/>
              </a:solidFill>
              <a:latin typeface="Inter SemiBold"/>
              <a:ea typeface="Inter SemiBold"/>
              <a:cs typeface="Inter SemiBold"/>
              <a:sym typeface="Inter SemiBold"/>
            </a:endParaRPr>
          </a:p>
        </p:txBody>
      </p:sp>
      <p:sp>
        <p:nvSpPr>
          <p:cNvPr id="168" name="Google Shape;168;p3"/>
          <p:cNvSpPr txBox="1"/>
          <p:nvPr/>
        </p:nvSpPr>
        <p:spPr>
          <a:xfrm>
            <a:off x="804025" y="3584590"/>
            <a:ext cx="30000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300"/>
              <a:buFont typeface="Arial"/>
              <a:buNone/>
            </a:pPr>
            <a:r>
              <a:rPr lang="en" sz="2300">
                <a:solidFill>
                  <a:schemeClr val="lt1"/>
                </a:solidFill>
                <a:latin typeface="Inter SemiBold"/>
                <a:ea typeface="Inter SemiBold"/>
                <a:cs typeface="Inter SemiBold"/>
                <a:sym typeface="Inter SemiBold"/>
              </a:rPr>
              <a:t>Conclusion</a:t>
            </a:r>
            <a:endParaRPr b="0" i="0" sz="2300" u="none" cap="none" strike="noStrike">
              <a:solidFill>
                <a:srgbClr val="FFFFFF"/>
              </a:solidFill>
              <a:latin typeface="Inter SemiBold"/>
              <a:ea typeface="Inter SemiBold"/>
              <a:cs typeface="Inter SemiBold"/>
              <a:sym typeface="Inter SemiBold"/>
            </a:endParaRPr>
          </a:p>
        </p:txBody>
      </p:sp>
      <p:sp>
        <p:nvSpPr>
          <p:cNvPr id="169" name="Google Shape;169;p3"/>
          <p:cNvSpPr txBox="1"/>
          <p:nvPr/>
        </p:nvSpPr>
        <p:spPr>
          <a:xfrm>
            <a:off x="319592" y="426435"/>
            <a:ext cx="1448400" cy="36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Inter"/>
                <a:ea typeface="Inter"/>
                <a:cs typeface="Inter"/>
                <a:sym typeface="Inter"/>
              </a:rPr>
              <a:t>Agenda</a:t>
            </a:r>
            <a:endParaRPr b="1" i="0" sz="1400" u="none" cap="none" strike="noStrike">
              <a:solidFill>
                <a:srgbClr val="FFFFFF"/>
              </a:solidFill>
              <a:latin typeface="Inter"/>
              <a:ea typeface="Inter"/>
              <a:cs typeface="Inter"/>
              <a:sym typeface="Inter"/>
            </a:endParaRPr>
          </a:p>
        </p:txBody>
      </p:sp>
      <p:pic>
        <p:nvPicPr>
          <p:cNvPr id="170" name="Google Shape;170;p3"/>
          <p:cNvPicPr preferRelativeResize="0"/>
          <p:nvPr/>
        </p:nvPicPr>
        <p:blipFill rotWithShape="1">
          <a:blip r:embed="rId3">
            <a:alphaModFix/>
          </a:blip>
          <a:srcRect b="0" l="0" r="0" t="0"/>
          <a:stretch/>
        </p:blipFill>
        <p:spPr>
          <a:xfrm>
            <a:off x="443875" y="1247111"/>
            <a:ext cx="279400" cy="271550"/>
          </a:xfrm>
          <a:prstGeom prst="rect">
            <a:avLst/>
          </a:prstGeom>
          <a:noFill/>
          <a:ln>
            <a:noFill/>
          </a:ln>
        </p:spPr>
      </p:pic>
      <p:pic>
        <p:nvPicPr>
          <p:cNvPr id="171" name="Google Shape;171;p3"/>
          <p:cNvPicPr preferRelativeResize="0"/>
          <p:nvPr/>
        </p:nvPicPr>
        <p:blipFill rotWithShape="1">
          <a:blip r:embed="rId3">
            <a:alphaModFix/>
          </a:blip>
          <a:srcRect b="0" l="0" r="0" t="0"/>
          <a:stretch/>
        </p:blipFill>
        <p:spPr>
          <a:xfrm>
            <a:off x="443875" y="1883911"/>
            <a:ext cx="279400" cy="271550"/>
          </a:xfrm>
          <a:prstGeom prst="rect">
            <a:avLst/>
          </a:prstGeom>
          <a:noFill/>
          <a:ln>
            <a:noFill/>
          </a:ln>
        </p:spPr>
      </p:pic>
      <p:pic>
        <p:nvPicPr>
          <p:cNvPr id="172" name="Google Shape;172;p3"/>
          <p:cNvPicPr preferRelativeResize="0"/>
          <p:nvPr/>
        </p:nvPicPr>
        <p:blipFill rotWithShape="1">
          <a:blip r:embed="rId3">
            <a:alphaModFix/>
          </a:blip>
          <a:srcRect b="0" l="0" r="0" t="0"/>
          <a:stretch/>
        </p:blipFill>
        <p:spPr>
          <a:xfrm>
            <a:off x="443875" y="2490461"/>
            <a:ext cx="279400" cy="271550"/>
          </a:xfrm>
          <a:prstGeom prst="rect">
            <a:avLst/>
          </a:prstGeom>
          <a:noFill/>
          <a:ln>
            <a:noFill/>
          </a:ln>
        </p:spPr>
      </p:pic>
      <p:pic>
        <p:nvPicPr>
          <p:cNvPr id="173" name="Google Shape;173;p3"/>
          <p:cNvPicPr preferRelativeResize="0"/>
          <p:nvPr/>
        </p:nvPicPr>
        <p:blipFill rotWithShape="1">
          <a:blip r:embed="rId3">
            <a:alphaModFix/>
          </a:blip>
          <a:srcRect b="0" l="0" r="0" t="0"/>
          <a:stretch/>
        </p:blipFill>
        <p:spPr>
          <a:xfrm>
            <a:off x="443875" y="3097011"/>
            <a:ext cx="279400" cy="271550"/>
          </a:xfrm>
          <a:prstGeom prst="rect">
            <a:avLst/>
          </a:prstGeom>
          <a:noFill/>
          <a:ln>
            <a:noFill/>
          </a:ln>
        </p:spPr>
      </p:pic>
      <p:pic>
        <p:nvPicPr>
          <p:cNvPr id="174" name="Google Shape;174;p3"/>
          <p:cNvPicPr preferRelativeResize="0"/>
          <p:nvPr/>
        </p:nvPicPr>
        <p:blipFill rotWithShape="1">
          <a:blip r:embed="rId3">
            <a:alphaModFix/>
          </a:blip>
          <a:srcRect b="0" l="0" r="0" t="0"/>
          <a:stretch/>
        </p:blipFill>
        <p:spPr>
          <a:xfrm>
            <a:off x="443875" y="3718215"/>
            <a:ext cx="279400" cy="271550"/>
          </a:xfrm>
          <a:prstGeom prst="rect">
            <a:avLst/>
          </a:prstGeom>
          <a:noFill/>
          <a:ln>
            <a:noFill/>
          </a:ln>
        </p:spPr>
      </p:pic>
      <p:pic>
        <p:nvPicPr>
          <p:cNvPr id="175" name="Google Shape;175;p3"/>
          <p:cNvPicPr preferRelativeResize="0"/>
          <p:nvPr/>
        </p:nvPicPr>
        <p:blipFill rotWithShape="1">
          <a:blip r:embed="rId4">
            <a:alphaModFix/>
          </a:blip>
          <a:srcRect b="0" l="0" r="0" t="0"/>
          <a:stretch/>
        </p:blipFill>
        <p:spPr>
          <a:xfrm>
            <a:off x="5782924" y="0"/>
            <a:ext cx="3347871" cy="5143499"/>
          </a:xfrm>
          <a:prstGeom prst="rect">
            <a:avLst/>
          </a:prstGeom>
          <a:noFill/>
          <a:ln>
            <a:noFill/>
          </a:ln>
        </p:spPr>
      </p:pic>
      <p:sp>
        <p:nvSpPr>
          <p:cNvPr id="176" name="Google Shape;176;p3"/>
          <p:cNvSpPr txBox="1"/>
          <p:nvPr/>
        </p:nvSpPr>
        <p:spPr>
          <a:xfrm>
            <a:off x="804025" y="4198053"/>
            <a:ext cx="30000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2300"/>
              <a:buFont typeface="Arial"/>
              <a:buNone/>
            </a:pPr>
            <a:r>
              <a:rPr lang="en" sz="2300">
                <a:solidFill>
                  <a:schemeClr val="lt1"/>
                </a:solidFill>
                <a:latin typeface="Inter SemiBold"/>
                <a:ea typeface="Inter SemiBold"/>
                <a:cs typeface="Inter SemiBold"/>
                <a:sym typeface="Inter SemiBold"/>
              </a:rPr>
              <a:t>Appendix</a:t>
            </a:r>
            <a:endParaRPr b="0" i="0" sz="2300" u="none" cap="none" strike="noStrike">
              <a:solidFill>
                <a:srgbClr val="FFFFFF"/>
              </a:solidFill>
              <a:latin typeface="Inter SemiBold"/>
              <a:ea typeface="Inter SemiBold"/>
              <a:cs typeface="Inter SemiBold"/>
              <a:sym typeface="Inter SemiBold"/>
            </a:endParaRPr>
          </a:p>
        </p:txBody>
      </p:sp>
      <p:pic>
        <p:nvPicPr>
          <p:cNvPr id="177" name="Google Shape;177;p3"/>
          <p:cNvPicPr preferRelativeResize="0"/>
          <p:nvPr/>
        </p:nvPicPr>
        <p:blipFill rotWithShape="1">
          <a:blip r:embed="rId3">
            <a:alphaModFix/>
          </a:blip>
          <a:srcRect b="0" l="0" r="0" t="0"/>
          <a:stretch/>
        </p:blipFill>
        <p:spPr>
          <a:xfrm>
            <a:off x="443875" y="4331677"/>
            <a:ext cx="279400" cy="271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g316b5c420a2_0_360"/>
          <p:cNvPicPr preferRelativeResize="0"/>
          <p:nvPr/>
        </p:nvPicPr>
        <p:blipFill rotWithShape="1">
          <a:blip r:embed="rId3">
            <a:alphaModFix/>
          </a:blip>
          <a:srcRect b="0" l="54271" r="5435" t="0"/>
          <a:stretch/>
        </p:blipFill>
        <p:spPr>
          <a:xfrm>
            <a:off x="5459275" y="0"/>
            <a:ext cx="3684725" cy="5143500"/>
          </a:xfrm>
          <a:prstGeom prst="rect">
            <a:avLst/>
          </a:prstGeom>
          <a:noFill/>
          <a:ln>
            <a:noFill/>
          </a:ln>
        </p:spPr>
      </p:pic>
      <p:sp>
        <p:nvSpPr>
          <p:cNvPr id="408" name="Google Shape;408;g316b5c420a2_0_360"/>
          <p:cNvSpPr txBox="1"/>
          <p:nvPr/>
        </p:nvSpPr>
        <p:spPr>
          <a:xfrm>
            <a:off x="293146" y="400158"/>
            <a:ext cx="4912800" cy="4089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100"/>
              <a:buFont typeface="Arial"/>
              <a:buNone/>
            </a:pPr>
            <a:r>
              <a:rPr b="1" lang="en" sz="2600">
                <a:solidFill>
                  <a:srgbClr val="161453"/>
                </a:solidFill>
                <a:latin typeface="Inter"/>
                <a:ea typeface="Inter"/>
                <a:cs typeface="Inter"/>
                <a:sym typeface="Inter"/>
              </a:rPr>
              <a:t>KPI definition</a:t>
            </a:r>
            <a:endParaRPr b="1" sz="2600">
              <a:solidFill>
                <a:srgbClr val="161453"/>
              </a:solidFill>
              <a:latin typeface="Inter"/>
              <a:ea typeface="Inter"/>
              <a:cs typeface="Inter"/>
              <a:sym typeface="Inter"/>
            </a:endParaRPr>
          </a:p>
        </p:txBody>
      </p:sp>
      <p:sp>
        <p:nvSpPr>
          <p:cNvPr id="409" name="Google Shape;409;g316b5c420a2_0_360"/>
          <p:cNvSpPr txBox="1"/>
          <p:nvPr/>
        </p:nvSpPr>
        <p:spPr>
          <a:xfrm>
            <a:off x="307800" y="893730"/>
            <a:ext cx="3583800" cy="1848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200"/>
              <a:buFont typeface="Arial"/>
              <a:buNone/>
            </a:pPr>
            <a:r>
              <a:rPr lang="en" sz="1200">
                <a:solidFill>
                  <a:srgbClr val="161453"/>
                </a:solidFill>
                <a:latin typeface="Inter Medium"/>
                <a:ea typeface="Inter Medium"/>
                <a:cs typeface="Inter Medium"/>
                <a:sym typeface="Inter Medium"/>
              </a:rPr>
              <a:t>Agreeing on how to measure success</a:t>
            </a:r>
            <a:endParaRPr sz="1200">
              <a:solidFill>
                <a:srgbClr val="161453"/>
              </a:solidFill>
              <a:latin typeface="Inter Medium"/>
              <a:ea typeface="Inter Medium"/>
              <a:cs typeface="Inter Medium"/>
              <a:sym typeface="Inter Medium"/>
            </a:endParaRPr>
          </a:p>
        </p:txBody>
      </p:sp>
      <p:grpSp>
        <p:nvGrpSpPr>
          <p:cNvPr id="410" name="Google Shape;410;g316b5c420a2_0_360"/>
          <p:cNvGrpSpPr/>
          <p:nvPr/>
        </p:nvGrpSpPr>
        <p:grpSpPr>
          <a:xfrm>
            <a:off x="307785" y="1326025"/>
            <a:ext cx="4216045" cy="3245550"/>
            <a:chOff x="307800" y="1326025"/>
            <a:chExt cx="3744600" cy="3245550"/>
          </a:xfrm>
        </p:grpSpPr>
        <p:sp>
          <p:nvSpPr>
            <p:cNvPr id="411" name="Google Shape;411;g316b5c420a2_0_360"/>
            <p:cNvSpPr txBox="1"/>
            <p:nvPr/>
          </p:nvSpPr>
          <p:spPr>
            <a:xfrm>
              <a:off x="307800" y="1326025"/>
              <a:ext cx="37446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lang="en" sz="1200">
                  <a:solidFill>
                    <a:srgbClr val="161453"/>
                  </a:solidFill>
                  <a:latin typeface="Inter"/>
                  <a:ea typeface="Inter"/>
                  <a:cs typeface="Inter"/>
                  <a:sym typeface="Inter"/>
                </a:rPr>
                <a:t>What KPIs should be shared with clients</a:t>
              </a:r>
              <a:endParaRPr b="1" i="0" sz="1100" u="none" cap="none" strike="noStrike">
                <a:solidFill>
                  <a:srgbClr val="1B1BA1"/>
                </a:solidFill>
                <a:latin typeface="Inter"/>
                <a:ea typeface="Inter"/>
                <a:cs typeface="Inter"/>
                <a:sym typeface="Inter"/>
              </a:endParaRPr>
            </a:p>
          </p:txBody>
        </p:sp>
        <p:sp>
          <p:nvSpPr>
            <p:cNvPr id="412" name="Google Shape;412;g316b5c420a2_0_360"/>
            <p:cNvSpPr txBox="1"/>
            <p:nvPr/>
          </p:nvSpPr>
          <p:spPr>
            <a:xfrm>
              <a:off x="307800" y="1648075"/>
              <a:ext cx="3684600" cy="29235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1100"/>
                <a:buFont typeface="Arial"/>
                <a:buNone/>
              </a:pPr>
              <a:r>
                <a:rPr lang="en" sz="1000">
                  <a:solidFill>
                    <a:srgbClr val="161453"/>
                  </a:solidFill>
                  <a:latin typeface="Inter Medium"/>
                  <a:ea typeface="Inter Medium"/>
                  <a:cs typeface="Inter Medium"/>
                  <a:sym typeface="Inter Medium"/>
                </a:rPr>
                <a:t>Well, it depends. These 'success' metrics should be available to both Hyro and the client, but some adjustment should be made in their presentation.</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rPr b="1" lang="en" sz="1000">
                  <a:solidFill>
                    <a:srgbClr val="161453"/>
                  </a:solidFill>
                  <a:latin typeface="Inter"/>
                  <a:ea typeface="Inter"/>
                  <a:cs typeface="Inter"/>
                  <a:sym typeface="Inter"/>
                </a:rPr>
                <a:t>For example</a:t>
              </a:r>
              <a:r>
                <a:rPr lang="en" sz="1000">
                  <a:solidFill>
                    <a:srgbClr val="161453"/>
                  </a:solidFill>
                  <a:latin typeface="Inter Medium"/>
                  <a:ea typeface="Inter Medium"/>
                  <a:cs typeface="Inter Medium"/>
                  <a:sym typeface="Inter Medium"/>
                </a:rPr>
                <a:t>: while Response Time should be presented internally in Hyro as an absolute number, to the client it is best presented as percentage (%) of improvement from a human representative, or overall support hours saved.</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rPr lang="en" sz="1000">
                  <a:solidFill>
                    <a:srgbClr val="161453"/>
                  </a:solidFill>
                  <a:latin typeface="Inter Medium"/>
                  <a:ea typeface="Inter Medium"/>
                  <a:cs typeface="Inter Medium"/>
                  <a:sym typeface="Inter Medium"/>
                </a:rPr>
                <a:t>So, what metrics should be presented to the client? It depends on the client needs.</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rPr b="1" lang="en" sz="1000">
                  <a:solidFill>
                    <a:srgbClr val="161453"/>
                  </a:solidFill>
                  <a:latin typeface="Inter"/>
                  <a:ea typeface="Inter"/>
                  <a:cs typeface="Inter"/>
                  <a:sym typeface="Inter"/>
                </a:rPr>
                <a:t>The goal is to give the clients the insight they are looking for</a:t>
              </a:r>
              <a:r>
                <a:rPr lang="en" sz="1000">
                  <a:solidFill>
                    <a:srgbClr val="161453"/>
                  </a:solidFill>
                  <a:latin typeface="Inter Medium"/>
                  <a:ea typeface="Inter Medium"/>
                  <a:cs typeface="Inter Medium"/>
                  <a:sym typeface="Inter Medium"/>
                </a:rPr>
                <a:t>, not (necessarily) the underlying data.</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81758"/>
            </a:gs>
            <a:gs pos="100000">
              <a:srgbClr val="3638A0"/>
            </a:gs>
          </a:gsLst>
          <a:lin ang="5400012" scaled="0"/>
        </a:gradFill>
      </p:bgPr>
    </p:bg>
    <p:spTree>
      <p:nvGrpSpPr>
        <p:cNvPr id="416" name="Shape 416"/>
        <p:cNvGrpSpPr/>
        <p:nvPr/>
      </p:nvGrpSpPr>
      <p:grpSpPr>
        <a:xfrm>
          <a:off x="0" y="0"/>
          <a:ext cx="0" cy="0"/>
          <a:chOff x="0" y="0"/>
          <a:chExt cx="0" cy="0"/>
        </a:xfrm>
      </p:grpSpPr>
      <p:sp>
        <p:nvSpPr>
          <p:cNvPr id="417" name="Google Shape;417;g316b5c420a2_0_23"/>
          <p:cNvSpPr txBox="1"/>
          <p:nvPr/>
        </p:nvSpPr>
        <p:spPr>
          <a:xfrm>
            <a:off x="1628175" y="2110736"/>
            <a:ext cx="5887500" cy="1260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 sz="3600">
                <a:solidFill>
                  <a:srgbClr val="FFFFFF"/>
                </a:solidFill>
                <a:latin typeface="Inter"/>
                <a:ea typeface="Inter"/>
                <a:cs typeface="Inter"/>
                <a:sym typeface="Inter"/>
              </a:rPr>
              <a:t>Conclusion &amp; Recommendations</a:t>
            </a:r>
            <a:endParaRPr b="1" i="0" sz="3600" u="none" cap="none" strike="noStrike">
              <a:solidFill>
                <a:srgbClr val="FFFFFF"/>
              </a:solidFill>
              <a:latin typeface="Inter"/>
              <a:ea typeface="Inter"/>
              <a:cs typeface="Inter"/>
              <a:sym typeface="Inter"/>
            </a:endParaRPr>
          </a:p>
        </p:txBody>
      </p:sp>
      <p:sp>
        <p:nvSpPr>
          <p:cNvPr id="418" name="Google Shape;418;g316b5c420a2_0_23"/>
          <p:cNvSpPr txBox="1"/>
          <p:nvPr/>
        </p:nvSpPr>
        <p:spPr>
          <a:xfrm>
            <a:off x="2477925" y="3294825"/>
            <a:ext cx="4227900" cy="2259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000000"/>
              </a:buClr>
              <a:buSzPts val="1200"/>
              <a:buFont typeface="Arial"/>
              <a:buNone/>
            </a:pPr>
            <a:r>
              <a:rPr lang="en" sz="1200">
                <a:solidFill>
                  <a:srgbClr val="727CFF"/>
                </a:solidFill>
                <a:latin typeface="Inter SemiBold"/>
                <a:ea typeface="Inter SemiBold"/>
                <a:cs typeface="Inter SemiBold"/>
                <a:sym typeface="Inter SemiBold"/>
              </a:rPr>
              <a:t>What did we talk about and what’s next</a:t>
            </a:r>
            <a:endParaRPr b="0" i="0" sz="1200" u="none" cap="none" strike="noStrike">
              <a:solidFill>
                <a:srgbClr val="727CFF"/>
              </a:solidFill>
              <a:latin typeface="Inter SemiBold"/>
              <a:ea typeface="Inter SemiBold"/>
              <a:cs typeface="Inter SemiBold"/>
              <a:sym typeface="Inter SemiBold"/>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rgbClr val="727CFF"/>
              </a:solidFill>
              <a:latin typeface="Inter SemiBold"/>
              <a:ea typeface="Inter SemiBold"/>
              <a:cs typeface="Inter SemiBold"/>
              <a:sym typeface="Inter SemiBold"/>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rgbClr val="727CFF"/>
              </a:solidFill>
              <a:latin typeface="Inter SemiBold"/>
              <a:ea typeface="Inter SemiBold"/>
              <a:cs typeface="Inter SemiBold"/>
              <a:sym typeface="Inter SemiBold"/>
            </a:endParaRPr>
          </a:p>
        </p:txBody>
      </p:sp>
      <p:pic>
        <p:nvPicPr>
          <p:cNvPr id="419" name="Google Shape;419;g316b5c420a2_0_23"/>
          <p:cNvPicPr preferRelativeResize="0"/>
          <p:nvPr/>
        </p:nvPicPr>
        <p:blipFill rotWithShape="1">
          <a:blip r:embed="rId3">
            <a:alphaModFix/>
          </a:blip>
          <a:srcRect b="0" l="0" r="0" t="0"/>
          <a:stretch/>
        </p:blipFill>
        <p:spPr>
          <a:xfrm>
            <a:off x="4009425" y="1105281"/>
            <a:ext cx="1125150" cy="854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g316b5c420a2_0_373"/>
          <p:cNvPicPr preferRelativeResize="0"/>
          <p:nvPr/>
        </p:nvPicPr>
        <p:blipFill rotWithShape="1">
          <a:blip r:embed="rId3">
            <a:alphaModFix/>
          </a:blip>
          <a:srcRect b="0" l="54271" r="5435" t="0"/>
          <a:stretch/>
        </p:blipFill>
        <p:spPr>
          <a:xfrm>
            <a:off x="5459275" y="0"/>
            <a:ext cx="3684725" cy="5143500"/>
          </a:xfrm>
          <a:prstGeom prst="rect">
            <a:avLst/>
          </a:prstGeom>
          <a:noFill/>
          <a:ln>
            <a:noFill/>
          </a:ln>
        </p:spPr>
      </p:pic>
      <p:sp>
        <p:nvSpPr>
          <p:cNvPr id="425" name="Google Shape;425;g316b5c420a2_0_373"/>
          <p:cNvSpPr txBox="1"/>
          <p:nvPr/>
        </p:nvSpPr>
        <p:spPr>
          <a:xfrm>
            <a:off x="293146" y="400158"/>
            <a:ext cx="4912800" cy="4089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100"/>
              <a:buFont typeface="Arial"/>
              <a:buNone/>
            </a:pPr>
            <a:r>
              <a:rPr b="1" lang="en" sz="2600">
                <a:solidFill>
                  <a:srgbClr val="161453"/>
                </a:solidFill>
                <a:latin typeface="Inter"/>
                <a:ea typeface="Inter"/>
                <a:cs typeface="Inter"/>
                <a:sym typeface="Inter"/>
              </a:rPr>
              <a:t>Conclusion</a:t>
            </a:r>
            <a:endParaRPr b="1" i="0" sz="2600" u="none" cap="none" strike="noStrike">
              <a:solidFill>
                <a:srgbClr val="161453"/>
              </a:solidFill>
              <a:latin typeface="Inter"/>
              <a:ea typeface="Inter"/>
              <a:cs typeface="Inter"/>
              <a:sym typeface="Inter"/>
            </a:endParaRPr>
          </a:p>
        </p:txBody>
      </p:sp>
      <p:sp>
        <p:nvSpPr>
          <p:cNvPr id="426" name="Google Shape;426;g316b5c420a2_0_373"/>
          <p:cNvSpPr txBox="1"/>
          <p:nvPr/>
        </p:nvSpPr>
        <p:spPr>
          <a:xfrm>
            <a:off x="307800" y="893730"/>
            <a:ext cx="3583800" cy="1848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200"/>
              <a:buFont typeface="Arial"/>
              <a:buNone/>
            </a:pPr>
            <a:r>
              <a:rPr lang="en" sz="1200">
                <a:solidFill>
                  <a:srgbClr val="161453"/>
                </a:solidFill>
                <a:latin typeface="Inter Medium"/>
                <a:ea typeface="Inter Medium"/>
                <a:cs typeface="Inter Medium"/>
                <a:sym typeface="Inter Medium"/>
              </a:rPr>
              <a:t>What did we talk about</a:t>
            </a:r>
            <a:endParaRPr sz="1200">
              <a:solidFill>
                <a:srgbClr val="161453"/>
              </a:solidFill>
              <a:latin typeface="Inter Medium"/>
              <a:ea typeface="Inter Medium"/>
              <a:cs typeface="Inter Medium"/>
              <a:sym typeface="Inter Medium"/>
            </a:endParaRPr>
          </a:p>
        </p:txBody>
      </p:sp>
      <p:grpSp>
        <p:nvGrpSpPr>
          <p:cNvPr id="427" name="Google Shape;427;g316b5c420a2_0_373"/>
          <p:cNvGrpSpPr/>
          <p:nvPr/>
        </p:nvGrpSpPr>
        <p:grpSpPr>
          <a:xfrm>
            <a:off x="307800" y="1798552"/>
            <a:ext cx="4666926" cy="252250"/>
            <a:chOff x="307800" y="3313506"/>
            <a:chExt cx="4666926" cy="252250"/>
          </a:xfrm>
        </p:grpSpPr>
        <p:sp>
          <p:nvSpPr>
            <p:cNvPr id="428" name="Google Shape;428;g316b5c420a2_0_373"/>
            <p:cNvSpPr txBox="1"/>
            <p:nvPr/>
          </p:nvSpPr>
          <p:spPr>
            <a:xfrm>
              <a:off x="618726" y="3355454"/>
              <a:ext cx="4356000" cy="191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1100"/>
                <a:buFont typeface="Arial"/>
                <a:buNone/>
              </a:pPr>
              <a:r>
                <a:rPr lang="en" sz="1000">
                  <a:solidFill>
                    <a:srgbClr val="161453"/>
                  </a:solidFill>
                  <a:latin typeface="Inter Medium"/>
                  <a:ea typeface="Inter Medium"/>
                  <a:cs typeface="Inter Medium"/>
                  <a:sym typeface="Inter Medium"/>
                </a:rPr>
                <a:t>Chat assistant conversations were examined for their main topics and conversation starters.</a:t>
              </a:r>
              <a:endParaRPr b="0" i="0" sz="1000" u="none" cap="none" strike="noStrike">
                <a:solidFill>
                  <a:srgbClr val="161453"/>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p:txBody>
        </p:sp>
        <p:pic>
          <p:nvPicPr>
            <p:cNvPr id="429" name="Google Shape;429;g316b5c420a2_0_373"/>
            <p:cNvPicPr preferRelativeResize="0"/>
            <p:nvPr/>
          </p:nvPicPr>
          <p:blipFill rotWithShape="1">
            <a:blip r:embed="rId4">
              <a:alphaModFix/>
            </a:blip>
            <a:srcRect b="0" l="0" r="0" t="0"/>
            <a:stretch/>
          </p:blipFill>
          <p:spPr>
            <a:xfrm>
              <a:off x="307800" y="3313506"/>
              <a:ext cx="252250" cy="252250"/>
            </a:xfrm>
            <a:prstGeom prst="rect">
              <a:avLst/>
            </a:prstGeom>
            <a:noFill/>
            <a:ln>
              <a:noFill/>
            </a:ln>
          </p:spPr>
        </p:pic>
      </p:grpSp>
      <p:grpSp>
        <p:nvGrpSpPr>
          <p:cNvPr id="430" name="Google Shape;430;g316b5c420a2_0_373"/>
          <p:cNvGrpSpPr/>
          <p:nvPr/>
        </p:nvGrpSpPr>
        <p:grpSpPr>
          <a:xfrm>
            <a:off x="307800" y="2217650"/>
            <a:ext cx="4666867" cy="252250"/>
            <a:chOff x="307800" y="3642781"/>
            <a:chExt cx="5223715" cy="252250"/>
          </a:xfrm>
        </p:grpSpPr>
        <p:sp>
          <p:nvSpPr>
            <p:cNvPr id="431" name="Google Shape;431;g316b5c420a2_0_373"/>
            <p:cNvSpPr txBox="1"/>
            <p:nvPr/>
          </p:nvSpPr>
          <p:spPr>
            <a:xfrm>
              <a:off x="618715" y="3684713"/>
              <a:ext cx="49128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rgbClr val="161453"/>
                  </a:solidFill>
                  <a:latin typeface="Inter Medium"/>
                  <a:ea typeface="Inter Medium"/>
                  <a:cs typeface="Inter Medium"/>
                  <a:sym typeface="Inter Medium"/>
                </a:rPr>
                <a:t>Two approaches were examined in testing conversation success rate:</a:t>
              </a:r>
              <a:endParaRPr b="0" i="0" sz="1000" u="none" cap="none" strike="noStrike">
                <a:solidFill>
                  <a:srgbClr val="161453"/>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p:txBody>
        </p:sp>
        <p:pic>
          <p:nvPicPr>
            <p:cNvPr id="432" name="Google Shape;432;g316b5c420a2_0_373"/>
            <p:cNvPicPr preferRelativeResize="0"/>
            <p:nvPr/>
          </p:nvPicPr>
          <p:blipFill rotWithShape="1">
            <a:blip r:embed="rId4">
              <a:alphaModFix/>
            </a:blip>
            <a:srcRect b="0" l="0" r="0" t="0"/>
            <a:stretch/>
          </p:blipFill>
          <p:spPr>
            <a:xfrm>
              <a:off x="307800" y="3642781"/>
              <a:ext cx="252250" cy="252250"/>
            </a:xfrm>
            <a:prstGeom prst="rect">
              <a:avLst/>
            </a:prstGeom>
            <a:noFill/>
            <a:ln>
              <a:noFill/>
            </a:ln>
          </p:spPr>
        </p:pic>
      </p:grpSp>
      <p:sp>
        <p:nvSpPr>
          <p:cNvPr id="433" name="Google Shape;433;g316b5c420a2_0_373"/>
          <p:cNvSpPr txBox="1"/>
          <p:nvPr/>
        </p:nvSpPr>
        <p:spPr>
          <a:xfrm>
            <a:off x="307800" y="1472456"/>
            <a:ext cx="46668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lang="en" sz="1200">
                <a:solidFill>
                  <a:srgbClr val="161453"/>
                </a:solidFill>
                <a:latin typeface="Inter"/>
                <a:ea typeface="Inter"/>
                <a:cs typeface="Inter"/>
                <a:sym typeface="Inter"/>
              </a:rPr>
              <a:t>To wrap things up</a:t>
            </a:r>
            <a:endParaRPr b="1" i="0" sz="1100" u="none" cap="none" strike="noStrike">
              <a:solidFill>
                <a:srgbClr val="1B1BA1"/>
              </a:solidFill>
              <a:latin typeface="Inter"/>
              <a:ea typeface="Inter"/>
              <a:cs typeface="Inter"/>
              <a:sym typeface="Inter"/>
            </a:endParaRPr>
          </a:p>
        </p:txBody>
      </p:sp>
      <p:grpSp>
        <p:nvGrpSpPr>
          <p:cNvPr id="434" name="Google Shape;434;g316b5c420a2_0_373"/>
          <p:cNvGrpSpPr/>
          <p:nvPr/>
        </p:nvGrpSpPr>
        <p:grpSpPr>
          <a:xfrm>
            <a:off x="307804" y="3017775"/>
            <a:ext cx="4666867" cy="252250"/>
            <a:chOff x="307800" y="3993451"/>
            <a:chExt cx="5223715" cy="252250"/>
          </a:xfrm>
        </p:grpSpPr>
        <p:sp>
          <p:nvSpPr>
            <p:cNvPr id="435" name="Google Shape;435;g316b5c420a2_0_373"/>
            <p:cNvSpPr txBox="1"/>
            <p:nvPr/>
          </p:nvSpPr>
          <p:spPr>
            <a:xfrm>
              <a:off x="618715" y="4035383"/>
              <a:ext cx="49128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lang="en" sz="1000">
                  <a:solidFill>
                    <a:srgbClr val="161453"/>
                  </a:solidFill>
                  <a:latin typeface="Inter Medium"/>
                  <a:ea typeface="Inter Medium"/>
                  <a:cs typeface="Inter Medium"/>
                  <a:sym typeface="Inter Medium"/>
                </a:rPr>
                <a:t>Additional performance indicators were suggested to better quantify 'success' in the future</a:t>
              </a:r>
              <a:endParaRPr b="0" i="0" sz="1000" u="none" cap="none" strike="noStrike">
                <a:solidFill>
                  <a:srgbClr val="161453"/>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p:txBody>
        </p:sp>
        <p:pic>
          <p:nvPicPr>
            <p:cNvPr id="436" name="Google Shape;436;g316b5c420a2_0_373"/>
            <p:cNvPicPr preferRelativeResize="0"/>
            <p:nvPr/>
          </p:nvPicPr>
          <p:blipFill rotWithShape="1">
            <a:blip r:embed="rId4">
              <a:alphaModFix/>
            </a:blip>
            <a:srcRect b="0" l="0" r="0" t="0"/>
            <a:stretch/>
          </p:blipFill>
          <p:spPr>
            <a:xfrm>
              <a:off x="307800" y="3993451"/>
              <a:ext cx="252250" cy="252250"/>
            </a:xfrm>
            <a:prstGeom prst="rect">
              <a:avLst/>
            </a:prstGeom>
            <a:noFill/>
            <a:ln>
              <a:noFill/>
            </a:ln>
          </p:spPr>
        </p:pic>
      </p:grpSp>
      <p:sp>
        <p:nvSpPr>
          <p:cNvPr id="437" name="Google Shape;437;g316b5c420a2_0_373"/>
          <p:cNvSpPr txBox="1"/>
          <p:nvPr/>
        </p:nvSpPr>
        <p:spPr>
          <a:xfrm>
            <a:off x="909324" y="2537725"/>
            <a:ext cx="38973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lang="en" sz="900">
                <a:solidFill>
                  <a:srgbClr val="161453"/>
                </a:solidFill>
                <a:latin typeface="Inter Medium"/>
                <a:ea typeface="Inter Medium"/>
                <a:cs typeface="Inter Medium"/>
                <a:sym typeface="Inter Medium"/>
              </a:rPr>
              <a:t>Containment - resolution without human interaction</a:t>
            </a:r>
            <a:endParaRPr b="0" i="0" sz="900" u="none" cap="none" strike="noStrike">
              <a:solidFill>
                <a:srgbClr val="161453"/>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161453"/>
              </a:solidFill>
              <a:latin typeface="Inter Medium"/>
              <a:ea typeface="Inter Medium"/>
              <a:cs typeface="Inter Medium"/>
              <a:sym typeface="Inter Medium"/>
            </a:endParaRPr>
          </a:p>
        </p:txBody>
      </p:sp>
      <p:sp>
        <p:nvSpPr>
          <p:cNvPr id="438" name="Google Shape;438;g316b5c420a2_0_373"/>
          <p:cNvSpPr txBox="1"/>
          <p:nvPr/>
        </p:nvSpPr>
        <p:spPr>
          <a:xfrm>
            <a:off x="909324" y="2782550"/>
            <a:ext cx="38973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sz="900">
                <a:solidFill>
                  <a:srgbClr val="161453"/>
                </a:solidFill>
                <a:latin typeface="Inter Medium"/>
                <a:ea typeface="Inter Medium"/>
                <a:cs typeface="Inter Medium"/>
                <a:sym typeface="Inter Medium"/>
              </a:rPr>
              <a:t>Positive Feedback - inferred user satisfaction from in-chat indicators</a:t>
            </a:r>
            <a:endParaRPr b="0" i="0" sz="900" u="none" cap="none" strike="noStrike">
              <a:solidFill>
                <a:srgbClr val="161453"/>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161453"/>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161453"/>
              </a:solidFill>
              <a:latin typeface="Inter Medium"/>
              <a:ea typeface="Inter Medium"/>
              <a:cs typeface="Inter Medium"/>
              <a:sym typeface="Inter Medium"/>
            </a:endParaRPr>
          </a:p>
        </p:txBody>
      </p:sp>
      <p:pic>
        <p:nvPicPr>
          <p:cNvPr id="439" name="Google Shape;439;g316b5c420a2_0_373"/>
          <p:cNvPicPr preferRelativeResize="0"/>
          <p:nvPr/>
        </p:nvPicPr>
        <p:blipFill rotWithShape="1">
          <a:blip r:embed="rId5">
            <a:alphaModFix/>
          </a:blip>
          <a:srcRect b="0" l="0" r="0" t="0"/>
          <a:stretch/>
        </p:blipFill>
        <p:spPr>
          <a:xfrm>
            <a:off x="725116" y="2559861"/>
            <a:ext cx="120050" cy="120075"/>
          </a:xfrm>
          <a:prstGeom prst="rect">
            <a:avLst/>
          </a:prstGeom>
          <a:noFill/>
          <a:ln>
            <a:noFill/>
          </a:ln>
        </p:spPr>
      </p:pic>
      <p:pic>
        <p:nvPicPr>
          <p:cNvPr id="440" name="Google Shape;440;g316b5c420a2_0_373"/>
          <p:cNvPicPr preferRelativeResize="0"/>
          <p:nvPr/>
        </p:nvPicPr>
        <p:blipFill rotWithShape="1">
          <a:blip r:embed="rId5">
            <a:alphaModFix/>
          </a:blip>
          <a:srcRect b="0" l="0" r="0" t="0"/>
          <a:stretch/>
        </p:blipFill>
        <p:spPr>
          <a:xfrm>
            <a:off x="725116" y="2791714"/>
            <a:ext cx="120050" cy="120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pic>
        <p:nvPicPr>
          <p:cNvPr id="445" name="Google Shape;445;p11"/>
          <p:cNvPicPr preferRelativeResize="0"/>
          <p:nvPr/>
        </p:nvPicPr>
        <p:blipFill rotWithShape="1">
          <a:blip r:embed="rId3">
            <a:alphaModFix/>
          </a:blip>
          <a:srcRect b="0" l="0" r="0" t="42971"/>
          <a:stretch/>
        </p:blipFill>
        <p:spPr>
          <a:xfrm>
            <a:off x="0" y="2210250"/>
            <a:ext cx="9144000" cy="2933250"/>
          </a:xfrm>
          <a:prstGeom prst="rect">
            <a:avLst/>
          </a:prstGeom>
          <a:noFill/>
          <a:ln>
            <a:noFill/>
          </a:ln>
        </p:spPr>
      </p:pic>
      <p:pic>
        <p:nvPicPr>
          <p:cNvPr id="446" name="Google Shape;446;p11"/>
          <p:cNvPicPr preferRelativeResize="0"/>
          <p:nvPr/>
        </p:nvPicPr>
        <p:blipFill rotWithShape="1">
          <a:blip r:embed="rId4">
            <a:alphaModFix/>
          </a:blip>
          <a:srcRect b="0" l="-1721" r="7636" t="0"/>
          <a:stretch/>
        </p:blipFill>
        <p:spPr>
          <a:xfrm>
            <a:off x="0" y="4820893"/>
            <a:ext cx="9143998" cy="308600"/>
          </a:xfrm>
          <a:prstGeom prst="rect">
            <a:avLst/>
          </a:prstGeom>
          <a:noFill/>
          <a:ln>
            <a:noFill/>
          </a:ln>
        </p:spPr>
      </p:pic>
      <p:sp>
        <p:nvSpPr>
          <p:cNvPr id="447" name="Google Shape;447;p11"/>
          <p:cNvSpPr/>
          <p:nvPr/>
        </p:nvSpPr>
        <p:spPr>
          <a:xfrm>
            <a:off x="3271563" y="1927650"/>
            <a:ext cx="2576100" cy="2497800"/>
          </a:xfrm>
          <a:prstGeom prst="roundRect">
            <a:avLst>
              <a:gd fmla="val 5209" name="adj"/>
            </a:avLst>
          </a:prstGeom>
          <a:solidFill>
            <a:srgbClr val="FFFFFF"/>
          </a:solidFill>
          <a:ln>
            <a:noFill/>
          </a:ln>
          <a:effectLst>
            <a:outerShdw blurRad="514350" rotWithShape="0" dir="1200000" dist="66675">
              <a:srgbClr val="161453">
                <a:alpha val="12156"/>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0B5CAB"/>
              </a:solidFill>
              <a:latin typeface="Inter"/>
              <a:ea typeface="Inter"/>
              <a:cs typeface="Inter"/>
              <a:sym typeface="Inter"/>
            </a:endParaRPr>
          </a:p>
        </p:txBody>
      </p:sp>
      <p:sp>
        <p:nvSpPr>
          <p:cNvPr id="448" name="Google Shape;448;p11"/>
          <p:cNvSpPr/>
          <p:nvPr/>
        </p:nvSpPr>
        <p:spPr>
          <a:xfrm>
            <a:off x="6027188" y="1927650"/>
            <a:ext cx="2576100" cy="2497800"/>
          </a:xfrm>
          <a:prstGeom prst="roundRect">
            <a:avLst>
              <a:gd fmla="val 5209" name="adj"/>
            </a:avLst>
          </a:prstGeom>
          <a:solidFill>
            <a:srgbClr val="FFFFFF"/>
          </a:solidFill>
          <a:ln>
            <a:noFill/>
          </a:ln>
          <a:effectLst>
            <a:outerShdw blurRad="514350" rotWithShape="0" dir="1200000" dist="66675">
              <a:srgbClr val="161453">
                <a:alpha val="12156"/>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0B5CAB"/>
              </a:solidFill>
              <a:latin typeface="Inter"/>
              <a:ea typeface="Inter"/>
              <a:cs typeface="Inter"/>
              <a:sym typeface="Inter"/>
            </a:endParaRPr>
          </a:p>
        </p:txBody>
      </p:sp>
      <p:sp>
        <p:nvSpPr>
          <p:cNvPr id="449" name="Google Shape;449;p11"/>
          <p:cNvSpPr/>
          <p:nvPr/>
        </p:nvSpPr>
        <p:spPr>
          <a:xfrm>
            <a:off x="515950" y="1927650"/>
            <a:ext cx="2576100" cy="2497800"/>
          </a:xfrm>
          <a:prstGeom prst="roundRect">
            <a:avLst>
              <a:gd fmla="val 5209" name="adj"/>
            </a:avLst>
          </a:prstGeom>
          <a:solidFill>
            <a:srgbClr val="FFFFFF"/>
          </a:solidFill>
          <a:ln>
            <a:noFill/>
          </a:ln>
          <a:effectLst>
            <a:outerShdw blurRad="514350" rotWithShape="0" dir="1200000" dist="66675">
              <a:srgbClr val="161453">
                <a:alpha val="12156"/>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0B5CAB"/>
              </a:solidFill>
              <a:latin typeface="Inter"/>
              <a:ea typeface="Inter"/>
              <a:cs typeface="Inter"/>
              <a:sym typeface="Inter"/>
            </a:endParaRPr>
          </a:p>
        </p:txBody>
      </p:sp>
      <p:grpSp>
        <p:nvGrpSpPr>
          <p:cNvPr id="450" name="Google Shape;450;p11"/>
          <p:cNvGrpSpPr/>
          <p:nvPr/>
        </p:nvGrpSpPr>
        <p:grpSpPr>
          <a:xfrm>
            <a:off x="515944" y="400150"/>
            <a:ext cx="8087250" cy="881475"/>
            <a:chOff x="216299" y="400150"/>
            <a:chExt cx="4467600" cy="881475"/>
          </a:xfrm>
        </p:grpSpPr>
        <p:sp>
          <p:nvSpPr>
            <p:cNvPr id="451" name="Google Shape;451;p11"/>
            <p:cNvSpPr txBox="1"/>
            <p:nvPr/>
          </p:nvSpPr>
          <p:spPr>
            <a:xfrm>
              <a:off x="293149" y="400150"/>
              <a:ext cx="4220100" cy="408900"/>
            </a:xfrm>
            <a:prstGeom prst="rect">
              <a:avLst/>
            </a:prstGeom>
            <a:noFill/>
            <a:ln>
              <a:noFill/>
            </a:ln>
          </p:spPr>
          <p:txBody>
            <a:bodyPr anchorCtr="0" anchor="t" bIns="0" lIns="0" spcFirstLastPara="1" rIns="0" wrap="square" tIns="0">
              <a:noAutofit/>
            </a:bodyPr>
            <a:lstStyle/>
            <a:p>
              <a:pPr indent="0" lvl="0" marL="0" marR="0" rtl="0" algn="ctr">
                <a:lnSpc>
                  <a:spcPct val="110000"/>
                </a:lnSpc>
                <a:spcBef>
                  <a:spcPts val="0"/>
                </a:spcBef>
                <a:spcAft>
                  <a:spcPts val="0"/>
                </a:spcAft>
                <a:buClr>
                  <a:srgbClr val="000000"/>
                </a:buClr>
                <a:buSzPts val="1100"/>
                <a:buFont typeface="Arial"/>
                <a:buNone/>
              </a:pPr>
              <a:r>
                <a:rPr b="1" lang="en" sz="2600">
                  <a:solidFill>
                    <a:srgbClr val="161453"/>
                  </a:solidFill>
                  <a:latin typeface="Inter"/>
                  <a:ea typeface="Inter"/>
                  <a:cs typeface="Inter"/>
                  <a:sym typeface="Inter"/>
                </a:rPr>
                <a:t>Recommendations</a:t>
              </a:r>
              <a:endParaRPr b="1" i="0" sz="2600" u="none" cap="none" strike="noStrike">
                <a:solidFill>
                  <a:srgbClr val="161453"/>
                </a:solidFill>
                <a:latin typeface="Inter"/>
                <a:ea typeface="Inter"/>
                <a:cs typeface="Inter"/>
                <a:sym typeface="Inter"/>
              </a:endParaRPr>
            </a:p>
          </p:txBody>
        </p:sp>
        <p:sp>
          <p:nvSpPr>
            <p:cNvPr id="452" name="Google Shape;452;p11"/>
            <p:cNvSpPr txBox="1"/>
            <p:nvPr/>
          </p:nvSpPr>
          <p:spPr>
            <a:xfrm>
              <a:off x="216299" y="893725"/>
              <a:ext cx="4467600" cy="3879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rgbClr val="000000"/>
                </a:buClr>
                <a:buSzPts val="1200"/>
                <a:buFont typeface="Arial"/>
                <a:buNone/>
              </a:pPr>
              <a:r>
                <a:rPr lang="en" sz="1200">
                  <a:solidFill>
                    <a:srgbClr val="161453"/>
                  </a:solidFill>
                  <a:latin typeface="Inter Medium"/>
                  <a:ea typeface="Inter Medium"/>
                  <a:cs typeface="Inter Medium"/>
                  <a:sym typeface="Inter Medium"/>
                </a:rPr>
                <a:t>Rounding up our analysis and conclusion are some follow-up actions that could be taken. These should be </a:t>
              </a:r>
              <a:r>
                <a:rPr lang="en" sz="1200">
                  <a:solidFill>
                    <a:srgbClr val="161453"/>
                  </a:solidFill>
                  <a:latin typeface="Inter Medium"/>
                  <a:ea typeface="Inter Medium"/>
                  <a:cs typeface="Inter Medium"/>
                  <a:sym typeface="Inter Medium"/>
                </a:rPr>
                <a:t>regarded </a:t>
              </a:r>
              <a:r>
                <a:rPr lang="en" sz="1200">
                  <a:solidFill>
                    <a:srgbClr val="161453"/>
                  </a:solidFill>
                  <a:latin typeface="Inter Medium"/>
                  <a:ea typeface="Inter Medium"/>
                  <a:cs typeface="Inter Medium"/>
                  <a:sym typeface="Inter Medium"/>
                </a:rPr>
                <a:t>as recommendation and should be further flushed out by the team.</a:t>
              </a:r>
              <a:endParaRPr b="0" i="0" sz="1200" u="none" cap="none" strike="noStrike">
                <a:solidFill>
                  <a:srgbClr val="161453"/>
                </a:solidFill>
                <a:latin typeface="Inter Medium"/>
                <a:ea typeface="Inter Medium"/>
                <a:cs typeface="Inter Medium"/>
                <a:sym typeface="Inter Medium"/>
              </a:endParaRPr>
            </a:p>
          </p:txBody>
        </p:sp>
      </p:grpSp>
      <p:sp>
        <p:nvSpPr>
          <p:cNvPr id="453" name="Google Shape;453;p11"/>
          <p:cNvSpPr txBox="1"/>
          <p:nvPr/>
        </p:nvSpPr>
        <p:spPr>
          <a:xfrm>
            <a:off x="1204000" y="2358127"/>
            <a:ext cx="1181100" cy="2463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000000"/>
              </a:buClr>
              <a:buSzPts val="1200"/>
              <a:buFont typeface="Arial"/>
              <a:buNone/>
            </a:pPr>
            <a:r>
              <a:rPr b="1" lang="en" sz="1200">
                <a:solidFill>
                  <a:srgbClr val="161453"/>
                </a:solidFill>
                <a:latin typeface="Inter"/>
                <a:ea typeface="Inter"/>
                <a:cs typeface="Inter"/>
                <a:sym typeface="Inter"/>
              </a:rPr>
              <a:t>Business</a:t>
            </a:r>
            <a:endParaRPr b="1" i="0" sz="1200" u="none" cap="none" strike="noStrike">
              <a:solidFill>
                <a:srgbClr val="161453"/>
              </a:solidFill>
              <a:latin typeface="Inter"/>
              <a:ea typeface="Inter"/>
              <a:cs typeface="Inter"/>
              <a:sym typeface="Inter"/>
            </a:endParaRPr>
          </a:p>
        </p:txBody>
      </p:sp>
      <p:grpSp>
        <p:nvGrpSpPr>
          <p:cNvPr id="454" name="Google Shape;454;p11"/>
          <p:cNvGrpSpPr/>
          <p:nvPr/>
        </p:nvGrpSpPr>
        <p:grpSpPr>
          <a:xfrm>
            <a:off x="872074" y="2747050"/>
            <a:ext cx="1876076" cy="1254900"/>
            <a:chOff x="1236475" y="2469012"/>
            <a:chExt cx="1876076" cy="1254900"/>
          </a:xfrm>
        </p:grpSpPr>
        <p:sp>
          <p:nvSpPr>
            <p:cNvPr id="455" name="Google Shape;455;p11"/>
            <p:cNvSpPr txBox="1"/>
            <p:nvPr/>
          </p:nvSpPr>
          <p:spPr>
            <a:xfrm>
              <a:off x="1560951" y="2469012"/>
              <a:ext cx="1551600" cy="12549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1100"/>
                <a:buFont typeface="Arial"/>
                <a:buNone/>
              </a:pPr>
              <a:r>
                <a:rPr lang="en" sz="1000">
                  <a:solidFill>
                    <a:srgbClr val="161453"/>
                  </a:solidFill>
                  <a:latin typeface="Inter Medium"/>
                  <a:ea typeface="Inter Medium"/>
                  <a:cs typeface="Inter Medium"/>
                  <a:sym typeface="Inter Medium"/>
                </a:rPr>
                <a:t>Company agreed 'success' metrics and definitions should be put in place</a:t>
              </a:r>
              <a:r>
                <a:rPr b="0" i="0" lang="en" sz="1000" u="none" cap="none" strike="noStrike">
                  <a:solidFill>
                    <a:srgbClr val="161453"/>
                  </a:solidFill>
                  <a:latin typeface="Inter Medium"/>
                  <a:ea typeface="Inter Medium"/>
                  <a:cs typeface="Inter Medium"/>
                  <a:sym typeface="Inter Medium"/>
                </a:rPr>
                <a:t>.</a:t>
              </a:r>
              <a:endParaRPr b="0" i="0" sz="1000" u="none" cap="none" strike="noStrike">
                <a:solidFill>
                  <a:srgbClr val="161453"/>
                </a:solidFill>
                <a:latin typeface="Inter Medium"/>
                <a:ea typeface="Inter Medium"/>
                <a:cs typeface="Inter Medium"/>
                <a:sym typeface="Inter Medium"/>
              </a:endParaRPr>
            </a:p>
          </p:txBody>
        </p:sp>
        <p:pic>
          <p:nvPicPr>
            <p:cNvPr id="456" name="Google Shape;456;p11"/>
            <p:cNvPicPr preferRelativeResize="0"/>
            <p:nvPr/>
          </p:nvPicPr>
          <p:blipFill rotWithShape="1">
            <a:blip r:embed="rId5">
              <a:alphaModFix/>
            </a:blip>
            <a:srcRect b="0" l="0" r="0" t="0"/>
            <a:stretch/>
          </p:blipFill>
          <p:spPr>
            <a:xfrm>
              <a:off x="1236475" y="2520175"/>
              <a:ext cx="206350" cy="206350"/>
            </a:xfrm>
            <a:prstGeom prst="rect">
              <a:avLst/>
            </a:prstGeom>
            <a:noFill/>
            <a:ln>
              <a:noFill/>
            </a:ln>
          </p:spPr>
        </p:pic>
      </p:grpSp>
      <p:sp>
        <p:nvSpPr>
          <p:cNvPr id="457" name="Google Shape;457;p11"/>
          <p:cNvSpPr txBox="1"/>
          <p:nvPr/>
        </p:nvSpPr>
        <p:spPr>
          <a:xfrm>
            <a:off x="3880536" y="2358135"/>
            <a:ext cx="1472700" cy="2463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000000"/>
              </a:buClr>
              <a:buSzPts val="1200"/>
              <a:buFont typeface="Arial"/>
              <a:buNone/>
            </a:pPr>
            <a:r>
              <a:rPr b="1" lang="en" sz="1200">
                <a:solidFill>
                  <a:srgbClr val="161453"/>
                </a:solidFill>
                <a:latin typeface="Inter"/>
                <a:ea typeface="Inter"/>
                <a:cs typeface="Inter"/>
                <a:sym typeface="Inter"/>
              </a:rPr>
              <a:t>Product</a:t>
            </a:r>
            <a:endParaRPr b="1" i="0" sz="1200" u="none" cap="none" strike="noStrike">
              <a:solidFill>
                <a:srgbClr val="161453"/>
              </a:solidFill>
              <a:latin typeface="Inter"/>
              <a:ea typeface="Inter"/>
              <a:cs typeface="Inter"/>
              <a:sym typeface="Inter"/>
            </a:endParaRPr>
          </a:p>
        </p:txBody>
      </p:sp>
      <p:sp>
        <p:nvSpPr>
          <p:cNvPr id="458" name="Google Shape;458;p11"/>
          <p:cNvSpPr txBox="1"/>
          <p:nvPr/>
        </p:nvSpPr>
        <p:spPr>
          <a:xfrm>
            <a:off x="6494800" y="2358135"/>
            <a:ext cx="1659900" cy="2463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000000"/>
              </a:buClr>
              <a:buSzPts val="1200"/>
              <a:buFont typeface="Arial"/>
              <a:buNone/>
            </a:pPr>
            <a:r>
              <a:rPr b="1" lang="en" sz="1200">
                <a:solidFill>
                  <a:srgbClr val="161453"/>
                </a:solidFill>
                <a:latin typeface="Inter"/>
                <a:ea typeface="Inter"/>
                <a:cs typeface="Inter"/>
                <a:sym typeface="Inter"/>
              </a:rPr>
              <a:t>Development</a:t>
            </a:r>
            <a:endParaRPr b="1" i="0" sz="1200" u="none" cap="none" strike="noStrike">
              <a:solidFill>
                <a:srgbClr val="161453"/>
              </a:solidFill>
              <a:latin typeface="Inter"/>
              <a:ea typeface="Inter"/>
              <a:cs typeface="Inter"/>
              <a:sym typeface="Inter"/>
            </a:endParaRPr>
          </a:p>
        </p:txBody>
      </p:sp>
      <p:pic>
        <p:nvPicPr>
          <p:cNvPr id="459" name="Google Shape;459;p11"/>
          <p:cNvPicPr preferRelativeResize="0"/>
          <p:nvPr/>
        </p:nvPicPr>
        <p:blipFill rotWithShape="1">
          <a:blip r:embed="rId6">
            <a:alphaModFix/>
          </a:blip>
          <a:srcRect b="0" l="0" r="0" t="0"/>
          <a:stretch/>
        </p:blipFill>
        <p:spPr>
          <a:xfrm>
            <a:off x="1400737" y="1522123"/>
            <a:ext cx="787600" cy="787600"/>
          </a:xfrm>
          <a:prstGeom prst="rect">
            <a:avLst/>
          </a:prstGeom>
          <a:noFill/>
          <a:ln>
            <a:noFill/>
          </a:ln>
        </p:spPr>
      </p:pic>
      <p:pic>
        <p:nvPicPr>
          <p:cNvPr id="460" name="Google Shape;460;p11"/>
          <p:cNvPicPr preferRelativeResize="0"/>
          <p:nvPr/>
        </p:nvPicPr>
        <p:blipFill rotWithShape="1">
          <a:blip r:embed="rId7">
            <a:alphaModFix/>
          </a:blip>
          <a:srcRect b="0" l="0" r="0" t="0"/>
          <a:stretch/>
        </p:blipFill>
        <p:spPr>
          <a:xfrm>
            <a:off x="6890087" y="1522123"/>
            <a:ext cx="787600" cy="787600"/>
          </a:xfrm>
          <a:prstGeom prst="rect">
            <a:avLst/>
          </a:prstGeom>
          <a:noFill/>
          <a:ln>
            <a:noFill/>
          </a:ln>
        </p:spPr>
      </p:pic>
      <p:pic>
        <p:nvPicPr>
          <p:cNvPr id="461" name="Google Shape;461;p11"/>
          <p:cNvPicPr preferRelativeResize="0"/>
          <p:nvPr/>
        </p:nvPicPr>
        <p:blipFill rotWithShape="1">
          <a:blip r:embed="rId8">
            <a:alphaModFix/>
          </a:blip>
          <a:srcRect b="0" l="0" r="0" t="0"/>
          <a:stretch/>
        </p:blipFill>
        <p:spPr>
          <a:xfrm>
            <a:off x="4187712" y="1522123"/>
            <a:ext cx="787600" cy="787600"/>
          </a:xfrm>
          <a:prstGeom prst="rect">
            <a:avLst/>
          </a:prstGeom>
          <a:noFill/>
          <a:ln>
            <a:noFill/>
          </a:ln>
        </p:spPr>
      </p:pic>
      <p:grpSp>
        <p:nvGrpSpPr>
          <p:cNvPr id="462" name="Google Shape;462;p11"/>
          <p:cNvGrpSpPr/>
          <p:nvPr/>
        </p:nvGrpSpPr>
        <p:grpSpPr>
          <a:xfrm>
            <a:off x="6371112" y="2747050"/>
            <a:ext cx="1876077" cy="308700"/>
            <a:chOff x="1236475" y="2469012"/>
            <a:chExt cx="1876077" cy="308700"/>
          </a:xfrm>
        </p:grpSpPr>
        <p:sp>
          <p:nvSpPr>
            <p:cNvPr id="463" name="Google Shape;463;p11"/>
            <p:cNvSpPr txBox="1"/>
            <p:nvPr/>
          </p:nvSpPr>
          <p:spPr>
            <a:xfrm>
              <a:off x="1560952" y="2469012"/>
              <a:ext cx="1551600" cy="308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000"/>
                <a:buFont typeface="Arial"/>
                <a:buNone/>
              </a:pPr>
              <a:r>
                <a:rPr lang="en" sz="1000">
                  <a:solidFill>
                    <a:srgbClr val="161453"/>
                  </a:solidFill>
                  <a:latin typeface="Inter Medium"/>
                  <a:ea typeface="Inter Medium"/>
                  <a:cs typeface="Inter Medium"/>
                  <a:sym typeface="Inter Medium"/>
                </a:rPr>
                <a:t>Data tagging of user and bot utterances should be added to assist in future conversation analysis.</a:t>
              </a:r>
              <a:endParaRPr b="0" i="0" sz="1000" u="none" cap="none" strike="noStrike">
                <a:solidFill>
                  <a:srgbClr val="161453"/>
                </a:solidFill>
                <a:latin typeface="Inter Medium"/>
                <a:ea typeface="Inter Medium"/>
                <a:cs typeface="Inter Medium"/>
                <a:sym typeface="Inter Medium"/>
              </a:endParaRPr>
            </a:p>
          </p:txBody>
        </p:sp>
        <p:pic>
          <p:nvPicPr>
            <p:cNvPr id="464" name="Google Shape;464;p11"/>
            <p:cNvPicPr preferRelativeResize="0"/>
            <p:nvPr/>
          </p:nvPicPr>
          <p:blipFill rotWithShape="1">
            <a:blip r:embed="rId5">
              <a:alphaModFix/>
            </a:blip>
            <a:srcRect b="0" l="0" r="0" t="0"/>
            <a:stretch/>
          </p:blipFill>
          <p:spPr>
            <a:xfrm>
              <a:off x="1236475" y="2520175"/>
              <a:ext cx="206350" cy="206350"/>
            </a:xfrm>
            <a:prstGeom prst="rect">
              <a:avLst/>
            </a:prstGeom>
            <a:noFill/>
            <a:ln>
              <a:noFill/>
            </a:ln>
          </p:spPr>
        </p:pic>
      </p:grpSp>
      <p:grpSp>
        <p:nvGrpSpPr>
          <p:cNvPr id="465" name="Google Shape;465;p11"/>
          <p:cNvGrpSpPr/>
          <p:nvPr/>
        </p:nvGrpSpPr>
        <p:grpSpPr>
          <a:xfrm>
            <a:off x="3374049" y="3666908"/>
            <a:ext cx="2200673" cy="236542"/>
            <a:chOff x="6371112" y="3765442"/>
            <a:chExt cx="2200673" cy="236542"/>
          </a:xfrm>
        </p:grpSpPr>
        <p:sp>
          <p:nvSpPr>
            <p:cNvPr id="466" name="Google Shape;466;p11"/>
            <p:cNvSpPr txBox="1"/>
            <p:nvPr/>
          </p:nvSpPr>
          <p:spPr>
            <a:xfrm>
              <a:off x="6695585" y="3795584"/>
              <a:ext cx="1876200" cy="2064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000"/>
                <a:buFont typeface="Arial"/>
                <a:buNone/>
              </a:pPr>
              <a:r>
                <a:rPr lang="en" sz="1000">
                  <a:solidFill>
                    <a:srgbClr val="161453"/>
                  </a:solidFill>
                  <a:latin typeface="Inter Medium"/>
                  <a:ea typeface="Inter Medium"/>
                  <a:cs typeface="Inter Medium"/>
                  <a:sym typeface="Inter Medium"/>
                </a:rPr>
                <a:t>Chat options optimization should be tested</a:t>
              </a:r>
              <a:endParaRPr b="0" i="0" sz="1000" u="none" cap="none" strike="noStrike">
                <a:solidFill>
                  <a:srgbClr val="161453"/>
                </a:solidFill>
                <a:latin typeface="Inter Medium"/>
                <a:ea typeface="Inter Medium"/>
                <a:cs typeface="Inter Medium"/>
                <a:sym typeface="Inter Medium"/>
              </a:endParaRPr>
            </a:p>
          </p:txBody>
        </p:sp>
        <p:pic>
          <p:nvPicPr>
            <p:cNvPr id="467" name="Google Shape;467;p11"/>
            <p:cNvPicPr preferRelativeResize="0"/>
            <p:nvPr/>
          </p:nvPicPr>
          <p:blipFill rotWithShape="1">
            <a:blip r:embed="rId5">
              <a:alphaModFix/>
            </a:blip>
            <a:srcRect b="0" l="0" r="0" t="0"/>
            <a:stretch/>
          </p:blipFill>
          <p:spPr>
            <a:xfrm>
              <a:off x="6371112" y="3765442"/>
              <a:ext cx="206350" cy="206350"/>
            </a:xfrm>
            <a:prstGeom prst="rect">
              <a:avLst/>
            </a:prstGeom>
            <a:noFill/>
            <a:ln>
              <a:noFill/>
            </a:ln>
          </p:spPr>
        </p:pic>
      </p:grpSp>
      <p:grpSp>
        <p:nvGrpSpPr>
          <p:cNvPr id="468" name="Google Shape;468;p11"/>
          <p:cNvGrpSpPr/>
          <p:nvPr/>
        </p:nvGrpSpPr>
        <p:grpSpPr>
          <a:xfrm>
            <a:off x="3373780" y="3235909"/>
            <a:ext cx="2240231" cy="236541"/>
            <a:chOff x="6371112" y="3765442"/>
            <a:chExt cx="1996997" cy="236541"/>
          </a:xfrm>
        </p:grpSpPr>
        <p:sp>
          <p:nvSpPr>
            <p:cNvPr id="469" name="Google Shape;469;p11"/>
            <p:cNvSpPr txBox="1"/>
            <p:nvPr/>
          </p:nvSpPr>
          <p:spPr>
            <a:xfrm>
              <a:off x="6695609" y="3795583"/>
              <a:ext cx="1672500" cy="2064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000"/>
                <a:buFont typeface="Arial"/>
                <a:buNone/>
              </a:pPr>
              <a:r>
                <a:rPr lang="en" sz="1000">
                  <a:solidFill>
                    <a:srgbClr val="161453"/>
                  </a:solidFill>
                  <a:latin typeface="Inter Medium"/>
                  <a:ea typeface="Inter Medium"/>
                  <a:cs typeface="Inter Medium"/>
                  <a:sym typeface="Inter Medium"/>
                </a:rPr>
                <a:t>Chat Action naming conventions should be tested</a:t>
              </a:r>
              <a:endParaRPr b="0" i="0" sz="1000" u="none" cap="none" strike="noStrike">
                <a:solidFill>
                  <a:srgbClr val="161453"/>
                </a:solidFill>
                <a:latin typeface="Inter Medium"/>
                <a:ea typeface="Inter Medium"/>
                <a:cs typeface="Inter Medium"/>
                <a:sym typeface="Inter Medium"/>
              </a:endParaRPr>
            </a:p>
          </p:txBody>
        </p:sp>
        <p:pic>
          <p:nvPicPr>
            <p:cNvPr id="470" name="Google Shape;470;p11"/>
            <p:cNvPicPr preferRelativeResize="0"/>
            <p:nvPr/>
          </p:nvPicPr>
          <p:blipFill rotWithShape="1">
            <a:blip r:embed="rId5">
              <a:alphaModFix/>
            </a:blip>
            <a:srcRect b="0" l="0" r="0" t="0"/>
            <a:stretch/>
          </p:blipFill>
          <p:spPr>
            <a:xfrm>
              <a:off x="6371112" y="3765442"/>
              <a:ext cx="206350" cy="206350"/>
            </a:xfrm>
            <a:prstGeom prst="rect">
              <a:avLst/>
            </a:prstGeom>
            <a:noFill/>
            <a:ln>
              <a:noFill/>
            </a:ln>
          </p:spPr>
        </p:pic>
      </p:grpSp>
      <p:grpSp>
        <p:nvGrpSpPr>
          <p:cNvPr id="471" name="Google Shape;471;p11"/>
          <p:cNvGrpSpPr/>
          <p:nvPr/>
        </p:nvGrpSpPr>
        <p:grpSpPr>
          <a:xfrm>
            <a:off x="3379689" y="2801937"/>
            <a:ext cx="2240186" cy="433938"/>
            <a:chOff x="6371112" y="3765442"/>
            <a:chExt cx="1876045" cy="433938"/>
          </a:xfrm>
        </p:grpSpPr>
        <p:sp>
          <p:nvSpPr>
            <p:cNvPr id="472" name="Google Shape;472;p11"/>
            <p:cNvSpPr txBox="1"/>
            <p:nvPr/>
          </p:nvSpPr>
          <p:spPr>
            <a:xfrm>
              <a:off x="6676057" y="3795580"/>
              <a:ext cx="1571100" cy="4038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000"/>
                <a:buFont typeface="Arial"/>
                <a:buNone/>
              </a:pPr>
              <a:r>
                <a:rPr lang="en" sz="1000">
                  <a:solidFill>
                    <a:srgbClr val="161453"/>
                  </a:solidFill>
                  <a:latin typeface="Inter Medium"/>
                  <a:ea typeface="Inter Medium"/>
                  <a:cs typeface="Inter Medium"/>
                  <a:sym typeface="Inter Medium"/>
                </a:rPr>
                <a:t>User prompted feedback should be incorporated in chat</a:t>
              </a:r>
              <a:endParaRPr b="0" i="0" sz="1000" u="none" cap="none" strike="noStrike">
                <a:solidFill>
                  <a:srgbClr val="161453"/>
                </a:solidFill>
                <a:latin typeface="Inter Medium"/>
                <a:ea typeface="Inter Medium"/>
                <a:cs typeface="Inter Medium"/>
                <a:sym typeface="Inter Medium"/>
              </a:endParaRPr>
            </a:p>
          </p:txBody>
        </p:sp>
        <p:pic>
          <p:nvPicPr>
            <p:cNvPr id="473" name="Google Shape;473;p11"/>
            <p:cNvPicPr preferRelativeResize="0"/>
            <p:nvPr/>
          </p:nvPicPr>
          <p:blipFill rotWithShape="1">
            <a:blip r:embed="rId5">
              <a:alphaModFix/>
            </a:blip>
            <a:srcRect b="0" l="0" r="0" t="0"/>
            <a:stretch/>
          </p:blipFill>
          <p:spPr>
            <a:xfrm>
              <a:off x="6371112" y="3765442"/>
              <a:ext cx="206350" cy="206350"/>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81758"/>
            </a:gs>
            <a:gs pos="100000">
              <a:srgbClr val="3638A0"/>
            </a:gs>
          </a:gsLst>
          <a:lin ang="5400012" scaled="0"/>
        </a:gradFill>
      </p:bgPr>
    </p:bg>
    <p:spTree>
      <p:nvGrpSpPr>
        <p:cNvPr id="477" name="Shape 477"/>
        <p:cNvGrpSpPr/>
        <p:nvPr/>
      </p:nvGrpSpPr>
      <p:grpSpPr>
        <a:xfrm>
          <a:off x="0" y="0"/>
          <a:ext cx="0" cy="0"/>
          <a:chOff x="0" y="0"/>
          <a:chExt cx="0" cy="0"/>
        </a:xfrm>
      </p:grpSpPr>
      <p:sp>
        <p:nvSpPr>
          <p:cNvPr id="478" name="Google Shape;478;g316b5c420a2_0_29"/>
          <p:cNvSpPr txBox="1"/>
          <p:nvPr/>
        </p:nvSpPr>
        <p:spPr>
          <a:xfrm>
            <a:off x="1628175" y="2110736"/>
            <a:ext cx="5887500" cy="1260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 sz="3600">
                <a:solidFill>
                  <a:srgbClr val="FFFFFF"/>
                </a:solidFill>
                <a:latin typeface="Inter"/>
                <a:ea typeface="Inter"/>
                <a:cs typeface="Inter"/>
                <a:sym typeface="Inter"/>
              </a:rPr>
              <a:t>Appendix</a:t>
            </a:r>
            <a:endParaRPr b="1" i="0" sz="3600" u="none" cap="none" strike="noStrike">
              <a:solidFill>
                <a:srgbClr val="FFFFFF"/>
              </a:solidFill>
              <a:latin typeface="Inter"/>
              <a:ea typeface="Inter"/>
              <a:cs typeface="Inter"/>
              <a:sym typeface="Inter"/>
            </a:endParaRPr>
          </a:p>
        </p:txBody>
      </p:sp>
      <p:pic>
        <p:nvPicPr>
          <p:cNvPr id="479" name="Google Shape;479;g316b5c420a2_0_29"/>
          <p:cNvPicPr preferRelativeResize="0"/>
          <p:nvPr/>
        </p:nvPicPr>
        <p:blipFill rotWithShape="1">
          <a:blip r:embed="rId3">
            <a:alphaModFix/>
          </a:blip>
          <a:srcRect b="0" l="0" r="0" t="0"/>
          <a:stretch/>
        </p:blipFill>
        <p:spPr>
          <a:xfrm>
            <a:off x="4009425" y="1105281"/>
            <a:ext cx="1125150" cy="854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pic>
        <p:nvPicPr>
          <p:cNvPr id="484" name="Google Shape;484;g316b5c420a2_0_431"/>
          <p:cNvPicPr preferRelativeResize="0"/>
          <p:nvPr/>
        </p:nvPicPr>
        <p:blipFill rotWithShape="1">
          <a:blip r:embed="rId3">
            <a:alphaModFix/>
          </a:blip>
          <a:srcRect b="0" l="54271" r="5435" t="0"/>
          <a:stretch/>
        </p:blipFill>
        <p:spPr>
          <a:xfrm>
            <a:off x="5459275" y="0"/>
            <a:ext cx="3684725" cy="5143500"/>
          </a:xfrm>
          <a:prstGeom prst="rect">
            <a:avLst/>
          </a:prstGeom>
          <a:noFill/>
          <a:ln>
            <a:noFill/>
          </a:ln>
        </p:spPr>
      </p:pic>
      <p:sp>
        <p:nvSpPr>
          <p:cNvPr id="485" name="Google Shape;485;g316b5c420a2_0_431"/>
          <p:cNvSpPr txBox="1"/>
          <p:nvPr/>
        </p:nvSpPr>
        <p:spPr>
          <a:xfrm>
            <a:off x="293146" y="400158"/>
            <a:ext cx="4912800" cy="4089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100"/>
              <a:buFont typeface="Arial"/>
              <a:buNone/>
            </a:pPr>
            <a:r>
              <a:rPr b="1" lang="en" sz="2600">
                <a:solidFill>
                  <a:srgbClr val="161453"/>
                </a:solidFill>
                <a:latin typeface="Inter"/>
                <a:ea typeface="Inter"/>
                <a:cs typeface="Inter"/>
                <a:sym typeface="Inter"/>
              </a:rPr>
              <a:t>Appendix</a:t>
            </a:r>
            <a:endParaRPr b="1" sz="2600">
              <a:solidFill>
                <a:srgbClr val="161453"/>
              </a:solidFill>
              <a:latin typeface="Inter"/>
              <a:ea typeface="Inter"/>
              <a:cs typeface="Inter"/>
              <a:sym typeface="Inter"/>
            </a:endParaRPr>
          </a:p>
        </p:txBody>
      </p:sp>
      <p:grpSp>
        <p:nvGrpSpPr>
          <p:cNvPr id="486" name="Google Shape;486;g316b5c420a2_0_431"/>
          <p:cNvGrpSpPr/>
          <p:nvPr/>
        </p:nvGrpSpPr>
        <p:grpSpPr>
          <a:xfrm>
            <a:off x="307775" y="1021225"/>
            <a:ext cx="4216055" cy="513750"/>
            <a:chOff x="307791" y="1326025"/>
            <a:chExt cx="3744609" cy="513750"/>
          </a:xfrm>
        </p:grpSpPr>
        <p:sp>
          <p:nvSpPr>
            <p:cNvPr id="487" name="Google Shape;487;g316b5c420a2_0_431"/>
            <p:cNvSpPr txBox="1"/>
            <p:nvPr/>
          </p:nvSpPr>
          <p:spPr>
            <a:xfrm>
              <a:off x="307800" y="1326025"/>
              <a:ext cx="37446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lang="en" sz="1200">
                  <a:solidFill>
                    <a:srgbClr val="161453"/>
                  </a:solidFill>
                  <a:latin typeface="Inter"/>
                  <a:ea typeface="Inter"/>
                  <a:cs typeface="Inter"/>
                  <a:sym typeface="Inter"/>
                </a:rPr>
                <a:t>Method</a:t>
              </a:r>
              <a:endParaRPr b="1" i="0" sz="1100" u="none" cap="none" strike="noStrike">
                <a:solidFill>
                  <a:srgbClr val="1B1BA1"/>
                </a:solidFill>
                <a:latin typeface="Inter"/>
                <a:ea typeface="Inter"/>
                <a:cs typeface="Inter"/>
                <a:sym typeface="Inter"/>
              </a:endParaRPr>
            </a:p>
          </p:txBody>
        </p:sp>
        <p:sp>
          <p:nvSpPr>
            <p:cNvPr id="488" name="Google Shape;488;g316b5c420a2_0_431"/>
            <p:cNvSpPr txBox="1"/>
            <p:nvPr/>
          </p:nvSpPr>
          <p:spPr>
            <a:xfrm>
              <a:off x="307791" y="1648075"/>
              <a:ext cx="3684600" cy="1917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1100"/>
                <a:buFont typeface="Arial"/>
                <a:buNone/>
              </a:pPr>
              <a:r>
                <a:rPr lang="en" sz="1000">
                  <a:solidFill>
                    <a:srgbClr val="161453"/>
                  </a:solidFill>
                  <a:latin typeface="Inter Medium"/>
                  <a:ea typeface="Inter Medium"/>
                  <a:cs typeface="Inter Medium"/>
                  <a:sym typeface="Inter Medium"/>
                </a:rPr>
                <a:t>In this analysis, I used the following tools and practices:</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p:txBody>
        </p:sp>
      </p:grpSp>
      <p:grpSp>
        <p:nvGrpSpPr>
          <p:cNvPr id="489" name="Google Shape;489;g316b5c420a2_0_431"/>
          <p:cNvGrpSpPr/>
          <p:nvPr/>
        </p:nvGrpSpPr>
        <p:grpSpPr>
          <a:xfrm>
            <a:off x="307800" y="1569952"/>
            <a:ext cx="3711422" cy="252250"/>
            <a:chOff x="307800" y="3313506"/>
            <a:chExt cx="3711422" cy="252250"/>
          </a:xfrm>
        </p:grpSpPr>
        <p:sp>
          <p:nvSpPr>
            <p:cNvPr id="490" name="Google Shape;490;g316b5c420a2_0_431"/>
            <p:cNvSpPr txBox="1"/>
            <p:nvPr/>
          </p:nvSpPr>
          <p:spPr>
            <a:xfrm>
              <a:off x="618722" y="3355465"/>
              <a:ext cx="3400500" cy="191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1100"/>
                <a:buFont typeface="Arial"/>
                <a:buNone/>
              </a:pPr>
              <a:r>
                <a:rPr lang="en" sz="1000">
                  <a:solidFill>
                    <a:srgbClr val="161453"/>
                  </a:solidFill>
                  <a:latin typeface="Inter Medium"/>
                  <a:ea typeface="Inter Medium"/>
                  <a:cs typeface="Inter Medium"/>
                  <a:sym typeface="Inter Medium"/>
                </a:rPr>
                <a:t> </a:t>
              </a:r>
              <a:r>
                <a:rPr b="1" lang="en" sz="1000">
                  <a:solidFill>
                    <a:srgbClr val="161453"/>
                  </a:solidFill>
                  <a:latin typeface="Inter"/>
                  <a:ea typeface="Inter"/>
                  <a:cs typeface="Inter"/>
                  <a:sym typeface="Inter"/>
                </a:rPr>
                <a:t>Python </a:t>
              </a:r>
              <a:r>
                <a:rPr lang="en" sz="1000">
                  <a:solidFill>
                    <a:srgbClr val="161453"/>
                  </a:solidFill>
                  <a:latin typeface="Inter Medium"/>
                  <a:ea typeface="Inter Medium"/>
                  <a:cs typeface="Inter Medium"/>
                  <a:sym typeface="Inter Medium"/>
                </a:rPr>
                <a:t>- to load and transform the supplied data. CSV </a:t>
              </a:r>
              <a:endParaRPr sz="1000">
                <a:solidFill>
                  <a:srgbClr val="161453"/>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p:txBody>
        </p:sp>
        <p:pic>
          <p:nvPicPr>
            <p:cNvPr id="491" name="Google Shape;491;g316b5c420a2_0_431"/>
            <p:cNvPicPr preferRelativeResize="0"/>
            <p:nvPr/>
          </p:nvPicPr>
          <p:blipFill rotWithShape="1">
            <a:blip r:embed="rId4">
              <a:alphaModFix/>
            </a:blip>
            <a:srcRect b="0" l="0" r="0" t="0"/>
            <a:stretch/>
          </p:blipFill>
          <p:spPr>
            <a:xfrm>
              <a:off x="307800" y="3313506"/>
              <a:ext cx="252250" cy="252250"/>
            </a:xfrm>
            <a:prstGeom prst="rect">
              <a:avLst/>
            </a:prstGeom>
            <a:noFill/>
            <a:ln>
              <a:noFill/>
            </a:ln>
          </p:spPr>
        </p:pic>
      </p:grpSp>
      <p:grpSp>
        <p:nvGrpSpPr>
          <p:cNvPr id="492" name="Google Shape;492;g316b5c420a2_0_431"/>
          <p:cNvGrpSpPr/>
          <p:nvPr/>
        </p:nvGrpSpPr>
        <p:grpSpPr>
          <a:xfrm>
            <a:off x="307800" y="1912862"/>
            <a:ext cx="5223715" cy="252250"/>
            <a:chOff x="307800" y="3642781"/>
            <a:chExt cx="5223715" cy="252250"/>
          </a:xfrm>
        </p:grpSpPr>
        <p:sp>
          <p:nvSpPr>
            <p:cNvPr id="493" name="Google Shape;493;g316b5c420a2_0_431"/>
            <p:cNvSpPr txBox="1"/>
            <p:nvPr/>
          </p:nvSpPr>
          <p:spPr>
            <a:xfrm>
              <a:off x="618715" y="3684713"/>
              <a:ext cx="49128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lang="en" sz="1000">
                  <a:solidFill>
                    <a:srgbClr val="161453"/>
                  </a:solidFill>
                  <a:latin typeface="Inter"/>
                  <a:ea typeface="Inter"/>
                  <a:cs typeface="Inter"/>
                  <a:sym typeface="Inter"/>
                </a:rPr>
                <a:t>Tableau </a:t>
              </a:r>
              <a:r>
                <a:rPr lang="en" sz="1000">
                  <a:solidFill>
                    <a:srgbClr val="161453"/>
                  </a:solidFill>
                  <a:latin typeface="Inter Medium"/>
                  <a:ea typeface="Inter Medium"/>
                  <a:cs typeface="Inter Medium"/>
                  <a:sym typeface="Inter Medium"/>
                </a:rPr>
                <a:t>- for data roaming, analysis and data presentation</a:t>
              </a:r>
              <a:endParaRPr b="0" i="0" sz="1000" u="none" cap="none" strike="noStrike">
                <a:solidFill>
                  <a:srgbClr val="161453"/>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p:txBody>
        </p:sp>
        <p:pic>
          <p:nvPicPr>
            <p:cNvPr id="494" name="Google Shape;494;g316b5c420a2_0_431"/>
            <p:cNvPicPr preferRelativeResize="0"/>
            <p:nvPr/>
          </p:nvPicPr>
          <p:blipFill rotWithShape="1">
            <a:blip r:embed="rId4">
              <a:alphaModFix/>
            </a:blip>
            <a:srcRect b="0" l="0" r="0" t="0"/>
            <a:stretch/>
          </p:blipFill>
          <p:spPr>
            <a:xfrm>
              <a:off x="307800" y="3642781"/>
              <a:ext cx="252250" cy="252250"/>
            </a:xfrm>
            <a:prstGeom prst="rect">
              <a:avLst/>
            </a:prstGeom>
            <a:noFill/>
            <a:ln>
              <a:noFill/>
            </a:ln>
          </p:spPr>
        </p:pic>
      </p:grpSp>
      <p:grpSp>
        <p:nvGrpSpPr>
          <p:cNvPr id="495" name="Google Shape;495;g316b5c420a2_0_431"/>
          <p:cNvGrpSpPr/>
          <p:nvPr/>
        </p:nvGrpSpPr>
        <p:grpSpPr>
          <a:xfrm>
            <a:off x="307800" y="2255771"/>
            <a:ext cx="5223715" cy="252250"/>
            <a:chOff x="307800" y="3993451"/>
            <a:chExt cx="5223715" cy="252250"/>
          </a:xfrm>
        </p:grpSpPr>
        <p:sp>
          <p:nvSpPr>
            <p:cNvPr id="496" name="Google Shape;496;g316b5c420a2_0_431"/>
            <p:cNvSpPr txBox="1"/>
            <p:nvPr/>
          </p:nvSpPr>
          <p:spPr>
            <a:xfrm>
              <a:off x="618715" y="4035383"/>
              <a:ext cx="49128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lang="en" sz="1000">
                  <a:solidFill>
                    <a:srgbClr val="161453"/>
                  </a:solidFill>
                  <a:latin typeface="Inter"/>
                  <a:ea typeface="Inter"/>
                  <a:cs typeface="Inter"/>
                  <a:sym typeface="Inter"/>
                </a:rPr>
                <a:t>PostgreSQL</a:t>
              </a:r>
              <a:r>
                <a:rPr lang="en" sz="1000">
                  <a:solidFill>
                    <a:srgbClr val="161453"/>
                  </a:solidFill>
                  <a:latin typeface="Inter Medium"/>
                  <a:ea typeface="Inter Medium"/>
                  <a:cs typeface="Inter Medium"/>
                  <a:sym typeface="Inter Medium"/>
                </a:rPr>
                <a:t> - to solve the additional query request</a:t>
              </a:r>
              <a:endParaRPr b="0" i="0" sz="1000" u="none" cap="none" strike="noStrike">
                <a:solidFill>
                  <a:srgbClr val="161453"/>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p:txBody>
        </p:sp>
        <p:pic>
          <p:nvPicPr>
            <p:cNvPr id="497" name="Google Shape;497;g316b5c420a2_0_431"/>
            <p:cNvPicPr preferRelativeResize="0"/>
            <p:nvPr/>
          </p:nvPicPr>
          <p:blipFill rotWithShape="1">
            <a:blip r:embed="rId4">
              <a:alphaModFix/>
            </a:blip>
            <a:srcRect b="0" l="0" r="0" t="0"/>
            <a:stretch/>
          </p:blipFill>
          <p:spPr>
            <a:xfrm>
              <a:off x="307800" y="3993451"/>
              <a:ext cx="252250" cy="252250"/>
            </a:xfrm>
            <a:prstGeom prst="rect">
              <a:avLst/>
            </a:prstGeom>
            <a:noFill/>
            <a:ln>
              <a:noFill/>
            </a:ln>
          </p:spPr>
        </p:pic>
      </p:grpSp>
      <p:sp>
        <p:nvSpPr>
          <p:cNvPr id="498" name="Google Shape;498;g316b5c420a2_0_431"/>
          <p:cNvSpPr txBox="1"/>
          <p:nvPr/>
        </p:nvSpPr>
        <p:spPr>
          <a:xfrm>
            <a:off x="307775" y="2791075"/>
            <a:ext cx="5151600" cy="17637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1100"/>
              <a:buFont typeface="Arial"/>
              <a:buNone/>
            </a:pPr>
            <a:r>
              <a:rPr lang="en" sz="1000">
                <a:solidFill>
                  <a:srgbClr val="161453"/>
                </a:solidFill>
                <a:latin typeface="Inter Medium"/>
                <a:ea typeface="Inter Medium"/>
                <a:cs typeface="Inter Medium"/>
                <a:sym typeface="Inter Medium"/>
              </a:rPr>
              <a:t>In order to not burden or clutter my submission, all associated notebooks, queries, csv extractions and twbx files are available in </a:t>
            </a:r>
            <a:r>
              <a:rPr b="1" lang="en" sz="1100" u="sng">
                <a:solidFill>
                  <a:schemeClr val="hlink"/>
                </a:solidFill>
                <a:latin typeface="Inter"/>
                <a:ea typeface="Inter"/>
                <a:cs typeface="Inter"/>
                <a:sym typeface="Inter"/>
                <a:hlinkClick r:id="rId5"/>
              </a:rPr>
              <a:t>this git repo</a:t>
            </a:r>
            <a:r>
              <a:rPr lang="en" sz="1000">
                <a:solidFill>
                  <a:srgbClr val="161453"/>
                </a:solidFill>
                <a:latin typeface="Inter Medium"/>
                <a:ea typeface="Inter Medium"/>
                <a:cs typeface="Inter Medium"/>
                <a:sym typeface="Inter Medium"/>
              </a:rPr>
              <a:t>.</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rPr lang="en" sz="1000">
                <a:solidFill>
                  <a:srgbClr val="161453"/>
                </a:solidFill>
                <a:latin typeface="Inter Medium"/>
                <a:ea typeface="Inter Medium"/>
                <a:cs typeface="Inter Medium"/>
                <a:sym typeface="Inter Medium"/>
              </a:rPr>
              <a:t>In my approach to this </a:t>
            </a:r>
            <a:r>
              <a:rPr lang="en" sz="1000">
                <a:solidFill>
                  <a:srgbClr val="161453"/>
                </a:solidFill>
                <a:latin typeface="Inter Medium"/>
                <a:ea typeface="Inter Medium"/>
                <a:cs typeface="Inter Medium"/>
                <a:sym typeface="Inter Medium"/>
              </a:rPr>
              <a:t>task,</a:t>
            </a:r>
            <a:r>
              <a:rPr lang="en" sz="1000">
                <a:solidFill>
                  <a:srgbClr val="161453"/>
                </a:solidFill>
                <a:latin typeface="Inter Medium"/>
                <a:ea typeface="Inter Medium"/>
                <a:cs typeface="Inter Medium"/>
                <a:sym typeface="Inter Medium"/>
              </a:rPr>
              <a:t> I tried to tell the most concise and coherent story, and to come back with actionable insights if possible. No attempt was made for flashy graphics, in-depth clustering analysis, or a </a:t>
            </a:r>
            <a:r>
              <a:rPr lang="en" sz="1000">
                <a:solidFill>
                  <a:srgbClr val="161453"/>
                </a:solidFill>
                <a:latin typeface="Inter Medium"/>
                <a:ea typeface="Inter Medium"/>
                <a:cs typeface="Inter Medium"/>
                <a:sym typeface="Inter Medium"/>
              </a:rPr>
              <a:t>comprehensive list of all measurable metrics. Just one story.</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t/>
            </a:r>
            <a:endParaRPr sz="1000">
              <a:solidFill>
                <a:srgbClr val="161453"/>
              </a:solidFill>
              <a:latin typeface="Inter Medium"/>
              <a:ea typeface="Inter Medium"/>
              <a:cs typeface="Inter Medium"/>
              <a:sym typeface="Inter Medium"/>
            </a:endParaRPr>
          </a:p>
          <a:p>
            <a:pPr indent="0" lvl="0" marL="0" rtl="0" algn="l">
              <a:lnSpc>
                <a:spcPct val="120000"/>
              </a:lnSpc>
              <a:spcBef>
                <a:spcPts val="0"/>
              </a:spcBef>
              <a:spcAft>
                <a:spcPts val="0"/>
              </a:spcAft>
              <a:buClr>
                <a:schemeClr val="dk1"/>
              </a:buClr>
              <a:buSzPts val="1100"/>
              <a:buFont typeface="Arial"/>
              <a:buNone/>
            </a:pPr>
            <a:r>
              <a:rPr lang="en" sz="1000">
                <a:solidFill>
                  <a:srgbClr val="161453"/>
                </a:solidFill>
                <a:latin typeface="Inter Medium"/>
                <a:ea typeface="Inter Medium"/>
                <a:cs typeface="Inter Medium"/>
                <a:sym typeface="Inter Medium"/>
              </a:rPr>
              <a:t>If you wish to see additional insights, not included in this </a:t>
            </a:r>
            <a:r>
              <a:rPr lang="en" sz="1000">
                <a:solidFill>
                  <a:srgbClr val="161453"/>
                </a:solidFill>
                <a:latin typeface="Inter Medium"/>
                <a:ea typeface="Inter Medium"/>
                <a:cs typeface="Inter Medium"/>
                <a:sym typeface="Inter Medium"/>
              </a:rPr>
              <a:t>presentation</a:t>
            </a:r>
            <a:r>
              <a:rPr lang="en" sz="1000">
                <a:solidFill>
                  <a:srgbClr val="161453"/>
                </a:solidFill>
                <a:latin typeface="Inter Medium"/>
                <a:ea typeface="Inter Medium"/>
                <a:cs typeface="Inter Medium"/>
                <a:sym typeface="Inter Medium"/>
              </a:rPr>
              <a:t>, put me on your payroll and add it to my backlog :)</a:t>
            </a:r>
            <a:endParaRPr sz="1000">
              <a:solidFill>
                <a:srgbClr val="161453"/>
              </a:solidFill>
              <a:latin typeface="Inter Medium"/>
              <a:ea typeface="Inter Medium"/>
              <a:cs typeface="Inter Medium"/>
              <a:sym typeface="Inter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81758"/>
            </a:gs>
            <a:gs pos="100000">
              <a:srgbClr val="3638A0"/>
            </a:gs>
          </a:gsLst>
          <a:lin ang="5400012" scaled="0"/>
        </a:gradFill>
      </p:bgPr>
    </p:bg>
    <p:spTree>
      <p:nvGrpSpPr>
        <p:cNvPr id="502" name="Shape 502"/>
        <p:cNvGrpSpPr/>
        <p:nvPr/>
      </p:nvGrpSpPr>
      <p:grpSpPr>
        <a:xfrm>
          <a:off x="0" y="0"/>
          <a:ext cx="0" cy="0"/>
          <a:chOff x="0" y="0"/>
          <a:chExt cx="0" cy="0"/>
        </a:xfrm>
      </p:grpSpPr>
      <p:pic>
        <p:nvPicPr>
          <p:cNvPr id="503" name="Google Shape;503;p16"/>
          <p:cNvPicPr preferRelativeResize="0"/>
          <p:nvPr/>
        </p:nvPicPr>
        <p:blipFill rotWithShape="1">
          <a:blip r:embed="rId3">
            <a:alphaModFix/>
          </a:blip>
          <a:srcRect b="0" l="0" r="0" t="0"/>
          <a:stretch/>
        </p:blipFill>
        <p:spPr>
          <a:xfrm>
            <a:off x="0" y="0"/>
            <a:ext cx="9143997" cy="5143507"/>
          </a:xfrm>
          <a:prstGeom prst="rect">
            <a:avLst/>
          </a:prstGeom>
          <a:noFill/>
          <a:ln>
            <a:noFill/>
          </a:ln>
        </p:spPr>
      </p:pic>
      <p:pic>
        <p:nvPicPr>
          <p:cNvPr id="504" name="Google Shape;504;p16"/>
          <p:cNvPicPr preferRelativeResize="0"/>
          <p:nvPr/>
        </p:nvPicPr>
        <p:blipFill rotWithShape="1">
          <a:blip r:embed="rId4">
            <a:alphaModFix/>
          </a:blip>
          <a:srcRect b="0" l="0" r="0" t="0"/>
          <a:stretch/>
        </p:blipFill>
        <p:spPr>
          <a:xfrm>
            <a:off x="4245425" y="2903675"/>
            <a:ext cx="653150" cy="258800"/>
          </a:xfrm>
          <a:prstGeom prst="rect">
            <a:avLst/>
          </a:prstGeom>
          <a:noFill/>
          <a:ln>
            <a:noFill/>
          </a:ln>
        </p:spPr>
      </p:pic>
      <p:sp>
        <p:nvSpPr>
          <p:cNvPr id="505" name="Google Shape;505;p16"/>
          <p:cNvSpPr txBox="1"/>
          <p:nvPr/>
        </p:nvSpPr>
        <p:spPr>
          <a:xfrm>
            <a:off x="2768099" y="2036544"/>
            <a:ext cx="3607800" cy="597000"/>
          </a:xfrm>
          <a:prstGeom prst="rect">
            <a:avLst/>
          </a:prstGeom>
          <a:noFill/>
          <a:ln>
            <a:noFill/>
          </a:ln>
        </p:spPr>
        <p:txBody>
          <a:bodyPr anchorCtr="0" anchor="t" bIns="0" lIns="0" spcFirstLastPara="1" rIns="0" wrap="square" tIns="0">
            <a:noAutofit/>
          </a:bodyPr>
          <a:lstStyle/>
          <a:p>
            <a:pPr indent="0" lvl="0" marL="0" marR="0" rtl="0" algn="ctr">
              <a:lnSpc>
                <a:spcPct val="110000"/>
              </a:lnSpc>
              <a:spcBef>
                <a:spcPts val="0"/>
              </a:spcBef>
              <a:spcAft>
                <a:spcPts val="0"/>
              </a:spcAft>
              <a:buClr>
                <a:srgbClr val="000000"/>
              </a:buClr>
              <a:buSzPts val="1100"/>
              <a:buFont typeface="Arial"/>
              <a:buNone/>
            </a:pPr>
            <a:r>
              <a:rPr b="1" i="0" lang="en" sz="4700" u="none" cap="none" strike="noStrike">
                <a:solidFill>
                  <a:schemeClr val="lt1"/>
                </a:solidFill>
                <a:latin typeface="Inter"/>
                <a:ea typeface="Inter"/>
                <a:cs typeface="Inter"/>
                <a:sym typeface="Inter"/>
              </a:rPr>
              <a:t>Thank you!</a:t>
            </a:r>
            <a:endParaRPr b="1" i="0" sz="4700" u="none" cap="none" strike="noStrike">
              <a:solidFill>
                <a:schemeClr val="lt1"/>
              </a:solidFill>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81758"/>
            </a:gs>
            <a:gs pos="100000">
              <a:srgbClr val="3638A0"/>
            </a:gs>
          </a:gsLst>
          <a:lin ang="5400012" scaled="0"/>
        </a:gradFill>
      </p:bgPr>
    </p:bg>
    <p:spTree>
      <p:nvGrpSpPr>
        <p:cNvPr id="181" name="Shape 181"/>
        <p:cNvGrpSpPr/>
        <p:nvPr/>
      </p:nvGrpSpPr>
      <p:grpSpPr>
        <a:xfrm>
          <a:off x="0" y="0"/>
          <a:ext cx="0" cy="0"/>
          <a:chOff x="0" y="0"/>
          <a:chExt cx="0" cy="0"/>
        </a:xfrm>
      </p:grpSpPr>
      <p:sp>
        <p:nvSpPr>
          <p:cNvPr id="182" name="Google Shape;182;p4"/>
          <p:cNvSpPr txBox="1"/>
          <p:nvPr/>
        </p:nvSpPr>
        <p:spPr>
          <a:xfrm>
            <a:off x="1628175" y="2110730"/>
            <a:ext cx="5887500" cy="652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 sz="3600">
                <a:solidFill>
                  <a:srgbClr val="FFFFFF"/>
                </a:solidFill>
                <a:latin typeface="Inter"/>
                <a:ea typeface="Inter"/>
                <a:cs typeface="Inter"/>
                <a:sym typeface="Inter"/>
              </a:rPr>
              <a:t>Intro</a:t>
            </a:r>
            <a:endParaRPr b="1" i="0" sz="3600" u="none" cap="none" strike="noStrike">
              <a:solidFill>
                <a:srgbClr val="FFFFFF"/>
              </a:solidFill>
              <a:latin typeface="Inter"/>
              <a:ea typeface="Inter"/>
              <a:cs typeface="Inter"/>
              <a:sym typeface="Inter"/>
            </a:endParaRPr>
          </a:p>
        </p:txBody>
      </p:sp>
      <p:sp>
        <p:nvSpPr>
          <p:cNvPr id="183" name="Google Shape;183;p4"/>
          <p:cNvSpPr txBox="1"/>
          <p:nvPr/>
        </p:nvSpPr>
        <p:spPr>
          <a:xfrm>
            <a:off x="1628175" y="2761425"/>
            <a:ext cx="5887500" cy="2163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000000"/>
              </a:buClr>
              <a:buSzPts val="1200"/>
              <a:buFont typeface="Arial"/>
              <a:buNone/>
            </a:pPr>
            <a:r>
              <a:rPr lang="en" sz="1200">
                <a:solidFill>
                  <a:srgbClr val="727CFF"/>
                </a:solidFill>
                <a:latin typeface="Inter SemiBold"/>
                <a:ea typeface="Inter SemiBold"/>
                <a:cs typeface="Inter SemiBold"/>
                <a:sym typeface="Inter SemiBold"/>
              </a:rPr>
              <a:t>o</a:t>
            </a:r>
            <a:r>
              <a:rPr lang="en" sz="1200">
                <a:solidFill>
                  <a:srgbClr val="727CFF"/>
                </a:solidFill>
                <a:latin typeface="Inter SemiBold"/>
                <a:ea typeface="Inter SemiBold"/>
                <a:cs typeface="Inter SemiBold"/>
                <a:sym typeface="Inter SemiBold"/>
              </a:rPr>
              <a:t>r, what are we going to talk about?</a:t>
            </a:r>
            <a:endParaRPr b="0" i="0" sz="1200" u="none" cap="none" strike="noStrike">
              <a:solidFill>
                <a:srgbClr val="727CFF"/>
              </a:solidFill>
              <a:latin typeface="Inter SemiBold"/>
              <a:ea typeface="Inter SemiBold"/>
              <a:cs typeface="Inter SemiBold"/>
              <a:sym typeface="Inter SemiBold"/>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rgbClr val="727CFF"/>
              </a:solidFill>
              <a:latin typeface="Inter SemiBold"/>
              <a:ea typeface="Inter SemiBold"/>
              <a:cs typeface="Inter SemiBold"/>
              <a:sym typeface="Inter SemiBold"/>
            </a:endParaRPr>
          </a:p>
        </p:txBody>
      </p:sp>
      <p:pic>
        <p:nvPicPr>
          <p:cNvPr id="184" name="Google Shape;184;p4"/>
          <p:cNvPicPr preferRelativeResize="0"/>
          <p:nvPr/>
        </p:nvPicPr>
        <p:blipFill rotWithShape="1">
          <a:blip r:embed="rId3">
            <a:alphaModFix/>
          </a:blip>
          <a:srcRect b="0" l="0" r="0" t="0"/>
          <a:stretch/>
        </p:blipFill>
        <p:spPr>
          <a:xfrm>
            <a:off x="4009425" y="1105281"/>
            <a:ext cx="1125150" cy="854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pSp>
        <p:nvGrpSpPr>
          <p:cNvPr id="189" name="Google Shape;189;g316b5c420a2_0_57"/>
          <p:cNvGrpSpPr/>
          <p:nvPr/>
        </p:nvGrpSpPr>
        <p:grpSpPr>
          <a:xfrm>
            <a:off x="2053175" y="400150"/>
            <a:ext cx="5037600" cy="678380"/>
            <a:chOff x="-115626" y="400150"/>
            <a:chExt cx="5037600" cy="678380"/>
          </a:xfrm>
        </p:grpSpPr>
        <p:sp>
          <p:nvSpPr>
            <p:cNvPr id="190" name="Google Shape;190;g316b5c420a2_0_57"/>
            <p:cNvSpPr txBox="1"/>
            <p:nvPr/>
          </p:nvSpPr>
          <p:spPr>
            <a:xfrm>
              <a:off x="-115626" y="400150"/>
              <a:ext cx="5037600" cy="408900"/>
            </a:xfrm>
            <a:prstGeom prst="rect">
              <a:avLst/>
            </a:prstGeom>
            <a:noFill/>
            <a:ln>
              <a:noFill/>
            </a:ln>
          </p:spPr>
          <p:txBody>
            <a:bodyPr anchorCtr="0" anchor="t" bIns="0" lIns="0" spcFirstLastPara="1" rIns="0" wrap="square" tIns="0">
              <a:noAutofit/>
            </a:bodyPr>
            <a:lstStyle/>
            <a:p>
              <a:pPr indent="0" lvl="0" marL="0" marR="0" rtl="0" algn="ctr">
                <a:lnSpc>
                  <a:spcPct val="110000"/>
                </a:lnSpc>
                <a:spcBef>
                  <a:spcPts val="0"/>
                </a:spcBef>
                <a:spcAft>
                  <a:spcPts val="0"/>
                </a:spcAft>
                <a:buClr>
                  <a:srgbClr val="000000"/>
                </a:buClr>
                <a:buSzPts val="1100"/>
                <a:buFont typeface="Arial"/>
                <a:buNone/>
              </a:pPr>
              <a:r>
                <a:rPr b="1" lang="en" sz="2600">
                  <a:solidFill>
                    <a:srgbClr val="161453"/>
                  </a:solidFill>
                  <a:latin typeface="Inter"/>
                  <a:ea typeface="Inter"/>
                  <a:cs typeface="Inter"/>
                  <a:sym typeface="Inter"/>
                </a:rPr>
                <a:t>Intro</a:t>
              </a:r>
              <a:endParaRPr b="1" i="0" sz="2600" u="none" cap="none" strike="noStrike">
                <a:solidFill>
                  <a:srgbClr val="161453"/>
                </a:solidFill>
                <a:latin typeface="Inter"/>
                <a:ea typeface="Inter"/>
                <a:cs typeface="Inter"/>
                <a:sym typeface="Inter"/>
              </a:endParaRPr>
            </a:p>
          </p:txBody>
        </p:sp>
        <p:sp>
          <p:nvSpPr>
            <p:cNvPr id="191" name="Google Shape;191;g316b5c420a2_0_57"/>
            <p:cNvSpPr txBox="1"/>
            <p:nvPr/>
          </p:nvSpPr>
          <p:spPr>
            <a:xfrm>
              <a:off x="611299" y="893730"/>
              <a:ext cx="3583800" cy="1848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rgbClr val="000000"/>
                </a:buClr>
                <a:buSzPts val="1200"/>
                <a:buFont typeface="Arial"/>
                <a:buNone/>
              </a:pPr>
              <a:r>
                <a:t/>
              </a:r>
              <a:endParaRPr b="0" i="0" sz="1200" u="none" cap="none" strike="noStrike">
                <a:solidFill>
                  <a:srgbClr val="161453"/>
                </a:solidFill>
                <a:latin typeface="Inter Medium"/>
                <a:ea typeface="Inter Medium"/>
                <a:cs typeface="Inter Medium"/>
                <a:sym typeface="Inter Medium"/>
              </a:endParaRPr>
            </a:p>
          </p:txBody>
        </p:sp>
      </p:grpSp>
      <p:pic>
        <p:nvPicPr>
          <p:cNvPr id="192" name="Google Shape;192;g316b5c420a2_0_57"/>
          <p:cNvPicPr preferRelativeResize="0"/>
          <p:nvPr/>
        </p:nvPicPr>
        <p:blipFill rotWithShape="1">
          <a:blip r:embed="rId3">
            <a:alphaModFix/>
          </a:blip>
          <a:srcRect b="0" l="54271" r="31147" t="0"/>
          <a:stretch/>
        </p:blipFill>
        <p:spPr>
          <a:xfrm>
            <a:off x="7810575" y="0"/>
            <a:ext cx="1333426" cy="5143500"/>
          </a:xfrm>
          <a:prstGeom prst="rect">
            <a:avLst/>
          </a:prstGeom>
          <a:noFill/>
          <a:ln>
            <a:noFill/>
          </a:ln>
        </p:spPr>
      </p:pic>
      <p:sp>
        <p:nvSpPr>
          <p:cNvPr id="193" name="Google Shape;193;g316b5c420a2_0_57"/>
          <p:cNvSpPr txBox="1"/>
          <p:nvPr/>
        </p:nvSpPr>
        <p:spPr>
          <a:xfrm>
            <a:off x="530200" y="1311866"/>
            <a:ext cx="7905300" cy="3226200"/>
          </a:xfrm>
          <a:prstGeom prst="rect">
            <a:avLst/>
          </a:prstGeom>
          <a:noFill/>
          <a:ln>
            <a:noFill/>
          </a:ln>
        </p:spPr>
        <p:txBody>
          <a:bodyPr anchorCtr="0" anchor="t" bIns="0" lIns="0" spcFirstLastPara="1" rIns="0" wrap="square" tIns="0">
            <a:spAutoFit/>
          </a:bodyPr>
          <a:lstStyle/>
          <a:p>
            <a:pPr indent="0" lvl="0" marL="0" rtl="0" algn="ctr">
              <a:lnSpc>
                <a:spcPct val="110000"/>
              </a:lnSpc>
              <a:spcBef>
                <a:spcPts val="0"/>
              </a:spcBef>
              <a:spcAft>
                <a:spcPts val="0"/>
              </a:spcAft>
              <a:buClr>
                <a:schemeClr val="dk1"/>
              </a:buClr>
              <a:buSzPts val="1100"/>
              <a:buFont typeface="Arial"/>
              <a:buNone/>
            </a:pPr>
            <a:r>
              <a:rPr lang="en" sz="1600">
                <a:solidFill>
                  <a:schemeClr val="dk2"/>
                </a:solidFill>
                <a:latin typeface="Inter Medium"/>
                <a:ea typeface="Inter Medium"/>
                <a:cs typeface="Inter Medium"/>
                <a:sym typeface="Inter Medium"/>
              </a:rPr>
              <a:t>The goal of this analysis is to examine conversation topics made with the chat assistant, understand how successful they were, and recommend on KPI's for ongoing measurement of this topic.</a:t>
            </a:r>
            <a:endParaRPr sz="1600">
              <a:solidFill>
                <a:schemeClr val="dk2"/>
              </a:solidFill>
              <a:latin typeface="Inter Medium"/>
              <a:ea typeface="Inter Medium"/>
              <a:cs typeface="Inter Medium"/>
              <a:sym typeface="Inter Medium"/>
            </a:endParaRPr>
          </a:p>
          <a:p>
            <a:pPr indent="0" lvl="0" marL="0" rtl="0" algn="ctr">
              <a:lnSpc>
                <a:spcPct val="110000"/>
              </a:lnSpc>
              <a:spcBef>
                <a:spcPts val="0"/>
              </a:spcBef>
              <a:spcAft>
                <a:spcPts val="0"/>
              </a:spcAft>
              <a:buClr>
                <a:schemeClr val="dk1"/>
              </a:buClr>
              <a:buSzPts val="1100"/>
              <a:buFont typeface="Arial"/>
              <a:buNone/>
            </a:pPr>
            <a:r>
              <a:t/>
            </a:r>
            <a:endParaRPr sz="1600">
              <a:solidFill>
                <a:schemeClr val="dk2"/>
              </a:solidFill>
              <a:latin typeface="Inter Medium"/>
              <a:ea typeface="Inter Medium"/>
              <a:cs typeface="Inter Medium"/>
              <a:sym typeface="Inter Medium"/>
            </a:endParaRPr>
          </a:p>
          <a:p>
            <a:pPr indent="0" lvl="0" marL="0" rtl="0" algn="ctr">
              <a:lnSpc>
                <a:spcPct val="110000"/>
              </a:lnSpc>
              <a:spcBef>
                <a:spcPts val="0"/>
              </a:spcBef>
              <a:spcAft>
                <a:spcPts val="0"/>
              </a:spcAft>
              <a:buClr>
                <a:schemeClr val="dk1"/>
              </a:buClr>
              <a:buSzPts val="1100"/>
              <a:buFont typeface="Arial"/>
              <a:buNone/>
            </a:pPr>
            <a:r>
              <a:rPr lang="en" sz="1600">
                <a:solidFill>
                  <a:schemeClr val="dk2"/>
                </a:solidFill>
                <a:latin typeface="Inter Medium"/>
                <a:ea typeface="Inter Medium"/>
                <a:cs typeface="Inter Medium"/>
                <a:sym typeface="Inter Medium"/>
              </a:rPr>
              <a:t>Although there are many paths this research can take, it was limited to an overall overview of chat prompts and the assistant's ability to address them. The intention is to supply the team with short, concise, actionable insights we can act upon.</a:t>
            </a:r>
            <a:endParaRPr sz="1600">
              <a:solidFill>
                <a:schemeClr val="dk2"/>
              </a:solidFill>
              <a:latin typeface="Inter Medium"/>
              <a:ea typeface="Inter Medium"/>
              <a:cs typeface="Inter Medium"/>
              <a:sym typeface="Inter Medium"/>
            </a:endParaRPr>
          </a:p>
          <a:p>
            <a:pPr indent="0" lvl="0" marL="0" rtl="0" algn="ctr">
              <a:lnSpc>
                <a:spcPct val="110000"/>
              </a:lnSpc>
              <a:spcBef>
                <a:spcPts val="0"/>
              </a:spcBef>
              <a:spcAft>
                <a:spcPts val="0"/>
              </a:spcAft>
              <a:buClr>
                <a:schemeClr val="dk1"/>
              </a:buClr>
              <a:buSzPts val="1100"/>
              <a:buFont typeface="Arial"/>
              <a:buNone/>
            </a:pPr>
            <a:r>
              <a:t/>
            </a:r>
            <a:endParaRPr sz="1600">
              <a:solidFill>
                <a:schemeClr val="dk2"/>
              </a:solidFill>
              <a:latin typeface="Inter Medium"/>
              <a:ea typeface="Inter Medium"/>
              <a:cs typeface="Inter Medium"/>
              <a:sym typeface="Inter Medium"/>
            </a:endParaRPr>
          </a:p>
          <a:p>
            <a:pPr indent="0" lvl="0" marL="0" rtl="0" algn="ctr">
              <a:lnSpc>
                <a:spcPct val="110000"/>
              </a:lnSpc>
              <a:spcBef>
                <a:spcPts val="0"/>
              </a:spcBef>
              <a:spcAft>
                <a:spcPts val="0"/>
              </a:spcAft>
              <a:buClr>
                <a:schemeClr val="dk1"/>
              </a:buClr>
              <a:buSzPts val="1100"/>
              <a:buFont typeface="Arial"/>
              <a:buNone/>
            </a:pPr>
            <a:r>
              <a:rPr lang="en" sz="1600">
                <a:solidFill>
                  <a:schemeClr val="dk2"/>
                </a:solidFill>
                <a:latin typeface="Inter Medium"/>
                <a:ea typeface="Inter Medium"/>
                <a:cs typeface="Inter Medium"/>
                <a:sym typeface="Inter Medium"/>
              </a:rPr>
              <a:t>In order to understand chat conversations topics, I looked at user and bot utterance text. The idea was to follow the natural conversation flow in both a quantitative and qualitative way.  </a:t>
            </a:r>
            <a:endParaRPr sz="1600">
              <a:solidFill>
                <a:schemeClr val="dk2"/>
              </a:solidFill>
              <a:latin typeface="Inter Medium"/>
              <a:ea typeface="Inter Medium"/>
              <a:cs typeface="Inter Medium"/>
              <a:sym typeface="Inter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81758"/>
            </a:gs>
            <a:gs pos="100000">
              <a:srgbClr val="3638A0"/>
            </a:gs>
          </a:gsLst>
          <a:lin ang="5400012" scaled="0"/>
        </a:gradFill>
      </p:bgPr>
    </p:bg>
    <p:spTree>
      <p:nvGrpSpPr>
        <p:cNvPr id="197" name="Shape 197"/>
        <p:cNvGrpSpPr/>
        <p:nvPr/>
      </p:nvGrpSpPr>
      <p:grpSpPr>
        <a:xfrm>
          <a:off x="0" y="0"/>
          <a:ext cx="0" cy="0"/>
          <a:chOff x="0" y="0"/>
          <a:chExt cx="0" cy="0"/>
        </a:xfrm>
      </p:grpSpPr>
      <p:sp>
        <p:nvSpPr>
          <p:cNvPr id="198" name="Google Shape;198;g316b5c420a2_0_5"/>
          <p:cNvSpPr txBox="1"/>
          <p:nvPr/>
        </p:nvSpPr>
        <p:spPr>
          <a:xfrm>
            <a:off x="1628175" y="2110736"/>
            <a:ext cx="5887500" cy="1260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100"/>
              <a:buFont typeface="Arial"/>
              <a:buNone/>
            </a:pPr>
            <a:r>
              <a:rPr b="1" lang="en" sz="3600">
                <a:solidFill>
                  <a:srgbClr val="FFFFFF"/>
                </a:solidFill>
                <a:latin typeface="Inter"/>
                <a:ea typeface="Inter"/>
                <a:cs typeface="Inter"/>
                <a:sym typeface="Inter"/>
              </a:rPr>
              <a:t>Conversation Topics</a:t>
            </a:r>
            <a:endParaRPr b="1" i="0" sz="3600" u="none" cap="none" strike="noStrike">
              <a:solidFill>
                <a:srgbClr val="FFFFFF"/>
              </a:solidFill>
              <a:latin typeface="Inter"/>
              <a:ea typeface="Inter"/>
              <a:cs typeface="Inter"/>
              <a:sym typeface="Inter"/>
            </a:endParaRPr>
          </a:p>
        </p:txBody>
      </p:sp>
      <p:sp>
        <p:nvSpPr>
          <p:cNvPr id="199" name="Google Shape;199;g316b5c420a2_0_5"/>
          <p:cNvSpPr txBox="1"/>
          <p:nvPr/>
        </p:nvSpPr>
        <p:spPr>
          <a:xfrm>
            <a:off x="3310050" y="3371027"/>
            <a:ext cx="2523900" cy="2259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rgbClr val="727CFF"/>
              </a:solidFill>
              <a:latin typeface="Inter SemiBold"/>
              <a:ea typeface="Inter SemiBold"/>
              <a:cs typeface="Inter SemiBold"/>
              <a:sym typeface="Inter SemiBold"/>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rgbClr val="727CFF"/>
              </a:solidFill>
              <a:latin typeface="Inter SemiBold"/>
              <a:ea typeface="Inter SemiBold"/>
              <a:cs typeface="Inter SemiBold"/>
              <a:sym typeface="Inter SemiBold"/>
            </a:endParaRPr>
          </a:p>
        </p:txBody>
      </p:sp>
      <p:pic>
        <p:nvPicPr>
          <p:cNvPr id="200" name="Google Shape;200;g316b5c420a2_0_5"/>
          <p:cNvPicPr preferRelativeResize="0"/>
          <p:nvPr/>
        </p:nvPicPr>
        <p:blipFill rotWithShape="1">
          <a:blip r:embed="rId3">
            <a:alphaModFix/>
          </a:blip>
          <a:srcRect b="0" l="0" r="0" t="0"/>
          <a:stretch/>
        </p:blipFill>
        <p:spPr>
          <a:xfrm>
            <a:off x="4009425" y="1105281"/>
            <a:ext cx="1125150" cy="854125"/>
          </a:xfrm>
          <a:prstGeom prst="rect">
            <a:avLst/>
          </a:prstGeom>
          <a:noFill/>
          <a:ln>
            <a:noFill/>
          </a:ln>
        </p:spPr>
      </p:pic>
      <p:sp>
        <p:nvSpPr>
          <p:cNvPr id="201" name="Google Shape;201;g316b5c420a2_0_5"/>
          <p:cNvSpPr txBox="1"/>
          <p:nvPr/>
        </p:nvSpPr>
        <p:spPr>
          <a:xfrm>
            <a:off x="1628175" y="2761425"/>
            <a:ext cx="5887500" cy="2163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000000"/>
              </a:buClr>
              <a:buSzPts val="1200"/>
              <a:buFont typeface="Arial"/>
              <a:buNone/>
            </a:pPr>
            <a:r>
              <a:rPr lang="en" sz="1200">
                <a:solidFill>
                  <a:srgbClr val="727CFF"/>
                </a:solidFill>
                <a:latin typeface="Inter SemiBold"/>
                <a:ea typeface="Inter SemiBold"/>
                <a:cs typeface="Inter SemiBold"/>
                <a:sym typeface="Inter SemiBold"/>
              </a:rPr>
              <a:t>or, what people are talking about</a:t>
            </a:r>
            <a:endParaRPr b="0" i="0" sz="1200" u="none" cap="none" strike="noStrike">
              <a:solidFill>
                <a:srgbClr val="727CFF"/>
              </a:solidFill>
              <a:latin typeface="Inter SemiBold"/>
              <a:ea typeface="Inter SemiBold"/>
              <a:cs typeface="Inter SemiBold"/>
              <a:sym typeface="Inter SemiBold"/>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rgbClr val="727CFF"/>
              </a:solidFill>
              <a:latin typeface="Inter SemiBold"/>
              <a:ea typeface="Inter SemiBold"/>
              <a:cs typeface="Inter SemiBold"/>
              <a:sym typeface="Inter SemiBold"/>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rgbClr val="727CFF"/>
              </a:solidFill>
              <a:latin typeface="Inter SemiBold"/>
              <a:ea typeface="Inter SemiBold"/>
              <a:cs typeface="Inter SemiBold"/>
              <a:sym typeface="Inter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g316b5c420a2_0_66"/>
          <p:cNvPicPr preferRelativeResize="0"/>
          <p:nvPr/>
        </p:nvPicPr>
        <p:blipFill rotWithShape="1">
          <a:blip r:embed="rId3">
            <a:alphaModFix/>
          </a:blip>
          <a:srcRect b="0" l="54271" r="5435" t="0"/>
          <a:stretch/>
        </p:blipFill>
        <p:spPr>
          <a:xfrm>
            <a:off x="5459275" y="0"/>
            <a:ext cx="3684725" cy="5143500"/>
          </a:xfrm>
          <a:prstGeom prst="rect">
            <a:avLst/>
          </a:prstGeom>
          <a:noFill/>
          <a:ln>
            <a:noFill/>
          </a:ln>
        </p:spPr>
      </p:pic>
      <p:sp>
        <p:nvSpPr>
          <p:cNvPr id="207" name="Google Shape;207;g316b5c420a2_0_66"/>
          <p:cNvSpPr txBox="1"/>
          <p:nvPr/>
        </p:nvSpPr>
        <p:spPr>
          <a:xfrm>
            <a:off x="293146" y="400158"/>
            <a:ext cx="4912800" cy="4089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0"/>
              </a:spcBef>
              <a:spcAft>
                <a:spcPts val="0"/>
              </a:spcAft>
              <a:buClr>
                <a:schemeClr val="dk1"/>
              </a:buClr>
              <a:buSzPts val="1100"/>
              <a:buFont typeface="Arial"/>
              <a:buNone/>
            </a:pPr>
            <a:r>
              <a:rPr b="1" lang="en" sz="2600">
                <a:solidFill>
                  <a:srgbClr val="161453"/>
                </a:solidFill>
                <a:latin typeface="Inter"/>
                <a:ea typeface="Inter"/>
                <a:cs typeface="Inter"/>
                <a:sym typeface="Inter"/>
              </a:rPr>
              <a:t>Conversation Topics</a:t>
            </a:r>
            <a:endParaRPr b="1" sz="2600">
              <a:solidFill>
                <a:srgbClr val="161453"/>
              </a:solidFill>
              <a:latin typeface="Inter"/>
              <a:ea typeface="Inter"/>
              <a:cs typeface="Inter"/>
              <a:sym typeface="Inter"/>
            </a:endParaRPr>
          </a:p>
          <a:p>
            <a:pPr indent="0" lvl="0" marL="0" marR="0" rtl="0" algn="l">
              <a:lnSpc>
                <a:spcPct val="110000"/>
              </a:lnSpc>
              <a:spcBef>
                <a:spcPts val="0"/>
              </a:spcBef>
              <a:spcAft>
                <a:spcPts val="0"/>
              </a:spcAft>
              <a:buClr>
                <a:srgbClr val="000000"/>
              </a:buClr>
              <a:buSzPts val="1100"/>
              <a:buFont typeface="Arial"/>
              <a:buNone/>
            </a:pPr>
            <a:r>
              <a:t/>
            </a:r>
            <a:endParaRPr b="1" sz="2600">
              <a:solidFill>
                <a:srgbClr val="161453"/>
              </a:solidFill>
              <a:latin typeface="Inter"/>
              <a:ea typeface="Inter"/>
              <a:cs typeface="Inter"/>
              <a:sym typeface="Inter"/>
            </a:endParaRPr>
          </a:p>
        </p:txBody>
      </p:sp>
      <p:sp>
        <p:nvSpPr>
          <p:cNvPr id="208" name="Google Shape;208;g316b5c420a2_0_66"/>
          <p:cNvSpPr txBox="1"/>
          <p:nvPr/>
        </p:nvSpPr>
        <p:spPr>
          <a:xfrm>
            <a:off x="307800" y="893730"/>
            <a:ext cx="3583800" cy="184800"/>
          </a:xfrm>
          <a:prstGeom prst="rect">
            <a:avLst/>
          </a:prstGeom>
          <a:noFill/>
          <a:ln>
            <a:noFill/>
          </a:ln>
        </p:spPr>
        <p:txBody>
          <a:bodyPr anchorCtr="0" anchor="t" bIns="0" lIns="0" spcFirstLastPara="1" rIns="0" wrap="square" tIns="0">
            <a:spAutoFit/>
          </a:bodyPr>
          <a:lstStyle/>
          <a:p>
            <a:pPr indent="0" lvl="0" marL="0" rtl="0" algn="l">
              <a:lnSpc>
                <a:spcPct val="110000"/>
              </a:lnSpc>
              <a:spcBef>
                <a:spcPts val="0"/>
              </a:spcBef>
              <a:spcAft>
                <a:spcPts val="0"/>
              </a:spcAft>
              <a:buClr>
                <a:schemeClr val="dk1"/>
              </a:buClr>
              <a:buSzPts val="1200"/>
              <a:buFont typeface="Arial"/>
              <a:buNone/>
            </a:pPr>
            <a:r>
              <a:rPr lang="en" sz="1200">
                <a:solidFill>
                  <a:srgbClr val="161453"/>
                </a:solidFill>
                <a:latin typeface="Inter Medium"/>
                <a:ea typeface="Inter Medium"/>
                <a:cs typeface="Inter Medium"/>
                <a:sym typeface="Inter Medium"/>
              </a:rPr>
              <a:t>what people are talking about</a:t>
            </a:r>
            <a:endParaRPr sz="1200">
              <a:solidFill>
                <a:srgbClr val="161453"/>
              </a:solidFill>
              <a:latin typeface="Inter Medium"/>
              <a:ea typeface="Inter Medium"/>
              <a:cs typeface="Inter Medium"/>
              <a:sym typeface="Inter Medium"/>
            </a:endParaRPr>
          </a:p>
        </p:txBody>
      </p:sp>
      <p:grpSp>
        <p:nvGrpSpPr>
          <p:cNvPr id="209" name="Google Shape;209;g316b5c420a2_0_66"/>
          <p:cNvGrpSpPr/>
          <p:nvPr/>
        </p:nvGrpSpPr>
        <p:grpSpPr>
          <a:xfrm>
            <a:off x="307800" y="2795316"/>
            <a:ext cx="4600626" cy="252250"/>
            <a:chOff x="307800" y="3313506"/>
            <a:chExt cx="4600626" cy="252250"/>
          </a:xfrm>
        </p:grpSpPr>
        <p:sp>
          <p:nvSpPr>
            <p:cNvPr id="210" name="Google Shape;210;g316b5c420a2_0_66"/>
            <p:cNvSpPr txBox="1"/>
            <p:nvPr/>
          </p:nvSpPr>
          <p:spPr>
            <a:xfrm>
              <a:off x="618726" y="3355465"/>
              <a:ext cx="4289700" cy="1917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1100"/>
                <a:buFont typeface="Arial"/>
                <a:buNone/>
              </a:pPr>
              <a:r>
                <a:rPr b="1" lang="en" sz="1000">
                  <a:solidFill>
                    <a:srgbClr val="161453"/>
                  </a:solidFill>
                  <a:latin typeface="Inter"/>
                  <a:ea typeface="Inter"/>
                  <a:cs typeface="Inter"/>
                  <a:sym typeface="Inter"/>
                </a:rPr>
                <a:t>Finding a Provider </a:t>
              </a:r>
              <a:r>
                <a:rPr lang="en" sz="1000">
                  <a:solidFill>
                    <a:srgbClr val="161453"/>
                  </a:solidFill>
                  <a:latin typeface="Inter Medium"/>
                  <a:ea typeface="Inter Medium"/>
                  <a:cs typeface="Inter Medium"/>
                  <a:sym typeface="Inter Medium"/>
                </a:rPr>
                <a:t>- locating and scheduling </a:t>
              </a:r>
              <a:r>
                <a:rPr lang="en" sz="1000">
                  <a:solidFill>
                    <a:srgbClr val="161453"/>
                  </a:solidFill>
                  <a:latin typeface="Inter Medium"/>
                  <a:ea typeface="Inter Medium"/>
                  <a:cs typeface="Inter Medium"/>
                  <a:sym typeface="Inter Medium"/>
                </a:rPr>
                <a:t>physician </a:t>
              </a:r>
              <a:r>
                <a:rPr lang="en" sz="1000">
                  <a:solidFill>
                    <a:srgbClr val="161453"/>
                  </a:solidFill>
                  <a:latin typeface="Inter Medium"/>
                  <a:ea typeface="Inter Medium"/>
                  <a:cs typeface="Inter Medium"/>
                  <a:sym typeface="Inter Medium"/>
                </a:rPr>
                <a:t>appointments</a:t>
              </a:r>
              <a:endParaRPr b="0" i="0" sz="1000" u="none" cap="none" strike="noStrike">
                <a:solidFill>
                  <a:srgbClr val="161453"/>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p:txBody>
        </p:sp>
        <p:pic>
          <p:nvPicPr>
            <p:cNvPr id="211" name="Google Shape;211;g316b5c420a2_0_66"/>
            <p:cNvPicPr preferRelativeResize="0"/>
            <p:nvPr/>
          </p:nvPicPr>
          <p:blipFill rotWithShape="1">
            <a:blip r:embed="rId4">
              <a:alphaModFix/>
            </a:blip>
            <a:srcRect b="0" l="0" r="0" t="0"/>
            <a:stretch/>
          </p:blipFill>
          <p:spPr>
            <a:xfrm>
              <a:off x="307800" y="3313506"/>
              <a:ext cx="252250" cy="252250"/>
            </a:xfrm>
            <a:prstGeom prst="rect">
              <a:avLst/>
            </a:prstGeom>
            <a:noFill/>
            <a:ln>
              <a:noFill/>
            </a:ln>
          </p:spPr>
        </p:pic>
      </p:grpSp>
      <p:grpSp>
        <p:nvGrpSpPr>
          <p:cNvPr id="212" name="Google Shape;212;g316b5c420a2_0_66"/>
          <p:cNvGrpSpPr/>
          <p:nvPr/>
        </p:nvGrpSpPr>
        <p:grpSpPr>
          <a:xfrm>
            <a:off x="307800" y="1326025"/>
            <a:ext cx="3744600" cy="1138950"/>
            <a:chOff x="307800" y="1478425"/>
            <a:chExt cx="3744600" cy="1138950"/>
          </a:xfrm>
        </p:grpSpPr>
        <p:sp>
          <p:nvSpPr>
            <p:cNvPr id="213" name="Google Shape;213;g316b5c420a2_0_66"/>
            <p:cNvSpPr txBox="1"/>
            <p:nvPr/>
          </p:nvSpPr>
          <p:spPr>
            <a:xfrm>
              <a:off x="307800" y="1478425"/>
              <a:ext cx="3744600" cy="191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1200">
                  <a:solidFill>
                    <a:srgbClr val="161453"/>
                  </a:solidFill>
                  <a:latin typeface="Inter"/>
                  <a:ea typeface="Inter"/>
                  <a:cs typeface="Inter"/>
                  <a:sym typeface="Inter"/>
                </a:rPr>
                <a:t>Chat Assistant Interface</a:t>
              </a:r>
              <a:endParaRPr b="1" sz="1100">
                <a:solidFill>
                  <a:srgbClr val="1B1BA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100"/>
                <a:buFont typeface="Arial"/>
                <a:buNone/>
              </a:pPr>
              <a:r>
                <a:t/>
              </a:r>
              <a:endParaRPr b="1" sz="1100">
                <a:solidFill>
                  <a:srgbClr val="1B1BA1"/>
                </a:solidFill>
                <a:latin typeface="Inter"/>
                <a:ea typeface="Inter"/>
                <a:cs typeface="Inter"/>
                <a:sym typeface="Inter"/>
              </a:endParaRPr>
            </a:p>
          </p:txBody>
        </p:sp>
        <p:sp>
          <p:nvSpPr>
            <p:cNvPr id="214" name="Google Shape;214;g316b5c420a2_0_66"/>
            <p:cNvSpPr txBox="1"/>
            <p:nvPr/>
          </p:nvSpPr>
          <p:spPr>
            <a:xfrm>
              <a:off x="307800" y="1800475"/>
              <a:ext cx="3637200" cy="8169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100"/>
                <a:buFont typeface="Arial"/>
                <a:buNone/>
              </a:pPr>
              <a:r>
                <a:rPr lang="en" sz="1000">
                  <a:solidFill>
                    <a:srgbClr val="161453"/>
                  </a:solidFill>
                  <a:latin typeface="Inter Medium"/>
                  <a:ea typeface="Inter Medium"/>
                  <a:cs typeface="Inter Medium"/>
                  <a:sym typeface="Inter Medium"/>
                </a:rPr>
                <a:t>Before diving into the conversations themselves, it is important to remember what the chat interface looks like. While opening The chat window for a new conversation, the user is already presented with several options.</a:t>
              </a:r>
              <a:endParaRPr b="0" i="0" sz="1000" u="none" cap="none" strike="noStrike">
                <a:solidFill>
                  <a:srgbClr val="161453"/>
                </a:solidFill>
                <a:latin typeface="Inter Medium"/>
                <a:ea typeface="Inter Medium"/>
                <a:cs typeface="Inter Medium"/>
                <a:sym typeface="Inter Medium"/>
              </a:endParaRPr>
            </a:p>
            <a:p>
              <a:pPr indent="0" lvl="0" marL="0" marR="0" rtl="0" algn="l">
                <a:lnSpc>
                  <a:spcPct val="12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a:p>
              <a:pPr indent="0" lvl="0" marL="0" marR="0" rtl="0" algn="l">
                <a:lnSpc>
                  <a:spcPct val="12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p:txBody>
        </p:sp>
      </p:grpSp>
      <p:grpSp>
        <p:nvGrpSpPr>
          <p:cNvPr id="215" name="Google Shape;215;g316b5c420a2_0_66"/>
          <p:cNvGrpSpPr/>
          <p:nvPr/>
        </p:nvGrpSpPr>
        <p:grpSpPr>
          <a:xfrm>
            <a:off x="307800" y="3138225"/>
            <a:ext cx="5223715" cy="252250"/>
            <a:chOff x="307800" y="3642781"/>
            <a:chExt cx="5223715" cy="252250"/>
          </a:xfrm>
        </p:grpSpPr>
        <p:sp>
          <p:nvSpPr>
            <p:cNvPr id="216" name="Google Shape;216;g316b5c420a2_0_66"/>
            <p:cNvSpPr txBox="1"/>
            <p:nvPr/>
          </p:nvSpPr>
          <p:spPr>
            <a:xfrm>
              <a:off x="618715" y="3684713"/>
              <a:ext cx="49128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lang="en" sz="1000">
                  <a:solidFill>
                    <a:srgbClr val="161453"/>
                  </a:solidFill>
                  <a:latin typeface="Inter"/>
                  <a:ea typeface="Inter"/>
                  <a:cs typeface="Inter"/>
                  <a:sym typeface="Inter"/>
                </a:rPr>
                <a:t>Pay Bill </a:t>
              </a:r>
              <a:r>
                <a:rPr lang="en" sz="1000">
                  <a:solidFill>
                    <a:srgbClr val="161453"/>
                  </a:solidFill>
                  <a:latin typeface="Inter Medium"/>
                  <a:ea typeface="Inter Medium"/>
                  <a:cs typeface="Inter Medium"/>
                  <a:sym typeface="Inter Medium"/>
                </a:rPr>
                <a:t>- resolving payment issues</a:t>
              </a:r>
              <a:endParaRPr b="0" i="0" sz="1000" u="none" cap="none" strike="noStrike">
                <a:solidFill>
                  <a:srgbClr val="161453"/>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p:txBody>
        </p:sp>
        <p:pic>
          <p:nvPicPr>
            <p:cNvPr id="217" name="Google Shape;217;g316b5c420a2_0_66"/>
            <p:cNvPicPr preferRelativeResize="0"/>
            <p:nvPr/>
          </p:nvPicPr>
          <p:blipFill rotWithShape="1">
            <a:blip r:embed="rId4">
              <a:alphaModFix/>
            </a:blip>
            <a:srcRect b="0" l="0" r="0" t="0"/>
            <a:stretch/>
          </p:blipFill>
          <p:spPr>
            <a:xfrm>
              <a:off x="307800" y="3642781"/>
              <a:ext cx="252250" cy="252250"/>
            </a:xfrm>
            <a:prstGeom prst="rect">
              <a:avLst/>
            </a:prstGeom>
            <a:noFill/>
            <a:ln>
              <a:noFill/>
            </a:ln>
          </p:spPr>
        </p:pic>
      </p:grpSp>
      <p:sp>
        <p:nvSpPr>
          <p:cNvPr id="218" name="Google Shape;218;g316b5c420a2_0_66"/>
          <p:cNvSpPr txBox="1"/>
          <p:nvPr/>
        </p:nvSpPr>
        <p:spPr>
          <a:xfrm>
            <a:off x="307800" y="2539256"/>
            <a:ext cx="46668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lang="en" sz="1200">
                <a:solidFill>
                  <a:srgbClr val="161453"/>
                </a:solidFill>
                <a:latin typeface="Inter"/>
                <a:ea typeface="Inter"/>
                <a:cs typeface="Inter"/>
                <a:sym typeface="Inter"/>
              </a:rPr>
              <a:t>Chat Assistant Options:</a:t>
            </a:r>
            <a:endParaRPr b="1" i="0" sz="1100" u="none" cap="none" strike="noStrike">
              <a:solidFill>
                <a:srgbClr val="1B1BA1"/>
              </a:solidFill>
              <a:latin typeface="Inter"/>
              <a:ea typeface="Inter"/>
              <a:cs typeface="Inter"/>
              <a:sym typeface="Inter"/>
            </a:endParaRPr>
          </a:p>
        </p:txBody>
      </p:sp>
      <p:grpSp>
        <p:nvGrpSpPr>
          <p:cNvPr id="219" name="Google Shape;219;g316b5c420a2_0_66"/>
          <p:cNvGrpSpPr/>
          <p:nvPr/>
        </p:nvGrpSpPr>
        <p:grpSpPr>
          <a:xfrm>
            <a:off x="307800" y="3481134"/>
            <a:ext cx="5223715" cy="252250"/>
            <a:chOff x="307800" y="3993451"/>
            <a:chExt cx="5223715" cy="252250"/>
          </a:xfrm>
        </p:grpSpPr>
        <p:sp>
          <p:nvSpPr>
            <p:cNvPr id="220" name="Google Shape;220;g316b5c420a2_0_66"/>
            <p:cNvSpPr txBox="1"/>
            <p:nvPr/>
          </p:nvSpPr>
          <p:spPr>
            <a:xfrm>
              <a:off x="618715" y="4035383"/>
              <a:ext cx="49128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lang="en" sz="1000">
                  <a:solidFill>
                    <a:srgbClr val="161453"/>
                  </a:solidFill>
                  <a:latin typeface="Inter"/>
                  <a:ea typeface="Inter"/>
                  <a:cs typeface="Inter"/>
                  <a:sym typeface="Inter"/>
                </a:rPr>
                <a:t>COVID Vaccination Information</a:t>
              </a:r>
              <a:endParaRPr b="1" i="0" sz="1000" u="none" cap="none" strike="noStrike">
                <a:solidFill>
                  <a:srgbClr val="161453"/>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p:txBody>
        </p:sp>
        <p:pic>
          <p:nvPicPr>
            <p:cNvPr id="221" name="Google Shape;221;g316b5c420a2_0_66"/>
            <p:cNvPicPr preferRelativeResize="0"/>
            <p:nvPr/>
          </p:nvPicPr>
          <p:blipFill rotWithShape="1">
            <a:blip r:embed="rId4">
              <a:alphaModFix/>
            </a:blip>
            <a:srcRect b="0" l="0" r="0" t="0"/>
            <a:stretch/>
          </p:blipFill>
          <p:spPr>
            <a:xfrm>
              <a:off x="307800" y="3993451"/>
              <a:ext cx="252250" cy="252250"/>
            </a:xfrm>
            <a:prstGeom prst="rect">
              <a:avLst/>
            </a:prstGeom>
            <a:noFill/>
            <a:ln>
              <a:noFill/>
            </a:ln>
          </p:spPr>
        </p:pic>
      </p:grpSp>
      <p:grpSp>
        <p:nvGrpSpPr>
          <p:cNvPr id="222" name="Google Shape;222;g316b5c420a2_0_66"/>
          <p:cNvGrpSpPr/>
          <p:nvPr/>
        </p:nvGrpSpPr>
        <p:grpSpPr>
          <a:xfrm>
            <a:off x="307800" y="3824043"/>
            <a:ext cx="5223715" cy="252250"/>
            <a:chOff x="307800" y="4342233"/>
            <a:chExt cx="5223715" cy="252250"/>
          </a:xfrm>
        </p:grpSpPr>
        <p:sp>
          <p:nvSpPr>
            <p:cNvPr id="223" name="Google Shape;223;g316b5c420a2_0_66"/>
            <p:cNvSpPr txBox="1"/>
            <p:nvPr/>
          </p:nvSpPr>
          <p:spPr>
            <a:xfrm>
              <a:off x="618715" y="4384165"/>
              <a:ext cx="49128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lang="en" sz="1000">
                  <a:solidFill>
                    <a:srgbClr val="161453"/>
                  </a:solidFill>
                  <a:latin typeface="Inter"/>
                  <a:ea typeface="Inter"/>
                  <a:cs typeface="Inter"/>
                  <a:sym typeface="Inter"/>
                </a:rPr>
                <a:t>Visit MyChart</a:t>
              </a:r>
              <a:r>
                <a:rPr lang="en" sz="1000">
                  <a:solidFill>
                    <a:srgbClr val="161453"/>
                  </a:solidFill>
                  <a:latin typeface="Inter Medium"/>
                  <a:ea typeface="Inter Medium"/>
                  <a:cs typeface="Inter Medium"/>
                  <a:sym typeface="Inter Medium"/>
                </a:rPr>
                <a:t> - link to the user's private medical portal</a:t>
              </a:r>
              <a:endParaRPr b="0" i="0" sz="1000" u="none" cap="none" strike="noStrike">
                <a:solidFill>
                  <a:srgbClr val="161453"/>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p:txBody>
        </p:sp>
        <p:pic>
          <p:nvPicPr>
            <p:cNvPr id="224" name="Google Shape;224;g316b5c420a2_0_66"/>
            <p:cNvPicPr preferRelativeResize="0"/>
            <p:nvPr/>
          </p:nvPicPr>
          <p:blipFill rotWithShape="1">
            <a:blip r:embed="rId4">
              <a:alphaModFix/>
            </a:blip>
            <a:srcRect b="0" l="0" r="0" t="0"/>
            <a:stretch/>
          </p:blipFill>
          <p:spPr>
            <a:xfrm>
              <a:off x="307800" y="4342233"/>
              <a:ext cx="252250" cy="252250"/>
            </a:xfrm>
            <a:prstGeom prst="rect">
              <a:avLst/>
            </a:prstGeom>
            <a:noFill/>
            <a:ln>
              <a:noFill/>
            </a:ln>
          </p:spPr>
        </p:pic>
      </p:grpSp>
      <p:sp>
        <p:nvSpPr>
          <p:cNvPr id="225" name="Google Shape;225;g316b5c420a2_0_66"/>
          <p:cNvSpPr/>
          <p:nvPr/>
        </p:nvSpPr>
        <p:spPr>
          <a:xfrm>
            <a:off x="5103350" y="729250"/>
            <a:ext cx="3684600" cy="3728100"/>
          </a:xfrm>
          <a:prstGeom prst="roundRect">
            <a:avLst>
              <a:gd fmla="val 2626"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316b5c420a2_0_66"/>
          <p:cNvSpPr txBox="1"/>
          <p:nvPr/>
        </p:nvSpPr>
        <p:spPr>
          <a:xfrm>
            <a:off x="6370250" y="2456142"/>
            <a:ext cx="1150800" cy="1848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rgbClr val="000000"/>
              </a:buClr>
              <a:buSzPts val="1200"/>
              <a:buFont typeface="Arial"/>
              <a:buNone/>
            </a:pPr>
            <a:r>
              <a:rPr b="0" i="0" lang="en" sz="1200" u="none" cap="none" strike="noStrike">
                <a:solidFill>
                  <a:srgbClr val="EF4168"/>
                </a:solidFill>
                <a:latin typeface="Inter Medium"/>
                <a:ea typeface="Inter Medium"/>
                <a:cs typeface="Inter Medium"/>
                <a:sym typeface="Inter Medium"/>
              </a:rPr>
              <a:t>Image</a:t>
            </a:r>
            <a:endParaRPr b="0" i="0" sz="1200" u="none" cap="none" strike="noStrike">
              <a:solidFill>
                <a:srgbClr val="EF4168"/>
              </a:solidFill>
              <a:latin typeface="Inter Medium"/>
              <a:ea typeface="Inter Medium"/>
              <a:cs typeface="Inter Medium"/>
              <a:sym typeface="Inter Medium"/>
            </a:endParaRPr>
          </a:p>
        </p:txBody>
      </p:sp>
      <p:grpSp>
        <p:nvGrpSpPr>
          <p:cNvPr id="227" name="Google Shape;227;g316b5c420a2_0_66"/>
          <p:cNvGrpSpPr/>
          <p:nvPr/>
        </p:nvGrpSpPr>
        <p:grpSpPr>
          <a:xfrm>
            <a:off x="307800" y="4205043"/>
            <a:ext cx="5223715" cy="252250"/>
            <a:chOff x="307800" y="4342233"/>
            <a:chExt cx="5223715" cy="252250"/>
          </a:xfrm>
        </p:grpSpPr>
        <p:sp>
          <p:nvSpPr>
            <p:cNvPr id="228" name="Google Shape;228;g316b5c420a2_0_66"/>
            <p:cNvSpPr txBox="1"/>
            <p:nvPr/>
          </p:nvSpPr>
          <p:spPr>
            <a:xfrm>
              <a:off x="618715" y="4384165"/>
              <a:ext cx="49128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lang="en" sz="1000">
                  <a:solidFill>
                    <a:srgbClr val="161453"/>
                  </a:solidFill>
                  <a:latin typeface="Inter"/>
                  <a:ea typeface="Inter"/>
                  <a:cs typeface="Inter"/>
                  <a:sym typeface="Inter"/>
                </a:rPr>
                <a:t>Careers </a:t>
              </a:r>
              <a:r>
                <a:rPr lang="en" sz="1000">
                  <a:solidFill>
                    <a:srgbClr val="161453"/>
                  </a:solidFill>
                  <a:latin typeface="Inter Medium"/>
                  <a:ea typeface="Inter Medium"/>
                  <a:cs typeface="Inter Medium"/>
                  <a:sym typeface="Inter Medium"/>
                </a:rPr>
                <a:t>- intended for non-patient users of the portal</a:t>
              </a:r>
              <a:endParaRPr b="0" i="0" sz="1000" u="none" cap="none" strike="noStrike">
                <a:solidFill>
                  <a:srgbClr val="161453"/>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p:txBody>
        </p:sp>
        <p:pic>
          <p:nvPicPr>
            <p:cNvPr id="229" name="Google Shape;229;g316b5c420a2_0_66"/>
            <p:cNvPicPr preferRelativeResize="0"/>
            <p:nvPr/>
          </p:nvPicPr>
          <p:blipFill rotWithShape="1">
            <a:blip r:embed="rId4">
              <a:alphaModFix/>
            </a:blip>
            <a:srcRect b="0" l="0" r="0" t="0"/>
            <a:stretch/>
          </p:blipFill>
          <p:spPr>
            <a:xfrm>
              <a:off x="307800" y="4342233"/>
              <a:ext cx="252250" cy="252250"/>
            </a:xfrm>
            <a:prstGeom prst="rect">
              <a:avLst/>
            </a:prstGeom>
            <a:noFill/>
            <a:ln>
              <a:noFill/>
            </a:ln>
          </p:spPr>
        </p:pic>
      </p:grpSp>
      <p:pic>
        <p:nvPicPr>
          <p:cNvPr id="230" name="Google Shape;230;g316b5c420a2_0_66"/>
          <p:cNvPicPr preferRelativeResize="0"/>
          <p:nvPr/>
        </p:nvPicPr>
        <p:blipFill>
          <a:blip r:embed="rId5">
            <a:alphaModFix/>
          </a:blip>
          <a:stretch>
            <a:fillRect/>
          </a:stretch>
        </p:blipFill>
        <p:spPr>
          <a:xfrm>
            <a:off x="5103347" y="809044"/>
            <a:ext cx="3583800" cy="25079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g316b5c420a2_0_35"/>
          <p:cNvPicPr preferRelativeResize="0"/>
          <p:nvPr/>
        </p:nvPicPr>
        <p:blipFill rotWithShape="1">
          <a:blip r:embed="rId3">
            <a:alphaModFix/>
          </a:blip>
          <a:srcRect b="0" l="54271" r="5435" t="0"/>
          <a:stretch/>
        </p:blipFill>
        <p:spPr>
          <a:xfrm>
            <a:off x="5459275" y="0"/>
            <a:ext cx="3684725" cy="5143500"/>
          </a:xfrm>
          <a:prstGeom prst="rect">
            <a:avLst/>
          </a:prstGeom>
          <a:noFill/>
          <a:ln>
            <a:noFill/>
          </a:ln>
        </p:spPr>
      </p:pic>
      <p:sp>
        <p:nvSpPr>
          <p:cNvPr id="236" name="Google Shape;236;g316b5c420a2_0_35"/>
          <p:cNvSpPr txBox="1"/>
          <p:nvPr/>
        </p:nvSpPr>
        <p:spPr>
          <a:xfrm>
            <a:off x="293150" y="400150"/>
            <a:ext cx="5067300" cy="4089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100"/>
              <a:buFont typeface="Arial"/>
              <a:buNone/>
            </a:pPr>
            <a:r>
              <a:rPr b="1" lang="en" sz="2600">
                <a:solidFill>
                  <a:srgbClr val="161453"/>
                </a:solidFill>
                <a:latin typeface="Inter"/>
                <a:ea typeface="Inter"/>
                <a:cs typeface="Inter"/>
                <a:sym typeface="Inter"/>
              </a:rPr>
              <a:t>Conversation Topics</a:t>
            </a:r>
            <a:endParaRPr b="1" i="0" sz="2600" u="none" cap="none" strike="noStrike">
              <a:solidFill>
                <a:srgbClr val="161453"/>
              </a:solidFill>
              <a:latin typeface="Inter"/>
              <a:ea typeface="Inter"/>
              <a:cs typeface="Inter"/>
              <a:sym typeface="Inter"/>
            </a:endParaRPr>
          </a:p>
        </p:txBody>
      </p:sp>
      <p:sp>
        <p:nvSpPr>
          <p:cNvPr id="237" name="Google Shape;237;g316b5c420a2_0_35"/>
          <p:cNvSpPr txBox="1"/>
          <p:nvPr/>
        </p:nvSpPr>
        <p:spPr>
          <a:xfrm>
            <a:off x="307800" y="893730"/>
            <a:ext cx="3583800" cy="1848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200"/>
              <a:buFont typeface="Arial"/>
              <a:buNone/>
            </a:pPr>
            <a:r>
              <a:rPr lang="en" sz="1200">
                <a:solidFill>
                  <a:srgbClr val="161453"/>
                </a:solidFill>
                <a:latin typeface="Inter Medium"/>
                <a:ea typeface="Inter Medium"/>
                <a:cs typeface="Inter Medium"/>
                <a:sym typeface="Inter Medium"/>
              </a:rPr>
              <a:t>what people are talking about</a:t>
            </a:r>
            <a:endParaRPr b="0" i="0" sz="1200" u="none" cap="none" strike="noStrike">
              <a:solidFill>
                <a:srgbClr val="161453"/>
              </a:solidFill>
              <a:latin typeface="Inter Medium"/>
              <a:ea typeface="Inter Medium"/>
              <a:cs typeface="Inter Medium"/>
              <a:sym typeface="Inter Medium"/>
            </a:endParaRPr>
          </a:p>
        </p:txBody>
      </p:sp>
      <p:grpSp>
        <p:nvGrpSpPr>
          <p:cNvPr id="238" name="Google Shape;238;g316b5c420a2_0_35"/>
          <p:cNvGrpSpPr/>
          <p:nvPr/>
        </p:nvGrpSpPr>
        <p:grpSpPr>
          <a:xfrm>
            <a:off x="307800" y="1478425"/>
            <a:ext cx="3744600" cy="1138950"/>
            <a:chOff x="307800" y="1478425"/>
            <a:chExt cx="3744600" cy="1138950"/>
          </a:xfrm>
        </p:grpSpPr>
        <p:sp>
          <p:nvSpPr>
            <p:cNvPr id="239" name="Google Shape;239;g316b5c420a2_0_35"/>
            <p:cNvSpPr txBox="1"/>
            <p:nvPr/>
          </p:nvSpPr>
          <p:spPr>
            <a:xfrm>
              <a:off x="307800" y="1800475"/>
              <a:ext cx="3637200" cy="8169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100"/>
                <a:buFont typeface="Arial"/>
                <a:buNone/>
              </a:pPr>
              <a:r>
                <a:rPr lang="en" sz="1000">
                  <a:solidFill>
                    <a:srgbClr val="161453"/>
                  </a:solidFill>
                  <a:latin typeface="Inter Medium"/>
                  <a:ea typeface="Inter Medium"/>
                  <a:cs typeface="Inter Medium"/>
                  <a:sym typeface="Inter Medium"/>
                </a:rPr>
                <a:t>Looking at user utterances, unfiltered, we see that indeed “Finding a provider” is the topmost discussed topic (with </a:t>
              </a:r>
              <a:r>
                <a:rPr b="1" lang="en" sz="1000">
                  <a:solidFill>
                    <a:srgbClr val="161453"/>
                  </a:solidFill>
                  <a:latin typeface="Inter"/>
                  <a:ea typeface="Inter"/>
                  <a:cs typeface="Inter"/>
                  <a:sym typeface="Inter"/>
                </a:rPr>
                <a:t>37.98%</a:t>
              </a:r>
              <a:r>
                <a:rPr lang="en" sz="1000">
                  <a:solidFill>
                    <a:srgbClr val="161453"/>
                  </a:solidFill>
                  <a:latin typeface="Inter Medium"/>
                  <a:ea typeface="Inter Medium"/>
                  <a:cs typeface="Inter Medium"/>
                  <a:sym typeface="Inter Medium"/>
                </a:rPr>
                <a:t> of all user utterances sampled).</a:t>
              </a:r>
              <a:endParaRPr b="0" i="0" sz="1000" u="none" cap="none" strike="noStrike">
                <a:solidFill>
                  <a:srgbClr val="161453"/>
                </a:solidFill>
                <a:latin typeface="Inter Medium"/>
                <a:ea typeface="Inter Medium"/>
                <a:cs typeface="Inter Medium"/>
                <a:sym typeface="Inter Medium"/>
              </a:endParaRPr>
            </a:p>
            <a:p>
              <a:pPr indent="0" lvl="0" marL="0" marR="0" rtl="0" algn="l">
                <a:lnSpc>
                  <a:spcPct val="12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a:p>
              <a:pPr indent="0" lvl="0" marL="0" marR="0" rtl="0" algn="l">
                <a:lnSpc>
                  <a:spcPct val="12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p:txBody>
        </p:sp>
        <p:sp>
          <p:nvSpPr>
            <p:cNvPr id="240" name="Google Shape;240;g316b5c420a2_0_35"/>
            <p:cNvSpPr txBox="1"/>
            <p:nvPr/>
          </p:nvSpPr>
          <p:spPr>
            <a:xfrm>
              <a:off x="307800" y="1478425"/>
              <a:ext cx="37446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lang="en" sz="1200">
                  <a:solidFill>
                    <a:srgbClr val="161453"/>
                  </a:solidFill>
                  <a:latin typeface="Inter"/>
                  <a:ea typeface="Inter"/>
                  <a:cs typeface="Inter"/>
                  <a:sym typeface="Inter"/>
                </a:rPr>
                <a:t>Initial Overview</a:t>
              </a:r>
              <a:endParaRPr b="1" i="0" sz="1100" u="none" cap="none" strike="noStrike">
                <a:solidFill>
                  <a:srgbClr val="1B1BA1"/>
                </a:solidFill>
                <a:latin typeface="Inter"/>
                <a:ea typeface="Inter"/>
                <a:cs typeface="Inter"/>
                <a:sym typeface="Inter"/>
              </a:endParaRPr>
            </a:p>
          </p:txBody>
        </p:sp>
      </p:grpSp>
      <p:sp>
        <p:nvSpPr>
          <p:cNvPr id="241" name="Google Shape;241;g316b5c420a2_0_35"/>
          <p:cNvSpPr txBox="1"/>
          <p:nvPr/>
        </p:nvSpPr>
        <p:spPr>
          <a:xfrm>
            <a:off x="307800" y="2844056"/>
            <a:ext cx="46668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i="1" lang="en" sz="1200">
                <a:solidFill>
                  <a:srgbClr val="161453"/>
                </a:solidFill>
                <a:latin typeface="Inter"/>
                <a:ea typeface="Inter"/>
                <a:cs typeface="Inter"/>
                <a:sym typeface="Inter"/>
              </a:rPr>
              <a:t>Sidenote</a:t>
            </a:r>
            <a:endParaRPr b="1" i="1" sz="1100" u="none" cap="none" strike="noStrike">
              <a:solidFill>
                <a:srgbClr val="1B1BA1"/>
              </a:solidFill>
              <a:latin typeface="Inter"/>
              <a:ea typeface="Inter"/>
              <a:cs typeface="Inter"/>
              <a:sym typeface="Inter"/>
            </a:endParaRPr>
          </a:p>
        </p:txBody>
      </p:sp>
      <p:sp>
        <p:nvSpPr>
          <p:cNvPr id="242" name="Google Shape;242;g316b5c420a2_0_35"/>
          <p:cNvSpPr txBox="1"/>
          <p:nvPr/>
        </p:nvSpPr>
        <p:spPr>
          <a:xfrm>
            <a:off x="301750" y="3159173"/>
            <a:ext cx="3637200" cy="12981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100"/>
              <a:buFont typeface="Arial"/>
              <a:buNone/>
            </a:pPr>
            <a:r>
              <a:rPr lang="en" sz="1000">
                <a:solidFill>
                  <a:srgbClr val="161453"/>
                </a:solidFill>
                <a:latin typeface="Inter Medium"/>
                <a:ea typeface="Inter Medium"/>
                <a:cs typeface="Inter Medium"/>
                <a:sym typeface="Inter Medium"/>
              </a:rPr>
              <a:t>That said, the second and third most common topics -"Primary care" and "Start Over"- reminds us that conversations tend to evolve, shift and touch more than one topic, and that there is a need to </a:t>
            </a:r>
            <a:r>
              <a:rPr lang="en" sz="1000">
                <a:solidFill>
                  <a:srgbClr val="161453"/>
                </a:solidFill>
                <a:latin typeface="Inter Medium"/>
                <a:ea typeface="Inter Medium"/>
                <a:cs typeface="Inter Medium"/>
                <a:sym typeface="Inter Medium"/>
              </a:rPr>
              <a:t>separate</a:t>
            </a:r>
            <a:r>
              <a:rPr lang="en" sz="1000">
                <a:solidFill>
                  <a:srgbClr val="161453"/>
                </a:solidFill>
                <a:latin typeface="Inter Medium"/>
                <a:ea typeface="Inter Medium"/>
                <a:cs typeface="Inter Medium"/>
                <a:sym typeface="Inter Medium"/>
              </a:rPr>
              <a:t> between the start and the body of the conversation.</a:t>
            </a:r>
            <a:endParaRPr b="0" i="0" sz="1000" u="none" cap="none" strike="noStrike">
              <a:solidFill>
                <a:srgbClr val="161453"/>
              </a:solidFill>
              <a:latin typeface="Inter Medium"/>
              <a:ea typeface="Inter Medium"/>
              <a:cs typeface="Inter Medium"/>
              <a:sym typeface="Inter Medium"/>
            </a:endParaRPr>
          </a:p>
          <a:p>
            <a:pPr indent="0" lvl="0" marL="0" marR="0" rtl="0" algn="l">
              <a:lnSpc>
                <a:spcPct val="12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p:txBody>
      </p:sp>
      <p:pic>
        <p:nvPicPr>
          <p:cNvPr id="243" name="Google Shape;243;g316b5c420a2_0_35"/>
          <p:cNvPicPr preferRelativeResize="0"/>
          <p:nvPr/>
        </p:nvPicPr>
        <p:blipFill>
          <a:blip r:embed="rId4">
            <a:alphaModFix/>
          </a:blip>
          <a:stretch>
            <a:fillRect/>
          </a:stretch>
        </p:blipFill>
        <p:spPr>
          <a:xfrm>
            <a:off x="4278141" y="0"/>
            <a:ext cx="4865868"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g316b5c420a2_0_108"/>
          <p:cNvPicPr preferRelativeResize="0"/>
          <p:nvPr/>
        </p:nvPicPr>
        <p:blipFill rotWithShape="1">
          <a:blip r:embed="rId3">
            <a:alphaModFix/>
          </a:blip>
          <a:srcRect b="0" l="54271" r="5435" t="0"/>
          <a:stretch/>
        </p:blipFill>
        <p:spPr>
          <a:xfrm>
            <a:off x="5459275" y="0"/>
            <a:ext cx="3684725" cy="5143500"/>
          </a:xfrm>
          <a:prstGeom prst="rect">
            <a:avLst/>
          </a:prstGeom>
          <a:noFill/>
          <a:ln>
            <a:noFill/>
          </a:ln>
        </p:spPr>
      </p:pic>
      <p:sp>
        <p:nvSpPr>
          <p:cNvPr id="249" name="Google Shape;249;g316b5c420a2_0_108"/>
          <p:cNvSpPr txBox="1"/>
          <p:nvPr/>
        </p:nvSpPr>
        <p:spPr>
          <a:xfrm>
            <a:off x="293150" y="400150"/>
            <a:ext cx="5067300" cy="4089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100"/>
              <a:buFont typeface="Arial"/>
              <a:buNone/>
            </a:pPr>
            <a:r>
              <a:rPr b="1" lang="en" sz="2600">
                <a:solidFill>
                  <a:srgbClr val="161453"/>
                </a:solidFill>
                <a:latin typeface="Inter"/>
                <a:ea typeface="Inter"/>
                <a:cs typeface="Inter"/>
                <a:sym typeface="Inter"/>
              </a:rPr>
              <a:t>Conversation Topics</a:t>
            </a:r>
            <a:endParaRPr b="1" i="0" sz="2600" u="none" cap="none" strike="noStrike">
              <a:solidFill>
                <a:srgbClr val="161453"/>
              </a:solidFill>
              <a:latin typeface="Inter"/>
              <a:ea typeface="Inter"/>
              <a:cs typeface="Inter"/>
              <a:sym typeface="Inter"/>
            </a:endParaRPr>
          </a:p>
        </p:txBody>
      </p:sp>
      <p:sp>
        <p:nvSpPr>
          <p:cNvPr id="250" name="Google Shape;250;g316b5c420a2_0_108"/>
          <p:cNvSpPr txBox="1"/>
          <p:nvPr/>
        </p:nvSpPr>
        <p:spPr>
          <a:xfrm>
            <a:off x="307800" y="893730"/>
            <a:ext cx="3583800" cy="1848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200"/>
              <a:buFont typeface="Arial"/>
              <a:buNone/>
            </a:pPr>
            <a:r>
              <a:rPr lang="en" sz="1200">
                <a:solidFill>
                  <a:srgbClr val="161453"/>
                </a:solidFill>
                <a:latin typeface="Inter Medium"/>
                <a:ea typeface="Inter Medium"/>
                <a:cs typeface="Inter Medium"/>
                <a:sym typeface="Inter Medium"/>
              </a:rPr>
              <a:t>what people are talking about</a:t>
            </a:r>
            <a:endParaRPr b="0" i="0" sz="1200" u="none" cap="none" strike="noStrike">
              <a:solidFill>
                <a:srgbClr val="161453"/>
              </a:solidFill>
              <a:latin typeface="Inter Medium"/>
              <a:ea typeface="Inter Medium"/>
              <a:cs typeface="Inter Medium"/>
              <a:sym typeface="Inter Medium"/>
            </a:endParaRPr>
          </a:p>
        </p:txBody>
      </p:sp>
      <p:grpSp>
        <p:nvGrpSpPr>
          <p:cNvPr id="251" name="Google Shape;251;g316b5c420a2_0_108"/>
          <p:cNvGrpSpPr/>
          <p:nvPr/>
        </p:nvGrpSpPr>
        <p:grpSpPr>
          <a:xfrm>
            <a:off x="307800" y="1478393"/>
            <a:ext cx="3744600" cy="1171284"/>
            <a:chOff x="307800" y="1478425"/>
            <a:chExt cx="3744600" cy="1913550"/>
          </a:xfrm>
        </p:grpSpPr>
        <p:sp>
          <p:nvSpPr>
            <p:cNvPr id="252" name="Google Shape;252;g316b5c420a2_0_108"/>
            <p:cNvSpPr txBox="1"/>
            <p:nvPr/>
          </p:nvSpPr>
          <p:spPr>
            <a:xfrm>
              <a:off x="307800" y="1800475"/>
              <a:ext cx="3637200" cy="1591500"/>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00000"/>
                </a:buClr>
                <a:buSzPts val="1100"/>
                <a:buFont typeface="Arial"/>
                <a:buNone/>
              </a:pPr>
              <a:r>
                <a:rPr lang="en" sz="1000">
                  <a:solidFill>
                    <a:srgbClr val="161453"/>
                  </a:solidFill>
                  <a:latin typeface="Inter Medium"/>
                  <a:ea typeface="Inter Medium"/>
                  <a:cs typeface="Inter Medium"/>
                  <a:sym typeface="Inter Medium"/>
                </a:rPr>
                <a:t>When filtering user utterances by event position (i.e. what was the first thing a user wrote in the chat) we see that “</a:t>
              </a:r>
              <a:r>
                <a:rPr b="1" lang="en" sz="1000">
                  <a:solidFill>
                    <a:srgbClr val="161453"/>
                  </a:solidFill>
                  <a:latin typeface="Inter"/>
                  <a:ea typeface="Inter"/>
                  <a:cs typeface="Inter"/>
                  <a:sym typeface="Inter"/>
                </a:rPr>
                <a:t>Finding a provider</a:t>
              </a:r>
              <a:r>
                <a:rPr lang="en" sz="1000">
                  <a:solidFill>
                    <a:srgbClr val="161453"/>
                  </a:solidFill>
                  <a:latin typeface="Inter Medium"/>
                  <a:ea typeface="Inter Medium"/>
                  <a:cs typeface="Inter Medium"/>
                  <a:sym typeface="Inter Medium"/>
                </a:rPr>
                <a:t>” is still the topmost topic, but that this is not the case with the rest of the five presuggested topics. </a:t>
              </a:r>
              <a:endParaRPr b="0" i="0" sz="1000" u="none" cap="none" strike="noStrike">
                <a:solidFill>
                  <a:srgbClr val="161453"/>
                </a:solidFill>
                <a:latin typeface="Inter Medium"/>
                <a:ea typeface="Inter Medium"/>
                <a:cs typeface="Inter Medium"/>
                <a:sym typeface="Inter Medium"/>
              </a:endParaRPr>
            </a:p>
            <a:p>
              <a:pPr indent="0" lvl="0" marL="0" marR="0" rtl="0" algn="l">
                <a:lnSpc>
                  <a:spcPct val="12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a:p>
              <a:pPr indent="0" lvl="0" marL="0" marR="0" rtl="0" algn="l">
                <a:lnSpc>
                  <a:spcPct val="120000"/>
                </a:lnSpc>
                <a:spcBef>
                  <a:spcPts val="0"/>
                </a:spcBef>
                <a:spcAft>
                  <a:spcPts val="0"/>
                </a:spcAft>
                <a:buClr>
                  <a:srgbClr val="000000"/>
                </a:buClr>
                <a:buSzPts val="1100"/>
                <a:buFont typeface="Arial"/>
                <a:buNone/>
              </a:pPr>
              <a:r>
                <a:t/>
              </a:r>
              <a:endParaRPr b="0" i="0" sz="1000" u="none" cap="none" strike="noStrike">
                <a:solidFill>
                  <a:srgbClr val="161453"/>
                </a:solidFill>
                <a:latin typeface="Inter Medium"/>
                <a:ea typeface="Inter Medium"/>
                <a:cs typeface="Inter Medium"/>
                <a:sym typeface="Inter Medium"/>
              </a:endParaRPr>
            </a:p>
          </p:txBody>
        </p:sp>
        <p:sp>
          <p:nvSpPr>
            <p:cNvPr id="253" name="Google Shape;253;g316b5c420a2_0_108"/>
            <p:cNvSpPr txBox="1"/>
            <p:nvPr/>
          </p:nvSpPr>
          <p:spPr>
            <a:xfrm>
              <a:off x="307800" y="1478425"/>
              <a:ext cx="3744600" cy="19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1" lang="en" sz="1200">
                  <a:solidFill>
                    <a:srgbClr val="161453"/>
                  </a:solidFill>
                  <a:latin typeface="Inter"/>
                  <a:ea typeface="Inter"/>
                  <a:cs typeface="Inter"/>
                  <a:sym typeface="Inter"/>
                </a:rPr>
                <a:t>Conversation Starters</a:t>
              </a:r>
              <a:endParaRPr b="1" i="0" sz="1100" u="none" cap="none" strike="noStrike">
                <a:solidFill>
                  <a:srgbClr val="1B1BA1"/>
                </a:solidFill>
                <a:latin typeface="Inter"/>
                <a:ea typeface="Inter"/>
                <a:cs typeface="Inter"/>
                <a:sym typeface="Inter"/>
              </a:endParaRPr>
            </a:p>
          </p:txBody>
        </p:sp>
      </p:grpSp>
      <p:sp>
        <p:nvSpPr>
          <p:cNvPr id="254" name="Google Shape;254;g316b5c420a2_0_108"/>
          <p:cNvSpPr txBox="1"/>
          <p:nvPr/>
        </p:nvSpPr>
        <p:spPr>
          <a:xfrm>
            <a:off x="301750" y="2778173"/>
            <a:ext cx="3637200" cy="12981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1100"/>
              <a:buFont typeface="Arial"/>
              <a:buNone/>
            </a:pPr>
            <a:r>
              <a:rPr lang="en" sz="1000">
                <a:solidFill>
                  <a:srgbClr val="161453"/>
                </a:solidFill>
                <a:latin typeface="Inter Medium"/>
                <a:ea typeface="Inter Medium"/>
                <a:cs typeface="Inter Medium"/>
                <a:sym typeface="Inter Medium"/>
              </a:rPr>
              <a:t>“</a:t>
            </a:r>
            <a:r>
              <a:rPr b="1" lang="en" sz="1000">
                <a:solidFill>
                  <a:srgbClr val="161453"/>
                </a:solidFill>
                <a:latin typeface="Inter"/>
                <a:ea typeface="Inter"/>
                <a:cs typeface="Inter"/>
                <a:sym typeface="Inter"/>
              </a:rPr>
              <a:t>Pay bill</a:t>
            </a:r>
            <a:r>
              <a:rPr lang="en" sz="1000">
                <a:solidFill>
                  <a:srgbClr val="161453"/>
                </a:solidFill>
                <a:latin typeface="Inter Medium"/>
                <a:ea typeface="Inter Medium"/>
                <a:cs typeface="Inter Medium"/>
                <a:sym typeface="Inter Medium"/>
              </a:rPr>
              <a:t>” and "</a:t>
            </a:r>
            <a:r>
              <a:rPr b="1" lang="en" sz="1000">
                <a:solidFill>
                  <a:srgbClr val="161453"/>
                </a:solidFill>
                <a:latin typeface="Inter"/>
                <a:ea typeface="Inter"/>
                <a:cs typeface="Inter"/>
                <a:sym typeface="Inter"/>
              </a:rPr>
              <a:t>COVID Vaccination Information</a:t>
            </a:r>
            <a:r>
              <a:rPr lang="en" sz="1000">
                <a:solidFill>
                  <a:srgbClr val="161453"/>
                </a:solidFill>
                <a:latin typeface="Inter Medium"/>
                <a:ea typeface="Inter Medium"/>
                <a:cs typeface="Inter Medium"/>
                <a:sym typeface="Inter Medium"/>
              </a:rPr>
              <a:t>" still appear in second and fourth positions, respectively, but the rest of the conversations seems to revolve around two 'unmentioned' topics: </a:t>
            </a:r>
            <a:r>
              <a:rPr b="1" lang="en" sz="1100">
                <a:solidFill>
                  <a:srgbClr val="161453"/>
                </a:solidFill>
                <a:latin typeface="Inter"/>
                <a:ea typeface="Inter"/>
                <a:cs typeface="Inter"/>
                <a:sym typeface="Inter"/>
              </a:rPr>
              <a:t>Urology</a:t>
            </a:r>
            <a:r>
              <a:rPr lang="en" sz="1100">
                <a:solidFill>
                  <a:srgbClr val="161453"/>
                </a:solidFill>
                <a:latin typeface="Inter Medium"/>
                <a:ea typeface="Inter Medium"/>
                <a:cs typeface="Inter Medium"/>
                <a:sym typeface="Inter Medium"/>
              </a:rPr>
              <a:t> </a:t>
            </a:r>
            <a:r>
              <a:rPr lang="en" sz="1000">
                <a:solidFill>
                  <a:srgbClr val="161453"/>
                </a:solidFill>
                <a:latin typeface="Inter Medium"/>
                <a:ea typeface="Inter Medium"/>
                <a:cs typeface="Inter Medium"/>
                <a:sym typeface="Inter Medium"/>
              </a:rPr>
              <a:t>and </a:t>
            </a:r>
            <a:r>
              <a:rPr b="1" lang="en" sz="1100">
                <a:solidFill>
                  <a:srgbClr val="161453"/>
                </a:solidFill>
                <a:latin typeface="Inter"/>
                <a:ea typeface="Inter"/>
                <a:cs typeface="Inter"/>
                <a:sym typeface="Inter"/>
              </a:rPr>
              <a:t>Appointments</a:t>
            </a:r>
            <a:r>
              <a:rPr lang="en" sz="1000">
                <a:solidFill>
                  <a:srgbClr val="161453"/>
                </a:solidFill>
                <a:latin typeface="Inter Medium"/>
                <a:ea typeface="Inter Medium"/>
                <a:cs typeface="Inter Medium"/>
                <a:sym typeface="Inter Medium"/>
              </a:rPr>
              <a:t>.</a:t>
            </a:r>
            <a:endParaRPr b="0" i="0" sz="1000" u="none" cap="none" strike="noStrike">
              <a:solidFill>
                <a:srgbClr val="161453"/>
              </a:solidFill>
              <a:latin typeface="Inter Medium"/>
              <a:ea typeface="Inter Medium"/>
              <a:cs typeface="Inter Medium"/>
              <a:sym typeface="Inter Medium"/>
            </a:endParaRPr>
          </a:p>
        </p:txBody>
      </p:sp>
      <p:pic>
        <p:nvPicPr>
          <p:cNvPr id="255" name="Google Shape;255;g316b5c420a2_0_108"/>
          <p:cNvPicPr preferRelativeResize="0"/>
          <p:nvPr/>
        </p:nvPicPr>
        <p:blipFill>
          <a:blip r:embed="rId4">
            <a:alphaModFix/>
          </a:blip>
          <a:stretch>
            <a:fillRect/>
          </a:stretch>
        </p:blipFill>
        <p:spPr>
          <a:xfrm>
            <a:off x="4313761" y="0"/>
            <a:ext cx="4830227"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grpSp>
        <p:nvGrpSpPr>
          <p:cNvPr id="260" name="Google Shape;260;g316b5c420a2_0_130"/>
          <p:cNvGrpSpPr/>
          <p:nvPr/>
        </p:nvGrpSpPr>
        <p:grpSpPr>
          <a:xfrm>
            <a:off x="1679125" y="400150"/>
            <a:ext cx="5997300" cy="881475"/>
            <a:chOff x="-489676" y="400150"/>
            <a:chExt cx="5997300" cy="881475"/>
          </a:xfrm>
        </p:grpSpPr>
        <p:sp>
          <p:nvSpPr>
            <p:cNvPr id="261" name="Google Shape;261;g316b5c420a2_0_130"/>
            <p:cNvSpPr txBox="1"/>
            <p:nvPr/>
          </p:nvSpPr>
          <p:spPr>
            <a:xfrm>
              <a:off x="-115626" y="400150"/>
              <a:ext cx="5037600" cy="408900"/>
            </a:xfrm>
            <a:prstGeom prst="rect">
              <a:avLst/>
            </a:prstGeom>
            <a:noFill/>
            <a:ln>
              <a:noFill/>
            </a:ln>
          </p:spPr>
          <p:txBody>
            <a:bodyPr anchorCtr="0" anchor="t" bIns="0" lIns="0" spcFirstLastPara="1" rIns="0" wrap="square" tIns="0">
              <a:noAutofit/>
            </a:bodyPr>
            <a:lstStyle/>
            <a:p>
              <a:pPr indent="0" lvl="0" marL="0" marR="0" rtl="0" algn="ctr">
                <a:lnSpc>
                  <a:spcPct val="110000"/>
                </a:lnSpc>
                <a:spcBef>
                  <a:spcPts val="0"/>
                </a:spcBef>
                <a:spcAft>
                  <a:spcPts val="0"/>
                </a:spcAft>
                <a:buClr>
                  <a:srgbClr val="000000"/>
                </a:buClr>
                <a:buSzPts val="1100"/>
                <a:buFont typeface="Arial"/>
                <a:buNone/>
              </a:pPr>
              <a:r>
                <a:rPr b="1" lang="en" sz="2600">
                  <a:solidFill>
                    <a:srgbClr val="161453"/>
                  </a:solidFill>
                  <a:latin typeface="Inter"/>
                  <a:ea typeface="Inter"/>
                  <a:cs typeface="Inter"/>
                  <a:sym typeface="Inter"/>
                </a:rPr>
                <a:t>Conversation Topics</a:t>
              </a:r>
              <a:endParaRPr b="1" sz="2600">
                <a:solidFill>
                  <a:srgbClr val="161453"/>
                </a:solidFill>
                <a:latin typeface="Inter"/>
                <a:ea typeface="Inter"/>
                <a:cs typeface="Inter"/>
                <a:sym typeface="Inter"/>
              </a:endParaRPr>
            </a:p>
            <a:p>
              <a:pPr indent="0" lvl="0" marL="0" marR="0" rtl="0" algn="ctr">
                <a:lnSpc>
                  <a:spcPct val="110000"/>
                </a:lnSpc>
                <a:spcBef>
                  <a:spcPts val="0"/>
                </a:spcBef>
                <a:spcAft>
                  <a:spcPts val="0"/>
                </a:spcAft>
                <a:buClr>
                  <a:srgbClr val="000000"/>
                </a:buClr>
                <a:buSzPts val="1100"/>
                <a:buFont typeface="Arial"/>
                <a:buNone/>
              </a:pPr>
              <a:r>
                <a:t/>
              </a:r>
              <a:endParaRPr b="1" sz="2600">
                <a:solidFill>
                  <a:srgbClr val="161453"/>
                </a:solidFill>
                <a:latin typeface="Inter"/>
                <a:ea typeface="Inter"/>
                <a:cs typeface="Inter"/>
                <a:sym typeface="Inter"/>
              </a:endParaRPr>
            </a:p>
          </p:txBody>
        </p:sp>
        <p:sp>
          <p:nvSpPr>
            <p:cNvPr id="262" name="Google Shape;262;g316b5c420a2_0_130"/>
            <p:cNvSpPr txBox="1"/>
            <p:nvPr/>
          </p:nvSpPr>
          <p:spPr>
            <a:xfrm>
              <a:off x="-489676" y="893725"/>
              <a:ext cx="5997300" cy="3879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rgbClr val="000000"/>
                </a:buClr>
                <a:buSzPts val="1200"/>
                <a:buFont typeface="Arial"/>
                <a:buNone/>
              </a:pPr>
              <a:r>
                <a:rPr lang="en" sz="1200">
                  <a:solidFill>
                    <a:srgbClr val="161453"/>
                  </a:solidFill>
                  <a:latin typeface="Inter Medium"/>
                  <a:ea typeface="Inter Medium"/>
                  <a:cs typeface="Inter Medium"/>
                  <a:sym typeface="Inter Medium"/>
                </a:rPr>
                <a:t>Since we are dealing with free text here, it is important to remember that utterances over the same topic can come in various forms (and spelling manners).</a:t>
              </a:r>
              <a:endParaRPr b="0" i="0" sz="1200" u="none" cap="none" strike="noStrike">
                <a:solidFill>
                  <a:srgbClr val="161453"/>
                </a:solidFill>
                <a:latin typeface="Inter Medium"/>
                <a:ea typeface="Inter Medium"/>
                <a:cs typeface="Inter Medium"/>
                <a:sym typeface="Inter Medium"/>
              </a:endParaRPr>
            </a:p>
          </p:txBody>
        </p:sp>
      </p:grpSp>
      <p:sp>
        <p:nvSpPr>
          <p:cNvPr id="263" name="Google Shape;263;g316b5c420a2_0_130"/>
          <p:cNvSpPr/>
          <p:nvPr/>
        </p:nvSpPr>
        <p:spPr>
          <a:xfrm>
            <a:off x="1679125" y="1496800"/>
            <a:ext cx="5997300" cy="3099600"/>
          </a:xfrm>
          <a:prstGeom prst="roundRect">
            <a:avLst>
              <a:gd fmla="val 2626"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316b5c420a2_0_130"/>
          <p:cNvSpPr txBox="1"/>
          <p:nvPr/>
        </p:nvSpPr>
        <p:spPr>
          <a:xfrm>
            <a:off x="4102375" y="2803892"/>
            <a:ext cx="1150800" cy="1848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rgbClr val="000000"/>
              </a:buClr>
              <a:buSzPts val="1200"/>
              <a:buFont typeface="Arial"/>
              <a:buNone/>
            </a:pPr>
            <a:r>
              <a:rPr b="0" i="0" lang="en" sz="1200" u="none" cap="none" strike="noStrike">
                <a:solidFill>
                  <a:srgbClr val="EF4168"/>
                </a:solidFill>
                <a:latin typeface="Inter Medium"/>
                <a:ea typeface="Inter Medium"/>
                <a:cs typeface="Inter Medium"/>
                <a:sym typeface="Inter Medium"/>
              </a:rPr>
              <a:t>Image or graph</a:t>
            </a:r>
            <a:endParaRPr b="0" i="0" sz="1200" u="none" cap="none" strike="noStrike">
              <a:solidFill>
                <a:srgbClr val="EF4168"/>
              </a:solidFill>
              <a:latin typeface="Inter Medium"/>
              <a:ea typeface="Inter Medium"/>
              <a:cs typeface="Inter Medium"/>
              <a:sym typeface="Inter Medium"/>
            </a:endParaRPr>
          </a:p>
        </p:txBody>
      </p:sp>
      <p:pic>
        <p:nvPicPr>
          <p:cNvPr id="265" name="Google Shape;265;g316b5c420a2_0_130"/>
          <p:cNvPicPr preferRelativeResize="0"/>
          <p:nvPr/>
        </p:nvPicPr>
        <p:blipFill>
          <a:blip r:embed="rId3">
            <a:alphaModFix/>
          </a:blip>
          <a:stretch>
            <a:fillRect/>
          </a:stretch>
        </p:blipFill>
        <p:spPr>
          <a:xfrm>
            <a:off x="1218936" y="1318787"/>
            <a:ext cx="6917676" cy="3455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