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8" r:id="rId11"/>
    <p:sldId id="267" r:id="rId12"/>
    <p:sldId id="275" r:id="rId13"/>
    <p:sldId id="264" r:id="rId14"/>
    <p:sldId id="265" r:id="rId15"/>
    <p:sldId id="271" r:id="rId16"/>
    <p:sldId id="274" r:id="rId17"/>
    <p:sldId id="280" r:id="rId18"/>
    <p:sldId id="26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海满" initials="廖海满" lastIdx="1" clrIdx="0">
    <p:extLst>
      <p:ext uri="{19B8F6BF-5375-455C-9EA6-DF929625EA0E}">
        <p15:presenceInfo xmlns:p15="http://schemas.microsoft.com/office/powerpoint/2012/main" userId="廖海满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0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03D06-1167-455A-BD60-31C1D53F7897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771DE-10DE-409A-B883-4E21F551DD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8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71DE-10DE-409A-B883-4E21F551DD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5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5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3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9CA-85B3-42E7-944C-9CD846B27FE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91C8-039F-44E7-8AD1-092139F7F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3454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309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7745" y="3061855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9163" y="3057237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6508" y="1990499"/>
            <a:ext cx="7850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ain.c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7745" y="3893128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7854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3309" y="4821382"/>
            <a:ext cx="71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.c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/>
          <p:cNvCxnSpPr>
            <a:stCxn id="9" idx="0"/>
            <a:endCxn id="3" idx="2"/>
          </p:cNvCxnSpPr>
          <p:nvPr/>
        </p:nvCxnSpPr>
        <p:spPr>
          <a:xfrm flipV="1">
            <a:off x="5818909" y="4262460"/>
            <a:ext cx="0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0"/>
            <a:endCxn id="3" idx="2"/>
          </p:cNvCxnSpPr>
          <p:nvPr/>
        </p:nvCxnSpPr>
        <p:spPr>
          <a:xfrm flipV="1">
            <a:off x="4433454" y="4262460"/>
            <a:ext cx="1385455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7" idx="2"/>
          </p:cNvCxnSpPr>
          <p:nvPr/>
        </p:nvCxnSpPr>
        <p:spPr>
          <a:xfrm flipH="1" flipV="1">
            <a:off x="2983345" y="4262460"/>
            <a:ext cx="1450109" cy="55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4" idx="2"/>
          </p:cNvCxnSpPr>
          <p:nvPr/>
        </p:nvCxnSpPr>
        <p:spPr>
          <a:xfrm flipV="1">
            <a:off x="2983345" y="3431187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0"/>
            <a:endCxn id="2" idx="2"/>
          </p:cNvCxnSpPr>
          <p:nvPr/>
        </p:nvCxnSpPr>
        <p:spPr>
          <a:xfrm flipH="1" flipV="1">
            <a:off x="4789054" y="3426569"/>
            <a:ext cx="1029855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0"/>
            <a:endCxn id="5" idx="2"/>
          </p:cNvCxnSpPr>
          <p:nvPr/>
        </p:nvCxnSpPr>
        <p:spPr>
          <a:xfrm flipV="1">
            <a:off x="5818909" y="3426569"/>
            <a:ext cx="775854" cy="46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0"/>
            <a:endCxn id="6" idx="2"/>
          </p:cNvCxnSpPr>
          <p:nvPr/>
        </p:nvCxnSpPr>
        <p:spPr>
          <a:xfrm flipV="1">
            <a:off x="2983345" y="2359831"/>
            <a:ext cx="1805709" cy="70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0"/>
            <a:endCxn id="6" idx="2"/>
          </p:cNvCxnSpPr>
          <p:nvPr/>
        </p:nvCxnSpPr>
        <p:spPr>
          <a:xfrm flipV="1">
            <a:off x="4789054" y="2359831"/>
            <a:ext cx="0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0"/>
            <a:endCxn id="6" idx="2"/>
          </p:cNvCxnSpPr>
          <p:nvPr/>
        </p:nvCxnSpPr>
        <p:spPr>
          <a:xfrm flipH="1" flipV="1">
            <a:off x="4789054" y="2359831"/>
            <a:ext cx="1805709" cy="69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20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44404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87750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98885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31096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74442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17788" y="3038665"/>
            <a:ext cx="181991" cy="66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0" idx="1"/>
          </p:cNvCxnSpPr>
          <p:nvPr/>
        </p:nvCxnSpPr>
        <p:spPr>
          <a:xfrm flipH="1" flipV="1">
            <a:off x="3116424" y="3368351"/>
            <a:ext cx="482461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1"/>
          </p:cNvCxnSpPr>
          <p:nvPr/>
        </p:nvCxnSpPr>
        <p:spPr>
          <a:xfrm rot="10800000">
            <a:off x="3116424" y="3125755"/>
            <a:ext cx="927980" cy="243390"/>
          </a:xfrm>
          <a:prstGeom prst="bentConnector3">
            <a:avLst>
              <a:gd name="adj1" fmla="val 15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67132" y="1665551"/>
            <a:ext cx="149290" cy="406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9" idx="1"/>
          </p:cNvCxnSpPr>
          <p:nvPr/>
        </p:nvCxnSpPr>
        <p:spPr>
          <a:xfrm rot="10800000">
            <a:off x="3116422" y="2911151"/>
            <a:ext cx="1371329" cy="457994"/>
          </a:xfrm>
          <a:prstGeom prst="bentConnector3">
            <a:avLst>
              <a:gd name="adj1" fmla="val 11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1"/>
          </p:cNvCxnSpPr>
          <p:nvPr/>
        </p:nvCxnSpPr>
        <p:spPr>
          <a:xfrm rot="10800000">
            <a:off x="3116422" y="2705879"/>
            <a:ext cx="1814674" cy="663267"/>
          </a:xfrm>
          <a:prstGeom prst="bentConnector3">
            <a:avLst>
              <a:gd name="adj1" fmla="val 8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2" idx="1"/>
          </p:cNvCxnSpPr>
          <p:nvPr/>
        </p:nvCxnSpPr>
        <p:spPr>
          <a:xfrm rot="10800000">
            <a:off x="3116422" y="2501545"/>
            <a:ext cx="2258020" cy="867600"/>
          </a:xfrm>
          <a:prstGeom prst="bentConnector3">
            <a:avLst>
              <a:gd name="adj1" fmla="val 6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1"/>
          </p:cNvCxnSpPr>
          <p:nvPr/>
        </p:nvCxnSpPr>
        <p:spPr>
          <a:xfrm rot="10800000">
            <a:off x="3116422" y="2295729"/>
            <a:ext cx="2701366" cy="1073417"/>
          </a:xfrm>
          <a:prstGeom prst="bentConnector3">
            <a:avLst>
              <a:gd name="adj1" fmla="val 53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4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9266" y="2575248"/>
            <a:ext cx="923730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5967" y="2636803"/>
            <a:ext cx="65625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分配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9339" y="2636803"/>
            <a:ext cx="65625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部署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442996" y="2718344"/>
            <a:ext cx="200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442995" y="2882050"/>
            <a:ext cx="200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6102220" y="2806080"/>
            <a:ext cx="737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10133" y="2835398"/>
            <a:ext cx="51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回应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0134" y="2496844"/>
            <a:ext cx="513183" cy="27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7273" y="1296955"/>
            <a:ext cx="3228392" cy="2976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52322" y="3665561"/>
            <a:ext cx="127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整流柜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23722" y="2496844"/>
            <a:ext cx="2099388" cy="615553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3705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3016" y="0"/>
            <a:ext cx="71459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一体双枪：模组功率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102936"/>
            <a:ext cx="12192000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19490" y="121920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9319490" y="170411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9319490" y="218902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9319490" y="364375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9319490" y="315884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9319490" y="2673930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9134763" y="1071418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712035" y="1200850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2036" y="1704110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2035" y="3634575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12038" y="3140490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2037" y="2683168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12037" y="2170670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47889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3" name="矩形 42"/>
          <p:cNvSpPr/>
          <p:nvPr/>
        </p:nvSpPr>
        <p:spPr>
          <a:xfrm>
            <a:off x="816956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4" name="矩形 43"/>
          <p:cNvSpPr/>
          <p:nvPr/>
        </p:nvSpPr>
        <p:spPr>
          <a:xfrm>
            <a:off x="772621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5" name="矩形 44"/>
          <p:cNvSpPr/>
          <p:nvPr/>
        </p:nvSpPr>
        <p:spPr>
          <a:xfrm>
            <a:off x="839123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6" name="矩形 45"/>
          <p:cNvSpPr/>
          <p:nvPr/>
        </p:nvSpPr>
        <p:spPr>
          <a:xfrm>
            <a:off x="861290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7" name="矩形 46"/>
          <p:cNvSpPr/>
          <p:nvPr/>
        </p:nvSpPr>
        <p:spPr>
          <a:xfrm>
            <a:off x="8834581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2" name="文本框 81"/>
          <p:cNvSpPr txBox="1"/>
          <p:nvPr/>
        </p:nvSpPr>
        <p:spPr>
          <a:xfrm>
            <a:off x="8055039" y="5597174"/>
            <a:ext cx="595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5092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4" name="矩形 83"/>
          <p:cNvSpPr/>
          <p:nvPr/>
        </p:nvSpPr>
        <p:spPr>
          <a:xfrm>
            <a:off x="647260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5" name="矩形 84"/>
          <p:cNvSpPr/>
          <p:nvPr/>
        </p:nvSpPr>
        <p:spPr>
          <a:xfrm>
            <a:off x="602925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6" name="矩形 85"/>
          <p:cNvSpPr/>
          <p:nvPr/>
        </p:nvSpPr>
        <p:spPr>
          <a:xfrm>
            <a:off x="669427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7" name="矩形 86"/>
          <p:cNvSpPr/>
          <p:nvPr/>
        </p:nvSpPr>
        <p:spPr>
          <a:xfrm>
            <a:off x="6915946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8" name="矩形 87"/>
          <p:cNvSpPr/>
          <p:nvPr/>
        </p:nvSpPr>
        <p:spPr>
          <a:xfrm>
            <a:off x="7137619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7" name="文本框 96"/>
          <p:cNvSpPr txBox="1"/>
          <p:nvPr/>
        </p:nvSpPr>
        <p:spPr>
          <a:xfrm>
            <a:off x="6358077" y="5597174"/>
            <a:ext cx="595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34915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9" name="矩形 98"/>
          <p:cNvSpPr/>
          <p:nvPr/>
        </p:nvSpPr>
        <p:spPr>
          <a:xfrm>
            <a:off x="4756588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0" name="矩形 99"/>
          <p:cNvSpPr/>
          <p:nvPr/>
        </p:nvSpPr>
        <p:spPr>
          <a:xfrm>
            <a:off x="4313242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1" name="矩形 100"/>
          <p:cNvSpPr/>
          <p:nvPr/>
        </p:nvSpPr>
        <p:spPr>
          <a:xfrm>
            <a:off x="49782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2" name="矩形 101"/>
          <p:cNvSpPr/>
          <p:nvPr/>
        </p:nvSpPr>
        <p:spPr>
          <a:xfrm>
            <a:off x="51999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3" name="矩形 102"/>
          <p:cNvSpPr/>
          <p:nvPr/>
        </p:nvSpPr>
        <p:spPr>
          <a:xfrm>
            <a:off x="5421607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2" name="文本框 111"/>
          <p:cNvSpPr txBox="1"/>
          <p:nvPr/>
        </p:nvSpPr>
        <p:spPr>
          <a:xfrm>
            <a:off x="4642065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431634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4" name="矩形 113"/>
          <p:cNvSpPr/>
          <p:nvPr/>
        </p:nvSpPr>
        <p:spPr>
          <a:xfrm>
            <a:off x="1653307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5" name="矩形 114"/>
          <p:cNvSpPr/>
          <p:nvPr/>
        </p:nvSpPr>
        <p:spPr>
          <a:xfrm>
            <a:off x="1209961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6" name="矩形 115"/>
          <p:cNvSpPr/>
          <p:nvPr/>
        </p:nvSpPr>
        <p:spPr>
          <a:xfrm>
            <a:off x="1874980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7" name="矩形 116"/>
          <p:cNvSpPr/>
          <p:nvPr/>
        </p:nvSpPr>
        <p:spPr>
          <a:xfrm>
            <a:off x="2096653" y="4299532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8" name="矩形 117"/>
          <p:cNvSpPr/>
          <p:nvPr/>
        </p:nvSpPr>
        <p:spPr>
          <a:xfrm>
            <a:off x="2318326" y="4304159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27" name="文本框 126"/>
          <p:cNvSpPr txBox="1"/>
          <p:nvPr/>
        </p:nvSpPr>
        <p:spPr>
          <a:xfrm>
            <a:off x="1538784" y="5597174"/>
            <a:ext cx="59574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1" name="肘形连接符 130"/>
          <p:cNvCxnSpPr>
            <a:stCxn id="5" idx="1"/>
            <a:endCxn id="47" idx="0"/>
          </p:cNvCxnSpPr>
          <p:nvPr/>
        </p:nvCxnSpPr>
        <p:spPr>
          <a:xfrm rot="10800000" flipV="1">
            <a:off x="8903854" y="3819241"/>
            <a:ext cx="415636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6" idx="1"/>
            <a:endCxn id="46" idx="0"/>
          </p:cNvCxnSpPr>
          <p:nvPr/>
        </p:nvCxnSpPr>
        <p:spPr>
          <a:xfrm rot="10800000" flipV="1">
            <a:off x="8682182" y="3334330"/>
            <a:ext cx="637309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7" idx="1"/>
            <a:endCxn id="45" idx="0"/>
          </p:cNvCxnSpPr>
          <p:nvPr/>
        </p:nvCxnSpPr>
        <p:spPr>
          <a:xfrm rot="10800000" flipV="1">
            <a:off x="8460508" y="2849420"/>
            <a:ext cx="858982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4" idx="1"/>
            <a:endCxn id="43" idx="0"/>
          </p:cNvCxnSpPr>
          <p:nvPr/>
        </p:nvCxnSpPr>
        <p:spPr>
          <a:xfrm rot="10800000" flipV="1">
            <a:off x="8238836" y="2364510"/>
            <a:ext cx="1080655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3" idx="1"/>
            <a:endCxn id="42" idx="0"/>
          </p:cNvCxnSpPr>
          <p:nvPr/>
        </p:nvCxnSpPr>
        <p:spPr>
          <a:xfrm rot="10800000" flipV="1">
            <a:off x="8017162" y="1879600"/>
            <a:ext cx="1302328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2" idx="1"/>
            <a:endCxn id="44" idx="0"/>
          </p:cNvCxnSpPr>
          <p:nvPr/>
        </p:nvCxnSpPr>
        <p:spPr>
          <a:xfrm rot="10800000" flipV="1">
            <a:off x="7795490" y="1394690"/>
            <a:ext cx="1524001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3102530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6" name="椭圆 185"/>
          <p:cNvSpPr/>
          <p:nvPr/>
        </p:nvSpPr>
        <p:spPr>
          <a:xfrm>
            <a:off x="3324064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7" name="椭圆 186"/>
          <p:cNvSpPr/>
          <p:nvPr/>
        </p:nvSpPr>
        <p:spPr>
          <a:xfrm>
            <a:off x="3545737" y="4608945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8" name="文本框 207"/>
          <p:cNvSpPr txBox="1"/>
          <p:nvPr/>
        </p:nvSpPr>
        <p:spPr>
          <a:xfrm>
            <a:off x="-1" y="366058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2" name="肘形连接符 211"/>
          <p:cNvCxnSpPr>
            <a:stCxn id="5" idx="1"/>
            <a:endCxn id="88" idx="0"/>
          </p:cNvCxnSpPr>
          <p:nvPr/>
        </p:nvCxnSpPr>
        <p:spPr>
          <a:xfrm rot="10800000" flipV="1">
            <a:off x="7206892" y="3819241"/>
            <a:ext cx="2112598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>
            <a:stCxn id="6" idx="1"/>
            <a:endCxn id="87" idx="0"/>
          </p:cNvCxnSpPr>
          <p:nvPr/>
        </p:nvCxnSpPr>
        <p:spPr>
          <a:xfrm rot="10800000" flipV="1">
            <a:off x="6985220" y="3334330"/>
            <a:ext cx="2334271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/>
          <p:cNvCxnSpPr>
            <a:stCxn id="7" idx="1"/>
            <a:endCxn id="86" idx="0"/>
          </p:cNvCxnSpPr>
          <p:nvPr/>
        </p:nvCxnSpPr>
        <p:spPr>
          <a:xfrm rot="10800000" flipV="1">
            <a:off x="6763546" y="2849420"/>
            <a:ext cx="2555944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肘形连接符 217"/>
          <p:cNvCxnSpPr>
            <a:stCxn id="4" idx="1"/>
            <a:endCxn id="84" idx="0"/>
          </p:cNvCxnSpPr>
          <p:nvPr/>
        </p:nvCxnSpPr>
        <p:spPr>
          <a:xfrm rot="10800000" flipV="1">
            <a:off x="6541874" y="2364510"/>
            <a:ext cx="2777617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3" idx="1"/>
            <a:endCxn id="83" idx="0"/>
          </p:cNvCxnSpPr>
          <p:nvPr/>
        </p:nvCxnSpPr>
        <p:spPr>
          <a:xfrm rot="10800000" flipV="1">
            <a:off x="6320200" y="1879600"/>
            <a:ext cx="2999290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/>
          <p:cNvCxnSpPr>
            <a:stCxn id="2" idx="1"/>
            <a:endCxn id="85" idx="0"/>
          </p:cNvCxnSpPr>
          <p:nvPr/>
        </p:nvCxnSpPr>
        <p:spPr>
          <a:xfrm rot="10800000" flipV="1">
            <a:off x="6098528" y="1394690"/>
            <a:ext cx="3220963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5" idx="1"/>
            <a:endCxn id="103" idx="0"/>
          </p:cNvCxnSpPr>
          <p:nvPr/>
        </p:nvCxnSpPr>
        <p:spPr>
          <a:xfrm rot="10800000" flipV="1">
            <a:off x="5490880" y="3819241"/>
            <a:ext cx="3828610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225"/>
          <p:cNvCxnSpPr>
            <a:stCxn id="6" idx="1"/>
            <a:endCxn id="102" idx="0"/>
          </p:cNvCxnSpPr>
          <p:nvPr/>
        </p:nvCxnSpPr>
        <p:spPr>
          <a:xfrm rot="10800000" flipV="1">
            <a:off x="5269208" y="3334330"/>
            <a:ext cx="4050283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stCxn id="7" idx="1"/>
            <a:endCxn id="101" idx="0"/>
          </p:cNvCxnSpPr>
          <p:nvPr/>
        </p:nvCxnSpPr>
        <p:spPr>
          <a:xfrm rot="10800000" flipV="1">
            <a:off x="5047534" y="2849420"/>
            <a:ext cx="4271956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4" idx="1"/>
            <a:endCxn id="99" idx="0"/>
          </p:cNvCxnSpPr>
          <p:nvPr/>
        </p:nvCxnSpPr>
        <p:spPr>
          <a:xfrm rot="10800000" flipV="1">
            <a:off x="4825862" y="2364510"/>
            <a:ext cx="4493629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3" idx="1"/>
            <a:endCxn id="98" idx="0"/>
          </p:cNvCxnSpPr>
          <p:nvPr/>
        </p:nvCxnSpPr>
        <p:spPr>
          <a:xfrm rot="10800000" flipV="1">
            <a:off x="4604188" y="1879600"/>
            <a:ext cx="4715302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2" idx="1"/>
            <a:endCxn id="100" idx="0"/>
          </p:cNvCxnSpPr>
          <p:nvPr/>
        </p:nvCxnSpPr>
        <p:spPr>
          <a:xfrm rot="10800000" flipV="1">
            <a:off x="4382516" y="1394690"/>
            <a:ext cx="4936975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肘形连接符 235"/>
          <p:cNvCxnSpPr>
            <a:stCxn id="5" idx="1"/>
            <a:endCxn id="118" idx="0"/>
          </p:cNvCxnSpPr>
          <p:nvPr/>
        </p:nvCxnSpPr>
        <p:spPr>
          <a:xfrm rot="10800000" flipV="1">
            <a:off x="2387600" y="3819241"/>
            <a:ext cx="6931891" cy="484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肘形连接符 237"/>
          <p:cNvCxnSpPr>
            <a:stCxn id="6" idx="1"/>
            <a:endCxn id="117" idx="0"/>
          </p:cNvCxnSpPr>
          <p:nvPr/>
        </p:nvCxnSpPr>
        <p:spPr>
          <a:xfrm rot="10800000" flipV="1">
            <a:off x="2165926" y="3334330"/>
            <a:ext cx="7153564" cy="96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肘形连接符 239"/>
          <p:cNvCxnSpPr>
            <a:stCxn id="7" idx="1"/>
            <a:endCxn id="116" idx="0"/>
          </p:cNvCxnSpPr>
          <p:nvPr/>
        </p:nvCxnSpPr>
        <p:spPr>
          <a:xfrm rot="10800000" flipV="1">
            <a:off x="1944254" y="2849420"/>
            <a:ext cx="7375237" cy="1450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肘形连接符 241"/>
          <p:cNvCxnSpPr>
            <a:stCxn id="4" idx="1"/>
            <a:endCxn id="114" idx="0"/>
          </p:cNvCxnSpPr>
          <p:nvPr/>
        </p:nvCxnSpPr>
        <p:spPr>
          <a:xfrm rot="10800000" flipV="1">
            <a:off x="1722580" y="2364510"/>
            <a:ext cx="7596910" cy="1935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3" idx="1"/>
            <a:endCxn id="113" idx="0"/>
          </p:cNvCxnSpPr>
          <p:nvPr/>
        </p:nvCxnSpPr>
        <p:spPr>
          <a:xfrm rot="10800000" flipV="1">
            <a:off x="1500908" y="1879600"/>
            <a:ext cx="7818583" cy="241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肘形连接符 245"/>
          <p:cNvCxnSpPr>
            <a:stCxn id="2" idx="1"/>
            <a:endCxn id="115" idx="0"/>
          </p:cNvCxnSpPr>
          <p:nvPr/>
        </p:nvCxnSpPr>
        <p:spPr>
          <a:xfrm rot="10800000" flipV="1">
            <a:off x="1279234" y="1394690"/>
            <a:ext cx="8040256" cy="290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-1" y="0"/>
            <a:ext cx="194425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MATRIX2HAND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9" name="肘形连接符 248"/>
          <p:cNvCxnSpPr>
            <a:stCxn id="115" idx="2"/>
            <a:endCxn id="118" idx="2"/>
          </p:cNvCxnSpPr>
          <p:nvPr/>
        </p:nvCxnSpPr>
        <p:spPr>
          <a:xfrm rot="16200000" flipH="1">
            <a:off x="1831103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肘形连接符 250"/>
          <p:cNvCxnSpPr>
            <a:stCxn id="100" idx="2"/>
            <a:endCxn id="103" idx="2"/>
          </p:cNvCxnSpPr>
          <p:nvPr/>
        </p:nvCxnSpPr>
        <p:spPr>
          <a:xfrm rot="16200000" flipH="1">
            <a:off x="4934384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肘形连接符 252"/>
          <p:cNvCxnSpPr>
            <a:stCxn id="85" idx="2"/>
            <a:endCxn id="88" idx="2"/>
          </p:cNvCxnSpPr>
          <p:nvPr/>
        </p:nvCxnSpPr>
        <p:spPr>
          <a:xfrm rot="16200000" flipH="1">
            <a:off x="6650396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肘形连接符 254"/>
          <p:cNvCxnSpPr>
            <a:stCxn id="44" idx="2"/>
            <a:endCxn id="47" idx="2"/>
          </p:cNvCxnSpPr>
          <p:nvPr/>
        </p:nvCxnSpPr>
        <p:spPr>
          <a:xfrm rot="16200000" flipH="1">
            <a:off x="8347358" y="4057075"/>
            <a:ext cx="4627" cy="1108365"/>
          </a:xfrm>
          <a:prstGeom prst="bentConnector3">
            <a:avLst>
              <a:gd name="adj1" fmla="val 5040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127" idx="0"/>
          </p:cNvCxnSpPr>
          <p:nvPr/>
        </p:nvCxnSpPr>
        <p:spPr>
          <a:xfrm flipH="1" flipV="1">
            <a:off x="1836420" y="4842510"/>
            <a:ext cx="238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2" idx="0"/>
          </p:cNvCxnSpPr>
          <p:nvPr/>
        </p:nvCxnSpPr>
        <p:spPr>
          <a:xfrm flipH="1" flipV="1">
            <a:off x="4937760" y="4842510"/>
            <a:ext cx="2179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97" idx="0"/>
          </p:cNvCxnSpPr>
          <p:nvPr/>
        </p:nvCxnSpPr>
        <p:spPr>
          <a:xfrm flipH="1" flipV="1">
            <a:off x="6654800" y="4842510"/>
            <a:ext cx="1151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82" idx="0"/>
          </p:cNvCxnSpPr>
          <p:nvPr/>
        </p:nvCxnSpPr>
        <p:spPr>
          <a:xfrm flipH="1" flipV="1">
            <a:off x="8351520" y="4842510"/>
            <a:ext cx="1393" cy="75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13" idx="2"/>
          </p:cNvCxnSpPr>
          <p:nvPr/>
        </p:nvCxnSpPr>
        <p:spPr>
          <a:xfrm>
            <a:off x="15009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114" idx="2"/>
          </p:cNvCxnSpPr>
          <p:nvPr/>
        </p:nvCxnSpPr>
        <p:spPr>
          <a:xfrm>
            <a:off x="172258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>
            <a:stCxn id="116" idx="2"/>
          </p:cNvCxnSpPr>
          <p:nvPr/>
        </p:nvCxnSpPr>
        <p:spPr>
          <a:xfrm>
            <a:off x="194425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117" idx="2"/>
          </p:cNvCxnSpPr>
          <p:nvPr/>
        </p:nvCxnSpPr>
        <p:spPr>
          <a:xfrm>
            <a:off x="216592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98" idx="2"/>
          </p:cNvCxnSpPr>
          <p:nvPr/>
        </p:nvCxnSpPr>
        <p:spPr>
          <a:xfrm>
            <a:off x="460418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99" idx="2"/>
          </p:cNvCxnSpPr>
          <p:nvPr/>
        </p:nvCxnSpPr>
        <p:spPr>
          <a:xfrm>
            <a:off x="482586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101" idx="2"/>
          </p:cNvCxnSpPr>
          <p:nvPr/>
        </p:nvCxnSpPr>
        <p:spPr>
          <a:xfrm>
            <a:off x="5047534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102" idx="2"/>
          </p:cNvCxnSpPr>
          <p:nvPr/>
        </p:nvCxnSpPr>
        <p:spPr>
          <a:xfrm>
            <a:off x="5269207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83" idx="2"/>
          </p:cNvCxnSpPr>
          <p:nvPr/>
        </p:nvCxnSpPr>
        <p:spPr>
          <a:xfrm>
            <a:off x="6320200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84" idx="2"/>
          </p:cNvCxnSpPr>
          <p:nvPr/>
        </p:nvCxnSpPr>
        <p:spPr>
          <a:xfrm>
            <a:off x="6541873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86" idx="2"/>
          </p:cNvCxnSpPr>
          <p:nvPr/>
        </p:nvCxnSpPr>
        <p:spPr>
          <a:xfrm>
            <a:off x="6763546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87" idx="2"/>
          </p:cNvCxnSpPr>
          <p:nvPr/>
        </p:nvCxnSpPr>
        <p:spPr>
          <a:xfrm>
            <a:off x="6985219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42" idx="2"/>
          </p:cNvCxnSpPr>
          <p:nvPr/>
        </p:nvCxnSpPr>
        <p:spPr>
          <a:xfrm>
            <a:off x="8017162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43" idx="2"/>
          </p:cNvCxnSpPr>
          <p:nvPr/>
        </p:nvCxnSpPr>
        <p:spPr>
          <a:xfrm>
            <a:off x="8238835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45" idx="2"/>
          </p:cNvCxnSpPr>
          <p:nvPr/>
        </p:nvCxnSpPr>
        <p:spPr>
          <a:xfrm>
            <a:off x="8460508" y="4608945"/>
            <a:ext cx="0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46" idx="2"/>
          </p:cNvCxnSpPr>
          <p:nvPr/>
        </p:nvCxnSpPr>
        <p:spPr>
          <a:xfrm>
            <a:off x="8682181" y="4608945"/>
            <a:ext cx="1" cy="23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8023099" y="4800955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6328803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4606038" y="479577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PDU3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1500906" y="4845319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PDU6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7075" y="4147127"/>
            <a:ext cx="3148209" cy="57739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4" name="矩形 103"/>
          <p:cNvSpPr/>
          <p:nvPr/>
        </p:nvSpPr>
        <p:spPr>
          <a:xfrm>
            <a:off x="886121" y="857774"/>
            <a:ext cx="10256362" cy="437006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3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56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17456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17456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17456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17456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17456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5609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21382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82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82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82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M5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382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M4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382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M3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78073" y="160712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0" name="矩形 19"/>
          <p:cNvSpPr/>
          <p:nvPr/>
        </p:nvSpPr>
        <p:spPr>
          <a:xfrm>
            <a:off x="6978073" y="209203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1" name="矩形 20"/>
          <p:cNvSpPr/>
          <p:nvPr/>
        </p:nvSpPr>
        <p:spPr>
          <a:xfrm>
            <a:off x="6978073" y="257694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6978073" y="403167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矩形 22"/>
          <p:cNvSpPr/>
          <p:nvPr/>
        </p:nvSpPr>
        <p:spPr>
          <a:xfrm>
            <a:off x="6978073" y="354676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4" name="矩形 23"/>
          <p:cNvSpPr/>
          <p:nvPr/>
        </p:nvSpPr>
        <p:spPr>
          <a:xfrm>
            <a:off x="6978073" y="3061857"/>
            <a:ext cx="1431636" cy="350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5" name="矩形 24"/>
          <p:cNvSpPr/>
          <p:nvPr/>
        </p:nvSpPr>
        <p:spPr>
          <a:xfrm>
            <a:off x="6793346" y="1459345"/>
            <a:ext cx="1801090" cy="30757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7370618" y="1588777"/>
            <a:ext cx="6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M7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70619" y="2092037"/>
            <a:ext cx="64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M8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70618" y="4022502"/>
            <a:ext cx="64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70621" y="3528417"/>
            <a:ext cx="64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70620" y="3071095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M10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70620" y="2558597"/>
            <a:ext cx="64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M9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29968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3" name="矩形 32"/>
          <p:cNvSpPr/>
          <p:nvPr/>
        </p:nvSpPr>
        <p:spPr>
          <a:xfrm>
            <a:off x="3851641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4" name="矩形 33"/>
          <p:cNvSpPr/>
          <p:nvPr/>
        </p:nvSpPr>
        <p:spPr>
          <a:xfrm>
            <a:off x="3408295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5" name="矩形 34"/>
          <p:cNvSpPr/>
          <p:nvPr/>
        </p:nvSpPr>
        <p:spPr>
          <a:xfrm>
            <a:off x="4073314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4294987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7" name="矩形 36"/>
          <p:cNvSpPr/>
          <p:nvPr/>
        </p:nvSpPr>
        <p:spPr>
          <a:xfrm>
            <a:off x="4516660" y="4438568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8853271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9" name="矩形 38"/>
          <p:cNvSpPr/>
          <p:nvPr/>
        </p:nvSpPr>
        <p:spPr>
          <a:xfrm>
            <a:off x="9074944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8631598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1" name="矩形 40"/>
          <p:cNvSpPr/>
          <p:nvPr/>
        </p:nvSpPr>
        <p:spPr>
          <a:xfrm>
            <a:off x="9296617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2" name="矩形 41"/>
          <p:cNvSpPr/>
          <p:nvPr/>
        </p:nvSpPr>
        <p:spPr>
          <a:xfrm>
            <a:off x="9518290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3" name="矩形 42"/>
          <p:cNvSpPr/>
          <p:nvPr/>
        </p:nvSpPr>
        <p:spPr>
          <a:xfrm>
            <a:off x="9739963" y="4433941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4" name="矩形 43"/>
          <p:cNvSpPr/>
          <p:nvPr/>
        </p:nvSpPr>
        <p:spPr>
          <a:xfrm>
            <a:off x="5167823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5" name="矩形 44"/>
          <p:cNvSpPr/>
          <p:nvPr/>
        </p:nvSpPr>
        <p:spPr>
          <a:xfrm>
            <a:off x="5389496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6" name="矩形 45"/>
          <p:cNvSpPr/>
          <p:nvPr/>
        </p:nvSpPr>
        <p:spPr>
          <a:xfrm>
            <a:off x="4946150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7" name="矩形 46"/>
          <p:cNvSpPr/>
          <p:nvPr/>
        </p:nvSpPr>
        <p:spPr>
          <a:xfrm>
            <a:off x="5611169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8" name="矩形 47"/>
          <p:cNvSpPr/>
          <p:nvPr/>
        </p:nvSpPr>
        <p:spPr>
          <a:xfrm>
            <a:off x="5832842" y="4433943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9" name="矩形 48"/>
          <p:cNvSpPr/>
          <p:nvPr/>
        </p:nvSpPr>
        <p:spPr>
          <a:xfrm>
            <a:off x="6054515" y="4438570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0" name="矩形 49"/>
          <p:cNvSpPr/>
          <p:nvPr/>
        </p:nvSpPr>
        <p:spPr>
          <a:xfrm>
            <a:off x="10395740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1" name="矩形 50"/>
          <p:cNvSpPr/>
          <p:nvPr/>
        </p:nvSpPr>
        <p:spPr>
          <a:xfrm>
            <a:off x="10617413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2" name="矩形 51"/>
          <p:cNvSpPr/>
          <p:nvPr/>
        </p:nvSpPr>
        <p:spPr>
          <a:xfrm>
            <a:off x="10174067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3" name="矩形 52"/>
          <p:cNvSpPr/>
          <p:nvPr/>
        </p:nvSpPr>
        <p:spPr>
          <a:xfrm>
            <a:off x="10839086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4" name="矩形 53"/>
          <p:cNvSpPr/>
          <p:nvPr/>
        </p:nvSpPr>
        <p:spPr>
          <a:xfrm>
            <a:off x="11060759" y="4424687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5" name="矩形 54"/>
          <p:cNvSpPr/>
          <p:nvPr/>
        </p:nvSpPr>
        <p:spPr>
          <a:xfrm>
            <a:off x="11282432" y="4429314"/>
            <a:ext cx="138545" cy="30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59" name="肘形连接符 58"/>
          <p:cNvCxnSpPr>
            <a:stCxn id="7" idx="3"/>
            <a:endCxn id="34" idx="0"/>
          </p:cNvCxnSpPr>
          <p:nvPr/>
        </p:nvCxnSpPr>
        <p:spPr>
          <a:xfrm>
            <a:off x="3177309" y="4207168"/>
            <a:ext cx="300259" cy="226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8" idx="3"/>
            <a:endCxn id="32" idx="0"/>
          </p:cNvCxnSpPr>
          <p:nvPr/>
        </p:nvCxnSpPr>
        <p:spPr>
          <a:xfrm>
            <a:off x="3177309" y="3722258"/>
            <a:ext cx="521932" cy="711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" idx="3"/>
            <a:endCxn id="33" idx="0"/>
          </p:cNvCxnSpPr>
          <p:nvPr/>
        </p:nvCxnSpPr>
        <p:spPr>
          <a:xfrm>
            <a:off x="3177309" y="3237348"/>
            <a:ext cx="743605" cy="119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" idx="3"/>
            <a:endCxn id="35" idx="0"/>
          </p:cNvCxnSpPr>
          <p:nvPr/>
        </p:nvCxnSpPr>
        <p:spPr>
          <a:xfrm>
            <a:off x="3177309" y="2752438"/>
            <a:ext cx="965278" cy="1681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" idx="3"/>
            <a:endCxn id="36" idx="0"/>
          </p:cNvCxnSpPr>
          <p:nvPr/>
        </p:nvCxnSpPr>
        <p:spPr>
          <a:xfrm>
            <a:off x="3177309" y="2267528"/>
            <a:ext cx="1186951" cy="2166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3"/>
            <a:endCxn id="37" idx="0"/>
          </p:cNvCxnSpPr>
          <p:nvPr/>
        </p:nvCxnSpPr>
        <p:spPr>
          <a:xfrm>
            <a:off x="3177309" y="1782618"/>
            <a:ext cx="1408624" cy="2655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22" idx="3"/>
            <a:endCxn id="40" idx="0"/>
          </p:cNvCxnSpPr>
          <p:nvPr/>
        </p:nvCxnSpPr>
        <p:spPr>
          <a:xfrm>
            <a:off x="8409709" y="4207168"/>
            <a:ext cx="291162" cy="22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23" idx="3"/>
            <a:endCxn id="38" idx="0"/>
          </p:cNvCxnSpPr>
          <p:nvPr/>
        </p:nvCxnSpPr>
        <p:spPr>
          <a:xfrm>
            <a:off x="8409709" y="3722258"/>
            <a:ext cx="512835" cy="70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24" idx="3"/>
            <a:endCxn id="39" idx="0"/>
          </p:cNvCxnSpPr>
          <p:nvPr/>
        </p:nvCxnSpPr>
        <p:spPr>
          <a:xfrm>
            <a:off x="8409709" y="3237348"/>
            <a:ext cx="734508" cy="1191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21" idx="3"/>
            <a:endCxn id="41" idx="0"/>
          </p:cNvCxnSpPr>
          <p:nvPr/>
        </p:nvCxnSpPr>
        <p:spPr>
          <a:xfrm>
            <a:off x="8409709" y="2752438"/>
            <a:ext cx="956181" cy="1676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20" idx="3"/>
            <a:endCxn id="42" idx="0"/>
          </p:cNvCxnSpPr>
          <p:nvPr/>
        </p:nvCxnSpPr>
        <p:spPr>
          <a:xfrm>
            <a:off x="8409709" y="2267528"/>
            <a:ext cx="1177854" cy="2161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9" idx="3"/>
            <a:endCxn id="43" idx="0"/>
          </p:cNvCxnSpPr>
          <p:nvPr/>
        </p:nvCxnSpPr>
        <p:spPr>
          <a:xfrm>
            <a:off x="8409709" y="1782618"/>
            <a:ext cx="1399527" cy="2651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643648" y="6488668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36744" y="6488668"/>
            <a:ext cx="5957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741657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5" name="椭圆 84"/>
          <p:cNvSpPr/>
          <p:nvPr/>
        </p:nvSpPr>
        <p:spPr>
          <a:xfrm>
            <a:off x="6963191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6" name="椭圆 85"/>
          <p:cNvSpPr/>
          <p:nvPr/>
        </p:nvSpPr>
        <p:spPr>
          <a:xfrm>
            <a:off x="7184864" y="6622472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0" name="文本框 89"/>
          <p:cNvSpPr txBox="1"/>
          <p:nvPr/>
        </p:nvSpPr>
        <p:spPr>
          <a:xfrm>
            <a:off x="8111835" y="6483231"/>
            <a:ext cx="595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9" name="肘形连接符 168"/>
          <p:cNvCxnSpPr>
            <a:stCxn id="23" idx="3"/>
            <a:endCxn id="50" idx="0"/>
          </p:cNvCxnSpPr>
          <p:nvPr/>
        </p:nvCxnSpPr>
        <p:spPr>
          <a:xfrm>
            <a:off x="8409709" y="3722258"/>
            <a:ext cx="2055304" cy="702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5" idx="3"/>
            <a:endCxn id="48" idx="0"/>
          </p:cNvCxnSpPr>
          <p:nvPr/>
        </p:nvCxnSpPr>
        <p:spPr>
          <a:xfrm>
            <a:off x="3177309" y="2267528"/>
            <a:ext cx="2724806" cy="2166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4" idx="3"/>
            <a:endCxn id="49" idx="0"/>
          </p:cNvCxnSpPr>
          <p:nvPr/>
        </p:nvCxnSpPr>
        <p:spPr>
          <a:xfrm>
            <a:off x="3177309" y="1782618"/>
            <a:ext cx="2946479" cy="2655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24" idx="3"/>
            <a:endCxn id="51" idx="0"/>
          </p:cNvCxnSpPr>
          <p:nvPr/>
        </p:nvCxnSpPr>
        <p:spPr>
          <a:xfrm>
            <a:off x="8409709" y="3237348"/>
            <a:ext cx="2276977" cy="1187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21" idx="3"/>
            <a:endCxn id="53" idx="0"/>
          </p:cNvCxnSpPr>
          <p:nvPr/>
        </p:nvCxnSpPr>
        <p:spPr>
          <a:xfrm>
            <a:off x="8409709" y="2752438"/>
            <a:ext cx="2498650" cy="1672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20" idx="3"/>
            <a:endCxn id="54" idx="0"/>
          </p:cNvCxnSpPr>
          <p:nvPr/>
        </p:nvCxnSpPr>
        <p:spPr>
          <a:xfrm>
            <a:off x="8409709" y="2267528"/>
            <a:ext cx="2720323" cy="2157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9" idx="3"/>
            <a:endCxn id="55" idx="0"/>
          </p:cNvCxnSpPr>
          <p:nvPr/>
        </p:nvCxnSpPr>
        <p:spPr>
          <a:xfrm>
            <a:off x="8409709" y="1782618"/>
            <a:ext cx="2941996" cy="2646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7" idx="3"/>
            <a:endCxn id="46" idx="0"/>
          </p:cNvCxnSpPr>
          <p:nvPr/>
        </p:nvCxnSpPr>
        <p:spPr>
          <a:xfrm>
            <a:off x="3177309" y="4207168"/>
            <a:ext cx="1838114" cy="226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8" idx="3"/>
            <a:endCxn id="44" idx="0"/>
          </p:cNvCxnSpPr>
          <p:nvPr/>
        </p:nvCxnSpPr>
        <p:spPr>
          <a:xfrm>
            <a:off x="3177309" y="3722258"/>
            <a:ext cx="2059787" cy="711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9" idx="3"/>
            <a:endCxn id="45" idx="0"/>
          </p:cNvCxnSpPr>
          <p:nvPr/>
        </p:nvCxnSpPr>
        <p:spPr>
          <a:xfrm>
            <a:off x="3177309" y="3237348"/>
            <a:ext cx="2281460" cy="1196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6" idx="3"/>
            <a:endCxn id="47" idx="0"/>
          </p:cNvCxnSpPr>
          <p:nvPr/>
        </p:nvCxnSpPr>
        <p:spPr>
          <a:xfrm>
            <a:off x="3177309" y="2752438"/>
            <a:ext cx="2503133" cy="1681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>
            <a:stCxn id="34" idx="2"/>
            <a:endCxn id="43" idx="2"/>
          </p:cNvCxnSpPr>
          <p:nvPr/>
        </p:nvCxnSpPr>
        <p:spPr>
          <a:xfrm rot="16200000" flipH="1">
            <a:off x="6643402" y="1577520"/>
            <a:ext cx="12700" cy="633166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83" idx="0"/>
          </p:cNvCxnSpPr>
          <p:nvPr/>
        </p:nvCxnSpPr>
        <p:spPr>
          <a:xfrm flipH="1" flipV="1">
            <a:off x="5634617" y="5176343"/>
            <a:ext cx="1" cy="131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5243757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5465430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5908776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 flipH="1">
            <a:off x="6123788" y="4734100"/>
            <a:ext cx="159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 flipH="1">
            <a:off x="5687103" y="4737016"/>
            <a:ext cx="2" cy="43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 flipH="1">
            <a:off x="3699240" y="4737016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H="1">
            <a:off x="3920913" y="4737016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 flipH="1">
            <a:off x="4362527" y="4737016"/>
            <a:ext cx="1733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 flipH="1">
            <a:off x="4585932" y="4741643"/>
            <a:ext cx="1" cy="2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flipH="1">
            <a:off x="4142586" y="4737016"/>
            <a:ext cx="1" cy="2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/>
          <p:cNvSpPr txBox="1"/>
          <p:nvPr/>
        </p:nvSpPr>
        <p:spPr>
          <a:xfrm>
            <a:off x="3664896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8915824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PDU7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10449943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PDU8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5223079" y="4698252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9" name="肘形连接符 108"/>
          <p:cNvCxnSpPr>
            <a:stCxn id="46" idx="2"/>
            <a:endCxn id="55" idx="2"/>
          </p:cNvCxnSpPr>
          <p:nvPr/>
        </p:nvCxnSpPr>
        <p:spPr>
          <a:xfrm rot="5400000" flipH="1" flipV="1">
            <a:off x="8181249" y="1572901"/>
            <a:ext cx="4629" cy="6336282"/>
          </a:xfrm>
          <a:prstGeom prst="bentConnector3">
            <a:avLst>
              <a:gd name="adj1" fmla="val -9383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4" idx="2"/>
          </p:cNvCxnSpPr>
          <p:nvPr/>
        </p:nvCxnSpPr>
        <p:spPr>
          <a:xfrm flipH="1">
            <a:off x="11130031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53" idx="2"/>
          </p:cNvCxnSpPr>
          <p:nvPr/>
        </p:nvCxnSpPr>
        <p:spPr>
          <a:xfrm flipH="1">
            <a:off x="10908358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1" idx="2"/>
          </p:cNvCxnSpPr>
          <p:nvPr/>
        </p:nvCxnSpPr>
        <p:spPr>
          <a:xfrm flipH="1">
            <a:off x="10686685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50" idx="2"/>
          </p:cNvCxnSpPr>
          <p:nvPr/>
        </p:nvCxnSpPr>
        <p:spPr>
          <a:xfrm flipH="1">
            <a:off x="10465012" y="4734100"/>
            <a:ext cx="1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52" idx="2"/>
          </p:cNvCxnSpPr>
          <p:nvPr/>
        </p:nvCxnSpPr>
        <p:spPr>
          <a:xfrm flipH="1">
            <a:off x="10238725" y="4734100"/>
            <a:ext cx="4615" cy="44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42" idx="2"/>
          </p:cNvCxnSpPr>
          <p:nvPr/>
        </p:nvCxnSpPr>
        <p:spPr>
          <a:xfrm>
            <a:off x="9587563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41" idx="2"/>
          </p:cNvCxnSpPr>
          <p:nvPr/>
        </p:nvCxnSpPr>
        <p:spPr>
          <a:xfrm>
            <a:off x="9365890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39" idx="2"/>
          </p:cNvCxnSpPr>
          <p:nvPr/>
        </p:nvCxnSpPr>
        <p:spPr>
          <a:xfrm>
            <a:off x="9144217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38" idx="2"/>
          </p:cNvCxnSpPr>
          <p:nvPr/>
        </p:nvCxnSpPr>
        <p:spPr>
          <a:xfrm>
            <a:off x="8922544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40" idx="2"/>
          </p:cNvCxnSpPr>
          <p:nvPr/>
        </p:nvCxnSpPr>
        <p:spPr>
          <a:xfrm>
            <a:off x="8700871" y="4738727"/>
            <a:ext cx="0" cy="2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82" idx="0"/>
          </p:cNvCxnSpPr>
          <p:nvPr/>
        </p:nvCxnSpPr>
        <p:spPr>
          <a:xfrm flipV="1">
            <a:off x="3941522" y="4967266"/>
            <a:ext cx="7264" cy="152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22" idx="3"/>
            <a:endCxn id="52" idx="0"/>
          </p:cNvCxnSpPr>
          <p:nvPr/>
        </p:nvCxnSpPr>
        <p:spPr>
          <a:xfrm>
            <a:off x="8409709" y="4207168"/>
            <a:ext cx="1833631" cy="217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209041" y="1196672"/>
            <a:ext cx="10485120" cy="421860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-1" y="366058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-1" y="0"/>
            <a:ext cx="194425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MATRIX2HAND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523016" y="0"/>
            <a:ext cx="71459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360KW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体双枪：模组功率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4062" y="5552539"/>
            <a:ext cx="55270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GROUP_MAX_NUM		12	//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模组数？模块数？</a:t>
            </a:r>
            <a:endParaRPr lang="en-US" altLang="zh-CN" sz="16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PDU_MAX_NUM		12</a:t>
            </a: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GUN_DC_MAX_NUM	6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9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187" y="1668754"/>
            <a:ext cx="5760000" cy="372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1728650" y="6147806"/>
                <a:ext cx="8266923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groupNum = g_addr[gunid].endAddr - g_addr[gunid].startAddr </a:t>
                </a:r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 </a:t>
                </a:r>
                <a:r>
                  <a:rPr lang="en-US" altLang="zh-CN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12 −7+1=6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6 −1+1=6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50" y="6147806"/>
                <a:ext cx="8266923" cy="710194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/>
          <p:cNvSpPr/>
          <p:nvPr/>
        </p:nvSpPr>
        <p:spPr>
          <a:xfrm>
            <a:off x="93306" y="1453917"/>
            <a:ext cx="12027159" cy="307910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0" y="422905"/>
            <a:ext cx="4164496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（且只能是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，除非改代码）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-1" y="0"/>
            <a:ext cx="207264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MATRIX2MATRIX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114612" y="1151516"/>
            <a:ext cx="5958000" cy="371271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7" y="1668754"/>
            <a:ext cx="5760000" cy="3726000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0" y="759554"/>
            <a:ext cx="10548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的结构体数组定义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中分；如果枪号是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3016" y="0"/>
            <a:ext cx="71459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180KW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一体双枪：模组功率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30KW +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最多支持</a:t>
            </a:r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8650" y="5481419"/>
            <a:ext cx="55270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GROUP_MAX_NUM		12	//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模组数？模块数？</a:t>
            </a:r>
            <a:endParaRPr lang="en-US" altLang="zh-CN" sz="16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PDU_MAX_NUM		12</a:t>
            </a:r>
          </a:p>
          <a:p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GUN_DC_MAX_NUM	6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6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690224"/>
            <a:ext cx="5940624" cy="3888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82" y="1690699"/>
            <a:ext cx="5939898" cy="388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69332"/>
            <a:ext cx="1745673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注：对称系数是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" y="0"/>
            <a:ext cx="207264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MATRIX2MATRIX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711726"/>
            <a:ext cx="107371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MATRIX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的结构体数组定义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13~24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中分；如果枪号是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则从模块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1~12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中分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" y="1310326"/>
            <a:ext cx="12108180" cy="3261674"/>
          </a:xfrm>
          <a:prstGeom prst="rect">
            <a:avLst/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8249" y="1525103"/>
            <a:ext cx="3727174" cy="2524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77329" y="3353904"/>
            <a:ext cx="854765" cy="94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21816" y="3353904"/>
            <a:ext cx="854765" cy="94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01190" y="3353903"/>
            <a:ext cx="854765" cy="94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74733" y="3567270"/>
            <a:ext cx="82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/>
              <a:t>···</a:t>
            </a:r>
            <a:endParaRPr lang="zh-CN" altLang="en-US" sz="2800" b="1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890739" y="4049642"/>
            <a:ext cx="111" cy="18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372728" y="4049642"/>
            <a:ext cx="111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122702" y="4049642"/>
            <a:ext cx="111" cy="12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604802" y="4049642"/>
            <a:ext cx="111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3640602" y="4049642"/>
            <a:ext cx="111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086902" y="4049642"/>
            <a:ext cx="111" cy="9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5085405" y="2789642"/>
            <a:ext cx="1800000" cy="216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flipV="1">
            <a:off x="4603305" y="2787372"/>
            <a:ext cx="2772000" cy="234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V="1">
            <a:off x="4122702" y="2789604"/>
            <a:ext cx="4212000" cy="252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flipV="1">
            <a:off x="3640602" y="2789642"/>
            <a:ext cx="5184000" cy="270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2372728" y="2789642"/>
            <a:ext cx="8244000" cy="288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1890739" y="2789642"/>
            <a:ext cx="9216000" cy="306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94192" y="4589642"/>
            <a:ext cx="82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/>
              <a:t>···</a:t>
            </a:r>
            <a:endParaRPr lang="zh-CN" altLang="en-US" sz="2800" b="1"/>
          </a:p>
        </p:txBody>
      </p:sp>
      <p:sp>
        <p:nvSpPr>
          <p:cNvPr id="32" name="文本框 31"/>
          <p:cNvSpPr txBox="1"/>
          <p:nvPr/>
        </p:nvSpPr>
        <p:spPr>
          <a:xfrm>
            <a:off x="5079696" y="4330365"/>
            <a:ext cx="487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03305" y="4332127"/>
            <a:ext cx="487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47354" y="4330365"/>
            <a:ext cx="487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36000" y="4328653"/>
            <a:ext cx="4879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391214" y="4336312"/>
            <a:ext cx="61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97474" y="4330365"/>
            <a:ext cx="54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80475" y="2919850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73932" y="2919850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46096" y="2917885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93406" y="2917885"/>
            <a:ext cx="487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032893" y="2917885"/>
            <a:ext cx="61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23519" y="2917885"/>
            <a:ext cx="54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枪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05913" y="4328653"/>
            <a:ext cx="7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59808" y="4306128"/>
            <a:ext cx="7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92277" y="4336312"/>
            <a:ext cx="74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en-US" altLang="zh-CN" sz="140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48395" y="559552"/>
            <a:ext cx="7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实际最多只能支持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把枪（单个终端可以带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把枪，也可以如图所示带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把枪）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 rot="16200000" flipV="1">
            <a:off x="6778099" y="3606792"/>
            <a:ext cx="457887" cy="2432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5400000">
            <a:off x="7015435" y="3603833"/>
            <a:ext cx="474935" cy="242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896491" y="3957372"/>
            <a:ext cx="464168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SECC</a:t>
            </a:r>
            <a:endParaRPr lang="zh-CN" altLang="en-US" sz="9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0" name="肘形连接符 59"/>
          <p:cNvCxnSpPr/>
          <p:nvPr/>
        </p:nvCxnSpPr>
        <p:spPr>
          <a:xfrm rot="16200000" flipV="1">
            <a:off x="8232527" y="3614954"/>
            <a:ext cx="457887" cy="2432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/>
          <p:nvPr/>
        </p:nvCxnSpPr>
        <p:spPr>
          <a:xfrm rot="5400000">
            <a:off x="8469863" y="3611995"/>
            <a:ext cx="474935" cy="242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350919" y="3965534"/>
            <a:ext cx="464168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SECC</a:t>
            </a:r>
            <a:endParaRPr lang="zh-CN" altLang="en-US" sz="9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3" name="肘形连接符 62"/>
          <p:cNvCxnSpPr/>
          <p:nvPr/>
        </p:nvCxnSpPr>
        <p:spPr>
          <a:xfrm rot="16200000" flipV="1">
            <a:off x="10511276" y="3619558"/>
            <a:ext cx="457887" cy="2432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5400000">
            <a:off x="10748612" y="3616599"/>
            <a:ext cx="474935" cy="242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629668" y="3970138"/>
            <a:ext cx="464168" cy="2308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SECC</a:t>
            </a:r>
            <a:endParaRPr lang="zh-CN" altLang="en-US" sz="9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" name="线形标注 2 65"/>
          <p:cNvSpPr/>
          <p:nvPr/>
        </p:nvSpPr>
        <p:spPr>
          <a:xfrm>
            <a:off x="7990218" y="1480278"/>
            <a:ext cx="2626510" cy="5733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8556"/>
              <a:gd name="adj6" fmla="val -346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8090055" y="1502441"/>
            <a:ext cx="240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桩端控制枪通断的两个继电器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DC+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DC-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没有画出来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72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4359" y="3683758"/>
            <a:ext cx="158620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2" idx="0"/>
          </p:cNvCxnSpPr>
          <p:nvPr/>
        </p:nvCxnSpPr>
        <p:spPr>
          <a:xfrm flipH="1" flipV="1">
            <a:off x="1131492" y="3408933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131492" y="4010330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822888" y="3683758"/>
            <a:ext cx="158620" cy="3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7" idx="0"/>
          </p:cNvCxnSpPr>
          <p:nvPr/>
        </p:nvCxnSpPr>
        <p:spPr>
          <a:xfrm flipH="1" flipV="1">
            <a:off x="10900021" y="3408933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0900021" y="4010330"/>
            <a:ext cx="2177" cy="274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31492" y="3408933"/>
            <a:ext cx="97685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31492" y="4285155"/>
            <a:ext cx="97685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22105" y="4635481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197408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134485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94886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55287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15688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7608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9036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2831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66258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204206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4215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85241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39454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2" name="矩形 31"/>
          <p:cNvSpPr/>
          <p:nvPr/>
        </p:nvSpPr>
        <p:spPr>
          <a:xfrm>
            <a:off x="2098205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3" name="矩形 32"/>
          <p:cNvSpPr/>
          <p:nvPr/>
        </p:nvSpPr>
        <p:spPr>
          <a:xfrm>
            <a:off x="2259390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4" name="矩形 33"/>
          <p:cNvSpPr/>
          <p:nvPr/>
        </p:nvSpPr>
        <p:spPr>
          <a:xfrm>
            <a:off x="2420328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5" name="矩形 34"/>
          <p:cNvSpPr/>
          <p:nvPr/>
        </p:nvSpPr>
        <p:spPr>
          <a:xfrm>
            <a:off x="2582076" y="577718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6" name="矩形 35"/>
          <p:cNvSpPr/>
          <p:nvPr/>
        </p:nvSpPr>
        <p:spPr>
          <a:xfrm>
            <a:off x="2742476" y="5773815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7" name="矩形 36"/>
          <p:cNvSpPr/>
          <p:nvPr/>
        </p:nvSpPr>
        <p:spPr>
          <a:xfrm>
            <a:off x="3007524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8" name="矩形 37"/>
          <p:cNvSpPr/>
          <p:nvPr/>
        </p:nvSpPr>
        <p:spPr>
          <a:xfrm>
            <a:off x="3166214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9" name="矩形 38"/>
          <p:cNvSpPr/>
          <p:nvPr/>
        </p:nvSpPr>
        <p:spPr>
          <a:xfrm>
            <a:off x="3332923" y="577381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0" name="矩形 39"/>
          <p:cNvSpPr/>
          <p:nvPr/>
        </p:nvSpPr>
        <p:spPr>
          <a:xfrm>
            <a:off x="3497044" y="5772542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1" name="矩形 40"/>
          <p:cNvSpPr/>
          <p:nvPr/>
        </p:nvSpPr>
        <p:spPr>
          <a:xfrm>
            <a:off x="3661165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2" name="矩形 41"/>
          <p:cNvSpPr/>
          <p:nvPr/>
        </p:nvSpPr>
        <p:spPr>
          <a:xfrm>
            <a:off x="3823216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3" name="矩形 42"/>
          <p:cNvSpPr/>
          <p:nvPr/>
        </p:nvSpPr>
        <p:spPr>
          <a:xfrm>
            <a:off x="1706612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981094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010398" y="5971040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67921" y="5965551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PDU2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20223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077536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39481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99086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63434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18749" y="573870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804391" y="573406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42340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480747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313237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144021" y="573892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991299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453269" y="4687020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1&amp;2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213479" y="5125098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73" name="矩形 72"/>
          <p:cNvSpPr/>
          <p:nvPr/>
        </p:nvSpPr>
        <p:spPr>
          <a:xfrm>
            <a:off x="4596320" y="4635481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64829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80870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969101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12950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289903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45030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364577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202525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040473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878421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71636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526629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613669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7" name="矩形 86"/>
          <p:cNvSpPr/>
          <p:nvPr/>
        </p:nvSpPr>
        <p:spPr>
          <a:xfrm>
            <a:off x="4772420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8" name="矩形 87"/>
          <p:cNvSpPr/>
          <p:nvPr/>
        </p:nvSpPr>
        <p:spPr>
          <a:xfrm>
            <a:off x="4933605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9" name="矩形 88"/>
          <p:cNvSpPr/>
          <p:nvPr/>
        </p:nvSpPr>
        <p:spPr>
          <a:xfrm>
            <a:off x="5094543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0" name="矩形 89"/>
          <p:cNvSpPr/>
          <p:nvPr/>
        </p:nvSpPr>
        <p:spPr>
          <a:xfrm>
            <a:off x="5256291" y="577718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1" name="矩形 90"/>
          <p:cNvSpPr/>
          <p:nvPr/>
        </p:nvSpPr>
        <p:spPr>
          <a:xfrm>
            <a:off x="5416691" y="5773815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2" name="矩形 91"/>
          <p:cNvSpPr/>
          <p:nvPr/>
        </p:nvSpPr>
        <p:spPr>
          <a:xfrm>
            <a:off x="5681739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3" name="矩形 92"/>
          <p:cNvSpPr/>
          <p:nvPr/>
        </p:nvSpPr>
        <p:spPr>
          <a:xfrm>
            <a:off x="5840429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4" name="矩形 93"/>
          <p:cNvSpPr/>
          <p:nvPr/>
        </p:nvSpPr>
        <p:spPr>
          <a:xfrm>
            <a:off x="6007138" y="577381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5" name="矩形 94"/>
          <p:cNvSpPr/>
          <p:nvPr/>
        </p:nvSpPr>
        <p:spPr>
          <a:xfrm>
            <a:off x="6171259" y="5772542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6" name="矩形 95"/>
          <p:cNvSpPr/>
          <p:nvPr/>
        </p:nvSpPr>
        <p:spPr>
          <a:xfrm>
            <a:off x="6335380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7" name="矩形 96"/>
          <p:cNvSpPr/>
          <p:nvPr/>
        </p:nvSpPr>
        <p:spPr>
          <a:xfrm>
            <a:off x="6497431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8" name="矩形 97"/>
          <p:cNvSpPr/>
          <p:nvPr/>
        </p:nvSpPr>
        <p:spPr>
          <a:xfrm>
            <a:off x="4380827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655309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684613" y="5971040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PDU3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942136" y="5965551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PDU4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594438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51751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913696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073301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37649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392964" y="573870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478606" y="573406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316555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154962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987452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18236" y="573892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665514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127484" y="4687020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3&amp;4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887694" y="5125098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116" name="矩形 115"/>
          <p:cNvSpPr/>
          <p:nvPr/>
        </p:nvSpPr>
        <p:spPr>
          <a:xfrm>
            <a:off x="8705021" y="4635481"/>
            <a:ext cx="1987421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/>
          <p:cNvCxnSpPr/>
          <p:nvPr/>
        </p:nvCxnSpPr>
        <p:spPr>
          <a:xfrm>
            <a:off x="875700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917401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07780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9238203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39860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9559005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0473278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0311226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149174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9987122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982507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0635330" y="5531220"/>
            <a:ext cx="0" cy="2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8722370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0" name="矩形 129"/>
          <p:cNvSpPr/>
          <p:nvPr/>
        </p:nvSpPr>
        <p:spPr>
          <a:xfrm>
            <a:off x="8881121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1" name="矩形 130"/>
          <p:cNvSpPr/>
          <p:nvPr/>
        </p:nvSpPr>
        <p:spPr>
          <a:xfrm>
            <a:off x="9042306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2" name="矩形 131"/>
          <p:cNvSpPr/>
          <p:nvPr/>
        </p:nvSpPr>
        <p:spPr>
          <a:xfrm>
            <a:off x="9203244" y="5773816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3" name="矩形 132"/>
          <p:cNvSpPr/>
          <p:nvPr/>
        </p:nvSpPr>
        <p:spPr>
          <a:xfrm>
            <a:off x="9364992" y="577718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4" name="矩形 133"/>
          <p:cNvSpPr/>
          <p:nvPr/>
        </p:nvSpPr>
        <p:spPr>
          <a:xfrm>
            <a:off x="9525392" y="5773815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5" name="矩形 134"/>
          <p:cNvSpPr/>
          <p:nvPr/>
        </p:nvSpPr>
        <p:spPr>
          <a:xfrm>
            <a:off x="9790440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6" name="矩形 135"/>
          <p:cNvSpPr/>
          <p:nvPr/>
        </p:nvSpPr>
        <p:spPr>
          <a:xfrm>
            <a:off x="9949130" y="5773814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7" name="矩形 136"/>
          <p:cNvSpPr/>
          <p:nvPr/>
        </p:nvSpPr>
        <p:spPr>
          <a:xfrm>
            <a:off x="10115839" y="5773813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8" name="矩形 137"/>
          <p:cNvSpPr/>
          <p:nvPr/>
        </p:nvSpPr>
        <p:spPr>
          <a:xfrm>
            <a:off x="10279960" y="5772542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9" name="矩形 138"/>
          <p:cNvSpPr/>
          <p:nvPr/>
        </p:nvSpPr>
        <p:spPr>
          <a:xfrm>
            <a:off x="10444081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0" name="矩形 139"/>
          <p:cNvSpPr/>
          <p:nvPr/>
        </p:nvSpPr>
        <p:spPr>
          <a:xfrm>
            <a:off x="10606132" y="5772541"/>
            <a:ext cx="69259" cy="186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1" name="矩形 140"/>
          <p:cNvSpPr/>
          <p:nvPr/>
        </p:nvSpPr>
        <p:spPr>
          <a:xfrm>
            <a:off x="8489528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9764010" y="5669541"/>
            <a:ext cx="1133669" cy="578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8793314" y="5971040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PDU11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050837" y="5965551"/>
            <a:ext cx="641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PDU12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8703139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860452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022397" y="574715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9182002" y="5739983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9346350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501665" y="573870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587307" y="5734062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0425256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263663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0096153" y="573828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9926937" y="5738927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9774215" y="5742294"/>
            <a:ext cx="11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9236185" y="4687020"/>
            <a:ext cx="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11&amp;12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8996395" y="5125098"/>
            <a:ext cx="13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控制板</a:t>
            </a:r>
          </a:p>
        </p:txBody>
      </p:sp>
      <p:sp>
        <p:nvSpPr>
          <p:cNvPr id="159" name="矩形 158"/>
          <p:cNvSpPr/>
          <p:nvPr/>
        </p:nvSpPr>
        <p:spPr>
          <a:xfrm>
            <a:off x="1923389" y="1820516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3590086" y="1820515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6201995" y="1820515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9073620" y="1820515"/>
            <a:ext cx="1280818" cy="8957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7362741" y="5009520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7584275" y="5009520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7805948" y="5009520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5258501" y="2207484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480035" y="2207484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5701708" y="2207484"/>
            <a:ext cx="120072" cy="1155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/>
          <p:cNvSpPr txBox="1"/>
          <p:nvPr/>
        </p:nvSpPr>
        <p:spPr>
          <a:xfrm>
            <a:off x="1920223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590675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9074792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A7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板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6205190" y="2080607"/>
            <a:ext cx="127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电源模块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5" name="直接连接符 174"/>
          <p:cNvCxnSpPr/>
          <p:nvPr/>
        </p:nvCxnSpPr>
        <p:spPr>
          <a:xfrm>
            <a:off x="2259390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2909566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3899598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4594438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6567986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7249470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9392364" y="2716254"/>
            <a:ext cx="0" cy="69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10050837" y="2716254"/>
            <a:ext cx="0" cy="15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V="1">
            <a:off x="2098205" y="4285155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V="1">
            <a:off x="2399086" y="3408933"/>
            <a:ext cx="0" cy="12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V="1">
            <a:off x="4913696" y="4285155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V="1">
            <a:off x="5230657" y="3408933"/>
            <a:ext cx="2306" cy="121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V="1">
            <a:off x="8950380" y="4285155"/>
            <a:ext cx="0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9249433" y="3408933"/>
            <a:ext cx="0" cy="12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865306" y="6251093"/>
            <a:ext cx="10611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RelayCtrlFrame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个元素的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uint8_t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类型数组，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编号，发送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buf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32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CMD_RELAY_CTRL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0x0C2A3055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0758" y="46467"/>
            <a:ext cx="47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0x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6515" y="155380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0" idx="0"/>
            <a:endCxn id="10" idx="2"/>
          </p:cNvCxnSpPr>
          <p:nvPr/>
        </p:nvCxnSpPr>
        <p:spPr>
          <a:xfrm>
            <a:off x="2043097" y="15538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2842947" y="155380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/>
          <p:cNvCxnSpPr>
            <a:stCxn id="186" idx="0"/>
            <a:endCxn id="186" idx="2"/>
          </p:cNvCxnSpPr>
          <p:nvPr/>
        </p:nvCxnSpPr>
        <p:spPr>
          <a:xfrm>
            <a:off x="3139529" y="15538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3941867" y="156923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/>
          <p:cNvCxnSpPr>
            <a:stCxn id="190" idx="0"/>
            <a:endCxn id="190" idx="2"/>
          </p:cNvCxnSpPr>
          <p:nvPr/>
        </p:nvCxnSpPr>
        <p:spPr>
          <a:xfrm>
            <a:off x="4238449" y="156923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5038299" y="161880"/>
            <a:ext cx="593163" cy="24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/>
          <p:cNvCxnSpPr>
            <a:stCxn id="193" idx="0"/>
            <a:endCxn id="193" idx="2"/>
          </p:cNvCxnSpPr>
          <p:nvPr/>
        </p:nvCxnSpPr>
        <p:spPr>
          <a:xfrm>
            <a:off x="5334881" y="161880"/>
            <a:ext cx="0" cy="2438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22045" y="653411"/>
            <a:ext cx="1872831" cy="2616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目的</a:t>
            </a:r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PDUaddr</a:t>
            </a:r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（发送嵌入）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5232963" y="656733"/>
            <a:ext cx="1901393" cy="2616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</a:t>
            </a:r>
            <a:r>
              <a:rPr lang="en-US" altLang="zh-CN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PDUaddr</a:t>
            </a:r>
            <a:r>
              <a:rPr lang="zh-CN" altLang="en-US" sz="1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（接收提取解析）</a:t>
            </a:r>
            <a:endParaRPr lang="zh-CN" altLang="en-US" sz="1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8" name="直接箭头连接符 197"/>
          <p:cNvCxnSpPr/>
          <p:nvPr/>
        </p:nvCxnSpPr>
        <p:spPr>
          <a:xfrm flipV="1">
            <a:off x="4420730" y="405720"/>
            <a:ext cx="0" cy="2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V="1">
            <a:off x="5496905" y="399220"/>
            <a:ext cx="0" cy="2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/>
              <p:cNvSpPr txBox="1"/>
              <p:nvPr/>
            </p:nvSpPr>
            <p:spPr>
              <a:xfrm>
                <a:off x="7415932" y="907"/>
                <a:ext cx="4776067" cy="106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其他部分用于决定帧功能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控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制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𝐷𝑈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继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电器</m:t>
                                  </m:r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闭合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/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断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开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𝑃𝐷𝑈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回复</m:t>
                                  </m:r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继电器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成功</m:t>
                                  </m:r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闭合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/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断开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心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跳帧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·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·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·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zh-CN" altLang="en-US" sz="1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5" name="文本框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932" y="907"/>
                <a:ext cx="4776067" cy="1063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接箭头连接符 208"/>
          <p:cNvCxnSpPr/>
          <p:nvPr/>
        </p:nvCxnSpPr>
        <p:spPr>
          <a:xfrm flipV="1">
            <a:off x="4603769" y="677060"/>
            <a:ext cx="0" cy="25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0" y="1124611"/>
            <a:ext cx="383661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PDU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控制板通讯的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帧的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can_id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54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628523"/>
            <a:ext cx="804974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4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3781" y="1080654"/>
            <a:ext cx="14685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计算机网络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3963" y="1080654"/>
            <a:ext cx="16486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高级编程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4254" y="1084086"/>
            <a:ext cx="16671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驱动开发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781" y="1449986"/>
            <a:ext cx="14685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git_&amp;_github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23018" y="1080654"/>
            <a:ext cx="1708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移植裁剪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6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51" y="3515359"/>
            <a:ext cx="2852028" cy="222814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4800" y="4444766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这种形式的差分信号也可以起到干扰互抵消的作用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93" y="844198"/>
            <a:ext cx="6752972" cy="2153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705379" y="1480279"/>
            <a:ext cx="3470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修正之前对差分信号的误解（包括对抗干扰性：干扰会同等的加入到两个信号当中，然后因为差分相减，干扰会自动相互抵消掉（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-10V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还是</a:t>
            </a:r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-10V</a:t>
            </a:r>
            <a:r>
              <a:rPr lang="zh-CN" altLang="en-US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））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74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39605"/>
            <a:ext cx="6684010" cy="4433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1300480" y="5334000"/>
            <a:ext cx="1002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可以解释自己的疑惑：发送的同时检测总线电平是否与发送的一致（如果一致则继续发送，不一致则停止发送：要么是仲裁失败退出竞争，要么是与其他节点同时发送数据，但数据在某一位时出现不一致的情况，此时可以停止发送并返回发送失败，而另一个节点必然一致，另一个节点应该是可以继续发送）“把那个系列视频看完，包括如何写控制代码，更全面地理解</a:t>
            </a:r>
            <a:r>
              <a:rPr lang="en-US" altLang="zh-CN" smtClean="0"/>
              <a:t>can</a:t>
            </a:r>
            <a:r>
              <a:rPr lang="zh-CN" altLang="en-US" smtClean="0"/>
              <a:t>协议原理”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7"/>
          <a:stretch/>
        </p:blipFill>
        <p:spPr bwMode="auto">
          <a:xfrm>
            <a:off x="2225965" y="738909"/>
            <a:ext cx="6916448" cy="4710915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6577781" y="2238774"/>
            <a:ext cx="256463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system -wide open file table</a:t>
            </a:r>
          </a:p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000" y="2898000"/>
            <a:ext cx="256463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per-process open file table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4366" y="738909"/>
            <a:ext cx="4163438" cy="465994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7781" y="1828800"/>
            <a:ext cx="2564632" cy="3570052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  <a:noFill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3088" y="743730"/>
            <a:ext cx="500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、同一个文件被打开一次，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这边与该文件对应的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、当有进程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close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该文件则</a:t>
            </a:r>
            <a:r>
              <a:rPr lang="en-US" altLang="zh-CN" sz="120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，进程文件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及其指向的空间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2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、当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counter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减到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system-wide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这边的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entry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才会</a:t>
            </a:r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free</a:t>
            </a:r>
            <a:r>
              <a:rPr lang="zh-CN" altLang="en-US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（即所有的进程都关闭了该文件），且该文件在内存中的内容被保存到硬盘里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4904509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904181" y="1902690"/>
            <a:ext cx="1" cy="23368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95419" y="2775649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①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working directory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72363" y="2775649"/>
            <a:ext cx="146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②staging area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72035" y="2775649"/>
            <a:ext cx="12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③commit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1847629"/>
            <a:ext cx="7106642" cy="31627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4291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14109" y="2641600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20873" y="3502712"/>
            <a:ext cx="581891" cy="72043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9927" y="2133600"/>
            <a:ext cx="8599055" cy="3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 rot="-5400000">
            <a:off x="6558653" y="-2326729"/>
            <a:ext cx="321601" cy="8599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396509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6221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21565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2352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48581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7253" y="2184749"/>
            <a:ext cx="865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7173" y="2159820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element1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33012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element2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714508" y="2133600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351817" y="2129042"/>
            <a:ext cx="0" cy="36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28046" y="2150706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element3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52523" y="2150705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element4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04830" y="2165228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elementn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12291" y="215070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747827" y="2155263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左大括号 25"/>
          <p:cNvSpPr/>
          <p:nvPr/>
        </p:nvSpPr>
        <p:spPr>
          <a:xfrm rot="-5400000">
            <a:off x="2938421" y="1970763"/>
            <a:ext cx="205302" cy="1242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-5400000">
            <a:off x="4688586" y="2218847"/>
            <a:ext cx="140902" cy="725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281880" y="1495669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74063" y="2703137"/>
            <a:ext cx="87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89272" y="2703137"/>
            <a:ext cx="116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element_size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988128" y="2336187"/>
            <a:ext cx="439595" cy="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528763" y="2181481"/>
            <a:ext cx="50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ptr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26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39127" y="1847273"/>
            <a:ext cx="2955637" cy="1902691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807527" y="1847272"/>
            <a:ext cx="2955637" cy="1902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67929" y="221672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file1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7929" y="264621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file2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7929" y="3075707"/>
            <a:ext cx="52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file3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0945" y="2307663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fileA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0945" y="3028813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fileB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1728" y="2309258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fileC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1728" y="3030408"/>
            <a:ext cx="63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fileD</a:t>
            </a:r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80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0255" y="2613891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690255" y="3606800"/>
            <a:ext cx="7167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90255" y="2613891"/>
            <a:ext cx="0" cy="992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341091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897419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118437" y="2235200"/>
            <a:ext cx="0" cy="73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虚尾箭头 16"/>
          <p:cNvSpPr/>
          <p:nvPr/>
        </p:nvSpPr>
        <p:spPr>
          <a:xfrm>
            <a:off x="4357255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虚尾箭头 17"/>
          <p:cNvSpPr/>
          <p:nvPr/>
        </p:nvSpPr>
        <p:spPr>
          <a:xfrm>
            <a:off x="5913582" y="2909455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虚尾箭头 18"/>
          <p:cNvSpPr/>
          <p:nvPr/>
        </p:nvSpPr>
        <p:spPr>
          <a:xfrm>
            <a:off x="10139216" y="2909454"/>
            <a:ext cx="508000" cy="332509"/>
          </a:xfrm>
          <a:prstGeom prst="stripedRightArrow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857673" y="2925680"/>
            <a:ext cx="7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hole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0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94" r="451"/>
          <a:stretch/>
        </p:blipFill>
        <p:spPr>
          <a:xfrm>
            <a:off x="3966210" y="3215621"/>
            <a:ext cx="4244340" cy="42675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l="94" r="451"/>
          <a:stretch/>
        </p:blipFill>
        <p:spPr>
          <a:xfrm rot="10800000">
            <a:off x="3966210" y="3680441"/>
            <a:ext cx="4244340" cy="42675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97965" y="3215621"/>
            <a:ext cx="9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CAN_H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97965" y="3737866"/>
            <a:ext cx="9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CAN_L</a:t>
            </a:r>
            <a:endParaRPr lang="zh-CN" altLang="en-US" sz="1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81330" y="3292077"/>
            <a:ext cx="3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24383" y="3273046"/>
            <a:ext cx="3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50701" y="3244333"/>
            <a:ext cx="3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99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7714</TotalTime>
  <Words>711</Words>
  <Application>Microsoft Office PowerPoint</Application>
  <PresentationFormat>宽屏</PresentationFormat>
  <Paragraphs>190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华文楷体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廖海满</dc:creator>
  <cp:lastModifiedBy>廖海满</cp:lastModifiedBy>
  <cp:revision>438</cp:revision>
  <dcterms:created xsi:type="dcterms:W3CDTF">2021-08-31T01:47:23Z</dcterms:created>
  <dcterms:modified xsi:type="dcterms:W3CDTF">2021-11-19T05:27:25Z</dcterms:modified>
</cp:coreProperties>
</file>