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2" r:id="rId5"/>
    <p:sldId id="260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B5F8-E8F3-4DF3-A7E7-8DDCC23A49BA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50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B5F8-E8F3-4DF3-A7E7-8DDCC23A49BA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61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B5F8-E8F3-4DF3-A7E7-8DDCC23A49BA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23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B5F8-E8F3-4DF3-A7E7-8DDCC23A49BA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49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B5F8-E8F3-4DF3-A7E7-8DDCC23A49BA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12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B5F8-E8F3-4DF3-A7E7-8DDCC23A49BA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91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B5F8-E8F3-4DF3-A7E7-8DDCC23A49BA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29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B5F8-E8F3-4DF3-A7E7-8DDCC23A49BA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41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B5F8-E8F3-4DF3-A7E7-8DDCC23A49BA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70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B5F8-E8F3-4DF3-A7E7-8DDCC23A49BA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80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B5F8-E8F3-4DF3-A7E7-8DDCC23A49BA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8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B5F8-E8F3-4DF3-A7E7-8DDCC23A49BA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21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slide" Target="slide10.xml"/><Relationship Id="rId5" Type="http://schemas.openxmlformats.org/officeDocument/2006/relationships/slide" Target="slide5.xml"/><Relationship Id="rId10" Type="http://schemas.openxmlformats.org/officeDocument/2006/relationships/image" Target="../media/image1.png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2" y="0"/>
            <a:ext cx="9929091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static 	FULSH_DATA_STRUCT	g_flushData = {0};			// 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刷新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//lhm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AC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接触器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" y="307777"/>
            <a:ext cx="9929091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static 	PWR_PRI_STRUCT		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g_pwrPri 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= {0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};			//lhm: 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整流柜控制参数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15554"/>
            <a:ext cx="9929089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static 	</a:t>
            </a:r>
            <a:r>
              <a:rPr lang="en-US" altLang="zh-CN" sz="1400" b="1">
                <a:latin typeface="华文楷体" panose="02010600040101010101" pitchFamily="2" charset="-122"/>
                <a:ea typeface="华文楷体" panose="02010600040101010101" pitchFamily="2" charset="-122"/>
              </a:rPr>
              <a:t>UNIT_PARA_STRUCT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		g_unitPara = {0};			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// 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整流柜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参数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//lhm: 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设定参数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923331"/>
            <a:ext cx="9929091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static 	</a:t>
            </a:r>
            <a:r>
              <a:rPr lang="en-US" altLang="zh-CN" sz="1400" b="1">
                <a:latin typeface="华文楷体" panose="02010600040101010101" pitchFamily="2" charset="-122"/>
                <a:ea typeface="华文楷体" panose="02010600040101010101" pitchFamily="2" charset="-122"/>
              </a:rPr>
              <a:t>CHG_INFO_STRUCT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		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g_chgInfo[GUN_DC_MAX_NUM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] = {0};	// 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枪数据</a:t>
            </a:r>
          </a:p>
        </p:txBody>
      </p:sp>
      <p:sp>
        <p:nvSpPr>
          <p:cNvPr id="13" name="矩形 12"/>
          <p:cNvSpPr/>
          <p:nvPr/>
        </p:nvSpPr>
        <p:spPr>
          <a:xfrm>
            <a:off x="-3" y="1565009"/>
            <a:ext cx="9929091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static 	CHG_POLICY_RES_STRUCT 	g_resOld = {0};		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// 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策略分配上一次结果</a:t>
            </a:r>
          </a:p>
        </p:txBody>
      </p:sp>
      <p:sp>
        <p:nvSpPr>
          <p:cNvPr id="14" name="矩形 13"/>
          <p:cNvSpPr/>
          <p:nvPr/>
        </p:nvSpPr>
        <p:spPr>
          <a:xfrm>
            <a:off x="-3" y="1872786"/>
            <a:ext cx="9929091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static 	CHG_POLICY_STRUCT 	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g_chgResOld[GUN_DC_MAX_NUM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] = {0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};	// 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策略分配每把枪上一次结果</a:t>
            </a:r>
          </a:p>
        </p:txBody>
      </p:sp>
      <p:sp>
        <p:nvSpPr>
          <p:cNvPr id="15" name="矩形 14"/>
          <p:cNvSpPr/>
          <p:nvPr/>
        </p:nvSpPr>
        <p:spPr>
          <a:xfrm>
            <a:off x="-3" y="2180563"/>
            <a:ext cx="9929091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static 	CHG_POLICY_RES_STRUCT 	g_res = {0};				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// 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策略分配结果</a:t>
            </a:r>
          </a:p>
        </p:txBody>
      </p:sp>
      <p:sp>
        <p:nvSpPr>
          <p:cNvPr id="16" name="矩形 15"/>
          <p:cNvSpPr/>
          <p:nvPr/>
        </p:nvSpPr>
        <p:spPr>
          <a:xfrm>
            <a:off x="-2" y="2822910"/>
            <a:ext cx="9929091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static 	MDL_ALLOW_STRUCT 	g_mdl = {0};			//lhm: 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模块极限参数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3" y="3130687"/>
            <a:ext cx="9929092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static 	SINGLE_GROUP_FUNCTINS 	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g_pGrpFun = NULL;			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// 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模块控制函数</a:t>
            </a:r>
          </a:p>
        </p:txBody>
      </p:sp>
      <p:sp>
        <p:nvSpPr>
          <p:cNvPr id="18" name="动作按钮: 上一张 17">
            <a:hlinkClick r:id="" action="ppaction://hlinkshowjump?jump=firstslide" highlightClick="1"/>
          </p:cNvPr>
          <p:cNvSpPr/>
          <p:nvPr/>
        </p:nvSpPr>
        <p:spPr>
          <a:xfrm>
            <a:off x="11600873" y="6239164"/>
            <a:ext cx="591127" cy="618836"/>
          </a:xfrm>
          <a:prstGeom prst="actionButtonRetur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rId2" action="ppaction://hlinksldjump" highlightClick="1"/>
          </p:cNvPr>
          <p:cNvSpPr/>
          <p:nvPr/>
        </p:nvSpPr>
        <p:spPr>
          <a:xfrm>
            <a:off x="10067636" y="32327"/>
            <a:ext cx="461818" cy="2431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动作按钮: 前进或下一项 18">
            <a:hlinkClick r:id="rId3" action="ppaction://hlinksldjump" highlightClick="1"/>
          </p:cNvPr>
          <p:cNvSpPr/>
          <p:nvPr/>
        </p:nvSpPr>
        <p:spPr>
          <a:xfrm>
            <a:off x="10067636" y="340104"/>
            <a:ext cx="461818" cy="2431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动作按钮: 前进或下一项 19">
            <a:hlinkClick r:id="rId4" action="ppaction://hlinksldjump" highlightClick="1"/>
          </p:cNvPr>
          <p:cNvSpPr/>
          <p:nvPr/>
        </p:nvSpPr>
        <p:spPr>
          <a:xfrm>
            <a:off x="10067636" y="647881"/>
            <a:ext cx="461818" cy="2431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动作按钮: 前进或下一项 20">
            <a:hlinkClick r:id="rId5" action="ppaction://hlinksldjump" highlightClick="1"/>
          </p:cNvPr>
          <p:cNvSpPr/>
          <p:nvPr/>
        </p:nvSpPr>
        <p:spPr>
          <a:xfrm>
            <a:off x="10067636" y="955658"/>
            <a:ext cx="461818" cy="2431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动作按钮: 前进或下一项 21">
            <a:hlinkClick r:id="rId6" action="ppaction://hlinksldjump" highlightClick="1"/>
          </p:cNvPr>
          <p:cNvSpPr/>
          <p:nvPr/>
        </p:nvSpPr>
        <p:spPr>
          <a:xfrm>
            <a:off x="10067633" y="1592511"/>
            <a:ext cx="461818" cy="2431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动作按钮: 前进或下一项 22">
            <a:hlinkClick r:id="rId7" action="ppaction://hlinksldjump" highlightClick="1"/>
          </p:cNvPr>
          <p:cNvSpPr/>
          <p:nvPr/>
        </p:nvSpPr>
        <p:spPr>
          <a:xfrm>
            <a:off x="10067633" y="1905113"/>
            <a:ext cx="461818" cy="2431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动作按钮: 前进或下一项 23">
            <a:hlinkClick r:id="rId6" action="ppaction://hlinksldjump" highlightClick="1"/>
          </p:cNvPr>
          <p:cNvSpPr/>
          <p:nvPr/>
        </p:nvSpPr>
        <p:spPr>
          <a:xfrm>
            <a:off x="10067633" y="2212890"/>
            <a:ext cx="461818" cy="2431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动作按钮: 前进或下一项 24">
            <a:hlinkClick r:id="rId8" action="ppaction://hlinksldjump" highlightClick="1"/>
          </p:cNvPr>
          <p:cNvSpPr/>
          <p:nvPr/>
        </p:nvSpPr>
        <p:spPr>
          <a:xfrm>
            <a:off x="10067634" y="2855237"/>
            <a:ext cx="461818" cy="2431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动作按钮: 前进或下一项 25">
            <a:hlinkClick r:id="rId9" action="ppaction://hlinksldjump" highlightClick="1"/>
          </p:cNvPr>
          <p:cNvSpPr/>
          <p:nvPr/>
        </p:nvSpPr>
        <p:spPr>
          <a:xfrm>
            <a:off x="10067634" y="3163014"/>
            <a:ext cx="461818" cy="2431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448796" y="3586148"/>
            <a:ext cx="2161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接口提供的其他数据类型</a:t>
            </a:r>
            <a:endParaRPr lang="zh-CN" altLang="en-US" sz="1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3" y="1271933"/>
            <a:ext cx="8859486" cy="2476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42109" y="647881"/>
            <a:ext cx="1838036" cy="5508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545778" y="3574730"/>
            <a:ext cx="1967346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hlinkClick r:id="rId11" action="ppaction://hlinksldjump"/>
          </p:cNvPr>
          <p:cNvSpPr txBox="1"/>
          <p:nvPr/>
        </p:nvSpPr>
        <p:spPr>
          <a:xfrm>
            <a:off x="0" y="3574581"/>
            <a:ext cx="197658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PwrCtrl_Deal()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控制流程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2728" y="4018475"/>
            <a:ext cx="10465360" cy="278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4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386946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301" y="-10523"/>
            <a:ext cx="5847398" cy="6868523"/>
          </a:xfrm>
          <a:prstGeom prst="rect">
            <a:avLst/>
          </a:prstGeom>
        </p:spPr>
      </p:pic>
      <p:sp>
        <p:nvSpPr>
          <p:cNvPr id="6" name="动作按钮: 上一张 5">
            <a:hlinkClick r:id="" action="ppaction://hlinkshowjump?jump=firstslide" highlightClick="1"/>
          </p:cNvPr>
          <p:cNvSpPr/>
          <p:nvPr/>
        </p:nvSpPr>
        <p:spPr>
          <a:xfrm>
            <a:off x="11600873" y="6239164"/>
            <a:ext cx="591127" cy="618836"/>
          </a:xfrm>
          <a:prstGeom prst="actionButtonRetur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77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386946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上一张 4">
            <a:hlinkClick r:id="" action="ppaction://hlinkshowjump?jump=firstslide" highlightClick="1"/>
          </p:cNvPr>
          <p:cNvSpPr/>
          <p:nvPr/>
        </p:nvSpPr>
        <p:spPr>
          <a:xfrm>
            <a:off x="11600873" y="6239164"/>
            <a:ext cx="591127" cy="618836"/>
          </a:xfrm>
          <a:prstGeom prst="actionButtonRetur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62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386946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381" y="2883360"/>
            <a:ext cx="4499238" cy="1091279"/>
          </a:xfrm>
          <a:prstGeom prst="rect">
            <a:avLst/>
          </a:prstGeom>
        </p:spPr>
      </p:pic>
      <p:sp>
        <p:nvSpPr>
          <p:cNvPr id="6" name="动作按钮: 上一张 5">
            <a:hlinkClick r:id="" action="ppaction://hlinkshowjump?jump=firstslide" highlightClick="1"/>
          </p:cNvPr>
          <p:cNvSpPr/>
          <p:nvPr/>
        </p:nvSpPr>
        <p:spPr>
          <a:xfrm>
            <a:off x="11600873" y="6239164"/>
            <a:ext cx="591127" cy="618836"/>
          </a:xfrm>
          <a:prstGeom prst="actionButtonRetur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6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386946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554" y="1941447"/>
            <a:ext cx="8266892" cy="2975106"/>
          </a:xfrm>
          <a:prstGeom prst="rect">
            <a:avLst/>
          </a:prstGeom>
        </p:spPr>
      </p:pic>
      <p:sp>
        <p:nvSpPr>
          <p:cNvPr id="5" name="动作按钮: 上一张 4">
            <a:hlinkClick r:id="" action="ppaction://hlinkshowjump?jump=firstslide" highlightClick="1"/>
          </p:cNvPr>
          <p:cNvSpPr/>
          <p:nvPr/>
        </p:nvSpPr>
        <p:spPr>
          <a:xfrm>
            <a:off x="11600873" y="6239164"/>
            <a:ext cx="591127" cy="618836"/>
          </a:xfrm>
          <a:prstGeom prst="actionButtonRetur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96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386946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270" y="2127391"/>
            <a:ext cx="7797460" cy="2603218"/>
          </a:xfrm>
          <a:prstGeom prst="rect">
            <a:avLst/>
          </a:prstGeom>
        </p:spPr>
      </p:pic>
      <p:sp>
        <p:nvSpPr>
          <p:cNvPr id="5" name="动作按钮: 上一张 4">
            <a:hlinkClick r:id="" action="ppaction://hlinkshowjump?jump=firstslide" highlightClick="1"/>
          </p:cNvPr>
          <p:cNvSpPr/>
          <p:nvPr/>
        </p:nvSpPr>
        <p:spPr>
          <a:xfrm>
            <a:off x="11600873" y="6239164"/>
            <a:ext cx="591127" cy="618836"/>
          </a:xfrm>
          <a:prstGeom prst="actionButtonRetur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41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685" y="795299"/>
            <a:ext cx="8376630" cy="52674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6386946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上一张 4">
            <a:hlinkClick r:id="" action="ppaction://hlinkshowjump?jump=firstslide" highlightClick="1"/>
          </p:cNvPr>
          <p:cNvSpPr/>
          <p:nvPr/>
        </p:nvSpPr>
        <p:spPr>
          <a:xfrm>
            <a:off x="11600873" y="6239164"/>
            <a:ext cx="591127" cy="618836"/>
          </a:xfrm>
          <a:prstGeom prst="actionButtonRetur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33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386946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27" y="2714525"/>
            <a:ext cx="5515745" cy="1428949"/>
          </a:xfrm>
          <a:prstGeom prst="rect">
            <a:avLst/>
          </a:prstGeom>
        </p:spPr>
      </p:pic>
      <p:sp>
        <p:nvSpPr>
          <p:cNvPr id="6" name="动作按钮: 上一张 5">
            <a:hlinkClick r:id="" action="ppaction://hlinkshowjump?jump=firstslide" highlightClick="1"/>
          </p:cNvPr>
          <p:cNvSpPr/>
          <p:nvPr/>
        </p:nvSpPr>
        <p:spPr>
          <a:xfrm>
            <a:off x="11600873" y="6239164"/>
            <a:ext cx="591127" cy="618836"/>
          </a:xfrm>
          <a:prstGeom prst="actionButtonRetur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62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386946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05" y="1523734"/>
            <a:ext cx="7992590" cy="3810532"/>
          </a:xfrm>
          <a:prstGeom prst="rect">
            <a:avLst/>
          </a:prstGeom>
        </p:spPr>
      </p:pic>
      <p:sp>
        <p:nvSpPr>
          <p:cNvPr id="5" name="动作按钮: 上一张 4">
            <a:hlinkClick r:id="" action="ppaction://hlinkshowjump?jump=firstslide" highlightClick="1"/>
          </p:cNvPr>
          <p:cNvSpPr/>
          <p:nvPr/>
        </p:nvSpPr>
        <p:spPr>
          <a:xfrm>
            <a:off x="11600873" y="6239164"/>
            <a:ext cx="591127" cy="618836"/>
          </a:xfrm>
          <a:prstGeom prst="actionButtonRetur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77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386946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812" y="2704999"/>
            <a:ext cx="4658375" cy="1448002"/>
          </a:xfrm>
          <a:prstGeom prst="rect">
            <a:avLst/>
          </a:prstGeom>
        </p:spPr>
      </p:pic>
      <p:sp>
        <p:nvSpPr>
          <p:cNvPr id="5" name="动作按钮: 上一张 4">
            <a:hlinkClick r:id="" action="ppaction://hlinkshowjump?jump=firstslide" highlightClick="1"/>
          </p:cNvPr>
          <p:cNvSpPr/>
          <p:nvPr/>
        </p:nvSpPr>
        <p:spPr>
          <a:xfrm>
            <a:off x="11600873" y="6239164"/>
            <a:ext cx="591127" cy="618836"/>
          </a:xfrm>
          <a:prstGeom prst="actionButtonRetur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87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386946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7" y="2262024"/>
            <a:ext cx="9821646" cy="2333951"/>
          </a:xfrm>
          <a:prstGeom prst="rect">
            <a:avLst/>
          </a:prstGeom>
        </p:spPr>
      </p:pic>
      <p:sp>
        <p:nvSpPr>
          <p:cNvPr id="5" name="动作按钮: 上一张 4">
            <a:hlinkClick r:id="" action="ppaction://hlinkshowjump?jump=firstslide" highlightClick="1"/>
          </p:cNvPr>
          <p:cNvSpPr/>
          <p:nvPr/>
        </p:nvSpPr>
        <p:spPr>
          <a:xfrm>
            <a:off x="11600873" y="6239164"/>
            <a:ext cx="591127" cy="618836"/>
          </a:xfrm>
          <a:prstGeom prst="actionButtonRetur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18</Words>
  <Application>Microsoft Office PowerPoint</Application>
  <PresentationFormat>宽屏</PresentationFormat>
  <Paragraphs>11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华文楷体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廖海满</dc:creator>
  <cp:lastModifiedBy>廖海满</cp:lastModifiedBy>
  <cp:revision>75</cp:revision>
  <dcterms:created xsi:type="dcterms:W3CDTF">2021-11-22T05:23:29Z</dcterms:created>
  <dcterms:modified xsi:type="dcterms:W3CDTF">2021-11-25T11:07:38Z</dcterms:modified>
</cp:coreProperties>
</file>