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60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2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9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1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0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0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B5F8-E8F3-4DF3-A7E7-8DDCC23A49B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8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B5F8-E8F3-4DF3-A7E7-8DDCC23A49BA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D5FA-4822-44A3-B090-F0FF4F1F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21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2" y="0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static 	FULSH_DATA_STRUCT	g_flushData = {0};			// 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刷新数据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" y="307777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PWR_PRI_STRUCT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g_pwrPri 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= {0};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15554"/>
            <a:ext cx="9929089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UNIT_PARA_STRUCT		g_unitPara = {0};	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整流柜参数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923331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CHG_INFO_STRUCT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g_chgInfo[GUN_DC_MAX_NUM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] = {0};	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枪数据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2099117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CHG_POLICY_RES_STRUCT 	g_resOld = {0};	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策略分配上一次结果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406894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CHG_POLICY_STRUCT 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g_chgResOld[GUN_DC_MAX_NUM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] = {0};	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策略分配每把枪上一次结果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2714671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CHG_POLICY_RES_STRUCT 	g_res = {0};		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策略分配结果</a:t>
            </a:r>
          </a:p>
        </p:txBody>
      </p:sp>
      <p:sp>
        <p:nvSpPr>
          <p:cNvPr id="16" name="矩形 15"/>
          <p:cNvSpPr/>
          <p:nvPr/>
        </p:nvSpPr>
        <p:spPr>
          <a:xfrm>
            <a:off x="0" y="3890457"/>
            <a:ext cx="9929091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static 	MDL_ALLOW_STRUCT 	g_mdl = {0};			//lhm: 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模块极限参数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" y="4198234"/>
            <a:ext cx="9929092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static 	SINGLE_GROUP_FUNCTINS 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g_pGrpFun = NULL;			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模块控制函数</a:t>
            </a:r>
          </a:p>
        </p:txBody>
      </p:sp>
      <p:sp>
        <p:nvSpPr>
          <p:cNvPr id="18" name="动作按钮: 上一张 17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rId2" action="ppaction://hlinksldjump" highlightClick="1"/>
          </p:cNvPr>
          <p:cNvSpPr/>
          <p:nvPr/>
        </p:nvSpPr>
        <p:spPr>
          <a:xfrm>
            <a:off x="10067636" y="32327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动作按钮: 前进或下一项 18">
            <a:hlinkClick r:id="rId3" action="ppaction://hlinksldjump" highlightClick="1"/>
          </p:cNvPr>
          <p:cNvSpPr/>
          <p:nvPr/>
        </p:nvSpPr>
        <p:spPr>
          <a:xfrm>
            <a:off x="10067636" y="340104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动作按钮: 前进或下一项 19">
            <a:hlinkClick r:id="rId4" action="ppaction://hlinksldjump" highlightClick="1"/>
          </p:cNvPr>
          <p:cNvSpPr/>
          <p:nvPr/>
        </p:nvSpPr>
        <p:spPr>
          <a:xfrm>
            <a:off x="10067636" y="647881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动作按钮: 前进或下一项 20">
            <a:hlinkClick r:id="rId5" action="ppaction://hlinksldjump" highlightClick="1"/>
          </p:cNvPr>
          <p:cNvSpPr/>
          <p:nvPr/>
        </p:nvSpPr>
        <p:spPr>
          <a:xfrm>
            <a:off x="10067636" y="955658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动作按钮: 前进或下一项 21">
            <a:hlinkClick r:id="rId6" action="ppaction://hlinksldjump" highlightClick="1"/>
          </p:cNvPr>
          <p:cNvSpPr/>
          <p:nvPr/>
        </p:nvSpPr>
        <p:spPr>
          <a:xfrm>
            <a:off x="10067636" y="2126619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动作按钮: 前进或下一项 22">
            <a:hlinkClick r:id="rId7" action="ppaction://hlinksldjump" highlightClick="1"/>
          </p:cNvPr>
          <p:cNvSpPr/>
          <p:nvPr/>
        </p:nvSpPr>
        <p:spPr>
          <a:xfrm>
            <a:off x="10067636" y="2439221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动作按钮: 前进或下一项 23">
            <a:hlinkClick r:id="rId6" action="ppaction://hlinksldjump" highlightClick="1"/>
          </p:cNvPr>
          <p:cNvSpPr/>
          <p:nvPr/>
        </p:nvSpPr>
        <p:spPr>
          <a:xfrm>
            <a:off x="10067636" y="2746998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动作按钮: 前进或下一项 24">
            <a:hlinkClick r:id="rId8" action="ppaction://hlinksldjump" highlightClick="1"/>
          </p:cNvPr>
          <p:cNvSpPr/>
          <p:nvPr/>
        </p:nvSpPr>
        <p:spPr>
          <a:xfrm>
            <a:off x="10067636" y="3922784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动作按钮: 前进或下一项 25">
            <a:hlinkClick r:id="rId9" action="ppaction://hlinksldjump" highlightClick="1"/>
          </p:cNvPr>
          <p:cNvSpPr/>
          <p:nvPr/>
        </p:nvSpPr>
        <p:spPr>
          <a:xfrm>
            <a:off x="10067636" y="4230561"/>
            <a:ext cx="461818" cy="2431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44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81" y="2883360"/>
            <a:ext cx="4499238" cy="1091279"/>
          </a:xfrm>
          <a:prstGeom prst="rect">
            <a:avLst/>
          </a:prstGeom>
        </p:spPr>
      </p:pic>
      <p:sp>
        <p:nvSpPr>
          <p:cNvPr id="6" name="动作按钮: 上一张 5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54" y="1941447"/>
            <a:ext cx="8266892" cy="2975106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70" y="2127391"/>
            <a:ext cx="7797460" cy="2603218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85" y="795299"/>
            <a:ext cx="8376630" cy="52674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2714525"/>
            <a:ext cx="5515745" cy="1428949"/>
          </a:xfrm>
          <a:prstGeom prst="rect">
            <a:avLst/>
          </a:prstGeom>
        </p:spPr>
      </p:pic>
      <p:sp>
        <p:nvSpPr>
          <p:cNvPr id="6" name="动作按钮: 上一张 5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5" y="1523734"/>
            <a:ext cx="7992590" cy="3810532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12" y="2704999"/>
            <a:ext cx="4658375" cy="1448002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6946"/>
            <a:ext cx="121920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262024"/>
            <a:ext cx="9821646" cy="2333951"/>
          </a:xfrm>
          <a:prstGeom prst="rect">
            <a:avLst/>
          </a:prstGeom>
        </p:spPr>
      </p:pic>
      <p:sp>
        <p:nvSpPr>
          <p:cNvPr id="5" name="动作按钮: 上一张 4">
            <a:hlinkClick r:id="" action="ppaction://hlinkshowjump?jump=firstslide" highlightClick="1"/>
          </p:cNvPr>
          <p:cNvSpPr/>
          <p:nvPr/>
        </p:nvSpPr>
        <p:spPr>
          <a:xfrm>
            <a:off x="11600873" y="6239164"/>
            <a:ext cx="591127" cy="618836"/>
          </a:xfrm>
          <a:prstGeom prst="actionButtonRetur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</Words>
  <Application>Microsoft Office PowerPoint</Application>
  <PresentationFormat>宽屏</PresentationFormat>
  <Paragraphs>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廖海满</dc:creator>
  <cp:lastModifiedBy>廖海满</cp:lastModifiedBy>
  <cp:revision>50</cp:revision>
  <dcterms:created xsi:type="dcterms:W3CDTF">2021-11-22T05:23:29Z</dcterms:created>
  <dcterms:modified xsi:type="dcterms:W3CDTF">2021-11-22T07:44:50Z</dcterms:modified>
</cp:coreProperties>
</file>