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20" r:id="rId3"/>
    <p:sldId id="328" r:id="rId4"/>
    <p:sldId id="327" r:id="rId5"/>
    <p:sldId id="330" r:id="rId6"/>
    <p:sldId id="321" r:id="rId7"/>
    <p:sldId id="331" r:id="rId8"/>
    <p:sldId id="322" r:id="rId9"/>
    <p:sldId id="323" r:id="rId10"/>
    <p:sldId id="332" r:id="rId11"/>
    <p:sldId id="325" r:id="rId12"/>
    <p:sldId id="333" r:id="rId13"/>
    <p:sldId id="324" r:id="rId14"/>
    <p:sldId id="326" r:id="rId15"/>
    <p:sldId id="32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9"/>
    <a:srgbClr val="0000FF"/>
    <a:srgbClr val="2B3425"/>
    <a:srgbClr val="FF3399"/>
    <a:srgbClr val="99FF33"/>
    <a:srgbClr val="FF0000"/>
    <a:srgbClr val="FFABD5"/>
    <a:srgbClr val="FFFF00"/>
    <a:srgbClr val="0070C0"/>
    <a:srgbClr val="F4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howGuides="1">
      <p:cViewPr varScale="1">
        <p:scale>
          <a:sx n="87" d="100"/>
          <a:sy n="87" d="100"/>
        </p:scale>
        <p:origin x="672" y="77"/>
      </p:cViewPr>
      <p:guideLst>
        <p:guide orient="horz" pos="20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03200" y="4648200"/>
            <a:ext cx="5283200" cy="60960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4267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1"/>
          </p:nvPr>
        </p:nvSpPr>
        <p:spPr>
          <a:xfrm>
            <a:off x="203200" y="5765800"/>
            <a:ext cx="4673600" cy="6451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sz="quarter" idx="12"/>
          </p:nvPr>
        </p:nvSpPr>
        <p:spPr>
          <a:xfrm>
            <a:off x="203200" y="6375400"/>
            <a:ext cx="4673600" cy="3149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1867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7" b="88148"/>
          <a:stretch/>
        </p:blipFill>
        <p:spPr>
          <a:xfrm>
            <a:off x="9245600" y="0"/>
            <a:ext cx="2844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8FF4FF3-3758-1A47-A754-AF20067C566E}"/>
              </a:ext>
            </a:extLst>
          </p:cNvPr>
          <p:cNvGrpSpPr/>
          <p:nvPr userDrawn="1"/>
        </p:nvGrpSpPr>
        <p:grpSpPr>
          <a:xfrm>
            <a:off x="-1" y="6651407"/>
            <a:ext cx="12192001" cy="194990"/>
            <a:chOff x="-27803" y="4994247"/>
            <a:chExt cx="6885000" cy="150198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D0028D9-BAD7-F84C-9730-B577F6D69873}"/>
                </a:ext>
              </a:extLst>
            </p:cNvPr>
            <p:cNvCxnSpPr/>
            <p:nvPr userDrawn="1"/>
          </p:nvCxnSpPr>
          <p:spPr>
            <a:xfrm>
              <a:off x="-27803" y="5003099"/>
              <a:ext cx="6885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E7089D-65DC-5243-A88C-3573C6FE961E}"/>
                </a:ext>
              </a:extLst>
            </p:cNvPr>
            <p:cNvSpPr/>
            <p:nvPr userDrawn="1"/>
          </p:nvSpPr>
          <p:spPr>
            <a:xfrm>
              <a:off x="1650500" y="4994247"/>
              <a:ext cx="3528392" cy="15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5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WORLD</a:t>
              </a:r>
              <a:r>
                <a:rPr lang="zh-CN" altLang="en-US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PEOPLE</a:t>
              </a: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E26C00F8-24F3-9145-B9C9-0F1894F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38383"/>
          </a:xfrm>
          <a:prstGeom prst="rect">
            <a:avLst/>
          </a:prstGeom>
          <a:solidFill>
            <a:schemeClr val="tx2"/>
          </a:solidFill>
        </p:spPr>
        <p:txBody>
          <a:bodyPr tIns="0" bIns="0" anchor="ctr"/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1AB46A-1F03-2A44-BD8C-91F7798FE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001" y="41420"/>
            <a:ext cx="698311" cy="6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>
            <a:extLst>
              <a:ext uri="{FF2B5EF4-FFF2-40B4-BE49-F238E27FC236}">
                <a16:creationId xmlns:a16="http://schemas.microsoft.com/office/drawing/2014/main" id="{97D1DFAD-4B16-E949-8951-AF966CF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42" y="2988620"/>
            <a:ext cx="5429017" cy="57541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96824F5-90E7-BA42-907B-D5CDDF757B64}"/>
              </a:ext>
            </a:extLst>
          </p:cNvPr>
          <p:cNvCxnSpPr>
            <a:cxnSpLocks/>
          </p:cNvCxnSpPr>
          <p:nvPr userDrawn="1"/>
        </p:nvCxnSpPr>
        <p:spPr>
          <a:xfrm>
            <a:off x="-29499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A8EC1F-C54C-A244-9BCF-821E61B60D93}"/>
              </a:ext>
            </a:extLst>
          </p:cNvPr>
          <p:cNvCxnSpPr>
            <a:cxnSpLocks/>
          </p:cNvCxnSpPr>
          <p:nvPr userDrawn="1"/>
        </p:nvCxnSpPr>
        <p:spPr>
          <a:xfrm>
            <a:off x="8988000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2000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51E777-5244-7F4E-B99E-4C878FCDD0CB}"/>
              </a:ext>
            </a:extLst>
          </p:cNvPr>
          <p:cNvSpPr/>
          <p:nvPr userDrawn="1"/>
        </p:nvSpPr>
        <p:spPr>
          <a:xfrm>
            <a:off x="8903416" y="4428669"/>
            <a:ext cx="3048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07">
              <a:defRPr/>
            </a:pPr>
            <a:r>
              <a:rPr lang="en-US" altLang="zh-CN" sz="5867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lang="en-US" altLang="zh-CN" sz="5867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5333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!</a:t>
            </a:r>
            <a:endParaRPr lang="en-US" altLang="zh-CN" sz="2133" b="1" dirty="0">
              <a:solidFill>
                <a:srgbClr val="ED7D3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object 11"/>
          <p:cNvSpPr txBox="1"/>
          <p:nvPr userDrawn="1"/>
        </p:nvSpPr>
        <p:spPr>
          <a:xfrm>
            <a:off x="101600" y="6668287"/>
            <a:ext cx="2235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</a:t>
            </a:r>
            <a:r>
              <a:rPr 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Charge.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rights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reserved.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DB4511-974F-1242-8E3B-1C14742C485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3600" y="5783394"/>
            <a:ext cx="1746501" cy="956927"/>
            <a:chOff x="7543800" y="4559058"/>
            <a:chExt cx="925800" cy="5072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9EC620-A1B5-D942-B451-94347B02D1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543800" y="4559058"/>
              <a:ext cx="925800" cy="419349"/>
              <a:chOff x="-156406" y="4415443"/>
              <a:chExt cx="1136418" cy="51475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0F6B885-089B-DA4C-9E61-CAC7DDEEB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6224" y="4415443"/>
                <a:ext cx="513788" cy="51378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9">
                <a:extLst>
                  <a:ext uri="{FF2B5EF4-FFF2-40B4-BE49-F238E27FC236}">
                    <a16:creationId xmlns:a16="http://schemas.microsoft.com/office/drawing/2014/main" id="{B7BA76EF-CE04-0048-AD22-1573F79A7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56406" y="4416406"/>
                <a:ext cx="513788" cy="51378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CCFA16-5674-C941-A496-27383E25828F}"/>
                </a:ext>
              </a:extLst>
            </p:cNvPr>
            <p:cNvSpPr/>
            <p:nvPr userDrawn="1"/>
          </p:nvSpPr>
          <p:spPr>
            <a:xfrm>
              <a:off x="760415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WeChat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997C2C-7341-CF46-8492-C6B88B45D2C2}"/>
                </a:ext>
              </a:extLst>
            </p:cNvPr>
            <p:cNvSpPr/>
            <p:nvPr userDrawn="1"/>
          </p:nvSpPr>
          <p:spPr>
            <a:xfrm>
              <a:off x="809829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1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0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03200" y="4574400"/>
            <a:ext cx="6657800" cy="6096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功率柜输出回路功率分配架构方案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38057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" y="1058079"/>
            <a:ext cx="12178650" cy="24159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902628" y="2683753"/>
            <a:ext cx="2070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2628" y="353440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4*150A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09414"/>
            <a:ext cx="9944999" cy="3184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93195"/>
              </p:ext>
            </p:extLst>
          </p:nvPr>
        </p:nvGraphicFramePr>
        <p:xfrm>
          <a:off x="2260189" y="4510626"/>
          <a:ext cx="712081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9902" y="6302001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</a:t>
            </a:r>
            <a:r>
              <a:rPr lang="en-US" altLang="zh-CN" dirty="0" smtClean="0"/>
              <a:t>3*Dispenser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6*125A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63611"/>
              </p:ext>
            </p:extLst>
          </p:nvPr>
        </p:nvGraphicFramePr>
        <p:xfrm>
          <a:off x="2264878" y="5108258"/>
          <a:ext cx="7120814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930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4206397505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1131783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7126" y="5834145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54000"/>
            <a:ext cx="9944999" cy="31774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11712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455" y="4014000"/>
            <a:ext cx="161454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6000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16226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5999" y="3119547"/>
            <a:ext cx="2115001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</a:t>
            </a:r>
            <a:r>
              <a:rPr lang="en-US" altLang="zh-CN" dirty="0" smtClean="0"/>
              <a:t>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32129"/>
            <a:ext cx="9945000" cy="31774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68054"/>
              </p:ext>
            </p:extLst>
          </p:nvPr>
        </p:nvGraphicFramePr>
        <p:xfrm>
          <a:off x="1945188" y="4329000"/>
          <a:ext cx="8560812" cy="21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Type(Daytime)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627032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34901" y="643495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3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8" y="944622"/>
            <a:ext cx="9961575" cy="316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455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6000" y="3469049"/>
            <a:ext cx="1619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98688"/>
              </p:ext>
            </p:extLst>
          </p:nvPr>
        </p:nvGraphicFramePr>
        <p:xfrm>
          <a:off x="1956000" y="5049000"/>
          <a:ext cx="7120812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night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105713" y="577488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5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Contactor </a:t>
            </a:r>
            <a:r>
              <a:rPr lang="en-US" altLang="zh-CN" b="0" dirty="0" smtClean="0"/>
              <a:t>Module</a:t>
            </a:r>
            <a:endParaRPr lang="en-US" altLang="zh-CN" b="0" dirty="0"/>
          </a:p>
        </p:txBody>
      </p:sp>
      <p:pic>
        <p:nvPicPr>
          <p:cNvPr id="13" name="图片 12" descr="180kW功率柜20200422.710"/>
          <p:cNvPicPr/>
          <p:nvPr/>
        </p:nvPicPr>
        <p:blipFill>
          <a:blip r:embed="rId2"/>
          <a:srcRect l="33421" t="11178" r="32531" b="11178"/>
          <a:stretch>
            <a:fillRect/>
          </a:stretch>
        </p:blipFill>
        <p:spPr>
          <a:xfrm>
            <a:off x="1641000" y="1404000"/>
            <a:ext cx="2745000" cy="4365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00" y="3339000"/>
            <a:ext cx="990000" cy="4950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999000"/>
            <a:ext cx="2430000" cy="2441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55" y="3562298"/>
            <a:ext cx="2430000" cy="2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  <a:r>
              <a:rPr lang="en-US" altLang="zh-CN" b="0" dirty="0"/>
              <a:t> </a:t>
            </a:r>
            <a:r>
              <a:rPr lang="en-US" altLang="zh-CN" dirty="0"/>
              <a:t>A</a:t>
            </a:r>
            <a:r>
              <a:rPr lang="en-US" altLang="zh-CN" dirty="0" smtClean="0"/>
              <a:t>rchitecture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1000" y="1089000"/>
            <a:ext cx="11970000" cy="2789999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1000" y="4194000"/>
            <a:ext cx="11970000" cy="15040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" y="1602969"/>
            <a:ext cx="11970001" cy="38510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86000" y="2793111"/>
            <a:ext cx="1125000" cy="1085888"/>
          </a:xfrm>
          <a:prstGeom prst="rect">
            <a:avLst/>
          </a:prstGeom>
          <a:solidFill>
            <a:srgbClr val="E6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33200" y="3336055"/>
            <a:ext cx="216000" cy="223693"/>
          </a:xfrm>
          <a:prstGeom prst="rect">
            <a:avLst/>
          </a:prstGeom>
          <a:solidFill>
            <a:srgbClr val="E6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Set 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5"/>
          <a:stretch/>
        </p:blipFill>
        <p:spPr>
          <a:xfrm>
            <a:off x="127965" y="1538948"/>
            <a:ext cx="11936069" cy="5030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954000"/>
            <a:ext cx="69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 Cabinet Configuration 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Screen(UI) </a:t>
            </a:r>
            <a:r>
              <a:rPr lang="en-US" altLang="zh-CN" b="0" dirty="0"/>
              <a:t>to </a:t>
            </a:r>
            <a:r>
              <a:rPr lang="en-US" altLang="zh-CN" b="0" dirty="0" smtClean="0"/>
              <a:t>Select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1809000"/>
            <a:ext cx="5784000" cy="4338000"/>
          </a:xfrm>
          <a:prstGeom prst="rect">
            <a:avLst/>
          </a:prstGeom>
        </p:spPr>
      </p:pic>
      <p:pic>
        <p:nvPicPr>
          <p:cNvPr id="1030" name="Picture 6" descr="https://static.dingtalk.com/media/lALPDiQ3Pm3REE3NAwDNBAA_1024_768.png_720x720q90g.jpg?bizType=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0" y="1809000"/>
            <a:ext cx="5899199" cy="4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000" y="1134000"/>
            <a:ext cx="9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枪终端，</a:t>
            </a:r>
            <a:r>
              <a:rPr lang="en-US" altLang="zh-CN" dirty="0" smtClean="0"/>
              <a:t>1#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30KW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可选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6798"/>
            <a:ext cx="9928673" cy="3172202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04749" y="4099049"/>
            <a:ext cx="1327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99000"/>
            <a:ext cx="9945000" cy="3177418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6000" y="409904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15999" y="4093833"/>
            <a:ext cx="1304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71590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</a:t>
            </a:r>
            <a:r>
              <a:rPr lang="en-US" altLang="zh-CN" dirty="0"/>
              <a:t>2</a:t>
            </a:r>
            <a:r>
              <a:rPr lang="en-US" altLang="zh-CN" dirty="0" smtClean="0"/>
              <a:t>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19841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3299" y="4099049"/>
            <a:ext cx="2025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000"/>
            <a:ext cx="12192000" cy="24185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6000" y="2683753"/>
            <a:ext cx="193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71000" y="3521869"/>
            <a:ext cx="1321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34249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8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星星充电研发中心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>
            <a:alpha val="25000"/>
          </a:srgbClr>
        </a:solidFill>
        <a:ln>
          <a:noFill/>
        </a:ln>
      </a:spPr>
      <a:bodyPr rtlCol="0" anchor="ctr"/>
      <a:lstStyle>
        <a:defPPr marL="285750" indent="-285750" algn="l">
          <a:lnSpc>
            <a:spcPct val="150000"/>
          </a:lnSpc>
          <a:buClr>
            <a:srgbClr val="C00000"/>
          </a:buClr>
          <a:buFont typeface="Wingdings" pitchFamily="2" charset="2"/>
          <a:buChar char="ü"/>
          <a:defRPr sz="1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13106</TotalTime>
  <Words>407</Words>
  <Application>Microsoft Office PowerPoint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新細明體</vt:lpstr>
      <vt:lpstr>等线</vt:lpstr>
      <vt:lpstr>SimHei</vt:lpstr>
      <vt:lpstr>SimHei</vt:lpstr>
      <vt:lpstr>SimSun</vt:lpstr>
      <vt:lpstr>Arial</vt:lpstr>
      <vt:lpstr>Calibri</vt:lpstr>
      <vt:lpstr>Times New Roman</vt:lpstr>
      <vt:lpstr>Wingdings</vt:lpstr>
      <vt:lpstr>星星充电研发中心模板</vt:lpstr>
      <vt:lpstr>PowerPoint 演示文稿</vt:lpstr>
      <vt:lpstr>System Architecture</vt:lpstr>
      <vt:lpstr>Web Set </vt:lpstr>
      <vt:lpstr>Screen(UI) to Select</vt:lpstr>
      <vt:lpstr>1*180kW Power Cabinet + 1*Dispenser（2*500A Plug）</vt:lpstr>
      <vt:lpstr>1*180kW Power Cabinet + 1*Dispenser（500A+200A Plug）</vt:lpstr>
      <vt:lpstr>1*180kW Power Cabinet + 1*Dispenser（2*500A Plug）</vt:lpstr>
      <vt:lpstr>1*180kW Power Cabinet + 1*Dispenser（500A+200A Plug）</vt:lpstr>
      <vt:lpstr>2*180kW Power Cabinet + 1*Dispenser（2*500A Plug）</vt:lpstr>
      <vt:lpstr>2*180kW Power Cabinet + 1*Dispenser（500A+200A Plug）</vt:lpstr>
      <vt:lpstr>1*180kW Power Cabinet + 2*Dispenser（4*150A Plug）</vt:lpstr>
      <vt:lpstr>1*180kW Power Cabinet + 3*Dispenser（6*125A Plug）</vt:lpstr>
      <vt:lpstr>1*240kW Power Cabinet + 2*Dispenser（4*200A Plug）</vt:lpstr>
      <vt:lpstr>1*240kW Power Cabinet + 2*Dispenser（4*200A Plug）</vt:lpstr>
      <vt:lpstr>Contactor Module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lanfeng.tang@wanbangauto.com</dc:creator>
  <cp:lastModifiedBy>廖海满</cp:lastModifiedBy>
  <cp:revision>421</cp:revision>
  <dcterms:created xsi:type="dcterms:W3CDTF">2021-06-04T10:35:57Z</dcterms:created>
  <dcterms:modified xsi:type="dcterms:W3CDTF">2021-11-01T08:52:39Z</dcterms:modified>
</cp:coreProperties>
</file>