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8" r:id="rId11"/>
    <p:sldId id="267" r:id="rId12"/>
    <p:sldId id="275" r:id="rId13"/>
    <p:sldId id="264" r:id="rId14"/>
    <p:sldId id="265" r:id="rId15"/>
    <p:sldId id="271" r:id="rId16"/>
    <p:sldId id="274" r:id="rId17"/>
    <p:sldId id="280" r:id="rId18"/>
    <p:sldId id="26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0" autoAdjust="0"/>
  </p:normalViewPr>
  <p:slideViewPr>
    <p:cSldViewPr snapToGrid="0">
      <p:cViewPr>
        <p:scale>
          <a:sx n="75" d="100"/>
          <a:sy n="75" d="100"/>
        </p:scale>
        <p:origin x="9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3D06-1167-455A-BD60-31C1D53F789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71DE-10DE-409A-B883-4E21F551D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71DE-10DE-409A-B883-4E21F551DD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9CA-85B3-42E7-944C-9CD846B27FE3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309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745" y="3061855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9163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6508" y="1990499"/>
            <a:ext cx="7850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ain.c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745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7854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3309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0"/>
            <a:endCxn id="3" idx="2"/>
          </p:cNvCxnSpPr>
          <p:nvPr/>
        </p:nvCxnSpPr>
        <p:spPr>
          <a:xfrm flipV="1">
            <a:off x="5818909" y="4262460"/>
            <a:ext cx="0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3" idx="2"/>
          </p:cNvCxnSpPr>
          <p:nvPr/>
        </p:nvCxnSpPr>
        <p:spPr>
          <a:xfrm flipV="1">
            <a:off x="4433454" y="4262460"/>
            <a:ext cx="1385455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7" idx="2"/>
          </p:cNvCxnSpPr>
          <p:nvPr/>
        </p:nvCxnSpPr>
        <p:spPr>
          <a:xfrm flipH="1" flipV="1">
            <a:off x="2983345" y="4262460"/>
            <a:ext cx="1450109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2983345" y="3431187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0"/>
            <a:endCxn id="2" idx="2"/>
          </p:cNvCxnSpPr>
          <p:nvPr/>
        </p:nvCxnSpPr>
        <p:spPr>
          <a:xfrm flipH="1" flipV="1">
            <a:off x="4789054" y="3426569"/>
            <a:ext cx="1029855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0"/>
            <a:endCxn id="5" idx="2"/>
          </p:cNvCxnSpPr>
          <p:nvPr/>
        </p:nvCxnSpPr>
        <p:spPr>
          <a:xfrm flipV="1">
            <a:off x="5818909" y="3426569"/>
            <a:ext cx="775854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0"/>
            <a:endCxn id="6" idx="2"/>
          </p:cNvCxnSpPr>
          <p:nvPr/>
        </p:nvCxnSpPr>
        <p:spPr>
          <a:xfrm flipV="1">
            <a:off x="2983345" y="2359831"/>
            <a:ext cx="1805709" cy="70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0"/>
            <a:endCxn id="6" idx="2"/>
          </p:cNvCxnSpPr>
          <p:nvPr/>
        </p:nvCxnSpPr>
        <p:spPr>
          <a:xfrm flipV="1">
            <a:off x="4789054" y="2359831"/>
            <a:ext cx="0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flipH="1" flipV="1">
            <a:off x="4789054" y="2359831"/>
            <a:ext cx="1805709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44404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87750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98885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31096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74442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17788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0" idx="1"/>
          </p:cNvCxnSpPr>
          <p:nvPr/>
        </p:nvCxnSpPr>
        <p:spPr>
          <a:xfrm flipH="1" flipV="1">
            <a:off x="3116424" y="3368351"/>
            <a:ext cx="482461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1"/>
          </p:cNvCxnSpPr>
          <p:nvPr/>
        </p:nvCxnSpPr>
        <p:spPr>
          <a:xfrm rot="10800000">
            <a:off x="3116424" y="3125755"/>
            <a:ext cx="927980" cy="243390"/>
          </a:xfrm>
          <a:prstGeom prst="bentConnector3">
            <a:avLst>
              <a:gd name="adj1" fmla="val 15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7132" y="1665551"/>
            <a:ext cx="149290" cy="4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9" idx="1"/>
          </p:cNvCxnSpPr>
          <p:nvPr/>
        </p:nvCxnSpPr>
        <p:spPr>
          <a:xfrm rot="10800000">
            <a:off x="3116422" y="2911151"/>
            <a:ext cx="1371329" cy="457994"/>
          </a:xfrm>
          <a:prstGeom prst="bentConnector3">
            <a:avLst>
              <a:gd name="adj1" fmla="val 11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1"/>
          </p:cNvCxnSpPr>
          <p:nvPr/>
        </p:nvCxnSpPr>
        <p:spPr>
          <a:xfrm rot="10800000">
            <a:off x="3116422" y="2705879"/>
            <a:ext cx="1814674" cy="663267"/>
          </a:xfrm>
          <a:prstGeom prst="bentConnector3">
            <a:avLst>
              <a:gd name="adj1" fmla="val 8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2" idx="1"/>
          </p:cNvCxnSpPr>
          <p:nvPr/>
        </p:nvCxnSpPr>
        <p:spPr>
          <a:xfrm rot="10800000">
            <a:off x="3116422" y="2501545"/>
            <a:ext cx="2258020" cy="867600"/>
          </a:xfrm>
          <a:prstGeom prst="bentConnector3">
            <a:avLst>
              <a:gd name="adj1" fmla="val 6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1"/>
          </p:cNvCxnSpPr>
          <p:nvPr/>
        </p:nvCxnSpPr>
        <p:spPr>
          <a:xfrm rot="10800000">
            <a:off x="3116422" y="2295729"/>
            <a:ext cx="2701366" cy="1073417"/>
          </a:xfrm>
          <a:prstGeom prst="bentConnector3">
            <a:avLst>
              <a:gd name="adj1" fmla="val 5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4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6" y="2575248"/>
            <a:ext cx="923730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5967" y="2636803"/>
            <a:ext cx="65625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9339" y="2636803"/>
            <a:ext cx="65625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部署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442996" y="2718344"/>
            <a:ext cx="200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442995" y="2882050"/>
            <a:ext cx="200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6102220" y="2806080"/>
            <a:ext cx="73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10133" y="2835398"/>
            <a:ext cx="51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回应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0134" y="2496844"/>
            <a:ext cx="513183" cy="27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7273" y="1296955"/>
            <a:ext cx="3228392" cy="2976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52322" y="3665561"/>
            <a:ext cx="127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整流柜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3722" y="2496844"/>
            <a:ext cx="2099388" cy="61555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3705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一体双枪：模组功率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02936"/>
            <a:ext cx="12192000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19490" y="121920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9319490" y="170411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9319490" y="218902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9319490" y="364375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9319490" y="315884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9319490" y="267393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9134763" y="1071418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712035" y="1200850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2036" y="1704110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035" y="3634575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2038" y="3140490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2037" y="2683168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2037" y="2170670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47889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816956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矩形 43"/>
          <p:cNvSpPr/>
          <p:nvPr/>
        </p:nvSpPr>
        <p:spPr>
          <a:xfrm>
            <a:off x="772621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839123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矩形 45"/>
          <p:cNvSpPr/>
          <p:nvPr/>
        </p:nvSpPr>
        <p:spPr>
          <a:xfrm>
            <a:off x="861290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7" name="矩形 46"/>
          <p:cNvSpPr/>
          <p:nvPr/>
        </p:nvSpPr>
        <p:spPr>
          <a:xfrm>
            <a:off x="8834581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055039" y="5597174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5092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矩形 83"/>
          <p:cNvSpPr/>
          <p:nvPr/>
        </p:nvSpPr>
        <p:spPr>
          <a:xfrm>
            <a:off x="647260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5" name="矩形 84"/>
          <p:cNvSpPr/>
          <p:nvPr/>
        </p:nvSpPr>
        <p:spPr>
          <a:xfrm>
            <a:off x="602925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6" name="矩形 85"/>
          <p:cNvSpPr/>
          <p:nvPr/>
        </p:nvSpPr>
        <p:spPr>
          <a:xfrm>
            <a:off x="669427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7" name="矩形 86"/>
          <p:cNvSpPr/>
          <p:nvPr/>
        </p:nvSpPr>
        <p:spPr>
          <a:xfrm>
            <a:off x="691594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8" name="矩形 87"/>
          <p:cNvSpPr/>
          <p:nvPr/>
        </p:nvSpPr>
        <p:spPr>
          <a:xfrm>
            <a:off x="7137619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7" name="文本框 96"/>
          <p:cNvSpPr txBox="1"/>
          <p:nvPr/>
        </p:nvSpPr>
        <p:spPr>
          <a:xfrm>
            <a:off x="6358077" y="5597174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3491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9" name="矩形 98"/>
          <p:cNvSpPr/>
          <p:nvPr/>
        </p:nvSpPr>
        <p:spPr>
          <a:xfrm>
            <a:off x="475658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0" name="矩形 99"/>
          <p:cNvSpPr/>
          <p:nvPr/>
        </p:nvSpPr>
        <p:spPr>
          <a:xfrm>
            <a:off x="431324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矩形 100"/>
          <p:cNvSpPr/>
          <p:nvPr/>
        </p:nvSpPr>
        <p:spPr>
          <a:xfrm>
            <a:off x="49782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2" name="矩形 101"/>
          <p:cNvSpPr/>
          <p:nvPr/>
        </p:nvSpPr>
        <p:spPr>
          <a:xfrm>
            <a:off x="51999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3" name="矩形 102"/>
          <p:cNvSpPr/>
          <p:nvPr/>
        </p:nvSpPr>
        <p:spPr>
          <a:xfrm>
            <a:off x="5421607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2" name="文本框 111"/>
          <p:cNvSpPr txBox="1"/>
          <p:nvPr/>
        </p:nvSpPr>
        <p:spPr>
          <a:xfrm>
            <a:off x="4642065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316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矩形 113"/>
          <p:cNvSpPr/>
          <p:nvPr/>
        </p:nvSpPr>
        <p:spPr>
          <a:xfrm>
            <a:off x="165330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5" name="矩形 114"/>
          <p:cNvSpPr/>
          <p:nvPr/>
        </p:nvSpPr>
        <p:spPr>
          <a:xfrm>
            <a:off x="12099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6" name="矩形 115"/>
          <p:cNvSpPr/>
          <p:nvPr/>
        </p:nvSpPr>
        <p:spPr>
          <a:xfrm>
            <a:off x="187498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7" name="矩形 116"/>
          <p:cNvSpPr/>
          <p:nvPr/>
        </p:nvSpPr>
        <p:spPr>
          <a:xfrm>
            <a:off x="209665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8" name="矩形 117"/>
          <p:cNvSpPr/>
          <p:nvPr/>
        </p:nvSpPr>
        <p:spPr>
          <a:xfrm>
            <a:off x="2318326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7" name="文本框 126"/>
          <p:cNvSpPr txBox="1"/>
          <p:nvPr/>
        </p:nvSpPr>
        <p:spPr>
          <a:xfrm>
            <a:off x="1538784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1" name="肘形连接符 130"/>
          <p:cNvCxnSpPr>
            <a:stCxn id="5" idx="1"/>
            <a:endCxn id="47" idx="0"/>
          </p:cNvCxnSpPr>
          <p:nvPr/>
        </p:nvCxnSpPr>
        <p:spPr>
          <a:xfrm rot="10800000" flipV="1">
            <a:off x="8903854" y="3819241"/>
            <a:ext cx="415636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6" idx="1"/>
            <a:endCxn id="46" idx="0"/>
          </p:cNvCxnSpPr>
          <p:nvPr/>
        </p:nvCxnSpPr>
        <p:spPr>
          <a:xfrm rot="10800000" flipV="1">
            <a:off x="8682182" y="3334330"/>
            <a:ext cx="637309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7" idx="1"/>
            <a:endCxn id="45" idx="0"/>
          </p:cNvCxnSpPr>
          <p:nvPr/>
        </p:nvCxnSpPr>
        <p:spPr>
          <a:xfrm rot="10800000" flipV="1">
            <a:off x="8460508" y="2849420"/>
            <a:ext cx="858982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4" idx="1"/>
            <a:endCxn id="43" idx="0"/>
          </p:cNvCxnSpPr>
          <p:nvPr/>
        </p:nvCxnSpPr>
        <p:spPr>
          <a:xfrm rot="10800000" flipV="1">
            <a:off x="8238836" y="2364510"/>
            <a:ext cx="1080655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3" idx="1"/>
            <a:endCxn id="42" idx="0"/>
          </p:cNvCxnSpPr>
          <p:nvPr/>
        </p:nvCxnSpPr>
        <p:spPr>
          <a:xfrm rot="10800000" flipV="1">
            <a:off x="8017162" y="1879600"/>
            <a:ext cx="1302328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2" idx="1"/>
            <a:endCxn id="44" idx="0"/>
          </p:cNvCxnSpPr>
          <p:nvPr/>
        </p:nvCxnSpPr>
        <p:spPr>
          <a:xfrm rot="10800000" flipV="1">
            <a:off x="7795490" y="1394690"/>
            <a:ext cx="1524001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3102530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6" name="椭圆 185"/>
          <p:cNvSpPr/>
          <p:nvPr/>
        </p:nvSpPr>
        <p:spPr>
          <a:xfrm>
            <a:off x="3324064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7" name="椭圆 186"/>
          <p:cNvSpPr/>
          <p:nvPr/>
        </p:nvSpPr>
        <p:spPr>
          <a:xfrm>
            <a:off x="3545737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8" name="文本框 207"/>
          <p:cNvSpPr txBox="1"/>
          <p:nvPr/>
        </p:nvSpPr>
        <p:spPr>
          <a:xfrm>
            <a:off x="-1" y="366058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2" name="肘形连接符 211"/>
          <p:cNvCxnSpPr>
            <a:stCxn id="5" idx="1"/>
            <a:endCxn id="88" idx="0"/>
          </p:cNvCxnSpPr>
          <p:nvPr/>
        </p:nvCxnSpPr>
        <p:spPr>
          <a:xfrm rot="10800000" flipV="1">
            <a:off x="7206892" y="3819241"/>
            <a:ext cx="2112598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6" idx="1"/>
            <a:endCxn id="87" idx="0"/>
          </p:cNvCxnSpPr>
          <p:nvPr/>
        </p:nvCxnSpPr>
        <p:spPr>
          <a:xfrm rot="10800000" flipV="1">
            <a:off x="6985220" y="3334330"/>
            <a:ext cx="2334271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7" idx="1"/>
            <a:endCxn id="86" idx="0"/>
          </p:cNvCxnSpPr>
          <p:nvPr/>
        </p:nvCxnSpPr>
        <p:spPr>
          <a:xfrm rot="10800000" flipV="1">
            <a:off x="6763546" y="2849420"/>
            <a:ext cx="2555944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连接符 217"/>
          <p:cNvCxnSpPr>
            <a:stCxn id="4" idx="1"/>
            <a:endCxn id="84" idx="0"/>
          </p:cNvCxnSpPr>
          <p:nvPr/>
        </p:nvCxnSpPr>
        <p:spPr>
          <a:xfrm rot="10800000" flipV="1">
            <a:off x="6541874" y="2364510"/>
            <a:ext cx="2777617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3" idx="1"/>
            <a:endCxn id="83" idx="0"/>
          </p:cNvCxnSpPr>
          <p:nvPr/>
        </p:nvCxnSpPr>
        <p:spPr>
          <a:xfrm rot="10800000" flipV="1">
            <a:off x="6320200" y="1879600"/>
            <a:ext cx="2999290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>
            <a:stCxn id="2" idx="1"/>
            <a:endCxn id="85" idx="0"/>
          </p:cNvCxnSpPr>
          <p:nvPr/>
        </p:nvCxnSpPr>
        <p:spPr>
          <a:xfrm rot="10800000" flipV="1">
            <a:off x="6098528" y="1394690"/>
            <a:ext cx="3220963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5" idx="1"/>
            <a:endCxn id="103" idx="0"/>
          </p:cNvCxnSpPr>
          <p:nvPr/>
        </p:nvCxnSpPr>
        <p:spPr>
          <a:xfrm rot="10800000" flipV="1">
            <a:off x="5490880" y="3819241"/>
            <a:ext cx="3828610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6" idx="1"/>
            <a:endCxn id="102" idx="0"/>
          </p:cNvCxnSpPr>
          <p:nvPr/>
        </p:nvCxnSpPr>
        <p:spPr>
          <a:xfrm rot="10800000" flipV="1">
            <a:off x="5269208" y="3334330"/>
            <a:ext cx="4050283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stCxn id="7" idx="1"/>
            <a:endCxn id="101" idx="0"/>
          </p:cNvCxnSpPr>
          <p:nvPr/>
        </p:nvCxnSpPr>
        <p:spPr>
          <a:xfrm rot="10800000" flipV="1">
            <a:off x="5047534" y="2849420"/>
            <a:ext cx="4271956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4" idx="1"/>
            <a:endCxn id="99" idx="0"/>
          </p:cNvCxnSpPr>
          <p:nvPr/>
        </p:nvCxnSpPr>
        <p:spPr>
          <a:xfrm rot="10800000" flipV="1">
            <a:off x="4825862" y="2364510"/>
            <a:ext cx="4493629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3" idx="1"/>
            <a:endCxn id="98" idx="0"/>
          </p:cNvCxnSpPr>
          <p:nvPr/>
        </p:nvCxnSpPr>
        <p:spPr>
          <a:xfrm rot="10800000" flipV="1">
            <a:off x="4604188" y="1879600"/>
            <a:ext cx="4715302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" idx="1"/>
            <a:endCxn id="100" idx="0"/>
          </p:cNvCxnSpPr>
          <p:nvPr/>
        </p:nvCxnSpPr>
        <p:spPr>
          <a:xfrm rot="10800000" flipV="1">
            <a:off x="4382516" y="1394690"/>
            <a:ext cx="4936975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>
            <a:stCxn id="5" idx="1"/>
            <a:endCxn id="118" idx="0"/>
          </p:cNvCxnSpPr>
          <p:nvPr/>
        </p:nvCxnSpPr>
        <p:spPr>
          <a:xfrm rot="10800000" flipV="1">
            <a:off x="2387600" y="3819241"/>
            <a:ext cx="6931891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肘形连接符 237"/>
          <p:cNvCxnSpPr>
            <a:stCxn id="6" idx="1"/>
            <a:endCxn id="117" idx="0"/>
          </p:cNvCxnSpPr>
          <p:nvPr/>
        </p:nvCxnSpPr>
        <p:spPr>
          <a:xfrm rot="10800000" flipV="1">
            <a:off x="2165926" y="3334330"/>
            <a:ext cx="7153564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7" idx="1"/>
            <a:endCxn id="116" idx="0"/>
          </p:cNvCxnSpPr>
          <p:nvPr/>
        </p:nvCxnSpPr>
        <p:spPr>
          <a:xfrm rot="10800000" flipV="1">
            <a:off x="1944254" y="2849420"/>
            <a:ext cx="7375237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肘形连接符 241"/>
          <p:cNvCxnSpPr>
            <a:stCxn id="4" idx="1"/>
            <a:endCxn id="114" idx="0"/>
          </p:cNvCxnSpPr>
          <p:nvPr/>
        </p:nvCxnSpPr>
        <p:spPr>
          <a:xfrm rot="10800000" flipV="1">
            <a:off x="1722580" y="2364510"/>
            <a:ext cx="7596910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3" idx="1"/>
            <a:endCxn id="113" idx="0"/>
          </p:cNvCxnSpPr>
          <p:nvPr/>
        </p:nvCxnSpPr>
        <p:spPr>
          <a:xfrm rot="10800000" flipV="1">
            <a:off x="1500908" y="1879600"/>
            <a:ext cx="7818583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>
            <a:stCxn id="2" idx="1"/>
            <a:endCxn id="115" idx="0"/>
          </p:cNvCxnSpPr>
          <p:nvPr/>
        </p:nvCxnSpPr>
        <p:spPr>
          <a:xfrm rot="10800000" flipV="1">
            <a:off x="1279234" y="1394690"/>
            <a:ext cx="8040256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-1" y="0"/>
            <a:ext cx="194425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MATRIX2HAND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9" name="肘形连接符 248"/>
          <p:cNvCxnSpPr>
            <a:stCxn id="115" idx="2"/>
            <a:endCxn id="118" idx="2"/>
          </p:cNvCxnSpPr>
          <p:nvPr/>
        </p:nvCxnSpPr>
        <p:spPr>
          <a:xfrm rot="16200000" flipH="1">
            <a:off x="1831103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100" idx="2"/>
            <a:endCxn id="103" idx="2"/>
          </p:cNvCxnSpPr>
          <p:nvPr/>
        </p:nvCxnSpPr>
        <p:spPr>
          <a:xfrm rot="16200000" flipH="1">
            <a:off x="4934384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肘形连接符 252"/>
          <p:cNvCxnSpPr>
            <a:stCxn id="85" idx="2"/>
            <a:endCxn id="88" idx="2"/>
          </p:cNvCxnSpPr>
          <p:nvPr/>
        </p:nvCxnSpPr>
        <p:spPr>
          <a:xfrm rot="16200000" flipH="1">
            <a:off x="6650396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连接符 254"/>
          <p:cNvCxnSpPr>
            <a:stCxn id="44" idx="2"/>
            <a:endCxn id="47" idx="2"/>
          </p:cNvCxnSpPr>
          <p:nvPr/>
        </p:nvCxnSpPr>
        <p:spPr>
          <a:xfrm rot="16200000" flipH="1">
            <a:off x="8347358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127" idx="0"/>
          </p:cNvCxnSpPr>
          <p:nvPr/>
        </p:nvCxnSpPr>
        <p:spPr>
          <a:xfrm flipH="1" flipV="1">
            <a:off x="1836420" y="4842510"/>
            <a:ext cx="238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2" idx="0"/>
          </p:cNvCxnSpPr>
          <p:nvPr/>
        </p:nvCxnSpPr>
        <p:spPr>
          <a:xfrm flipH="1" flipV="1">
            <a:off x="4937760" y="4842510"/>
            <a:ext cx="2179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97" idx="0"/>
          </p:cNvCxnSpPr>
          <p:nvPr/>
        </p:nvCxnSpPr>
        <p:spPr>
          <a:xfrm flipH="1" flipV="1">
            <a:off x="6654800" y="4842510"/>
            <a:ext cx="1151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82" idx="0"/>
          </p:cNvCxnSpPr>
          <p:nvPr/>
        </p:nvCxnSpPr>
        <p:spPr>
          <a:xfrm flipH="1" flipV="1">
            <a:off x="8351520" y="4842510"/>
            <a:ext cx="1393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13" idx="2"/>
          </p:cNvCxnSpPr>
          <p:nvPr/>
        </p:nvCxnSpPr>
        <p:spPr>
          <a:xfrm>
            <a:off x="15009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114" idx="2"/>
          </p:cNvCxnSpPr>
          <p:nvPr/>
        </p:nvCxnSpPr>
        <p:spPr>
          <a:xfrm>
            <a:off x="172258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116" idx="2"/>
          </p:cNvCxnSpPr>
          <p:nvPr/>
        </p:nvCxnSpPr>
        <p:spPr>
          <a:xfrm>
            <a:off x="194425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117" idx="2"/>
          </p:cNvCxnSpPr>
          <p:nvPr/>
        </p:nvCxnSpPr>
        <p:spPr>
          <a:xfrm>
            <a:off x="216592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98" idx="2"/>
          </p:cNvCxnSpPr>
          <p:nvPr/>
        </p:nvCxnSpPr>
        <p:spPr>
          <a:xfrm>
            <a:off x="460418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99" idx="2"/>
          </p:cNvCxnSpPr>
          <p:nvPr/>
        </p:nvCxnSpPr>
        <p:spPr>
          <a:xfrm>
            <a:off x="482586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01" idx="2"/>
          </p:cNvCxnSpPr>
          <p:nvPr/>
        </p:nvCxnSpPr>
        <p:spPr>
          <a:xfrm>
            <a:off x="5047534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02" idx="2"/>
          </p:cNvCxnSpPr>
          <p:nvPr/>
        </p:nvCxnSpPr>
        <p:spPr>
          <a:xfrm>
            <a:off x="52692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83" idx="2"/>
          </p:cNvCxnSpPr>
          <p:nvPr/>
        </p:nvCxnSpPr>
        <p:spPr>
          <a:xfrm>
            <a:off x="632020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84" idx="2"/>
          </p:cNvCxnSpPr>
          <p:nvPr/>
        </p:nvCxnSpPr>
        <p:spPr>
          <a:xfrm>
            <a:off x="654187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86" idx="2"/>
          </p:cNvCxnSpPr>
          <p:nvPr/>
        </p:nvCxnSpPr>
        <p:spPr>
          <a:xfrm>
            <a:off x="676354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87" idx="2"/>
          </p:cNvCxnSpPr>
          <p:nvPr/>
        </p:nvCxnSpPr>
        <p:spPr>
          <a:xfrm>
            <a:off x="6985219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42" idx="2"/>
          </p:cNvCxnSpPr>
          <p:nvPr/>
        </p:nvCxnSpPr>
        <p:spPr>
          <a:xfrm>
            <a:off x="8017162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43" idx="2"/>
          </p:cNvCxnSpPr>
          <p:nvPr/>
        </p:nvCxnSpPr>
        <p:spPr>
          <a:xfrm>
            <a:off x="8238835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45" idx="2"/>
          </p:cNvCxnSpPr>
          <p:nvPr/>
        </p:nvCxnSpPr>
        <p:spPr>
          <a:xfrm>
            <a:off x="846050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46" idx="2"/>
          </p:cNvCxnSpPr>
          <p:nvPr/>
        </p:nvCxnSpPr>
        <p:spPr>
          <a:xfrm>
            <a:off x="868218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8023099" y="480095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328803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4606038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1500906" y="484531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PDU6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7075" y="4147127"/>
            <a:ext cx="3148209" cy="57739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4" name="矩形 103"/>
          <p:cNvSpPr/>
          <p:nvPr/>
        </p:nvSpPr>
        <p:spPr>
          <a:xfrm>
            <a:off x="886121" y="857774"/>
            <a:ext cx="10256362" cy="43700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3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56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17456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17456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17456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17456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17456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5609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21382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82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2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82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82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82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80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69780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69780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69780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69780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69780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67933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73706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M7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06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M8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706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706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06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706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M9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29968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3851641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矩形 33"/>
          <p:cNvSpPr/>
          <p:nvPr/>
        </p:nvSpPr>
        <p:spPr>
          <a:xfrm>
            <a:off x="3408295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4073314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294987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7" name="矩形 36"/>
          <p:cNvSpPr/>
          <p:nvPr/>
        </p:nvSpPr>
        <p:spPr>
          <a:xfrm>
            <a:off x="4516660" y="4438568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8853271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矩形 38"/>
          <p:cNvSpPr/>
          <p:nvPr/>
        </p:nvSpPr>
        <p:spPr>
          <a:xfrm>
            <a:off x="9074944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8631598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9296617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2" name="矩形 41"/>
          <p:cNvSpPr/>
          <p:nvPr/>
        </p:nvSpPr>
        <p:spPr>
          <a:xfrm>
            <a:off x="9518290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9739963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矩形 43"/>
          <p:cNvSpPr/>
          <p:nvPr/>
        </p:nvSpPr>
        <p:spPr>
          <a:xfrm>
            <a:off x="5167823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5389496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矩形 45"/>
          <p:cNvSpPr/>
          <p:nvPr/>
        </p:nvSpPr>
        <p:spPr>
          <a:xfrm>
            <a:off x="4946150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7" name="矩形 46"/>
          <p:cNvSpPr/>
          <p:nvPr/>
        </p:nvSpPr>
        <p:spPr>
          <a:xfrm>
            <a:off x="5611169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矩形 47"/>
          <p:cNvSpPr/>
          <p:nvPr/>
        </p:nvSpPr>
        <p:spPr>
          <a:xfrm>
            <a:off x="5832842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9" name="矩形 48"/>
          <p:cNvSpPr/>
          <p:nvPr/>
        </p:nvSpPr>
        <p:spPr>
          <a:xfrm>
            <a:off x="6054515" y="4438570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0" name="矩形 49"/>
          <p:cNvSpPr/>
          <p:nvPr/>
        </p:nvSpPr>
        <p:spPr>
          <a:xfrm>
            <a:off x="10395740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1" name="矩形 50"/>
          <p:cNvSpPr/>
          <p:nvPr/>
        </p:nvSpPr>
        <p:spPr>
          <a:xfrm>
            <a:off x="10617413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2" name="矩形 51"/>
          <p:cNvSpPr/>
          <p:nvPr/>
        </p:nvSpPr>
        <p:spPr>
          <a:xfrm>
            <a:off x="10174067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3" name="矩形 52"/>
          <p:cNvSpPr/>
          <p:nvPr/>
        </p:nvSpPr>
        <p:spPr>
          <a:xfrm>
            <a:off x="10839086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矩形 53"/>
          <p:cNvSpPr/>
          <p:nvPr/>
        </p:nvSpPr>
        <p:spPr>
          <a:xfrm>
            <a:off x="11060759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矩形 54"/>
          <p:cNvSpPr/>
          <p:nvPr/>
        </p:nvSpPr>
        <p:spPr>
          <a:xfrm>
            <a:off x="11282432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59" name="肘形连接符 58"/>
          <p:cNvCxnSpPr>
            <a:stCxn id="7" idx="3"/>
            <a:endCxn id="34" idx="0"/>
          </p:cNvCxnSpPr>
          <p:nvPr/>
        </p:nvCxnSpPr>
        <p:spPr>
          <a:xfrm>
            <a:off x="3177309" y="4207168"/>
            <a:ext cx="300259" cy="226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8" idx="3"/>
            <a:endCxn id="32" idx="0"/>
          </p:cNvCxnSpPr>
          <p:nvPr/>
        </p:nvCxnSpPr>
        <p:spPr>
          <a:xfrm>
            <a:off x="3177309" y="3722258"/>
            <a:ext cx="521932" cy="71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3"/>
            <a:endCxn id="33" idx="0"/>
          </p:cNvCxnSpPr>
          <p:nvPr/>
        </p:nvCxnSpPr>
        <p:spPr>
          <a:xfrm>
            <a:off x="3177309" y="3237348"/>
            <a:ext cx="743605" cy="119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35" idx="0"/>
          </p:cNvCxnSpPr>
          <p:nvPr/>
        </p:nvCxnSpPr>
        <p:spPr>
          <a:xfrm>
            <a:off x="3177309" y="2752438"/>
            <a:ext cx="965278" cy="1681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36" idx="0"/>
          </p:cNvCxnSpPr>
          <p:nvPr/>
        </p:nvCxnSpPr>
        <p:spPr>
          <a:xfrm>
            <a:off x="3177309" y="2267528"/>
            <a:ext cx="1186951" cy="2166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3"/>
            <a:endCxn id="37" idx="0"/>
          </p:cNvCxnSpPr>
          <p:nvPr/>
        </p:nvCxnSpPr>
        <p:spPr>
          <a:xfrm>
            <a:off x="3177309" y="1782618"/>
            <a:ext cx="1408624" cy="2655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22" idx="3"/>
            <a:endCxn id="40" idx="0"/>
          </p:cNvCxnSpPr>
          <p:nvPr/>
        </p:nvCxnSpPr>
        <p:spPr>
          <a:xfrm>
            <a:off x="8409709" y="4207168"/>
            <a:ext cx="291162" cy="22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3" idx="3"/>
            <a:endCxn id="38" idx="0"/>
          </p:cNvCxnSpPr>
          <p:nvPr/>
        </p:nvCxnSpPr>
        <p:spPr>
          <a:xfrm>
            <a:off x="8409709" y="3722258"/>
            <a:ext cx="512835" cy="70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4" idx="3"/>
            <a:endCxn id="39" idx="0"/>
          </p:cNvCxnSpPr>
          <p:nvPr/>
        </p:nvCxnSpPr>
        <p:spPr>
          <a:xfrm>
            <a:off x="8409709" y="3237348"/>
            <a:ext cx="734508" cy="119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1" idx="3"/>
            <a:endCxn id="41" idx="0"/>
          </p:cNvCxnSpPr>
          <p:nvPr/>
        </p:nvCxnSpPr>
        <p:spPr>
          <a:xfrm>
            <a:off x="8409709" y="2752438"/>
            <a:ext cx="956181" cy="167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0" idx="3"/>
            <a:endCxn id="42" idx="0"/>
          </p:cNvCxnSpPr>
          <p:nvPr/>
        </p:nvCxnSpPr>
        <p:spPr>
          <a:xfrm>
            <a:off x="8409709" y="2267528"/>
            <a:ext cx="1177854" cy="2161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9" idx="3"/>
            <a:endCxn id="43" idx="0"/>
          </p:cNvCxnSpPr>
          <p:nvPr/>
        </p:nvCxnSpPr>
        <p:spPr>
          <a:xfrm>
            <a:off x="8409709" y="1782618"/>
            <a:ext cx="1399527" cy="2651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43648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36744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741657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5" name="椭圆 84"/>
          <p:cNvSpPr/>
          <p:nvPr/>
        </p:nvSpPr>
        <p:spPr>
          <a:xfrm>
            <a:off x="6963191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6" name="椭圆 85"/>
          <p:cNvSpPr/>
          <p:nvPr/>
        </p:nvSpPr>
        <p:spPr>
          <a:xfrm>
            <a:off x="7184864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111835" y="6483231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9" name="肘形连接符 168"/>
          <p:cNvCxnSpPr>
            <a:stCxn id="23" idx="3"/>
            <a:endCxn id="50" idx="0"/>
          </p:cNvCxnSpPr>
          <p:nvPr/>
        </p:nvCxnSpPr>
        <p:spPr>
          <a:xfrm>
            <a:off x="8409709" y="3722258"/>
            <a:ext cx="2055304" cy="702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5" idx="3"/>
            <a:endCxn id="48" idx="0"/>
          </p:cNvCxnSpPr>
          <p:nvPr/>
        </p:nvCxnSpPr>
        <p:spPr>
          <a:xfrm>
            <a:off x="3177309" y="2267528"/>
            <a:ext cx="2724806" cy="2166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4" idx="3"/>
            <a:endCxn id="49" idx="0"/>
          </p:cNvCxnSpPr>
          <p:nvPr/>
        </p:nvCxnSpPr>
        <p:spPr>
          <a:xfrm>
            <a:off x="3177309" y="1782618"/>
            <a:ext cx="2946479" cy="2655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24" idx="3"/>
            <a:endCxn id="51" idx="0"/>
          </p:cNvCxnSpPr>
          <p:nvPr/>
        </p:nvCxnSpPr>
        <p:spPr>
          <a:xfrm>
            <a:off x="8409709" y="3237348"/>
            <a:ext cx="2276977" cy="118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21" idx="3"/>
            <a:endCxn id="53" idx="0"/>
          </p:cNvCxnSpPr>
          <p:nvPr/>
        </p:nvCxnSpPr>
        <p:spPr>
          <a:xfrm>
            <a:off x="8409709" y="2752438"/>
            <a:ext cx="2498650" cy="1672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20" idx="3"/>
            <a:endCxn id="54" idx="0"/>
          </p:cNvCxnSpPr>
          <p:nvPr/>
        </p:nvCxnSpPr>
        <p:spPr>
          <a:xfrm>
            <a:off x="8409709" y="2267528"/>
            <a:ext cx="2720323" cy="2157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9" idx="3"/>
            <a:endCxn id="55" idx="0"/>
          </p:cNvCxnSpPr>
          <p:nvPr/>
        </p:nvCxnSpPr>
        <p:spPr>
          <a:xfrm>
            <a:off x="8409709" y="1782618"/>
            <a:ext cx="2941996" cy="2646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7" idx="3"/>
            <a:endCxn id="46" idx="0"/>
          </p:cNvCxnSpPr>
          <p:nvPr/>
        </p:nvCxnSpPr>
        <p:spPr>
          <a:xfrm>
            <a:off x="3177309" y="4207168"/>
            <a:ext cx="1838114" cy="226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8" idx="3"/>
            <a:endCxn id="44" idx="0"/>
          </p:cNvCxnSpPr>
          <p:nvPr/>
        </p:nvCxnSpPr>
        <p:spPr>
          <a:xfrm>
            <a:off x="3177309" y="3722258"/>
            <a:ext cx="2059787" cy="71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9" idx="3"/>
            <a:endCxn id="45" idx="0"/>
          </p:cNvCxnSpPr>
          <p:nvPr/>
        </p:nvCxnSpPr>
        <p:spPr>
          <a:xfrm>
            <a:off x="3177309" y="3237348"/>
            <a:ext cx="2281460" cy="1196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6" idx="3"/>
            <a:endCxn id="47" idx="0"/>
          </p:cNvCxnSpPr>
          <p:nvPr/>
        </p:nvCxnSpPr>
        <p:spPr>
          <a:xfrm>
            <a:off x="3177309" y="2752438"/>
            <a:ext cx="2503133" cy="1681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stCxn id="34" idx="2"/>
            <a:endCxn id="43" idx="2"/>
          </p:cNvCxnSpPr>
          <p:nvPr/>
        </p:nvCxnSpPr>
        <p:spPr>
          <a:xfrm rot="16200000" flipH="1">
            <a:off x="6643402" y="1577520"/>
            <a:ext cx="12700" cy="633166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83" idx="0"/>
          </p:cNvCxnSpPr>
          <p:nvPr/>
        </p:nvCxnSpPr>
        <p:spPr>
          <a:xfrm flipH="1" flipV="1">
            <a:off x="5634617" y="5176343"/>
            <a:ext cx="1" cy="131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5243757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5465430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5908776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6123788" y="4734100"/>
            <a:ext cx="159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5687103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H="1">
            <a:off x="3699240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3920913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4362527" y="4737016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flipH="1">
            <a:off x="4585932" y="4741643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4142586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/>
          <p:cNvSpPr txBox="1"/>
          <p:nvPr/>
        </p:nvSpPr>
        <p:spPr>
          <a:xfrm>
            <a:off x="3664896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8915824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PDU7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10449943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PDU8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223079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9" name="肘形连接符 108"/>
          <p:cNvCxnSpPr>
            <a:stCxn id="46" idx="2"/>
            <a:endCxn id="55" idx="2"/>
          </p:cNvCxnSpPr>
          <p:nvPr/>
        </p:nvCxnSpPr>
        <p:spPr>
          <a:xfrm rot="5400000" flipH="1" flipV="1">
            <a:off x="8181249" y="1572901"/>
            <a:ext cx="4629" cy="6336282"/>
          </a:xfrm>
          <a:prstGeom prst="bentConnector3">
            <a:avLst>
              <a:gd name="adj1" fmla="val -9383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4" idx="2"/>
          </p:cNvCxnSpPr>
          <p:nvPr/>
        </p:nvCxnSpPr>
        <p:spPr>
          <a:xfrm flipH="1">
            <a:off x="11130031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3" idx="2"/>
          </p:cNvCxnSpPr>
          <p:nvPr/>
        </p:nvCxnSpPr>
        <p:spPr>
          <a:xfrm flipH="1">
            <a:off x="10908358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1" idx="2"/>
          </p:cNvCxnSpPr>
          <p:nvPr/>
        </p:nvCxnSpPr>
        <p:spPr>
          <a:xfrm flipH="1">
            <a:off x="10686685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50" idx="2"/>
          </p:cNvCxnSpPr>
          <p:nvPr/>
        </p:nvCxnSpPr>
        <p:spPr>
          <a:xfrm flipH="1">
            <a:off x="10465012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52" idx="2"/>
          </p:cNvCxnSpPr>
          <p:nvPr/>
        </p:nvCxnSpPr>
        <p:spPr>
          <a:xfrm flipH="1">
            <a:off x="10238725" y="4734100"/>
            <a:ext cx="4615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42" idx="2"/>
          </p:cNvCxnSpPr>
          <p:nvPr/>
        </p:nvCxnSpPr>
        <p:spPr>
          <a:xfrm>
            <a:off x="9587563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41" idx="2"/>
          </p:cNvCxnSpPr>
          <p:nvPr/>
        </p:nvCxnSpPr>
        <p:spPr>
          <a:xfrm>
            <a:off x="9365890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39" idx="2"/>
          </p:cNvCxnSpPr>
          <p:nvPr/>
        </p:nvCxnSpPr>
        <p:spPr>
          <a:xfrm>
            <a:off x="9144217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38" idx="2"/>
          </p:cNvCxnSpPr>
          <p:nvPr/>
        </p:nvCxnSpPr>
        <p:spPr>
          <a:xfrm>
            <a:off x="8922544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40" idx="2"/>
          </p:cNvCxnSpPr>
          <p:nvPr/>
        </p:nvCxnSpPr>
        <p:spPr>
          <a:xfrm>
            <a:off x="8700871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82" idx="0"/>
          </p:cNvCxnSpPr>
          <p:nvPr/>
        </p:nvCxnSpPr>
        <p:spPr>
          <a:xfrm flipV="1">
            <a:off x="3941522" y="4967266"/>
            <a:ext cx="7264" cy="152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22" idx="3"/>
            <a:endCxn id="52" idx="0"/>
          </p:cNvCxnSpPr>
          <p:nvPr/>
        </p:nvCxnSpPr>
        <p:spPr>
          <a:xfrm>
            <a:off x="8409709" y="4207168"/>
            <a:ext cx="1833631" cy="217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209041" y="1196672"/>
            <a:ext cx="10485120" cy="42186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-1" y="366058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-1" y="0"/>
            <a:ext cx="194425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MATRIX2HAND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体双枪：模组功率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4062" y="5552539"/>
            <a:ext cx="55270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GROUP_MAX_NUM		12	//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模组数？模块数？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PDU_MAX_NUM		12</a:t>
            </a: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GUN_DC_MAX_NUM	6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87" y="1668754"/>
            <a:ext cx="5760000" cy="372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1728650" y="6147806"/>
                <a:ext cx="8266923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groupNum = g_addr[gunid].endAddr - g_addr[gunid].startAddr </a:t>
                </a: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 </a:t>
                </a:r>
                <a:r>
                  <a:rPr lang="en-US" altLang="zh-CN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12 −7+1=6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6 −1+1=6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0" y="6147806"/>
                <a:ext cx="8266923" cy="710194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/>
          <p:cNvSpPr/>
          <p:nvPr/>
        </p:nvSpPr>
        <p:spPr>
          <a:xfrm>
            <a:off x="93306" y="1453917"/>
            <a:ext cx="12027159" cy="30791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0" y="422905"/>
            <a:ext cx="4164496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（且只能是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，除非改代码）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-1" y="0"/>
            <a:ext cx="207264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MATRIX2MATRIX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14612" y="1151516"/>
            <a:ext cx="5958000" cy="371271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7" y="1668754"/>
            <a:ext cx="5760000" cy="3726000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0" y="759554"/>
            <a:ext cx="10548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的结构体数组定义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中分；如果枪号是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一体双枪：模组功率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8650" y="5481419"/>
            <a:ext cx="55270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GROUP_MAX_NUM		12	//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模组数？模块数？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PDU_MAX_NUM		12</a:t>
            </a: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GUN_DC_MAX_NUM	6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6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90224"/>
            <a:ext cx="5940624" cy="3888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82" y="1690699"/>
            <a:ext cx="5939898" cy="38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69332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" y="0"/>
            <a:ext cx="207264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MATRIX2MATRIX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711726"/>
            <a:ext cx="1073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的结构体数组定义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13~24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中分；如果枪号是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" y="1310326"/>
            <a:ext cx="12108180" cy="3261674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249" y="1525103"/>
            <a:ext cx="3727174" cy="2524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77329" y="3353904"/>
            <a:ext cx="854765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1816" y="3353904"/>
            <a:ext cx="854765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01190" y="3353903"/>
            <a:ext cx="854765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76412" y="3440162"/>
            <a:ext cx="82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···</a:t>
            </a:r>
            <a:endParaRPr lang="zh-CN" altLang="en-US" sz="2800" b="1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890739" y="4049642"/>
            <a:ext cx="111" cy="18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372728" y="4049642"/>
            <a:ext cx="111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122702" y="4049642"/>
            <a:ext cx="111" cy="12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04802" y="4049642"/>
            <a:ext cx="111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640602" y="4049642"/>
            <a:ext cx="111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086902" y="4049642"/>
            <a:ext cx="111" cy="9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5085405" y="2789642"/>
            <a:ext cx="1800000" cy="216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V="1">
            <a:off x="4603305" y="2787372"/>
            <a:ext cx="2772000" cy="234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4122702" y="2789604"/>
            <a:ext cx="4212000" cy="252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flipV="1">
            <a:off x="3640602" y="2789642"/>
            <a:ext cx="5184000" cy="270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2372728" y="2789642"/>
            <a:ext cx="8244000" cy="288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1890739" y="2789642"/>
            <a:ext cx="9216000" cy="306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94192" y="4589642"/>
            <a:ext cx="82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···</a:t>
            </a:r>
            <a:endParaRPr lang="zh-CN" altLang="en-US" sz="2800" b="1"/>
          </a:p>
        </p:txBody>
      </p:sp>
      <p:sp>
        <p:nvSpPr>
          <p:cNvPr id="32" name="文本框 31"/>
          <p:cNvSpPr txBox="1"/>
          <p:nvPr/>
        </p:nvSpPr>
        <p:spPr>
          <a:xfrm>
            <a:off x="5079696" y="433036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1365" y="4343026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47354" y="433036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62627" y="434302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91213" y="4343024"/>
            <a:ext cx="6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97474" y="4330365"/>
            <a:ext cx="54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80475" y="2919850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3932" y="2919850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46096" y="291788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93406" y="291788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032893" y="2917885"/>
            <a:ext cx="6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23519" y="2917885"/>
            <a:ext cx="54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05913" y="4328653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59808" y="4306128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92277" y="4336312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14016" y="896446"/>
            <a:ext cx="7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实际最多只能支持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把枪（单个终端可以带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把枪，也可以如图所示带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72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4359" y="3683758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H="1" flipV="1">
            <a:off x="1131492" y="3408933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131492" y="4010330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2888" y="3683758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0"/>
          </p:cNvCxnSpPr>
          <p:nvPr/>
        </p:nvCxnSpPr>
        <p:spPr>
          <a:xfrm flipH="1" flipV="1">
            <a:off x="10900021" y="3408933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0900021" y="4010330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31492" y="3408933"/>
            <a:ext cx="97685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31492" y="4285155"/>
            <a:ext cx="97685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22105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97408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3448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9488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55287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1568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7608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9036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2831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625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0420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4215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5241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39454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098205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3" name="矩形 32"/>
          <p:cNvSpPr/>
          <p:nvPr/>
        </p:nvSpPr>
        <p:spPr>
          <a:xfrm>
            <a:off x="225939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4" name="矩形 33"/>
          <p:cNvSpPr/>
          <p:nvPr/>
        </p:nvSpPr>
        <p:spPr>
          <a:xfrm>
            <a:off x="2420328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5" name="矩形 34"/>
          <p:cNvSpPr/>
          <p:nvPr/>
        </p:nvSpPr>
        <p:spPr>
          <a:xfrm>
            <a:off x="2582076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" name="矩形 35"/>
          <p:cNvSpPr/>
          <p:nvPr/>
        </p:nvSpPr>
        <p:spPr>
          <a:xfrm>
            <a:off x="2742476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3007524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166214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9" name="矩形 38"/>
          <p:cNvSpPr/>
          <p:nvPr/>
        </p:nvSpPr>
        <p:spPr>
          <a:xfrm>
            <a:off x="3332923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0" name="矩形 39"/>
          <p:cNvSpPr/>
          <p:nvPr/>
        </p:nvSpPr>
        <p:spPr>
          <a:xfrm>
            <a:off x="3497044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1" name="矩形 40"/>
          <p:cNvSpPr/>
          <p:nvPr/>
        </p:nvSpPr>
        <p:spPr>
          <a:xfrm>
            <a:off x="3661165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2" name="矩形 41"/>
          <p:cNvSpPr/>
          <p:nvPr/>
        </p:nvSpPr>
        <p:spPr>
          <a:xfrm>
            <a:off x="3823216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3" name="矩形 42"/>
          <p:cNvSpPr/>
          <p:nvPr/>
        </p:nvSpPr>
        <p:spPr>
          <a:xfrm>
            <a:off x="1706612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981094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010398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67921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20223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077536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39481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99086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63434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18749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04391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42340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80747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13237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144021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91299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53269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1&amp;2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13479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73" name="矩形 72"/>
          <p:cNvSpPr/>
          <p:nvPr/>
        </p:nvSpPr>
        <p:spPr>
          <a:xfrm>
            <a:off x="4596320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64829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80870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96910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12950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8990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45030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364577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20252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04047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87842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71636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52662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613669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7" name="矩形 86"/>
          <p:cNvSpPr/>
          <p:nvPr/>
        </p:nvSpPr>
        <p:spPr>
          <a:xfrm>
            <a:off x="477242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8" name="矩形 87"/>
          <p:cNvSpPr/>
          <p:nvPr/>
        </p:nvSpPr>
        <p:spPr>
          <a:xfrm>
            <a:off x="4933605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9" name="矩形 88"/>
          <p:cNvSpPr/>
          <p:nvPr/>
        </p:nvSpPr>
        <p:spPr>
          <a:xfrm>
            <a:off x="5094543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0" name="矩形 89"/>
          <p:cNvSpPr/>
          <p:nvPr/>
        </p:nvSpPr>
        <p:spPr>
          <a:xfrm>
            <a:off x="5256291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1" name="矩形 90"/>
          <p:cNvSpPr/>
          <p:nvPr/>
        </p:nvSpPr>
        <p:spPr>
          <a:xfrm>
            <a:off x="5416691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2" name="矩形 91"/>
          <p:cNvSpPr/>
          <p:nvPr/>
        </p:nvSpPr>
        <p:spPr>
          <a:xfrm>
            <a:off x="5681739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3" name="矩形 92"/>
          <p:cNvSpPr/>
          <p:nvPr/>
        </p:nvSpPr>
        <p:spPr>
          <a:xfrm>
            <a:off x="5840429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4" name="矩形 93"/>
          <p:cNvSpPr/>
          <p:nvPr/>
        </p:nvSpPr>
        <p:spPr>
          <a:xfrm>
            <a:off x="6007138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5" name="矩形 94"/>
          <p:cNvSpPr/>
          <p:nvPr/>
        </p:nvSpPr>
        <p:spPr>
          <a:xfrm>
            <a:off x="6171259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6" name="矩形 95"/>
          <p:cNvSpPr/>
          <p:nvPr/>
        </p:nvSpPr>
        <p:spPr>
          <a:xfrm>
            <a:off x="6335380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7" name="矩形 96"/>
          <p:cNvSpPr/>
          <p:nvPr/>
        </p:nvSpPr>
        <p:spPr>
          <a:xfrm>
            <a:off x="6497431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8" name="矩形 97"/>
          <p:cNvSpPr/>
          <p:nvPr/>
        </p:nvSpPr>
        <p:spPr>
          <a:xfrm>
            <a:off x="4380827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655309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684613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942136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PDU4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594438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51751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13696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073301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37649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92964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478606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16555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154962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87452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18236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665514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127484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3&amp;4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887694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16" name="矩形 115"/>
          <p:cNvSpPr/>
          <p:nvPr/>
        </p:nvSpPr>
        <p:spPr>
          <a:xfrm>
            <a:off x="8705021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>
            <a:off x="875700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91740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07780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923820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39860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55900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047327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31122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14917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998712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982507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063533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872237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0" name="矩形 129"/>
          <p:cNvSpPr/>
          <p:nvPr/>
        </p:nvSpPr>
        <p:spPr>
          <a:xfrm>
            <a:off x="8881121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1" name="矩形 130"/>
          <p:cNvSpPr/>
          <p:nvPr/>
        </p:nvSpPr>
        <p:spPr>
          <a:xfrm>
            <a:off x="9042306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2" name="矩形 131"/>
          <p:cNvSpPr/>
          <p:nvPr/>
        </p:nvSpPr>
        <p:spPr>
          <a:xfrm>
            <a:off x="9203244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3" name="矩形 132"/>
          <p:cNvSpPr/>
          <p:nvPr/>
        </p:nvSpPr>
        <p:spPr>
          <a:xfrm>
            <a:off x="9364992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4" name="矩形 133"/>
          <p:cNvSpPr/>
          <p:nvPr/>
        </p:nvSpPr>
        <p:spPr>
          <a:xfrm>
            <a:off x="9525392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5" name="矩形 134"/>
          <p:cNvSpPr/>
          <p:nvPr/>
        </p:nvSpPr>
        <p:spPr>
          <a:xfrm>
            <a:off x="9790440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6" name="矩形 135"/>
          <p:cNvSpPr/>
          <p:nvPr/>
        </p:nvSpPr>
        <p:spPr>
          <a:xfrm>
            <a:off x="9949130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7" name="矩形 136"/>
          <p:cNvSpPr/>
          <p:nvPr/>
        </p:nvSpPr>
        <p:spPr>
          <a:xfrm>
            <a:off x="10115839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8" name="矩形 137"/>
          <p:cNvSpPr/>
          <p:nvPr/>
        </p:nvSpPr>
        <p:spPr>
          <a:xfrm>
            <a:off x="10279960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9" name="矩形 138"/>
          <p:cNvSpPr/>
          <p:nvPr/>
        </p:nvSpPr>
        <p:spPr>
          <a:xfrm>
            <a:off x="10444081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0" name="矩形 139"/>
          <p:cNvSpPr/>
          <p:nvPr/>
        </p:nvSpPr>
        <p:spPr>
          <a:xfrm>
            <a:off x="10606132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1" name="矩形 140"/>
          <p:cNvSpPr/>
          <p:nvPr/>
        </p:nvSpPr>
        <p:spPr>
          <a:xfrm>
            <a:off x="8489528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9764010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8793314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50837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703139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860452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022397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182002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346350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501665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587307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425256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263663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0096153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9926937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9774215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236185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11&amp;12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8996395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59" name="矩形 158"/>
          <p:cNvSpPr/>
          <p:nvPr/>
        </p:nvSpPr>
        <p:spPr>
          <a:xfrm>
            <a:off x="1923389" y="1820516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3590086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201995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9073620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7362741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7584275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7805948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5258501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480035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5701708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1920223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590675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9074792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A7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6205190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5" name="直接连接符 174"/>
          <p:cNvCxnSpPr/>
          <p:nvPr/>
        </p:nvCxnSpPr>
        <p:spPr>
          <a:xfrm>
            <a:off x="2259390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2909566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899598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594438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67986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7249470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9392364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0050837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V="1">
            <a:off x="2098205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V="1">
            <a:off x="2399086" y="3408933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V="1">
            <a:off x="4913696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5230657" y="3408933"/>
            <a:ext cx="2306" cy="121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8950380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9249433" y="3408933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865306" y="6251093"/>
            <a:ext cx="106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RelayCtrlFrame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uint8_t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类型数组，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编号，发送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buf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CMD_RELAY_CTRL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0x0C2A3055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758" y="46467"/>
            <a:ext cx="4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0x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6515" y="1553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0" idx="0"/>
            <a:endCxn id="10" idx="2"/>
          </p:cNvCxnSpPr>
          <p:nvPr/>
        </p:nvCxnSpPr>
        <p:spPr>
          <a:xfrm>
            <a:off x="2043097" y="1553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842947" y="1553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/>
          <p:cNvCxnSpPr>
            <a:stCxn id="186" idx="0"/>
            <a:endCxn id="186" idx="2"/>
          </p:cNvCxnSpPr>
          <p:nvPr/>
        </p:nvCxnSpPr>
        <p:spPr>
          <a:xfrm>
            <a:off x="3139529" y="1553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3941867" y="156923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>
            <a:stCxn id="190" idx="0"/>
            <a:endCxn id="190" idx="2"/>
          </p:cNvCxnSpPr>
          <p:nvPr/>
        </p:nvCxnSpPr>
        <p:spPr>
          <a:xfrm>
            <a:off x="4238449" y="156923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5038299" y="1618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/>
          <p:cNvCxnSpPr>
            <a:stCxn id="193" idx="0"/>
            <a:endCxn id="193" idx="2"/>
          </p:cNvCxnSpPr>
          <p:nvPr/>
        </p:nvCxnSpPr>
        <p:spPr>
          <a:xfrm>
            <a:off x="5334881" y="1618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22045" y="653411"/>
            <a:ext cx="1872831" cy="2616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</a:t>
            </a:r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PDUaddr</a:t>
            </a:r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（发送嵌入）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5232963" y="656733"/>
            <a:ext cx="1901393" cy="2616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</a:t>
            </a:r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PDUaddr</a:t>
            </a:r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（接收提取解析）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 flipV="1">
            <a:off x="4420730" y="40572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5496905" y="39922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/>
              <p:cNvSpPr txBox="1"/>
              <p:nvPr/>
            </p:nvSpPr>
            <p:spPr>
              <a:xfrm>
                <a:off x="7415932" y="907"/>
                <a:ext cx="4776067" cy="106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其他部分用于决定帧功能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控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制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𝐷𝑈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继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电器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闭合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/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断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开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𝑃𝐷𝑈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回复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继电器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成功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闭合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/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断开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心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跳帧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5" name="文本框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932" y="907"/>
                <a:ext cx="4776067" cy="1063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接箭头连接符 208"/>
          <p:cNvCxnSpPr/>
          <p:nvPr/>
        </p:nvCxnSpPr>
        <p:spPr>
          <a:xfrm flipV="1">
            <a:off x="4603769" y="67706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0" y="1124611"/>
            <a:ext cx="383661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控制板通讯的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帧的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can_id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4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5656" y="3274656"/>
            <a:ext cx="1470993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 Transceiver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24948" y="4144930"/>
            <a:ext cx="10800000" cy="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24948" y="5384450"/>
            <a:ext cx="10800000" cy="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3828" y="4526317"/>
            <a:ext cx="1422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553828" y="4526317"/>
            <a:ext cx="1422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1" idx="0"/>
          </p:cNvCxnSpPr>
          <p:nvPr/>
        </p:nvCxnSpPr>
        <p:spPr>
          <a:xfrm flipV="1">
            <a:off x="824948" y="4144930"/>
            <a:ext cx="0" cy="3813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1" idx="2"/>
          </p:cNvCxnSpPr>
          <p:nvPr/>
        </p:nvCxnSpPr>
        <p:spPr>
          <a:xfrm flipV="1">
            <a:off x="824948" y="5003837"/>
            <a:ext cx="0" cy="380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2" idx="0"/>
          </p:cNvCxnSpPr>
          <p:nvPr/>
        </p:nvCxnSpPr>
        <p:spPr>
          <a:xfrm flipV="1">
            <a:off x="11624948" y="4144930"/>
            <a:ext cx="0" cy="3813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</p:cNvCxnSpPr>
          <p:nvPr/>
        </p:nvCxnSpPr>
        <p:spPr>
          <a:xfrm>
            <a:off x="11624948" y="5003837"/>
            <a:ext cx="0" cy="380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51150" y="3568930"/>
            <a:ext cx="0" cy="57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741421" y="3584450"/>
            <a:ext cx="7620" cy="18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71587" y="2371682"/>
            <a:ext cx="23191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 Controller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peripheral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39233" y="1607450"/>
            <a:ext cx="2783840" cy="11853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31825" y="1856527"/>
            <a:ext cx="15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MCU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35760" y="1399382"/>
            <a:ext cx="3434080" cy="2471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60231" y="924560"/>
            <a:ext cx="134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endParaRPr lang="zh-CN" altLang="en-US" sz="2800" b="1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851150" y="2792822"/>
            <a:ext cx="0" cy="4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761740" y="2792822"/>
            <a:ext cx="0" cy="4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01738" y="2830802"/>
            <a:ext cx="103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can_Tx_pin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61740" y="2840215"/>
            <a:ext cx="103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can_Rx_pin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24948" y="3287200"/>
            <a:ext cx="731521" cy="5892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900352" y="3274656"/>
            <a:ext cx="731521" cy="5892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577206" y="3287200"/>
            <a:ext cx="731521" cy="5892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595191" y="2822740"/>
            <a:ext cx="134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endParaRPr lang="zh-CN" altLang="en-US" sz="280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19787" y="2823956"/>
            <a:ext cx="134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endParaRPr lang="zh-CN" altLang="en-US" sz="2800" b="1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72045" y="2831342"/>
            <a:ext cx="134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endParaRPr lang="zh-CN" altLang="en-US" sz="2800" b="1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943100" y="3846979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CAN_H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52968" y="416470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CAN_L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365240" y="3863915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827521" y="3870433"/>
            <a:ext cx="7890" cy="1514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060745" y="3856930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501748" y="3870433"/>
            <a:ext cx="7890" cy="1514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725329" y="3870433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0184447" y="3873139"/>
            <a:ext cx="7890" cy="1514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169674" y="1562105"/>
            <a:ext cx="6526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 Controller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实现协议：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、信息包优先级检测，伺机发送；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、向消费者提供发送成功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发送失败的反馈（错误检测也是协议的内容）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应用程序负责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帧的组装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74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3781" y="1080654"/>
            <a:ext cx="1468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3963" y="1080654"/>
            <a:ext cx="1648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高级编程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254" y="1084086"/>
            <a:ext cx="16671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驱动开发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781" y="1449986"/>
            <a:ext cx="1468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git_&amp;_github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018" y="1080654"/>
            <a:ext cx="170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移植裁剪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6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51" y="3515359"/>
            <a:ext cx="2852028" cy="22281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4800" y="4444766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这种形式的差分信号也可以起到干扰互抵消的作用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3" y="844198"/>
            <a:ext cx="6752972" cy="2153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705379" y="1480279"/>
            <a:ext cx="3470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修正之前对差分信号的误解（包括对抗干扰性：干扰会同等的加入到两个信号当中，然后因为差分相减，干扰会自动相互抵消掉（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-10V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-10V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））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74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39605"/>
            <a:ext cx="6684010" cy="4433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300480" y="5334000"/>
            <a:ext cx="1002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解释自己的疑惑：发送的同时检测总线电平是否与发送的一致（如果一致则继续发送，不一致则停止发送：要么是仲裁失败退出竞争，要么是与其他节点同时发送数据，但数据在某一位时出现不一致的情况，此时可以停止发送并返回发送失败，而另一个节点必然一致，另一个节点应该是可以继续发送）“把那个系列视频看完，包括如何写控制代码，更全面地理解</a:t>
            </a:r>
            <a:r>
              <a:rPr lang="en-US" altLang="zh-CN" smtClean="0"/>
              <a:t>can</a:t>
            </a:r>
            <a:r>
              <a:rPr lang="zh-CN" altLang="en-US" smtClean="0"/>
              <a:t>协议原理”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2225965" y="738909"/>
            <a:ext cx="6916448" cy="471091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6577781" y="2238774"/>
            <a:ext cx="25646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system -wide open file table</a:t>
            </a:r>
          </a:p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00" y="2898000"/>
            <a:ext cx="25646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per-process open file table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4366" y="738909"/>
            <a:ext cx="4163438" cy="465994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7781" y="1828800"/>
            <a:ext cx="2564632" cy="3570052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088" y="743730"/>
            <a:ext cx="500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、同一个文件被打开一次，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这边与该文件对应的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、当有进程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close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该文件则</a:t>
            </a:r>
            <a:r>
              <a:rPr lang="en-US" altLang="zh-CN" sz="120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，进程文件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及其指向的空间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减到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才会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（即所有的进程都关闭了该文件），且该文件在内存中的内容被保存到硬盘里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4904509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904181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95419" y="2775649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directory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2363" y="2775649"/>
            <a:ext cx="146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②staging area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2035" y="2775649"/>
            <a:ext cx="12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③commit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847629"/>
            <a:ext cx="7106642" cy="31627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4291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4109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20873" y="3502712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927" y="2133600"/>
            <a:ext cx="8599055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-5400000">
            <a:off x="6558653" y="-2326729"/>
            <a:ext cx="321601" cy="8599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396509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6221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21565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2352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48581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7253" y="2184749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7173" y="2159820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3012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71450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351817" y="212904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28046" y="2150706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2523" y="2150705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4830" y="2165228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2291" y="215070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47827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-5400000">
            <a:off x="2938421" y="1970763"/>
            <a:ext cx="205302" cy="124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-5400000">
            <a:off x="4688586" y="2218847"/>
            <a:ext cx="140902" cy="72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81880" y="1495669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4063" y="2703137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89272" y="2703137"/>
            <a:ext cx="116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88128" y="2336187"/>
            <a:ext cx="439595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28763" y="2181481"/>
            <a:ext cx="50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ptr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39127" y="1847273"/>
            <a:ext cx="2955637" cy="190269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807527" y="1847272"/>
            <a:ext cx="2955637" cy="1902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67929" y="221672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929" y="264621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7929" y="307570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file3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0945" y="230766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fileA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0945" y="302881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fileB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1728" y="230925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fileC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1728" y="303040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fileD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8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0255" y="2613891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90255" y="3606800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90255" y="2613891"/>
            <a:ext cx="0" cy="99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41091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97419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118437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虚尾箭头 16"/>
          <p:cNvSpPr/>
          <p:nvPr/>
        </p:nvSpPr>
        <p:spPr>
          <a:xfrm>
            <a:off x="4357255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5913582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10139216" y="2909454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57673" y="2925680"/>
            <a:ext cx="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hole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94" r="451"/>
          <a:stretch/>
        </p:blipFill>
        <p:spPr>
          <a:xfrm>
            <a:off x="3966210" y="3215621"/>
            <a:ext cx="4244340" cy="4267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l="94" r="451"/>
          <a:stretch/>
        </p:blipFill>
        <p:spPr>
          <a:xfrm rot="10800000">
            <a:off x="3966210" y="3680441"/>
            <a:ext cx="4244340" cy="42675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97965" y="3215621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CAN_H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97965" y="3737866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CAN_L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1330" y="3292077"/>
            <a:ext cx="3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24383" y="3273046"/>
            <a:ext cx="3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50701" y="3244333"/>
            <a:ext cx="3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9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749</Words>
  <Application>Microsoft Office PowerPoint</Application>
  <PresentationFormat>宽屏</PresentationFormat>
  <Paragraphs>201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华文楷体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423</cp:revision>
  <dcterms:created xsi:type="dcterms:W3CDTF">2021-08-31T01:47:23Z</dcterms:created>
  <dcterms:modified xsi:type="dcterms:W3CDTF">2021-11-18T06:37:27Z</dcterms:modified>
</cp:coreProperties>
</file>