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B5F8-E8F3-4DF3-A7E7-8DDCC23A49B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1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" y="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FULSH_DATA_STRUCT	g_flushData = {0};			//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刷新数据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//lhm: AC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接触器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" y="307777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PWR_PRI_STRUCT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g_pwrPri 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= {0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};			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整流柜控制参数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5554"/>
            <a:ext cx="9929089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</a:t>
            </a:r>
            <a:r>
              <a:rPr lang="en-US" altLang="zh-CN" sz="1400" b="1">
                <a:latin typeface="华文楷体" panose="02010600040101010101" pitchFamily="2" charset="-122"/>
                <a:ea typeface="华文楷体" panose="02010600040101010101" pitchFamily="2" charset="-122"/>
              </a:rPr>
              <a:t>UNIT_PARA_STRUCT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		g_unitPara = {0};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整流柜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设定参数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23331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</a:t>
            </a:r>
            <a:r>
              <a:rPr lang="en-US" altLang="zh-CN" sz="1400" b="1">
                <a:latin typeface="华文楷体" panose="02010600040101010101" pitchFamily="2" charset="-122"/>
                <a:ea typeface="华文楷体" panose="02010600040101010101" pitchFamily="2" charset="-122"/>
              </a:rPr>
              <a:t>CHG_INFO_STRUCT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g_chgInfo[GUN_DC_MAX_NUM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枪数据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-3" y="1565009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g_resOld = {0};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策略分配上一次结果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-3" y="1872786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CHG_POLICY_STRUCT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g_chgResOld[GUN_DC_MAX_NUM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策略分配每把枪上一次结果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-3" y="2180563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 = {0};	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-2" y="282291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MDL_ALLOW_STRUCT 	g_mdl = {0};			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模块极限参数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" y="3130687"/>
            <a:ext cx="9929092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SINGLE_GROUP_FUNCTINS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g_pGrpFun = NULL;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模块控制函数</a:t>
            </a:r>
          </a:p>
        </p:txBody>
      </p:sp>
      <p:sp>
        <p:nvSpPr>
          <p:cNvPr id="18" name="动作按钮: 上一张 17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2" action="ppaction://hlinksldjump" highlightClick="1"/>
          </p:cNvPr>
          <p:cNvSpPr/>
          <p:nvPr/>
        </p:nvSpPr>
        <p:spPr>
          <a:xfrm>
            <a:off x="10067636" y="3232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动作按钮: 前进或下一项 18">
            <a:hlinkClick r:id="rId3" action="ppaction://hlinksldjump" highlightClick="1"/>
          </p:cNvPr>
          <p:cNvSpPr/>
          <p:nvPr/>
        </p:nvSpPr>
        <p:spPr>
          <a:xfrm>
            <a:off x="10067636" y="34010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动作按钮: 前进或下一项 19">
            <a:hlinkClick r:id="rId4" action="ppaction://hlinksldjump" highlightClick="1"/>
          </p:cNvPr>
          <p:cNvSpPr/>
          <p:nvPr/>
        </p:nvSpPr>
        <p:spPr>
          <a:xfrm>
            <a:off x="10067636" y="64788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前进或下一项 20">
            <a:hlinkClick r:id="rId5" action="ppaction://hlinksldjump" highlightClick="1"/>
          </p:cNvPr>
          <p:cNvSpPr/>
          <p:nvPr/>
        </p:nvSpPr>
        <p:spPr>
          <a:xfrm>
            <a:off x="10067636" y="955658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动作按钮: 前进或下一项 21">
            <a:hlinkClick r:id="rId6" action="ppaction://hlinksldjump" highlightClick="1"/>
          </p:cNvPr>
          <p:cNvSpPr/>
          <p:nvPr/>
        </p:nvSpPr>
        <p:spPr>
          <a:xfrm>
            <a:off x="10067633" y="159251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动作按钮: 前进或下一项 22">
            <a:hlinkClick r:id="rId7" action="ppaction://hlinksldjump" highlightClick="1"/>
          </p:cNvPr>
          <p:cNvSpPr/>
          <p:nvPr/>
        </p:nvSpPr>
        <p:spPr>
          <a:xfrm>
            <a:off x="10067633" y="1905113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动作按钮: 前进或下一项 23">
            <a:hlinkClick r:id="rId6" action="ppaction://hlinksldjump" highlightClick="1"/>
          </p:cNvPr>
          <p:cNvSpPr/>
          <p:nvPr/>
        </p:nvSpPr>
        <p:spPr>
          <a:xfrm>
            <a:off x="10067633" y="2212890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动作按钮: 前进或下一项 24">
            <a:hlinkClick r:id="rId8" action="ppaction://hlinksldjump" highlightClick="1"/>
          </p:cNvPr>
          <p:cNvSpPr/>
          <p:nvPr/>
        </p:nvSpPr>
        <p:spPr>
          <a:xfrm>
            <a:off x="10067634" y="285523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动作按钮: 前进或下一项 25">
            <a:hlinkClick r:id="rId9" action="ppaction://hlinksldjump" highlightClick="1"/>
          </p:cNvPr>
          <p:cNvSpPr/>
          <p:nvPr/>
        </p:nvSpPr>
        <p:spPr>
          <a:xfrm>
            <a:off x="10067634" y="316301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" y="1271933"/>
            <a:ext cx="8859486" cy="24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2109" y="647881"/>
            <a:ext cx="1838036" cy="550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hlinkClick r:id="rId11" action="ppaction://hlinksldjump"/>
          </p:cNvPr>
          <p:cNvSpPr txBox="1"/>
          <p:nvPr/>
        </p:nvSpPr>
        <p:spPr>
          <a:xfrm>
            <a:off x="0" y="3574581"/>
            <a:ext cx="19765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PwrCtrl_Deal()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控制流程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728" y="4018475"/>
            <a:ext cx="10465360" cy="278421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859483" y="4349691"/>
            <a:ext cx="206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pwrCtrl.h</a:t>
            </a:r>
            <a:r>
              <a:rPr lang="zh-CN" altLang="en-US" sz="1400" b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其他数据类型</a:t>
            </a:r>
            <a:endParaRPr lang="zh-CN" altLang="en-US" sz="14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>
            <a:hlinkClick r:id="rId13" action="ppaction://hlinksldjump"/>
          </p:cNvPr>
          <p:cNvSpPr txBox="1"/>
          <p:nvPr/>
        </p:nvSpPr>
        <p:spPr>
          <a:xfrm>
            <a:off x="2304473" y="3574581"/>
            <a:ext cx="19765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继电器编号解释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2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01" y="-10523"/>
            <a:ext cx="5847398" cy="6868523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1116" cy="58110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96334"/>
              </p:ext>
            </p:extLst>
          </p:nvPr>
        </p:nvGraphicFramePr>
        <p:xfrm>
          <a:off x="1052947" y="1163458"/>
          <a:ext cx="75738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382">
                  <a:extLst>
                    <a:ext uri="{9D8B030D-6E8A-4147-A177-3AD203B41FA5}">
                      <a16:colId xmlns:a16="http://schemas.microsoft.com/office/drawing/2014/main" val="374655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1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2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8344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72984"/>
              </p:ext>
            </p:extLst>
          </p:nvPr>
        </p:nvGraphicFramePr>
        <p:xfrm>
          <a:off x="3620655" y="1163458"/>
          <a:ext cx="4627416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>
                  <a:extLst>
                    <a:ext uri="{9D8B030D-6E8A-4147-A177-3AD203B41FA5}">
                      <a16:colId xmlns:a16="http://schemas.microsoft.com/office/drawing/2014/main" val="2881180918"/>
                    </a:ext>
                  </a:extLst>
                </a:gridCol>
                <a:gridCol w="771236">
                  <a:extLst>
                    <a:ext uri="{9D8B030D-6E8A-4147-A177-3AD203B41FA5}">
                      <a16:colId xmlns:a16="http://schemas.microsoft.com/office/drawing/2014/main" val="3875631772"/>
                    </a:ext>
                  </a:extLst>
                </a:gridCol>
                <a:gridCol w="771236">
                  <a:extLst>
                    <a:ext uri="{9D8B030D-6E8A-4147-A177-3AD203B41FA5}">
                      <a16:colId xmlns:a16="http://schemas.microsoft.com/office/drawing/2014/main" val="4288339980"/>
                    </a:ext>
                  </a:extLst>
                </a:gridCol>
                <a:gridCol w="771236">
                  <a:extLst>
                    <a:ext uri="{9D8B030D-6E8A-4147-A177-3AD203B41FA5}">
                      <a16:colId xmlns:a16="http://schemas.microsoft.com/office/drawing/2014/main" val="1288520464"/>
                    </a:ext>
                  </a:extLst>
                </a:gridCol>
                <a:gridCol w="771236">
                  <a:extLst>
                    <a:ext uri="{9D8B030D-6E8A-4147-A177-3AD203B41FA5}">
                      <a16:colId xmlns:a16="http://schemas.microsoft.com/office/drawing/2014/main" val="2858607525"/>
                    </a:ext>
                  </a:extLst>
                </a:gridCol>
                <a:gridCol w="771236">
                  <a:extLst>
                    <a:ext uri="{9D8B030D-6E8A-4147-A177-3AD203B41FA5}">
                      <a16:colId xmlns:a16="http://schemas.microsoft.com/office/drawing/2014/main" val="383211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1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8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5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7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2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7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1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0694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3892" y="684074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relayId[PDU_MAX_NUM]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1909" y="684074"/>
            <a:ext cx="302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relaySW[PDU_MAX_NUM][6]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7045" y="5791476"/>
            <a:ext cx="10517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解释举例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：第一行的帧组包是，继电器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值是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u="sng">
                <a:latin typeface="华文楷体" panose="02010600040101010101" pitchFamily="2" charset="-122"/>
                <a:ea typeface="华文楷体" panose="02010600040101010101" pitchFamily="2" charset="-122"/>
              </a:rPr>
              <a:t>relayId[0]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），该继电器对应的继电器关合状态是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011000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u="sng">
                <a:latin typeface="华文楷体" panose="02010600040101010101" pitchFamily="2" charset="-122"/>
                <a:ea typeface="华文楷体" panose="02010600040101010101" pitchFamily="2" charset="-122"/>
              </a:rPr>
              <a:t>relaySW[0]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）（部署某枪的策略是把这些继电器值全部发送出去）</a:t>
            </a:r>
          </a:p>
          <a:p>
            <a:pPr algn="ctr"/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48071" y="2090172"/>
            <a:ext cx="394392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还有一个变量是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relayNum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，用来轮询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relayId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数组的（就算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relayId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，但如果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relayNum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，那么后面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无效，即不用清空后两个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就算清空它的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还是一个值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只需将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relayNum=2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即可）</a:t>
            </a:r>
            <a:endParaRPr lang="en-US" altLang="zh-CN" sz="1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该理解是比较重要的，因为在非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策略中，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和所有枪都有关系，某把枪的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g_resAry[gunid].relayId[]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同样可能连接着另一把枪</a:t>
            </a:r>
            <a:endParaRPr lang="en-US" altLang="zh-CN" sz="1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比如在美标的</a:t>
            </a:r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HAND2HAND</a:t>
            </a:r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策略中，有时候</a:t>
            </a:r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是枪</a:t>
            </a:r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的，有时候</a:t>
            </a:r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都是枪</a:t>
            </a:r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的等等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81" y="2883360"/>
            <a:ext cx="4499238" cy="109127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54" y="1941447"/>
            <a:ext cx="8266892" cy="2975106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2127391"/>
            <a:ext cx="7797460" cy="2603218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85" y="795299"/>
            <a:ext cx="8376630" cy="5267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714525"/>
            <a:ext cx="5515745" cy="142894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523734"/>
            <a:ext cx="7992590" cy="381053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704999"/>
            <a:ext cx="4658375" cy="144800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62024"/>
            <a:ext cx="9821646" cy="2333951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223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99</cp:revision>
  <dcterms:created xsi:type="dcterms:W3CDTF">2021-11-22T05:23:29Z</dcterms:created>
  <dcterms:modified xsi:type="dcterms:W3CDTF">2021-12-02T02:39:40Z</dcterms:modified>
</cp:coreProperties>
</file>