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5" r:id="rId9"/>
    <p:sldId id="264" r:id="rId10"/>
    <p:sldId id="265" r:id="rId11"/>
    <p:sldId id="271" r:id="rId12"/>
    <p:sldId id="274" r:id="rId13"/>
    <p:sldId id="280" r:id="rId14"/>
    <p:sldId id="26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廖海满" initials="廖海满" lastIdx="1" clrIdx="0">
    <p:extLst>
      <p:ext uri="{19B8F6BF-5375-455C-9EA6-DF929625EA0E}">
        <p15:presenceInfo xmlns:p15="http://schemas.microsoft.com/office/powerpoint/2012/main" userId="廖海满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70" autoAdjust="0"/>
  </p:normalViewPr>
  <p:slideViewPr>
    <p:cSldViewPr snapToGrid="0">
      <p:cViewPr varScale="1">
        <p:scale>
          <a:sx n="77" d="100"/>
          <a:sy n="77" d="100"/>
        </p:scale>
        <p:origin x="8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03D06-1167-455A-BD60-31C1D53F7897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771DE-10DE-409A-B883-4E21F551D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18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771DE-10DE-409A-B883-4E21F551DD9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456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3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01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52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75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4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35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33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53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01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64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389CA-85B3-42E7-944C-9CD846B27FE3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33454" y="3057237"/>
            <a:ext cx="71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63309" y="3893128"/>
            <a:ext cx="71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27745" y="3061855"/>
            <a:ext cx="71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39163" y="3057237"/>
            <a:ext cx="71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96508" y="1990499"/>
            <a:ext cx="7850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ain.c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27745" y="3893128"/>
            <a:ext cx="71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77854" y="4821382"/>
            <a:ext cx="71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63309" y="4821382"/>
            <a:ext cx="71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1" name="直接箭头连接符 10"/>
          <p:cNvCxnSpPr>
            <a:stCxn id="9" idx="0"/>
            <a:endCxn id="3" idx="2"/>
          </p:cNvCxnSpPr>
          <p:nvPr/>
        </p:nvCxnSpPr>
        <p:spPr>
          <a:xfrm flipV="1">
            <a:off x="5818909" y="4262460"/>
            <a:ext cx="0" cy="558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0"/>
            <a:endCxn id="3" idx="2"/>
          </p:cNvCxnSpPr>
          <p:nvPr/>
        </p:nvCxnSpPr>
        <p:spPr>
          <a:xfrm flipV="1">
            <a:off x="4433454" y="4262460"/>
            <a:ext cx="1385455" cy="558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0"/>
            <a:endCxn id="7" idx="2"/>
          </p:cNvCxnSpPr>
          <p:nvPr/>
        </p:nvCxnSpPr>
        <p:spPr>
          <a:xfrm flipH="1" flipV="1">
            <a:off x="2983345" y="4262460"/>
            <a:ext cx="1450109" cy="558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0"/>
            <a:endCxn id="4" idx="2"/>
          </p:cNvCxnSpPr>
          <p:nvPr/>
        </p:nvCxnSpPr>
        <p:spPr>
          <a:xfrm flipV="1">
            <a:off x="2983345" y="3431187"/>
            <a:ext cx="0" cy="461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" idx="0"/>
            <a:endCxn id="2" idx="2"/>
          </p:cNvCxnSpPr>
          <p:nvPr/>
        </p:nvCxnSpPr>
        <p:spPr>
          <a:xfrm flipH="1" flipV="1">
            <a:off x="4789054" y="3426569"/>
            <a:ext cx="1029855" cy="466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" idx="0"/>
            <a:endCxn id="5" idx="2"/>
          </p:cNvCxnSpPr>
          <p:nvPr/>
        </p:nvCxnSpPr>
        <p:spPr>
          <a:xfrm flipV="1">
            <a:off x="5818909" y="3426569"/>
            <a:ext cx="775854" cy="466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0"/>
            <a:endCxn id="6" idx="2"/>
          </p:cNvCxnSpPr>
          <p:nvPr/>
        </p:nvCxnSpPr>
        <p:spPr>
          <a:xfrm flipV="1">
            <a:off x="2983345" y="2359831"/>
            <a:ext cx="1805709" cy="702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" idx="0"/>
            <a:endCxn id="6" idx="2"/>
          </p:cNvCxnSpPr>
          <p:nvPr/>
        </p:nvCxnSpPr>
        <p:spPr>
          <a:xfrm flipV="1">
            <a:off x="4789054" y="2359831"/>
            <a:ext cx="0" cy="697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0"/>
            <a:endCxn id="6" idx="2"/>
          </p:cNvCxnSpPr>
          <p:nvPr/>
        </p:nvCxnSpPr>
        <p:spPr>
          <a:xfrm flipH="1" flipV="1">
            <a:off x="4789054" y="2359831"/>
            <a:ext cx="1805709" cy="697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20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45673" y="160712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" name="矩形 4"/>
          <p:cNvSpPr/>
          <p:nvPr/>
        </p:nvSpPr>
        <p:spPr>
          <a:xfrm>
            <a:off x="1745673" y="209203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1745673" y="257694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" name="矩形 6"/>
          <p:cNvSpPr/>
          <p:nvPr/>
        </p:nvSpPr>
        <p:spPr>
          <a:xfrm>
            <a:off x="1745673" y="403167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" name="矩形 7"/>
          <p:cNvSpPr/>
          <p:nvPr/>
        </p:nvSpPr>
        <p:spPr>
          <a:xfrm>
            <a:off x="1745673" y="354676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" name="矩形 8"/>
          <p:cNvSpPr/>
          <p:nvPr/>
        </p:nvSpPr>
        <p:spPr>
          <a:xfrm>
            <a:off x="1745673" y="306185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" name="矩形 9"/>
          <p:cNvSpPr/>
          <p:nvPr/>
        </p:nvSpPr>
        <p:spPr>
          <a:xfrm>
            <a:off x="1560946" y="1459345"/>
            <a:ext cx="1801090" cy="30757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2138218" y="1588777"/>
            <a:ext cx="6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M1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38219" y="2092037"/>
            <a:ext cx="64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M2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8218" y="4022502"/>
            <a:ext cx="64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M6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38221" y="3528417"/>
            <a:ext cx="64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M5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38220" y="3071095"/>
            <a:ext cx="64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M4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38220" y="2558597"/>
            <a:ext cx="64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M3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978073" y="160712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0" name="矩形 19"/>
          <p:cNvSpPr/>
          <p:nvPr/>
        </p:nvSpPr>
        <p:spPr>
          <a:xfrm>
            <a:off x="6978073" y="209203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1" name="矩形 20"/>
          <p:cNvSpPr/>
          <p:nvPr/>
        </p:nvSpPr>
        <p:spPr>
          <a:xfrm>
            <a:off x="6978073" y="257694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2" name="矩形 21"/>
          <p:cNvSpPr/>
          <p:nvPr/>
        </p:nvSpPr>
        <p:spPr>
          <a:xfrm>
            <a:off x="6978073" y="403167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3" name="矩形 22"/>
          <p:cNvSpPr/>
          <p:nvPr/>
        </p:nvSpPr>
        <p:spPr>
          <a:xfrm>
            <a:off x="6978073" y="354676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4" name="矩形 23"/>
          <p:cNvSpPr/>
          <p:nvPr/>
        </p:nvSpPr>
        <p:spPr>
          <a:xfrm>
            <a:off x="6978073" y="306185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5" name="矩形 24"/>
          <p:cNvSpPr/>
          <p:nvPr/>
        </p:nvSpPr>
        <p:spPr>
          <a:xfrm>
            <a:off x="6793346" y="1459345"/>
            <a:ext cx="1801090" cy="30757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6" name="文本框 25"/>
          <p:cNvSpPr txBox="1"/>
          <p:nvPr/>
        </p:nvSpPr>
        <p:spPr>
          <a:xfrm>
            <a:off x="7370618" y="1588777"/>
            <a:ext cx="6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M7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370619" y="2092037"/>
            <a:ext cx="64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M8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370618" y="4022502"/>
            <a:ext cx="64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M12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370621" y="3528417"/>
            <a:ext cx="64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M11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70620" y="3071095"/>
            <a:ext cx="64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M10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370620" y="2558597"/>
            <a:ext cx="64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M9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629968" y="4433941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3" name="矩形 32"/>
          <p:cNvSpPr/>
          <p:nvPr/>
        </p:nvSpPr>
        <p:spPr>
          <a:xfrm>
            <a:off x="3851641" y="4433941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4" name="矩形 33"/>
          <p:cNvSpPr/>
          <p:nvPr/>
        </p:nvSpPr>
        <p:spPr>
          <a:xfrm>
            <a:off x="3408295" y="4433941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5" name="矩形 34"/>
          <p:cNvSpPr/>
          <p:nvPr/>
        </p:nvSpPr>
        <p:spPr>
          <a:xfrm>
            <a:off x="4073314" y="4433941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6" name="矩形 35"/>
          <p:cNvSpPr/>
          <p:nvPr/>
        </p:nvSpPr>
        <p:spPr>
          <a:xfrm>
            <a:off x="4294987" y="4433941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7" name="矩形 36"/>
          <p:cNvSpPr/>
          <p:nvPr/>
        </p:nvSpPr>
        <p:spPr>
          <a:xfrm>
            <a:off x="4516660" y="4438568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8" name="矩形 37"/>
          <p:cNvSpPr/>
          <p:nvPr/>
        </p:nvSpPr>
        <p:spPr>
          <a:xfrm>
            <a:off x="8853271" y="4429314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9" name="矩形 38"/>
          <p:cNvSpPr/>
          <p:nvPr/>
        </p:nvSpPr>
        <p:spPr>
          <a:xfrm>
            <a:off x="9074944" y="4429314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0" name="矩形 39"/>
          <p:cNvSpPr/>
          <p:nvPr/>
        </p:nvSpPr>
        <p:spPr>
          <a:xfrm>
            <a:off x="8631598" y="4429314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1" name="矩形 40"/>
          <p:cNvSpPr/>
          <p:nvPr/>
        </p:nvSpPr>
        <p:spPr>
          <a:xfrm>
            <a:off x="9296617" y="4429314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2" name="矩形 41"/>
          <p:cNvSpPr/>
          <p:nvPr/>
        </p:nvSpPr>
        <p:spPr>
          <a:xfrm>
            <a:off x="9518290" y="4429314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3" name="矩形 42"/>
          <p:cNvSpPr/>
          <p:nvPr/>
        </p:nvSpPr>
        <p:spPr>
          <a:xfrm>
            <a:off x="9739963" y="4433941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4" name="矩形 43"/>
          <p:cNvSpPr/>
          <p:nvPr/>
        </p:nvSpPr>
        <p:spPr>
          <a:xfrm>
            <a:off x="5167823" y="4433943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5" name="矩形 44"/>
          <p:cNvSpPr/>
          <p:nvPr/>
        </p:nvSpPr>
        <p:spPr>
          <a:xfrm>
            <a:off x="5389496" y="4433943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6" name="矩形 45"/>
          <p:cNvSpPr/>
          <p:nvPr/>
        </p:nvSpPr>
        <p:spPr>
          <a:xfrm>
            <a:off x="4946150" y="4433943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7" name="矩形 46"/>
          <p:cNvSpPr/>
          <p:nvPr/>
        </p:nvSpPr>
        <p:spPr>
          <a:xfrm>
            <a:off x="5611169" y="4433943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8" name="矩形 47"/>
          <p:cNvSpPr/>
          <p:nvPr/>
        </p:nvSpPr>
        <p:spPr>
          <a:xfrm>
            <a:off x="5832842" y="4433943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9" name="矩形 48"/>
          <p:cNvSpPr/>
          <p:nvPr/>
        </p:nvSpPr>
        <p:spPr>
          <a:xfrm>
            <a:off x="6054515" y="4438570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0" name="矩形 49"/>
          <p:cNvSpPr/>
          <p:nvPr/>
        </p:nvSpPr>
        <p:spPr>
          <a:xfrm>
            <a:off x="10395740" y="4424687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1" name="矩形 50"/>
          <p:cNvSpPr/>
          <p:nvPr/>
        </p:nvSpPr>
        <p:spPr>
          <a:xfrm>
            <a:off x="10617413" y="4424687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2" name="矩形 51"/>
          <p:cNvSpPr/>
          <p:nvPr/>
        </p:nvSpPr>
        <p:spPr>
          <a:xfrm>
            <a:off x="10174067" y="4424687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3" name="矩形 52"/>
          <p:cNvSpPr/>
          <p:nvPr/>
        </p:nvSpPr>
        <p:spPr>
          <a:xfrm>
            <a:off x="10839086" y="4424687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4" name="矩形 53"/>
          <p:cNvSpPr/>
          <p:nvPr/>
        </p:nvSpPr>
        <p:spPr>
          <a:xfrm>
            <a:off x="11060759" y="4424687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5" name="矩形 54"/>
          <p:cNvSpPr/>
          <p:nvPr/>
        </p:nvSpPr>
        <p:spPr>
          <a:xfrm>
            <a:off x="11282432" y="4429314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59" name="肘形连接符 58"/>
          <p:cNvCxnSpPr>
            <a:stCxn id="7" idx="3"/>
            <a:endCxn id="34" idx="0"/>
          </p:cNvCxnSpPr>
          <p:nvPr/>
        </p:nvCxnSpPr>
        <p:spPr>
          <a:xfrm>
            <a:off x="3177309" y="4207168"/>
            <a:ext cx="300259" cy="226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8" idx="3"/>
            <a:endCxn id="32" idx="0"/>
          </p:cNvCxnSpPr>
          <p:nvPr/>
        </p:nvCxnSpPr>
        <p:spPr>
          <a:xfrm>
            <a:off x="3177309" y="3722258"/>
            <a:ext cx="521932" cy="711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9" idx="3"/>
            <a:endCxn id="33" idx="0"/>
          </p:cNvCxnSpPr>
          <p:nvPr/>
        </p:nvCxnSpPr>
        <p:spPr>
          <a:xfrm>
            <a:off x="3177309" y="3237348"/>
            <a:ext cx="743605" cy="1196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6" idx="3"/>
            <a:endCxn id="35" idx="0"/>
          </p:cNvCxnSpPr>
          <p:nvPr/>
        </p:nvCxnSpPr>
        <p:spPr>
          <a:xfrm>
            <a:off x="3177309" y="2752438"/>
            <a:ext cx="965278" cy="16815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5" idx="3"/>
            <a:endCxn id="36" idx="0"/>
          </p:cNvCxnSpPr>
          <p:nvPr/>
        </p:nvCxnSpPr>
        <p:spPr>
          <a:xfrm>
            <a:off x="3177309" y="2267528"/>
            <a:ext cx="1186951" cy="21664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4" idx="3"/>
            <a:endCxn id="37" idx="0"/>
          </p:cNvCxnSpPr>
          <p:nvPr/>
        </p:nvCxnSpPr>
        <p:spPr>
          <a:xfrm>
            <a:off x="3177309" y="1782618"/>
            <a:ext cx="1408624" cy="26559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22" idx="3"/>
            <a:endCxn id="40" idx="0"/>
          </p:cNvCxnSpPr>
          <p:nvPr/>
        </p:nvCxnSpPr>
        <p:spPr>
          <a:xfrm>
            <a:off x="8409709" y="4207168"/>
            <a:ext cx="291162" cy="222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23" idx="3"/>
            <a:endCxn id="38" idx="0"/>
          </p:cNvCxnSpPr>
          <p:nvPr/>
        </p:nvCxnSpPr>
        <p:spPr>
          <a:xfrm>
            <a:off x="8409709" y="3722258"/>
            <a:ext cx="512835" cy="707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24" idx="3"/>
            <a:endCxn id="39" idx="0"/>
          </p:cNvCxnSpPr>
          <p:nvPr/>
        </p:nvCxnSpPr>
        <p:spPr>
          <a:xfrm>
            <a:off x="8409709" y="3237348"/>
            <a:ext cx="734508" cy="11919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21" idx="3"/>
            <a:endCxn id="41" idx="0"/>
          </p:cNvCxnSpPr>
          <p:nvPr/>
        </p:nvCxnSpPr>
        <p:spPr>
          <a:xfrm>
            <a:off x="8409709" y="2752438"/>
            <a:ext cx="956181" cy="16768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20" idx="3"/>
            <a:endCxn id="42" idx="0"/>
          </p:cNvCxnSpPr>
          <p:nvPr/>
        </p:nvCxnSpPr>
        <p:spPr>
          <a:xfrm>
            <a:off x="8409709" y="2267528"/>
            <a:ext cx="1177854" cy="21617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19" idx="3"/>
            <a:endCxn id="43" idx="0"/>
          </p:cNvCxnSpPr>
          <p:nvPr/>
        </p:nvCxnSpPr>
        <p:spPr>
          <a:xfrm>
            <a:off x="8409709" y="1782618"/>
            <a:ext cx="1399527" cy="26513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643648" y="6488668"/>
            <a:ext cx="59574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336744" y="6488668"/>
            <a:ext cx="59574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6741657" y="6622472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5" name="椭圆 84"/>
          <p:cNvSpPr/>
          <p:nvPr/>
        </p:nvSpPr>
        <p:spPr>
          <a:xfrm>
            <a:off x="6963191" y="6622472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6" name="椭圆 85"/>
          <p:cNvSpPr/>
          <p:nvPr/>
        </p:nvSpPr>
        <p:spPr>
          <a:xfrm>
            <a:off x="7184864" y="6622472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0" name="文本框 89"/>
          <p:cNvSpPr txBox="1"/>
          <p:nvPr/>
        </p:nvSpPr>
        <p:spPr>
          <a:xfrm>
            <a:off x="8111835" y="6483231"/>
            <a:ext cx="595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69" name="肘形连接符 168"/>
          <p:cNvCxnSpPr>
            <a:stCxn id="23" idx="3"/>
            <a:endCxn id="50" idx="0"/>
          </p:cNvCxnSpPr>
          <p:nvPr/>
        </p:nvCxnSpPr>
        <p:spPr>
          <a:xfrm>
            <a:off x="8409709" y="3722258"/>
            <a:ext cx="2055304" cy="702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>
            <a:stCxn id="5" idx="3"/>
            <a:endCxn id="48" idx="0"/>
          </p:cNvCxnSpPr>
          <p:nvPr/>
        </p:nvCxnSpPr>
        <p:spPr>
          <a:xfrm>
            <a:off x="3177309" y="2267528"/>
            <a:ext cx="2724806" cy="21664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4" idx="3"/>
            <a:endCxn id="49" idx="0"/>
          </p:cNvCxnSpPr>
          <p:nvPr/>
        </p:nvCxnSpPr>
        <p:spPr>
          <a:xfrm>
            <a:off x="3177309" y="1782618"/>
            <a:ext cx="2946479" cy="2655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24" idx="3"/>
            <a:endCxn id="51" idx="0"/>
          </p:cNvCxnSpPr>
          <p:nvPr/>
        </p:nvCxnSpPr>
        <p:spPr>
          <a:xfrm>
            <a:off x="8409709" y="3237348"/>
            <a:ext cx="2276977" cy="1187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21" idx="3"/>
            <a:endCxn id="53" idx="0"/>
          </p:cNvCxnSpPr>
          <p:nvPr/>
        </p:nvCxnSpPr>
        <p:spPr>
          <a:xfrm>
            <a:off x="8409709" y="2752438"/>
            <a:ext cx="2498650" cy="16722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20" idx="3"/>
            <a:endCxn id="54" idx="0"/>
          </p:cNvCxnSpPr>
          <p:nvPr/>
        </p:nvCxnSpPr>
        <p:spPr>
          <a:xfrm>
            <a:off x="8409709" y="2267528"/>
            <a:ext cx="2720323" cy="2157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9" idx="3"/>
            <a:endCxn id="55" idx="0"/>
          </p:cNvCxnSpPr>
          <p:nvPr/>
        </p:nvCxnSpPr>
        <p:spPr>
          <a:xfrm>
            <a:off x="8409709" y="1782618"/>
            <a:ext cx="2941996" cy="2646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7" idx="3"/>
            <a:endCxn id="46" idx="0"/>
          </p:cNvCxnSpPr>
          <p:nvPr/>
        </p:nvCxnSpPr>
        <p:spPr>
          <a:xfrm>
            <a:off x="3177309" y="4207168"/>
            <a:ext cx="1838114" cy="2267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8" idx="3"/>
            <a:endCxn id="44" idx="0"/>
          </p:cNvCxnSpPr>
          <p:nvPr/>
        </p:nvCxnSpPr>
        <p:spPr>
          <a:xfrm>
            <a:off x="3177309" y="3722258"/>
            <a:ext cx="2059787" cy="711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肘形连接符 188"/>
          <p:cNvCxnSpPr>
            <a:stCxn id="9" idx="3"/>
            <a:endCxn id="45" idx="0"/>
          </p:cNvCxnSpPr>
          <p:nvPr/>
        </p:nvCxnSpPr>
        <p:spPr>
          <a:xfrm>
            <a:off x="3177309" y="3237348"/>
            <a:ext cx="2281460" cy="1196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肘形连接符 190"/>
          <p:cNvCxnSpPr>
            <a:stCxn id="6" idx="3"/>
            <a:endCxn id="47" idx="0"/>
          </p:cNvCxnSpPr>
          <p:nvPr/>
        </p:nvCxnSpPr>
        <p:spPr>
          <a:xfrm>
            <a:off x="3177309" y="2752438"/>
            <a:ext cx="2503133" cy="1681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肘形连接符 218"/>
          <p:cNvCxnSpPr>
            <a:stCxn id="34" idx="2"/>
            <a:endCxn id="43" idx="2"/>
          </p:cNvCxnSpPr>
          <p:nvPr/>
        </p:nvCxnSpPr>
        <p:spPr>
          <a:xfrm rot="16200000" flipH="1">
            <a:off x="6643402" y="1577520"/>
            <a:ext cx="12700" cy="6331668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83" idx="0"/>
          </p:cNvCxnSpPr>
          <p:nvPr/>
        </p:nvCxnSpPr>
        <p:spPr>
          <a:xfrm flipH="1" flipV="1">
            <a:off x="5634617" y="5176343"/>
            <a:ext cx="1" cy="1312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 flipH="1">
            <a:off x="5243757" y="4737016"/>
            <a:ext cx="2" cy="439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/>
          <p:nvPr/>
        </p:nvCxnSpPr>
        <p:spPr>
          <a:xfrm flipH="1">
            <a:off x="5465430" y="4737016"/>
            <a:ext cx="2" cy="439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/>
          <p:nvPr/>
        </p:nvCxnSpPr>
        <p:spPr>
          <a:xfrm flipH="1">
            <a:off x="5908776" y="4737016"/>
            <a:ext cx="2" cy="439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/>
          <p:nvPr/>
        </p:nvCxnSpPr>
        <p:spPr>
          <a:xfrm flipH="1">
            <a:off x="6123788" y="4734100"/>
            <a:ext cx="1591" cy="442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/>
          <p:nvPr/>
        </p:nvCxnSpPr>
        <p:spPr>
          <a:xfrm flipH="1">
            <a:off x="5687103" y="4737016"/>
            <a:ext cx="2" cy="439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/>
          <p:nvPr/>
        </p:nvCxnSpPr>
        <p:spPr>
          <a:xfrm flipH="1">
            <a:off x="3699240" y="4737016"/>
            <a:ext cx="1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 flipH="1">
            <a:off x="3920913" y="4737016"/>
            <a:ext cx="1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/>
          <p:nvPr/>
        </p:nvCxnSpPr>
        <p:spPr>
          <a:xfrm flipH="1">
            <a:off x="4362527" y="4737016"/>
            <a:ext cx="1733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/>
          <p:nvPr/>
        </p:nvCxnSpPr>
        <p:spPr>
          <a:xfrm flipH="1">
            <a:off x="4585932" y="4741643"/>
            <a:ext cx="1" cy="225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/>
          <p:nvPr/>
        </p:nvCxnSpPr>
        <p:spPr>
          <a:xfrm flipH="1">
            <a:off x="4142586" y="4737016"/>
            <a:ext cx="1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文本框 272"/>
          <p:cNvSpPr txBox="1"/>
          <p:nvPr/>
        </p:nvSpPr>
        <p:spPr>
          <a:xfrm>
            <a:off x="3664896" y="4698252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PDU1</a:t>
            </a:r>
            <a:endParaRPr lang="zh-CN" altLang="en-US" sz="1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4" name="文本框 273"/>
          <p:cNvSpPr txBox="1"/>
          <p:nvPr/>
        </p:nvSpPr>
        <p:spPr>
          <a:xfrm>
            <a:off x="8915824" y="4698252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PDU7</a:t>
            </a:r>
            <a:endParaRPr lang="zh-CN" altLang="en-US" sz="1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10449943" y="4698252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PDU8</a:t>
            </a:r>
            <a:endParaRPr lang="zh-CN" altLang="en-US" sz="1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6" name="文本框 275"/>
          <p:cNvSpPr txBox="1"/>
          <p:nvPr/>
        </p:nvSpPr>
        <p:spPr>
          <a:xfrm>
            <a:off x="5223079" y="4698252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PDU2</a:t>
            </a:r>
            <a:endParaRPr lang="zh-CN" altLang="en-US" sz="1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09" name="肘形连接符 108"/>
          <p:cNvCxnSpPr>
            <a:stCxn id="46" idx="2"/>
            <a:endCxn id="55" idx="2"/>
          </p:cNvCxnSpPr>
          <p:nvPr/>
        </p:nvCxnSpPr>
        <p:spPr>
          <a:xfrm rot="5400000" flipH="1" flipV="1">
            <a:off x="8181249" y="1572901"/>
            <a:ext cx="4629" cy="6336282"/>
          </a:xfrm>
          <a:prstGeom prst="bentConnector3">
            <a:avLst>
              <a:gd name="adj1" fmla="val -93830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54" idx="2"/>
          </p:cNvCxnSpPr>
          <p:nvPr/>
        </p:nvCxnSpPr>
        <p:spPr>
          <a:xfrm flipH="1">
            <a:off x="11130031" y="4734100"/>
            <a:ext cx="1" cy="442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53" idx="2"/>
          </p:cNvCxnSpPr>
          <p:nvPr/>
        </p:nvCxnSpPr>
        <p:spPr>
          <a:xfrm flipH="1">
            <a:off x="10908358" y="4734100"/>
            <a:ext cx="1" cy="442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51" idx="2"/>
          </p:cNvCxnSpPr>
          <p:nvPr/>
        </p:nvCxnSpPr>
        <p:spPr>
          <a:xfrm flipH="1">
            <a:off x="10686685" y="4734100"/>
            <a:ext cx="1" cy="442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50" idx="2"/>
          </p:cNvCxnSpPr>
          <p:nvPr/>
        </p:nvCxnSpPr>
        <p:spPr>
          <a:xfrm flipH="1">
            <a:off x="10465012" y="4734100"/>
            <a:ext cx="1" cy="442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52" idx="2"/>
          </p:cNvCxnSpPr>
          <p:nvPr/>
        </p:nvCxnSpPr>
        <p:spPr>
          <a:xfrm flipH="1">
            <a:off x="10238725" y="4734100"/>
            <a:ext cx="4615" cy="442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42" idx="2"/>
          </p:cNvCxnSpPr>
          <p:nvPr/>
        </p:nvCxnSpPr>
        <p:spPr>
          <a:xfrm>
            <a:off x="9587563" y="4738727"/>
            <a:ext cx="0" cy="22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41" idx="2"/>
          </p:cNvCxnSpPr>
          <p:nvPr/>
        </p:nvCxnSpPr>
        <p:spPr>
          <a:xfrm>
            <a:off x="9365890" y="4738727"/>
            <a:ext cx="0" cy="22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39" idx="2"/>
          </p:cNvCxnSpPr>
          <p:nvPr/>
        </p:nvCxnSpPr>
        <p:spPr>
          <a:xfrm>
            <a:off x="9144217" y="4738727"/>
            <a:ext cx="0" cy="22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38" idx="2"/>
          </p:cNvCxnSpPr>
          <p:nvPr/>
        </p:nvCxnSpPr>
        <p:spPr>
          <a:xfrm>
            <a:off x="8922544" y="4738727"/>
            <a:ext cx="0" cy="22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40" idx="2"/>
          </p:cNvCxnSpPr>
          <p:nvPr/>
        </p:nvCxnSpPr>
        <p:spPr>
          <a:xfrm>
            <a:off x="8700871" y="4738727"/>
            <a:ext cx="0" cy="22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stCxn id="82" idx="0"/>
          </p:cNvCxnSpPr>
          <p:nvPr/>
        </p:nvCxnSpPr>
        <p:spPr>
          <a:xfrm flipV="1">
            <a:off x="3941522" y="4967266"/>
            <a:ext cx="7264" cy="1521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肘形连接符 155"/>
          <p:cNvCxnSpPr>
            <a:stCxn id="22" idx="3"/>
            <a:endCxn id="52" idx="0"/>
          </p:cNvCxnSpPr>
          <p:nvPr/>
        </p:nvCxnSpPr>
        <p:spPr>
          <a:xfrm>
            <a:off x="8409709" y="4207168"/>
            <a:ext cx="1833631" cy="2175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1209041" y="1196672"/>
            <a:ext cx="10485120" cy="421860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-1" y="366058"/>
            <a:ext cx="1745673" cy="33855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注：对称系数是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-1" y="0"/>
            <a:ext cx="1944253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MATRIX2HAND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523016" y="0"/>
            <a:ext cx="714596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360KW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分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体双枪：模组功率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0KW + 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最多支持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把枪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44062" y="5552539"/>
            <a:ext cx="55270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GROUP_MAX_NUM		12	</a:t>
            </a:r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模块数</a:t>
            </a:r>
            <a:endParaRPr lang="en-US" altLang="zh-CN" sz="16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PDU_MAX_NUM		12</a:t>
            </a:r>
          </a:p>
          <a:p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GUN_DC_MAX_NUM	6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98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图片 1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187" y="1668754"/>
            <a:ext cx="5760000" cy="372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矩形 106"/>
              <p:cNvSpPr/>
              <p:nvPr/>
            </p:nvSpPr>
            <p:spPr>
              <a:xfrm>
                <a:off x="1728650" y="6147806"/>
                <a:ext cx="8266923" cy="710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groupNum = g_addr[gunid].endAddr - g_addr[gunid].startAddr </a:t>
                </a:r>
                <a:r>
                  <a:rPr lang="en-US" altLang="zh-CN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+ </a:t>
                </a:r>
                <a:r>
                  <a:rPr lang="en-US" altLang="zh-CN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12 −7+1=6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6 −1+1=6</m:t>
                            </m:r>
                          </m:e>
                        </m:eqArr>
                      </m:e>
                    </m:d>
                  </m:oMath>
                </a14:m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07" name="矩形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650" y="6147806"/>
                <a:ext cx="8266923" cy="710194"/>
              </a:xfrm>
              <a:prstGeom prst="rect">
                <a:avLst/>
              </a:prstGeom>
              <a:blipFill>
                <a:blip r:embed="rId3"/>
                <a:stretch>
                  <a:fillRect l="-2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矩形 109"/>
          <p:cNvSpPr/>
          <p:nvPr/>
        </p:nvSpPr>
        <p:spPr>
          <a:xfrm>
            <a:off x="93306" y="1453917"/>
            <a:ext cx="12027159" cy="307910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/>
          <p:cNvSpPr txBox="1"/>
          <p:nvPr/>
        </p:nvSpPr>
        <p:spPr>
          <a:xfrm>
            <a:off x="0" y="422905"/>
            <a:ext cx="4164496" cy="33855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注：对称系数是</a:t>
            </a:r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（且只能是</a:t>
            </a:r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，除非改代码）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-1" y="0"/>
            <a:ext cx="207264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MATRIX2MATRIX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114612" y="1151516"/>
            <a:ext cx="5958000" cy="3712715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5" name="图片 1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7" y="1668754"/>
            <a:ext cx="5760000" cy="3726000"/>
          </a:xfrm>
          <a:prstGeom prst="rect">
            <a:avLst/>
          </a:prstGeom>
        </p:spPr>
      </p:pic>
      <p:sp>
        <p:nvSpPr>
          <p:cNvPr id="116" name="文本框 115"/>
          <p:cNvSpPr txBox="1"/>
          <p:nvPr/>
        </p:nvSpPr>
        <p:spPr>
          <a:xfrm>
            <a:off x="0" y="759554"/>
            <a:ext cx="10548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两个</a:t>
            </a:r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MATRIX</a:t>
            </a:r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的结构体数组定义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：如果枪号是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7~12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则从模块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7~12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中分；如果枪号是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1~6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则从模块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1~6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中分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23016" y="0"/>
            <a:ext cx="714596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180KW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一体双枪：模组功率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30KW + 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最多支持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把枪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28650" y="5481419"/>
            <a:ext cx="55270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GROUP_MAX_NUM		12	//</a:t>
            </a:r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模组数？模块数？</a:t>
            </a:r>
            <a:endParaRPr lang="en-US" altLang="zh-CN" sz="16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PDU_MAX_NUM		12</a:t>
            </a:r>
          </a:p>
          <a:p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GUN_DC_MAX_NUM	6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260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" y="1690224"/>
            <a:ext cx="5940624" cy="3888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982" y="1690699"/>
            <a:ext cx="5939898" cy="388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369332"/>
            <a:ext cx="1745673" cy="33855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注：对称系数是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1" y="0"/>
            <a:ext cx="207264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MATRIX2MATRIX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" y="711726"/>
            <a:ext cx="107371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两个</a:t>
            </a:r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MATRIX</a:t>
            </a:r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的结构体数组定义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：如果枪号是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7~12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则从模块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13~24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中分；如果枪号是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1~6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则从模块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1~12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中分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" y="1310326"/>
            <a:ext cx="12108180" cy="3261674"/>
          </a:xfrm>
          <a:prstGeom prst="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98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8249" y="1525103"/>
            <a:ext cx="3727174" cy="2524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677329" y="3353904"/>
            <a:ext cx="854765" cy="94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121816" y="3353904"/>
            <a:ext cx="854765" cy="94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401190" y="3353903"/>
            <a:ext cx="854765" cy="949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274733" y="3567270"/>
            <a:ext cx="82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mtClean="0"/>
              <a:t>···</a:t>
            </a:r>
            <a:endParaRPr lang="zh-CN" altLang="en-US" sz="2800" b="1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1890739" y="4049642"/>
            <a:ext cx="111" cy="18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2372728" y="4049642"/>
            <a:ext cx="111" cy="16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122702" y="4049642"/>
            <a:ext cx="111" cy="12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4604802" y="4049642"/>
            <a:ext cx="111" cy="10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3640602" y="4049642"/>
            <a:ext cx="111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5086902" y="4049642"/>
            <a:ext cx="111" cy="9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flipV="1">
            <a:off x="5085405" y="2789642"/>
            <a:ext cx="1800000" cy="216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/>
          <p:nvPr/>
        </p:nvCxnSpPr>
        <p:spPr>
          <a:xfrm flipV="1">
            <a:off x="4603305" y="2787372"/>
            <a:ext cx="2772000" cy="234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flipV="1">
            <a:off x="4122702" y="2789604"/>
            <a:ext cx="4212000" cy="252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flipV="1">
            <a:off x="3640602" y="2789642"/>
            <a:ext cx="5184000" cy="270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/>
        </p:nvCxnSpPr>
        <p:spPr>
          <a:xfrm flipV="1">
            <a:off x="2372728" y="2789642"/>
            <a:ext cx="8244000" cy="288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flipV="1">
            <a:off x="1890739" y="2789642"/>
            <a:ext cx="9216000" cy="306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594192" y="4589642"/>
            <a:ext cx="82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mtClean="0"/>
              <a:t>···</a:t>
            </a:r>
            <a:endParaRPr lang="zh-CN" altLang="en-US" sz="2800" b="1"/>
          </a:p>
        </p:txBody>
      </p:sp>
      <p:sp>
        <p:nvSpPr>
          <p:cNvPr id="32" name="文本框 31"/>
          <p:cNvSpPr txBox="1"/>
          <p:nvPr/>
        </p:nvSpPr>
        <p:spPr>
          <a:xfrm>
            <a:off x="5079696" y="4330365"/>
            <a:ext cx="4879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603305" y="4332127"/>
            <a:ext cx="4879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147354" y="4330365"/>
            <a:ext cx="4879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636000" y="4328653"/>
            <a:ext cx="4879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391214" y="4336312"/>
            <a:ext cx="619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897474" y="4330365"/>
            <a:ext cx="547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380475" y="2919850"/>
            <a:ext cx="48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373932" y="2919850"/>
            <a:ext cx="48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846096" y="2917885"/>
            <a:ext cx="48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793406" y="2917885"/>
            <a:ext cx="48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032893" y="2917885"/>
            <a:ext cx="619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1123519" y="2917885"/>
            <a:ext cx="547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205913" y="4328653"/>
            <a:ext cx="74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终端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759808" y="4306128"/>
            <a:ext cx="74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终端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492277" y="4336312"/>
            <a:ext cx="74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终端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748395" y="559552"/>
            <a:ext cx="775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实际最多只能支持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把枪（单个终端可以带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把枪，也可以如图所示带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把枪）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肘形连接符 7"/>
          <p:cNvCxnSpPr/>
          <p:nvPr/>
        </p:nvCxnSpPr>
        <p:spPr>
          <a:xfrm rot="16200000" flipV="1">
            <a:off x="6778099" y="3606792"/>
            <a:ext cx="457887" cy="2432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/>
          <p:nvPr/>
        </p:nvCxnSpPr>
        <p:spPr>
          <a:xfrm rot="5400000">
            <a:off x="7015435" y="3603833"/>
            <a:ext cx="474935" cy="2420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896491" y="3957372"/>
            <a:ext cx="464168" cy="2308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SECC</a:t>
            </a:r>
            <a:endParaRPr lang="zh-CN" altLang="en-US" sz="9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60" name="肘形连接符 59"/>
          <p:cNvCxnSpPr/>
          <p:nvPr/>
        </p:nvCxnSpPr>
        <p:spPr>
          <a:xfrm rot="16200000" flipV="1">
            <a:off x="8232527" y="3614954"/>
            <a:ext cx="457887" cy="2432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/>
          <p:nvPr/>
        </p:nvCxnSpPr>
        <p:spPr>
          <a:xfrm rot="5400000">
            <a:off x="8469863" y="3611995"/>
            <a:ext cx="474935" cy="2420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8350919" y="3965534"/>
            <a:ext cx="464168" cy="2308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SECC</a:t>
            </a:r>
            <a:endParaRPr lang="zh-CN" altLang="en-US" sz="9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63" name="肘形连接符 62"/>
          <p:cNvCxnSpPr/>
          <p:nvPr/>
        </p:nvCxnSpPr>
        <p:spPr>
          <a:xfrm rot="16200000" flipV="1">
            <a:off x="10511276" y="3619558"/>
            <a:ext cx="457887" cy="2432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/>
          <p:nvPr/>
        </p:nvCxnSpPr>
        <p:spPr>
          <a:xfrm rot="5400000">
            <a:off x="10748612" y="3616599"/>
            <a:ext cx="474935" cy="2420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10629668" y="3970138"/>
            <a:ext cx="464168" cy="2308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SECC</a:t>
            </a:r>
            <a:endParaRPr lang="zh-CN" altLang="en-US" sz="9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6" name="线形标注 2 65"/>
          <p:cNvSpPr/>
          <p:nvPr/>
        </p:nvSpPr>
        <p:spPr>
          <a:xfrm>
            <a:off x="7990218" y="1480278"/>
            <a:ext cx="2626510" cy="5733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28556"/>
              <a:gd name="adj6" fmla="val -346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8090055" y="1502441"/>
            <a:ext cx="2402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桩端控制枪通断的两个继电器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DC+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DC-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没有画出来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3727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4359" y="3683758"/>
            <a:ext cx="158620" cy="32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2" idx="0"/>
          </p:cNvCxnSpPr>
          <p:nvPr/>
        </p:nvCxnSpPr>
        <p:spPr>
          <a:xfrm flipH="1" flipV="1">
            <a:off x="1131492" y="3408933"/>
            <a:ext cx="2177" cy="274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 flipV="1">
            <a:off x="1131492" y="4010330"/>
            <a:ext cx="2177" cy="274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0822888" y="3683758"/>
            <a:ext cx="158620" cy="32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stCxn id="7" idx="0"/>
          </p:cNvCxnSpPr>
          <p:nvPr/>
        </p:nvCxnSpPr>
        <p:spPr>
          <a:xfrm flipH="1" flipV="1">
            <a:off x="10900021" y="3408933"/>
            <a:ext cx="2177" cy="274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10900021" y="4010330"/>
            <a:ext cx="2177" cy="274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31492" y="3408933"/>
            <a:ext cx="976852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31492" y="4285155"/>
            <a:ext cx="976852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22105" y="4635481"/>
            <a:ext cx="1987421" cy="8957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1974084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134485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294886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455287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615688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776089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690362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528310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366258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204206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042154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852414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939454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2" name="矩形 31"/>
          <p:cNvSpPr/>
          <p:nvPr/>
        </p:nvSpPr>
        <p:spPr>
          <a:xfrm>
            <a:off x="2098205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3" name="矩形 32"/>
          <p:cNvSpPr/>
          <p:nvPr/>
        </p:nvSpPr>
        <p:spPr>
          <a:xfrm>
            <a:off x="2259390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4" name="矩形 33"/>
          <p:cNvSpPr/>
          <p:nvPr/>
        </p:nvSpPr>
        <p:spPr>
          <a:xfrm>
            <a:off x="2420328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5" name="矩形 34"/>
          <p:cNvSpPr/>
          <p:nvPr/>
        </p:nvSpPr>
        <p:spPr>
          <a:xfrm>
            <a:off x="2582076" y="5777183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6" name="矩形 35"/>
          <p:cNvSpPr/>
          <p:nvPr/>
        </p:nvSpPr>
        <p:spPr>
          <a:xfrm>
            <a:off x="2742476" y="5773815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7" name="矩形 36"/>
          <p:cNvSpPr/>
          <p:nvPr/>
        </p:nvSpPr>
        <p:spPr>
          <a:xfrm>
            <a:off x="3007524" y="5773814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8" name="矩形 37"/>
          <p:cNvSpPr/>
          <p:nvPr/>
        </p:nvSpPr>
        <p:spPr>
          <a:xfrm>
            <a:off x="3166214" y="5773814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9" name="矩形 38"/>
          <p:cNvSpPr/>
          <p:nvPr/>
        </p:nvSpPr>
        <p:spPr>
          <a:xfrm>
            <a:off x="3332923" y="5773813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0" name="矩形 39"/>
          <p:cNvSpPr/>
          <p:nvPr/>
        </p:nvSpPr>
        <p:spPr>
          <a:xfrm>
            <a:off x="3497044" y="5772542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1" name="矩形 40"/>
          <p:cNvSpPr/>
          <p:nvPr/>
        </p:nvSpPr>
        <p:spPr>
          <a:xfrm>
            <a:off x="3661165" y="5772541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2" name="矩形 41"/>
          <p:cNvSpPr/>
          <p:nvPr/>
        </p:nvSpPr>
        <p:spPr>
          <a:xfrm>
            <a:off x="3823216" y="5772541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3" name="矩形 42"/>
          <p:cNvSpPr/>
          <p:nvPr/>
        </p:nvSpPr>
        <p:spPr>
          <a:xfrm>
            <a:off x="1706612" y="5669541"/>
            <a:ext cx="1133669" cy="578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981094" y="5669541"/>
            <a:ext cx="1133669" cy="578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010398" y="5971040"/>
            <a:ext cx="641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PDU1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267921" y="5965551"/>
            <a:ext cx="641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PDU2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920223" y="574715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077536" y="5739983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239481" y="574715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399086" y="5739983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563434" y="574229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718749" y="573870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804391" y="5734062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642340" y="573828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480747" y="573828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313237" y="573828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144021" y="573892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991299" y="574229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453269" y="4687020"/>
            <a:ext cx="91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1&amp;2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213479" y="5125098"/>
            <a:ext cx="139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控制板</a:t>
            </a:r>
          </a:p>
        </p:txBody>
      </p:sp>
      <p:sp>
        <p:nvSpPr>
          <p:cNvPr id="73" name="矩形 72"/>
          <p:cNvSpPr/>
          <p:nvPr/>
        </p:nvSpPr>
        <p:spPr>
          <a:xfrm>
            <a:off x="4596320" y="4635481"/>
            <a:ext cx="1987421" cy="8957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/>
          <p:cNvCxnSpPr/>
          <p:nvPr/>
        </p:nvCxnSpPr>
        <p:spPr>
          <a:xfrm>
            <a:off x="4648299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4808700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4969101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5129502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5289903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5450304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364577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6202525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6040473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5878421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716369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526629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4613669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87" name="矩形 86"/>
          <p:cNvSpPr/>
          <p:nvPr/>
        </p:nvSpPr>
        <p:spPr>
          <a:xfrm>
            <a:off x="4772420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88" name="矩形 87"/>
          <p:cNvSpPr/>
          <p:nvPr/>
        </p:nvSpPr>
        <p:spPr>
          <a:xfrm>
            <a:off x="4933605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89" name="矩形 88"/>
          <p:cNvSpPr/>
          <p:nvPr/>
        </p:nvSpPr>
        <p:spPr>
          <a:xfrm>
            <a:off x="5094543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0" name="矩形 89"/>
          <p:cNvSpPr/>
          <p:nvPr/>
        </p:nvSpPr>
        <p:spPr>
          <a:xfrm>
            <a:off x="5256291" y="5777183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1" name="矩形 90"/>
          <p:cNvSpPr/>
          <p:nvPr/>
        </p:nvSpPr>
        <p:spPr>
          <a:xfrm>
            <a:off x="5416691" y="5773815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2" name="矩形 91"/>
          <p:cNvSpPr/>
          <p:nvPr/>
        </p:nvSpPr>
        <p:spPr>
          <a:xfrm>
            <a:off x="5681739" y="5773814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3" name="矩形 92"/>
          <p:cNvSpPr/>
          <p:nvPr/>
        </p:nvSpPr>
        <p:spPr>
          <a:xfrm>
            <a:off x="5840429" y="5773814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4" name="矩形 93"/>
          <p:cNvSpPr/>
          <p:nvPr/>
        </p:nvSpPr>
        <p:spPr>
          <a:xfrm>
            <a:off x="6007138" y="5773813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5" name="矩形 94"/>
          <p:cNvSpPr/>
          <p:nvPr/>
        </p:nvSpPr>
        <p:spPr>
          <a:xfrm>
            <a:off x="6171259" y="5772542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6" name="矩形 95"/>
          <p:cNvSpPr/>
          <p:nvPr/>
        </p:nvSpPr>
        <p:spPr>
          <a:xfrm>
            <a:off x="6335380" y="5772541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7" name="矩形 96"/>
          <p:cNvSpPr/>
          <p:nvPr/>
        </p:nvSpPr>
        <p:spPr>
          <a:xfrm>
            <a:off x="6497431" y="5772541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8" name="矩形 97"/>
          <p:cNvSpPr/>
          <p:nvPr/>
        </p:nvSpPr>
        <p:spPr>
          <a:xfrm>
            <a:off x="4380827" y="5669541"/>
            <a:ext cx="1133669" cy="578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5655309" y="5669541"/>
            <a:ext cx="1133669" cy="578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4684613" y="5971040"/>
            <a:ext cx="641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PDU3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5942136" y="5965551"/>
            <a:ext cx="641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PDU4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4594438" y="574715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751751" y="5739983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913696" y="574715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5073301" y="5739983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237649" y="574229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5392964" y="573870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6478606" y="5734062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6316555" y="573828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6154962" y="573828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987452" y="573828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818236" y="573892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5665514" y="574229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127484" y="4687020"/>
            <a:ext cx="91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3&amp;4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4887694" y="5125098"/>
            <a:ext cx="139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控制板</a:t>
            </a:r>
          </a:p>
        </p:txBody>
      </p:sp>
      <p:sp>
        <p:nvSpPr>
          <p:cNvPr id="116" name="矩形 115"/>
          <p:cNvSpPr/>
          <p:nvPr/>
        </p:nvSpPr>
        <p:spPr>
          <a:xfrm>
            <a:off x="8705021" y="4635481"/>
            <a:ext cx="1987421" cy="8957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7" name="直接连接符 116"/>
          <p:cNvCxnSpPr/>
          <p:nvPr/>
        </p:nvCxnSpPr>
        <p:spPr>
          <a:xfrm>
            <a:off x="8757000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8917401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9077802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9238203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9398604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9559005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10473278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10311226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10149174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9987122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9825070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0635330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8722370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0" name="矩形 129"/>
          <p:cNvSpPr/>
          <p:nvPr/>
        </p:nvSpPr>
        <p:spPr>
          <a:xfrm>
            <a:off x="8881121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1" name="矩形 130"/>
          <p:cNvSpPr/>
          <p:nvPr/>
        </p:nvSpPr>
        <p:spPr>
          <a:xfrm>
            <a:off x="9042306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2" name="矩形 131"/>
          <p:cNvSpPr/>
          <p:nvPr/>
        </p:nvSpPr>
        <p:spPr>
          <a:xfrm>
            <a:off x="9203244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3" name="矩形 132"/>
          <p:cNvSpPr/>
          <p:nvPr/>
        </p:nvSpPr>
        <p:spPr>
          <a:xfrm>
            <a:off x="9364992" y="5777183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4" name="矩形 133"/>
          <p:cNvSpPr/>
          <p:nvPr/>
        </p:nvSpPr>
        <p:spPr>
          <a:xfrm>
            <a:off x="9525392" y="5773815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5" name="矩形 134"/>
          <p:cNvSpPr/>
          <p:nvPr/>
        </p:nvSpPr>
        <p:spPr>
          <a:xfrm>
            <a:off x="9790440" y="5773814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6" name="矩形 135"/>
          <p:cNvSpPr/>
          <p:nvPr/>
        </p:nvSpPr>
        <p:spPr>
          <a:xfrm>
            <a:off x="9949130" y="5773814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7" name="矩形 136"/>
          <p:cNvSpPr/>
          <p:nvPr/>
        </p:nvSpPr>
        <p:spPr>
          <a:xfrm>
            <a:off x="10115839" y="5773813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8" name="矩形 137"/>
          <p:cNvSpPr/>
          <p:nvPr/>
        </p:nvSpPr>
        <p:spPr>
          <a:xfrm>
            <a:off x="10279960" y="5772542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9" name="矩形 138"/>
          <p:cNvSpPr/>
          <p:nvPr/>
        </p:nvSpPr>
        <p:spPr>
          <a:xfrm>
            <a:off x="10444081" y="5772541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40" name="矩形 139"/>
          <p:cNvSpPr/>
          <p:nvPr/>
        </p:nvSpPr>
        <p:spPr>
          <a:xfrm>
            <a:off x="10606132" y="5772541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41" name="矩形 140"/>
          <p:cNvSpPr/>
          <p:nvPr/>
        </p:nvSpPr>
        <p:spPr>
          <a:xfrm>
            <a:off x="8489528" y="5669541"/>
            <a:ext cx="1133669" cy="578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9764010" y="5669541"/>
            <a:ext cx="1133669" cy="578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8793314" y="5971040"/>
            <a:ext cx="641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PDU11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10050837" y="5965551"/>
            <a:ext cx="641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PDU12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8703139" y="574715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8860452" y="5739983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9022397" y="574715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9182002" y="5739983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9346350" y="574229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9501665" y="573870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10587307" y="5734062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10425256" y="573828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10263663" y="573828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10096153" y="573828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9926937" y="573892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9774215" y="574229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9236185" y="4687020"/>
            <a:ext cx="91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11&amp;12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8996395" y="5125098"/>
            <a:ext cx="139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控制板</a:t>
            </a:r>
          </a:p>
        </p:txBody>
      </p:sp>
      <p:sp>
        <p:nvSpPr>
          <p:cNvPr id="159" name="矩形 158"/>
          <p:cNvSpPr/>
          <p:nvPr/>
        </p:nvSpPr>
        <p:spPr>
          <a:xfrm>
            <a:off x="1923389" y="1820516"/>
            <a:ext cx="1280818" cy="8957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3590086" y="1820515"/>
            <a:ext cx="1280818" cy="8957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6201995" y="1820515"/>
            <a:ext cx="1280818" cy="8957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9073620" y="1820515"/>
            <a:ext cx="1280818" cy="8957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7362741" y="5009520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7584275" y="5009520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7805948" y="5009520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5258501" y="2207484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5480035" y="2207484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>
            <a:off x="5701708" y="2207484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文本框 169"/>
          <p:cNvSpPr txBox="1"/>
          <p:nvPr/>
        </p:nvSpPr>
        <p:spPr>
          <a:xfrm>
            <a:off x="1920223" y="2080607"/>
            <a:ext cx="127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电源模块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3590675" y="2080607"/>
            <a:ext cx="127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电源模块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9074792" y="2080607"/>
            <a:ext cx="127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A7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板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6205190" y="2080607"/>
            <a:ext cx="127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电源模块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75" name="直接连接符 174"/>
          <p:cNvCxnSpPr/>
          <p:nvPr/>
        </p:nvCxnSpPr>
        <p:spPr>
          <a:xfrm>
            <a:off x="2259390" y="2716254"/>
            <a:ext cx="0" cy="69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>
            <a:off x="2909566" y="2716254"/>
            <a:ext cx="0" cy="156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3899598" y="2716254"/>
            <a:ext cx="0" cy="69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4594438" y="2716254"/>
            <a:ext cx="0" cy="156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>
            <a:off x="6567986" y="2716254"/>
            <a:ext cx="0" cy="69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>
            <a:off x="7249470" y="2716254"/>
            <a:ext cx="0" cy="156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>
            <a:off x="9392364" y="2716254"/>
            <a:ext cx="0" cy="69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10050837" y="2716254"/>
            <a:ext cx="0" cy="156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 flipV="1">
            <a:off x="2098205" y="4285155"/>
            <a:ext cx="0" cy="35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 flipV="1">
            <a:off x="2399086" y="3408933"/>
            <a:ext cx="0" cy="1226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 flipV="1">
            <a:off x="4913696" y="4285155"/>
            <a:ext cx="0" cy="35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/>
        </p:nvCxnSpPr>
        <p:spPr>
          <a:xfrm flipV="1">
            <a:off x="5230657" y="3408933"/>
            <a:ext cx="2306" cy="1214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/>
        </p:nvCxnSpPr>
        <p:spPr>
          <a:xfrm flipV="1">
            <a:off x="8950380" y="4285155"/>
            <a:ext cx="0" cy="35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/>
        </p:nvCxnSpPr>
        <p:spPr>
          <a:xfrm flipV="1">
            <a:off x="9249433" y="3408933"/>
            <a:ext cx="0" cy="1226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文本框 206"/>
          <p:cNvSpPr txBox="1"/>
          <p:nvPr/>
        </p:nvSpPr>
        <p:spPr>
          <a:xfrm>
            <a:off x="865306" y="6251093"/>
            <a:ext cx="10611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RelayCtrlFrame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个元素的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uint8_t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类型数组，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编号，发送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buf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32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CMD_RELAY_CTRL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0x0C2A3055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0758" y="46467"/>
            <a:ext cx="475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0x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46515" y="155380"/>
            <a:ext cx="593163" cy="243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10" idx="0"/>
            <a:endCxn id="10" idx="2"/>
          </p:cNvCxnSpPr>
          <p:nvPr/>
        </p:nvCxnSpPr>
        <p:spPr>
          <a:xfrm>
            <a:off x="2043097" y="155380"/>
            <a:ext cx="0" cy="2438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 185"/>
          <p:cNvSpPr/>
          <p:nvPr/>
        </p:nvSpPr>
        <p:spPr>
          <a:xfrm>
            <a:off x="2842947" y="155380"/>
            <a:ext cx="593163" cy="243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8" name="直接连接符 187"/>
          <p:cNvCxnSpPr>
            <a:stCxn id="186" idx="0"/>
            <a:endCxn id="186" idx="2"/>
          </p:cNvCxnSpPr>
          <p:nvPr/>
        </p:nvCxnSpPr>
        <p:spPr>
          <a:xfrm>
            <a:off x="3139529" y="155380"/>
            <a:ext cx="0" cy="2438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/>
          <p:cNvSpPr/>
          <p:nvPr/>
        </p:nvSpPr>
        <p:spPr>
          <a:xfrm>
            <a:off x="3941867" y="156923"/>
            <a:ext cx="593163" cy="243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连接符 191"/>
          <p:cNvCxnSpPr>
            <a:stCxn id="190" idx="0"/>
            <a:endCxn id="190" idx="2"/>
          </p:cNvCxnSpPr>
          <p:nvPr/>
        </p:nvCxnSpPr>
        <p:spPr>
          <a:xfrm>
            <a:off x="4238449" y="156923"/>
            <a:ext cx="0" cy="2438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矩形 192"/>
          <p:cNvSpPr/>
          <p:nvPr/>
        </p:nvSpPr>
        <p:spPr>
          <a:xfrm>
            <a:off x="5038299" y="161880"/>
            <a:ext cx="593163" cy="243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连接符 193"/>
          <p:cNvCxnSpPr>
            <a:stCxn id="193" idx="0"/>
            <a:endCxn id="193" idx="2"/>
          </p:cNvCxnSpPr>
          <p:nvPr/>
        </p:nvCxnSpPr>
        <p:spPr>
          <a:xfrm>
            <a:off x="5334881" y="161880"/>
            <a:ext cx="0" cy="2438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822045" y="653411"/>
            <a:ext cx="1872831" cy="2616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目的</a:t>
            </a:r>
            <a:r>
              <a:rPr lang="en-US" altLang="zh-CN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PDUaddr</a:t>
            </a:r>
            <a:r>
              <a:rPr lang="zh-CN" altLang="en-US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（发送嵌入）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5232963" y="656733"/>
            <a:ext cx="1901393" cy="2616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源</a:t>
            </a:r>
            <a:r>
              <a:rPr lang="en-US" altLang="zh-CN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PDUaddr</a:t>
            </a:r>
            <a:r>
              <a:rPr lang="zh-CN" altLang="en-US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（接收提取解析）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98" name="直接箭头连接符 197"/>
          <p:cNvCxnSpPr/>
          <p:nvPr/>
        </p:nvCxnSpPr>
        <p:spPr>
          <a:xfrm flipV="1">
            <a:off x="4420730" y="405720"/>
            <a:ext cx="0" cy="25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V="1">
            <a:off x="5496905" y="399220"/>
            <a:ext cx="0" cy="25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文本框 204"/>
              <p:cNvSpPr txBox="1"/>
              <p:nvPr/>
            </p:nvSpPr>
            <p:spPr>
              <a:xfrm>
                <a:off x="7415932" y="907"/>
                <a:ext cx="4776067" cy="1063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其他部分用于决定帧功能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zh-CN" altLang="en-US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控</m:t>
                                  </m:r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制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𝑃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𝐷𝑈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zh-CN" altLang="en-US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继</m:t>
                                  </m:r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电器</m:t>
                                  </m:r>
                                  <m:r>
                                    <a:rPr lang="zh-CN" altLang="en-US" sz="140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闭合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/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zh-CN" altLang="en-US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断</m:t>
                                  </m:r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开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𝑃𝐷𝑈</m:t>
                                  </m:r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回复</m:t>
                                  </m:r>
                                  <m:r>
                                    <a:rPr lang="zh-CN" altLang="en-US" sz="140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继电器</m:t>
                                  </m:r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成功</m:t>
                                  </m:r>
                                  <m:r>
                                    <a:rPr lang="zh-CN" altLang="en-US" sz="140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闭合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/</m:t>
                                  </m:r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断开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zh-CN" altLang="en-US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心</m:t>
                                  </m:r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跳帧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·</m:t>
                                  </m:r>
                                  <m:r>
                                    <a:rPr lang="en-US" altLang="zh-CN" sz="140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·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·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zh-CN" altLang="en-US" sz="1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05" name="文本框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932" y="907"/>
                <a:ext cx="4776067" cy="10633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直接箭头连接符 208"/>
          <p:cNvCxnSpPr/>
          <p:nvPr/>
        </p:nvCxnSpPr>
        <p:spPr>
          <a:xfrm flipV="1">
            <a:off x="4603769" y="677060"/>
            <a:ext cx="0" cy="25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本框 211"/>
          <p:cNvSpPr txBox="1"/>
          <p:nvPr/>
        </p:nvSpPr>
        <p:spPr>
          <a:xfrm>
            <a:off x="0" y="1124611"/>
            <a:ext cx="3836613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控制板通讯的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can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帧的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can_id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549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1628523"/>
            <a:ext cx="8049748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43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51" y="3515359"/>
            <a:ext cx="2852028" cy="222814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84800" y="4444766"/>
            <a:ext cx="521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这种形式的差分信号也可以起到干扰互抵消的作用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93" y="844198"/>
            <a:ext cx="6752972" cy="21530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7705379" y="1480279"/>
            <a:ext cx="3470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修正之前对差分信号的误解（包括对抗干扰性：干扰会同等的加入到两个信号当中，然后因为差分相减，干扰会自动相互抵消掉（</a:t>
            </a:r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-10V</a:t>
            </a:r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还是</a:t>
            </a:r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-10V</a:t>
            </a:r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））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0742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639605"/>
            <a:ext cx="6684010" cy="44337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1300480" y="5334000"/>
            <a:ext cx="1002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可以解释自己的疑惑：发送的同时检测总线电平是否与发送的一致（如果一致则继续发送，不一致则停止发送：要么是仲裁失败退出竞争，要么是与其他节点同时发送数据，但数据在某一位时出现不一致的情况，此时可以停止发送并返回发送失败，而另一个节点必然一致，另一个节点应该是可以继续发送）“把那个系列视频看完，包括如何写控制代码，更全面地理解</a:t>
            </a:r>
            <a:r>
              <a:rPr lang="en-US" altLang="zh-CN" smtClean="0"/>
              <a:t>can</a:t>
            </a:r>
            <a:r>
              <a:rPr lang="zh-CN" altLang="en-US" smtClean="0"/>
              <a:t>协议原理”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05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3781" y="1080654"/>
            <a:ext cx="14685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计算机网络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03963" y="1080654"/>
            <a:ext cx="16486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高级编程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54254" y="1084086"/>
            <a:ext cx="16671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驱动开发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33781" y="1449986"/>
            <a:ext cx="14685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git_&amp;_github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23018" y="1080654"/>
            <a:ext cx="17087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移植裁剪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306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7"/>
          <a:stretch/>
        </p:blipFill>
        <p:spPr bwMode="auto">
          <a:xfrm>
            <a:off x="2225965" y="738909"/>
            <a:ext cx="6916448" cy="4710915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6577781" y="2238774"/>
            <a:ext cx="25646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 system -wide open file table</a:t>
            </a:r>
          </a:p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entry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60000" y="2898000"/>
            <a:ext cx="256463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 per-process open file table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44366" y="738909"/>
            <a:ext cx="4163438" cy="4659942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sysDash"/>
              </a:ln>
              <a:noFill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77781" y="1828800"/>
            <a:ext cx="2564632" cy="3570052"/>
          </a:xfrm>
          <a:prstGeom prst="rect">
            <a:avLst/>
          </a:prstGeom>
          <a:noFill/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sysDash"/>
              </a:ln>
              <a:noFill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33088" y="743730"/>
            <a:ext cx="5009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、同一个文件被打开一次，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system-wide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这边与该文件对应的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counter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加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1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、当有进程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close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该文件则</a:t>
            </a:r>
            <a:r>
              <a:rPr lang="en-US" altLang="zh-CN" sz="1200">
                <a:latin typeface="华文楷体" panose="02010600040101010101" pitchFamily="2" charset="-122"/>
                <a:ea typeface="华文楷体" panose="02010600040101010101" pitchFamily="2" charset="-122"/>
              </a:rPr>
              <a:t>counter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减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，进程文件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entry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及其指向的空间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free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1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、当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counter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减到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system-wide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这边的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entry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才会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free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（即所有的进程都关闭了该文件），且该文件在内存中的内容被保存到硬盘里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07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4904509" y="1902690"/>
            <a:ext cx="1" cy="233680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6904181" y="1902690"/>
            <a:ext cx="1" cy="233680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595419" y="2775649"/>
            <a:ext cx="204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① 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working directory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72363" y="2775649"/>
            <a:ext cx="146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②staging area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72035" y="2775649"/>
            <a:ext cx="12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③commit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5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679" y="1847629"/>
            <a:ext cx="7106642" cy="316274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44291" y="2641600"/>
            <a:ext cx="581891" cy="72043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514109" y="2641600"/>
            <a:ext cx="581891" cy="72043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520873" y="3502712"/>
            <a:ext cx="581891" cy="72043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43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9927" y="2133600"/>
            <a:ext cx="8599055" cy="36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大括号 2"/>
          <p:cNvSpPr/>
          <p:nvPr/>
        </p:nvSpPr>
        <p:spPr>
          <a:xfrm rot="-5400000">
            <a:off x="6558653" y="-2326729"/>
            <a:ext cx="321601" cy="8599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396509" y="2133600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662218" y="2133600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21565" y="2133600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823528" y="2133600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548581" y="2133600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07253" y="2184749"/>
            <a:ext cx="865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87173" y="2159820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element1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33012" y="2155263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element2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8714508" y="2133600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351817" y="2129042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028046" y="2150706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element3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52523" y="2150705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element4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604830" y="2165228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elementn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12291" y="2150703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747827" y="2155263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左大括号 25"/>
          <p:cNvSpPr/>
          <p:nvPr/>
        </p:nvSpPr>
        <p:spPr>
          <a:xfrm rot="-5400000">
            <a:off x="2938421" y="1970763"/>
            <a:ext cx="205302" cy="12422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大括号 26"/>
          <p:cNvSpPr/>
          <p:nvPr/>
        </p:nvSpPr>
        <p:spPr>
          <a:xfrm rot="-5400000">
            <a:off x="4688586" y="2218847"/>
            <a:ext cx="140902" cy="725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281880" y="1495669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size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574063" y="2703137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head_size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189272" y="2703137"/>
            <a:ext cx="1162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element_size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988128" y="2336187"/>
            <a:ext cx="439595" cy="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528763" y="2181481"/>
            <a:ext cx="504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ptr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526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690255" y="2613891"/>
            <a:ext cx="7167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690255" y="3606800"/>
            <a:ext cx="7167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690255" y="2613891"/>
            <a:ext cx="0" cy="9929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341091" y="2235200"/>
            <a:ext cx="0" cy="738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897419" y="2235200"/>
            <a:ext cx="0" cy="738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0118437" y="2235200"/>
            <a:ext cx="0" cy="738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虚尾箭头 16"/>
          <p:cNvSpPr/>
          <p:nvPr/>
        </p:nvSpPr>
        <p:spPr>
          <a:xfrm>
            <a:off x="4357255" y="2909455"/>
            <a:ext cx="508000" cy="332509"/>
          </a:xfrm>
          <a:prstGeom prst="stripedRightArrow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虚尾箭头 17"/>
          <p:cNvSpPr/>
          <p:nvPr/>
        </p:nvSpPr>
        <p:spPr>
          <a:xfrm>
            <a:off x="5913582" y="2909455"/>
            <a:ext cx="508000" cy="332509"/>
          </a:xfrm>
          <a:prstGeom prst="stripedRightArrow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虚尾箭头 18"/>
          <p:cNvSpPr/>
          <p:nvPr/>
        </p:nvSpPr>
        <p:spPr>
          <a:xfrm>
            <a:off x="10139216" y="2909454"/>
            <a:ext cx="508000" cy="332509"/>
          </a:xfrm>
          <a:prstGeom prst="stripedRightArrow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857673" y="2925680"/>
            <a:ext cx="76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hole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90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23016" y="0"/>
            <a:ext cx="714596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180KW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一体双枪：模组功率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30KW + 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最多支持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把枪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102936"/>
            <a:ext cx="12192000" cy="40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8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319490" y="1219200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" name="矩形 2"/>
          <p:cNvSpPr/>
          <p:nvPr/>
        </p:nvSpPr>
        <p:spPr>
          <a:xfrm>
            <a:off x="9319490" y="1704110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" name="矩形 3"/>
          <p:cNvSpPr/>
          <p:nvPr/>
        </p:nvSpPr>
        <p:spPr>
          <a:xfrm>
            <a:off x="9319490" y="2189020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" name="矩形 4"/>
          <p:cNvSpPr/>
          <p:nvPr/>
        </p:nvSpPr>
        <p:spPr>
          <a:xfrm>
            <a:off x="9319490" y="3643750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9319490" y="3158840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" name="矩形 6"/>
          <p:cNvSpPr/>
          <p:nvPr/>
        </p:nvSpPr>
        <p:spPr>
          <a:xfrm>
            <a:off x="9319490" y="2673930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" name="矩形 7"/>
          <p:cNvSpPr/>
          <p:nvPr/>
        </p:nvSpPr>
        <p:spPr>
          <a:xfrm>
            <a:off x="9134763" y="1071418"/>
            <a:ext cx="1801090" cy="30757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9712035" y="1200850"/>
            <a:ext cx="6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M1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12036" y="1704110"/>
            <a:ext cx="64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M2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12035" y="3634575"/>
            <a:ext cx="64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M6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712038" y="3140490"/>
            <a:ext cx="64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M5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12037" y="2683168"/>
            <a:ext cx="64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M4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712037" y="2170670"/>
            <a:ext cx="64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M3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947889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3" name="矩形 42"/>
          <p:cNvSpPr/>
          <p:nvPr/>
        </p:nvSpPr>
        <p:spPr>
          <a:xfrm>
            <a:off x="8169562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4" name="矩形 43"/>
          <p:cNvSpPr/>
          <p:nvPr/>
        </p:nvSpPr>
        <p:spPr>
          <a:xfrm>
            <a:off x="7726216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5" name="矩形 44"/>
          <p:cNvSpPr/>
          <p:nvPr/>
        </p:nvSpPr>
        <p:spPr>
          <a:xfrm>
            <a:off x="8391235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6" name="矩形 45"/>
          <p:cNvSpPr/>
          <p:nvPr/>
        </p:nvSpPr>
        <p:spPr>
          <a:xfrm>
            <a:off x="8612908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7" name="矩形 46"/>
          <p:cNvSpPr/>
          <p:nvPr/>
        </p:nvSpPr>
        <p:spPr>
          <a:xfrm>
            <a:off x="8834581" y="4304159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2" name="文本框 81"/>
          <p:cNvSpPr txBox="1"/>
          <p:nvPr/>
        </p:nvSpPr>
        <p:spPr>
          <a:xfrm>
            <a:off x="8055039" y="5597174"/>
            <a:ext cx="595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250927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4" name="矩形 83"/>
          <p:cNvSpPr/>
          <p:nvPr/>
        </p:nvSpPr>
        <p:spPr>
          <a:xfrm>
            <a:off x="6472600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5" name="矩形 84"/>
          <p:cNvSpPr/>
          <p:nvPr/>
        </p:nvSpPr>
        <p:spPr>
          <a:xfrm>
            <a:off x="6029254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6" name="矩形 85"/>
          <p:cNvSpPr/>
          <p:nvPr/>
        </p:nvSpPr>
        <p:spPr>
          <a:xfrm>
            <a:off x="6694273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7" name="矩形 86"/>
          <p:cNvSpPr/>
          <p:nvPr/>
        </p:nvSpPr>
        <p:spPr>
          <a:xfrm>
            <a:off x="6915946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8" name="矩形 87"/>
          <p:cNvSpPr/>
          <p:nvPr/>
        </p:nvSpPr>
        <p:spPr>
          <a:xfrm>
            <a:off x="7137619" y="4304159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7" name="文本框 96"/>
          <p:cNvSpPr txBox="1"/>
          <p:nvPr/>
        </p:nvSpPr>
        <p:spPr>
          <a:xfrm>
            <a:off x="6358077" y="5597174"/>
            <a:ext cx="595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534915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9" name="矩形 98"/>
          <p:cNvSpPr/>
          <p:nvPr/>
        </p:nvSpPr>
        <p:spPr>
          <a:xfrm>
            <a:off x="4756588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0" name="矩形 99"/>
          <p:cNvSpPr/>
          <p:nvPr/>
        </p:nvSpPr>
        <p:spPr>
          <a:xfrm>
            <a:off x="4313242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1" name="矩形 100"/>
          <p:cNvSpPr/>
          <p:nvPr/>
        </p:nvSpPr>
        <p:spPr>
          <a:xfrm>
            <a:off x="4978261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2" name="矩形 101"/>
          <p:cNvSpPr/>
          <p:nvPr/>
        </p:nvSpPr>
        <p:spPr>
          <a:xfrm>
            <a:off x="5199934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3" name="矩形 102"/>
          <p:cNvSpPr/>
          <p:nvPr/>
        </p:nvSpPr>
        <p:spPr>
          <a:xfrm>
            <a:off x="5421607" y="4304159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12" name="文本框 111"/>
          <p:cNvSpPr txBox="1"/>
          <p:nvPr/>
        </p:nvSpPr>
        <p:spPr>
          <a:xfrm>
            <a:off x="4642065" y="5597174"/>
            <a:ext cx="59574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431634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14" name="矩形 113"/>
          <p:cNvSpPr/>
          <p:nvPr/>
        </p:nvSpPr>
        <p:spPr>
          <a:xfrm>
            <a:off x="1653307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15" name="矩形 114"/>
          <p:cNvSpPr/>
          <p:nvPr/>
        </p:nvSpPr>
        <p:spPr>
          <a:xfrm>
            <a:off x="1209961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16" name="矩形 115"/>
          <p:cNvSpPr/>
          <p:nvPr/>
        </p:nvSpPr>
        <p:spPr>
          <a:xfrm>
            <a:off x="1874980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17" name="矩形 116"/>
          <p:cNvSpPr/>
          <p:nvPr/>
        </p:nvSpPr>
        <p:spPr>
          <a:xfrm>
            <a:off x="2096653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18" name="矩形 117"/>
          <p:cNvSpPr/>
          <p:nvPr/>
        </p:nvSpPr>
        <p:spPr>
          <a:xfrm>
            <a:off x="2318326" y="4304159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27" name="文本框 126"/>
          <p:cNvSpPr txBox="1"/>
          <p:nvPr/>
        </p:nvSpPr>
        <p:spPr>
          <a:xfrm>
            <a:off x="1538784" y="5597174"/>
            <a:ext cx="59574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31" name="肘形连接符 130"/>
          <p:cNvCxnSpPr>
            <a:stCxn id="5" idx="1"/>
            <a:endCxn id="47" idx="0"/>
          </p:cNvCxnSpPr>
          <p:nvPr/>
        </p:nvCxnSpPr>
        <p:spPr>
          <a:xfrm rot="10800000" flipV="1">
            <a:off x="8903854" y="3819241"/>
            <a:ext cx="415636" cy="484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肘形连接符 132"/>
          <p:cNvCxnSpPr>
            <a:stCxn id="6" idx="1"/>
            <a:endCxn id="46" idx="0"/>
          </p:cNvCxnSpPr>
          <p:nvPr/>
        </p:nvCxnSpPr>
        <p:spPr>
          <a:xfrm rot="10800000" flipV="1">
            <a:off x="8682182" y="3334330"/>
            <a:ext cx="637309" cy="965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肘形连接符 136"/>
          <p:cNvCxnSpPr>
            <a:stCxn id="7" idx="1"/>
            <a:endCxn id="45" idx="0"/>
          </p:cNvCxnSpPr>
          <p:nvPr/>
        </p:nvCxnSpPr>
        <p:spPr>
          <a:xfrm rot="10800000" flipV="1">
            <a:off x="8460508" y="2849420"/>
            <a:ext cx="858982" cy="14501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肘形连接符 138"/>
          <p:cNvCxnSpPr>
            <a:stCxn id="4" idx="1"/>
            <a:endCxn id="43" idx="0"/>
          </p:cNvCxnSpPr>
          <p:nvPr/>
        </p:nvCxnSpPr>
        <p:spPr>
          <a:xfrm rot="10800000" flipV="1">
            <a:off x="8238836" y="2364510"/>
            <a:ext cx="1080655" cy="1935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140"/>
          <p:cNvCxnSpPr>
            <a:stCxn id="3" idx="1"/>
            <a:endCxn id="42" idx="0"/>
          </p:cNvCxnSpPr>
          <p:nvPr/>
        </p:nvCxnSpPr>
        <p:spPr>
          <a:xfrm rot="10800000" flipV="1">
            <a:off x="8017162" y="1879600"/>
            <a:ext cx="1302328" cy="2419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42"/>
          <p:cNvCxnSpPr>
            <a:stCxn id="2" idx="1"/>
            <a:endCxn id="44" idx="0"/>
          </p:cNvCxnSpPr>
          <p:nvPr/>
        </p:nvCxnSpPr>
        <p:spPr>
          <a:xfrm rot="10800000" flipV="1">
            <a:off x="7795490" y="1394690"/>
            <a:ext cx="1524001" cy="2904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3102530" y="4608945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86" name="椭圆 185"/>
          <p:cNvSpPr/>
          <p:nvPr/>
        </p:nvSpPr>
        <p:spPr>
          <a:xfrm>
            <a:off x="3324064" y="4608945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87" name="椭圆 186"/>
          <p:cNvSpPr/>
          <p:nvPr/>
        </p:nvSpPr>
        <p:spPr>
          <a:xfrm>
            <a:off x="3545737" y="4608945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08" name="文本框 207"/>
          <p:cNvSpPr txBox="1"/>
          <p:nvPr/>
        </p:nvSpPr>
        <p:spPr>
          <a:xfrm>
            <a:off x="-1" y="366058"/>
            <a:ext cx="1745673" cy="33855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注：对称系数是</a:t>
            </a:r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12" name="肘形连接符 211"/>
          <p:cNvCxnSpPr>
            <a:stCxn id="5" idx="1"/>
            <a:endCxn id="88" idx="0"/>
          </p:cNvCxnSpPr>
          <p:nvPr/>
        </p:nvCxnSpPr>
        <p:spPr>
          <a:xfrm rot="10800000" flipV="1">
            <a:off x="7206892" y="3819241"/>
            <a:ext cx="2112598" cy="484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肘形连接符 213"/>
          <p:cNvCxnSpPr>
            <a:stCxn id="6" idx="1"/>
            <a:endCxn id="87" idx="0"/>
          </p:cNvCxnSpPr>
          <p:nvPr/>
        </p:nvCxnSpPr>
        <p:spPr>
          <a:xfrm rot="10800000" flipV="1">
            <a:off x="6985220" y="3334330"/>
            <a:ext cx="2334271" cy="965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肘形连接符 215"/>
          <p:cNvCxnSpPr>
            <a:stCxn id="7" idx="1"/>
            <a:endCxn id="86" idx="0"/>
          </p:cNvCxnSpPr>
          <p:nvPr/>
        </p:nvCxnSpPr>
        <p:spPr>
          <a:xfrm rot="10800000" flipV="1">
            <a:off x="6763546" y="2849420"/>
            <a:ext cx="2555944" cy="14501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肘形连接符 217"/>
          <p:cNvCxnSpPr>
            <a:stCxn id="4" idx="1"/>
            <a:endCxn id="84" idx="0"/>
          </p:cNvCxnSpPr>
          <p:nvPr/>
        </p:nvCxnSpPr>
        <p:spPr>
          <a:xfrm rot="10800000" flipV="1">
            <a:off x="6541874" y="2364510"/>
            <a:ext cx="2777617" cy="1935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肘形连接符 219"/>
          <p:cNvCxnSpPr>
            <a:stCxn id="3" idx="1"/>
            <a:endCxn id="83" idx="0"/>
          </p:cNvCxnSpPr>
          <p:nvPr/>
        </p:nvCxnSpPr>
        <p:spPr>
          <a:xfrm rot="10800000" flipV="1">
            <a:off x="6320200" y="1879600"/>
            <a:ext cx="2999290" cy="2419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肘形连接符 221"/>
          <p:cNvCxnSpPr>
            <a:stCxn id="2" idx="1"/>
            <a:endCxn id="85" idx="0"/>
          </p:cNvCxnSpPr>
          <p:nvPr/>
        </p:nvCxnSpPr>
        <p:spPr>
          <a:xfrm rot="10800000" flipV="1">
            <a:off x="6098528" y="1394690"/>
            <a:ext cx="3220963" cy="2904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肘形连接符 223"/>
          <p:cNvCxnSpPr>
            <a:stCxn id="5" idx="1"/>
            <a:endCxn id="103" idx="0"/>
          </p:cNvCxnSpPr>
          <p:nvPr/>
        </p:nvCxnSpPr>
        <p:spPr>
          <a:xfrm rot="10800000" flipV="1">
            <a:off x="5490880" y="3819241"/>
            <a:ext cx="3828610" cy="484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肘形连接符 225"/>
          <p:cNvCxnSpPr>
            <a:stCxn id="6" idx="1"/>
            <a:endCxn id="102" idx="0"/>
          </p:cNvCxnSpPr>
          <p:nvPr/>
        </p:nvCxnSpPr>
        <p:spPr>
          <a:xfrm rot="10800000" flipV="1">
            <a:off x="5269208" y="3334330"/>
            <a:ext cx="4050283" cy="965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肘形连接符 227"/>
          <p:cNvCxnSpPr>
            <a:stCxn id="7" idx="1"/>
            <a:endCxn id="101" idx="0"/>
          </p:cNvCxnSpPr>
          <p:nvPr/>
        </p:nvCxnSpPr>
        <p:spPr>
          <a:xfrm rot="10800000" flipV="1">
            <a:off x="5047534" y="2849420"/>
            <a:ext cx="4271956" cy="14501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肘形连接符 229"/>
          <p:cNvCxnSpPr>
            <a:stCxn id="4" idx="1"/>
            <a:endCxn id="99" idx="0"/>
          </p:cNvCxnSpPr>
          <p:nvPr/>
        </p:nvCxnSpPr>
        <p:spPr>
          <a:xfrm rot="10800000" flipV="1">
            <a:off x="4825862" y="2364510"/>
            <a:ext cx="4493629" cy="1935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肘形连接符 231"/>
          <p:cNvCxnSpPr>
            <a:stCxn id="3" idx="1"/>
            <a:endCxn id="98" idx="0"/>
          </p:cNvCxnSpPr>
          <p:nvPr/>
        </p:nvCxnSpPr>
        <p:spPr>
          <a:xfrm rot="10800000" flipV="1">
            <a:off x="4604188" y="1879600"/>
            <a:ext cx="4715302" cy="2419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肘形连接符 233"/>
          <p:cNvCxnSpPr>
            <a:stCxn id="2" idx="1"/>
            <a:endCxn id="100" idx="0"/>
          </p:cNvCxnSpPr>
          <p:nvPr/>
        </p:nvCxnSpPr>
        <p:spPr>
          <a:xfrm rot="10800000" flipV="1">
            <a:off x="4382516" y="1394690"/>
            <a:ext cx="4936975" cy="2904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肘形连接符 235"/>
          <p:cNvCxnSpPr>
            <a:stCxn id="5" idx="1"/>
            <a:endCxn id="118" idx="0"/>
          </p:cNvCxnSpPr>
          <p:nvPr/>
        </p:nvCxnSpPr>
        <p:spPr>
          <a:xfrm rot="10800000" flipV="1">
            <a:off x="2387600" y="3819241"/>
            <a:ext cx="6931891" cy="484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肘形连接符 237"/>
          <p:cNvCxnSpPr>
            <a:stCxn id="6" idx="1"/>
            <a:endCxn id="117" idx="0"/>
          </p:cNvCxnSpPr>
          <p:nvPr/>
        </p:nvCxnSpPr>
        <p:spPr>
          <a:xfrm rot="10800000" flipV="1">
            <a:off x="2165926" y="3334330"/>
            <a:ext cx="7153564" cy="965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肘形连接符 239"/>
          <p:cNvCxnSpPr>
            <a:stCxn id="7" idx="1"/>
            <a:endCxn id="116" idx="0"/>
          </p:cNvCxnSpPr>
          <p:nvPr/>
        </p:nvCxnSpPr>
        <p:spPr>
          <a:xfrm rot="10800000" flipV="1">
            <a:off x="1944254" y="2849420"/>
            <a:ext cx="7375237" cy="14501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肘形连接符 241"/>
          <p:cNvCxnSpPr>
            <a:stCxn id="4" idx="1"/>
            <a:endCxn id="114" idx="0"/>
          </p:cNvCxnSpPr>
          <p:nvPr/>
        </p:nvCxnSpPr>
        <p:spPr>
          <a:xfrm rot="10800000" flipV="1">
            <a:off x="1722580" y="2364510"/>
            <a:ext cx="7596910" cy="1935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肘形连接符 243"/>
          <p:cNvCxnSpPr>
            <a:stCxn id="3" idx="1"/>
            <a:endCxn id="113" idx="0"/>
          </p:cNvCxnSpPr>
          <p:nvPr/>
        </p:nvCxnSpPr>
        <p:spPr>
          <a:xfrm rot="10800000" flipV="1">
            <a:off x="1500908" y="1879600"/>
            <a:ext cx="7818583" cy="2419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肘形连接符 245"/>
          <p:cNvCxnSpPr>
            <a:stCxn id="2" idx="1"/>
            <a:endCxn id="115" idx="0"/>
          </p:cNvCxnSpPr>
          <p:nvPr/>
        </p:nvCxnSpPr>
        <p:spPr>
          <a:xfrm rot="10800000" flipV="1">
            <a:off x="1279234" y="1394690"/>
            <a:ext cx="8040256" cy="2904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文本框 246"/>
          <p:cNvSpPr txBox="1"/>
          <p:nvPr/>
        </p:nvSpPr>
        <p:spPr>
          <a:xfrm>
            <a:off x="-1" y="0"/>
            <a:ext cx="1944253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MATRIX2HAND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49" name="肘形连接符 248"/>
          <p:cNvCxnSpPr>
            <a:stCxn id="115" idx="2"/>
            <a:endCxn id="118" idx="2"/>
          </p:cNvCxnSpPr>
          <p:nvPr/>
        </p:nvCxnSpPr>
        <p:spPr>
          <a:xfrm rot="16200000" flipH="1">
            <a:off x="1831103" y="4057075"/>
            <a:ext cx="4627" cy="1108365"/>
          </a:xfrm>
          <a:prstGeom prst="bentConnector3">
            <a:avLst>
              <a:gd name="adj1" fmla="val 5040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肘形连接符 250"/>
          <p:cNvCxnSpPr>
            <a:stCxn id="100" idx="2"/>
            <a:endCxn id="103" idx="2"/>
          </p:cNvCxnSpPr>
          <p:nvPr/>
        </p:nvCxnSpPr>
        <p:spPr>
          <a:xfrm rot="16200000" flipH="1">
            <a:off x="4934384" y="4057075"/>
            <a:ext cx="4627" cy="1108365"/>
          </a:xfrm>
          <a:prstGeom prst="bentConnector3">
            <a:avLst>
              <a:gd name="adj1" fmla="val 5040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肘形连接符 252"/>
          <p:cNvCxnSpPr>
            <a:stCxn id="85" idx="2"/>
            <a:endCxn id="88" idx="2"/>
          </p:cNvCxnSpPr>
          <p:nvPr/>
        </p:nvCxnSpPr>
        <p:spPr>
          <a:xfrm rot="16200000" flipH="1">
            <a:off x="6650396" y="4057075"/>
            <a:ext cx="4627" cy="1108365"/>
          </a:xfrm>
          <a:prstGeom prst="bentConnector3">
            <a:avLst>
              <a:gd name="adj1" fmla="val 5040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肘形连接符 254"/>
          <p:cNvCxnSpPr>
            <a:stCxn id="44" idx="2"/>
            <a:endCxn id="47" idx="2"/>
          </p:cNvCxnSpPr>
          <p:nvPr/>
        </p:nvCxnSpPr>
        <p:spPr>
          <a:xfrm rot="16200000" flipH="1">
            <a:off x="8347358" y="4057075"/>
            <a:ext cx="4627" cy="1108365"/>
          </a:xfrm>
          <a:prstGeom prst="bentConnector3">
            <a:avLst>
              <a:gd name="adj1" fmla="val 5040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127" idx="0"/>
          </p:cNvCxnSpPr>
          <p:nvPr/>
        </p:nvCxnSpPr>
        <p:spPr>
          <a:xfrm flipH="1" flipV="1">
            <a:off x="1836420" y="4842510"/>
            <a:ext cx="238" cy="75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12" idx="0"/>
          </p:cNvCxnSpPr>
          <p:nvPr/>
        </p:nvCxnSpPr>
        <p:spPr>
          <a:xfrm flipH="1" flipV="1">
            <a:off x="4937760" y="4842510"/>
            <a:ext cx="2179" cy="75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97" idx="0"/>
          </p:cNvCxnSpPr>
          <p:nvPr/>
        </p:nvCxnSpPr>
        <p:spPr>
          <a:xfrm flipH="1" flipV="1">
            <a:off x="6654800" y="4842510"/>
            <a:ext cx="1151" cy="75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82" idx="0"/>
          </p:cNvCxnSpPr>
          <p:nvPr/>
        </p:nvCxnSpPr>
        <p:spPr>
          <a:xfrm flipH="1" flipV="1">
            <a:off x="8351520" y="4842510"/>
            <a:ext cx="1393" cy="75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13" idx="2"/>
          </p:cNvCxnSpPr>
          <p:nvPr/>
        </p:nvCxnSpPr>
        <p:spPr>
          <a:xfrm>
            <a:off x="1500907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>
            <a:stCxn id="114" idx="2"/>
          </p:cNvCxnSpPr>
          <p:nvPr/>
        </p:nvCxnSpPr>
        <p:spPr>
          <a:xfrm>
            <a:off x="1722580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116" idx="2"/>
          </p:cNvCxnSpPr>
          <p:nvPr/>
        </p:nvCxnSpPr>
        <p:spPr>
          <a:xfrm>
            <a:off x="1944253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117" idx="2"/>
          </p:cNvCxnSpPr>
          <p:nvPr/>
        </p:nvCxnSpPr>
        <p:spPr>
          <a:xfrm>
            <a:off x="2165926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stCxn id="98" idx="2"/>
          </p:cNvCxnSpPr>
          <p:nvPr/>
        </p:nvCxnSpPr>
        <p:spPr>
          <a:xfrm>
            <a:off x="4604188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99" idx="2"/>
          </p:cNvCxnSpPr>
          <p:nvPr/>
        </p:nvCxnSpPr>
        <p:spPr>
          <a:xfrm>
            <a:off x="4825861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101" idx="2"/>
          </p:cNvCxnSpPr>
          <p:nvPr/>
        </p:nvCxnSpPr>
        <p:spPr>
          <a:xfrm>
            <a:off x="5047534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102" idx="2"/>
          </p:cNvCxnSpPr>
          <p:nvPr/>
        </p:nvCxnSpPr>
        <p:spPr>
          <a:xfrm>
            <a:off x="5269207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83" idx="2"/>
          </p:cNvCxnSpPr>
          <p:nvPr/>
        </p:nvCxnSpPr>
        <p:spPr>
          <a:xfrm>
            <a:off x="6320200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>
            <a:stCxn id="84" idx="2"/>
          </p:cNvCxnSpPr>
          <p:nvPr/>
        </p:nvCxnSpPr>
        <p:spPr>
          <a:xfrm>
            <a:off x="6541873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86" idx="2"/>
          </p:cNvCxnSpPr>
          <p:nvPr/>
        </p:nvCxnSpPr>
        <p:spPr>
          <a:xfrm>
            <a:off x="6763546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87" idx="2"/>
          </p:cNvCxnSpPr>
          <p:nvPr/>
        </p:nvCxnSpPr>
        <p:spPr>
          <a:xfrm>
            <a:off x="6985219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42" idx="2"/>
          </p:cNvCxnSpPr>
          <p:nvPr/>
        </p:nvCxnSpPr>
        <p:spPr>
          <a:xfrm>
            <a:off x="8017162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43" idx="2"/>
          </p:cNvCxnSpPr>
          <p:nvPr/>
        </p:nvCxnSpPr>
        <p:spPr>
          <a:xfrm>
            <a:off x="8238835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>
            <a:stCxn id="45" idx="2"/>
          </p:cNvCxnSpPr>
          <p:nvPr/>
        </p:nvCxnSpPr>
        <p:spPr>
          <a:xfrm>
            <a:off x="8460508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stCxn id="46" idx="2"/>
          </p:cNvCxnSpPr>
          <p:nvPr/>
        </p:nvCxnSpPr>
        <p:spPr>
          <a:xfrm>
            <a:off x="8682181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8023099" y="4800955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PDU1</a:t>
            </a:r>
            <a:endParaRPr lang="zh-CN" altLang="en-US" sz="1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1" name="文本框 300"/>
          <p:cNvSpPr txBox="1"/>
          <p:nvPr/>
        </p:nvSpPr>
        <p:spPr>
          <a:xfrm>
            <a:off x="6328803" y="4795779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PDU2</a:t>
            </a:r>
            <a:endParaRPr lang="zh-CN" altLang="en-US" sz="1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2" name="文本框 301"/>
          <p:cNvSpPr txBox="1"/>
          <p:nvPr/>
        </p:nvSpPr>
        <p:spPr>
          <a:xfrm>
            <a:off x="4606038" y="4795779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PDU3</a:t>
            </a:r>
            <a:endParaRPr lang="zh-CN" altLang="en-US" sz="1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3" name="文本框 302"/>
          <p:cNvSpPr txBox="1"/>
          <p:nvPr/>
        </p:nvSpPr>
        <p:spPr>
          <a:xfrm>
            <a:off x="1500906" y="4845319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PDU6</a:t>
            </a:r>
            <a:endParaRPr lang="zh-CN" altLang="en-US" sz="1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27075" y="4147127"/>
            <a:ext cx="3148209" cy="57739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4" name="矩形 103"/>
          <p:cNvSpPr/>
          <p:nvPr/>
        </p:nvSpPr>
        <p:spPr>
          <a:xfrm>
            <a:off x="886121" y="857774"/>
            <a:ext cx="10256362" cy="437006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30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7718</TotalTime>
  <Words>692</Words>
  <Application>Microsoft Office PowerPoint</Application>
  <PresentationFormat>宽屏</PresentationFormat>
  <Paragraphs>172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华文楷体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廖海满</dc:creator>
  <cp:lastModifiedBy>廖海满</cp:lastModifiedBy>
  <cp:revision>441</cp:revision>
  <dcterms:created xsi:type="dcterms:W3CDTF">2021-08-31T01:47:23Z</dcterms:created>
  <dcterms:modified xsi:type="dcterms:W3CDTF">2021-12-03T05:52:27Z</dcterms:modified>
</cp:coreProperties>
</file>