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73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9CA-85B3-42E7-944C-9CD846B27FE3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309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745" y="3061855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9163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6508" y="1990499"/>
            <a:ext cx="7850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ain.c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745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7854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3309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0"/>
            <a:endCxn id="3" idx="2"/>
          </p:cNvCxnSpPr>
          <p:nvPr/>
        </p:nvCxnSpPr>
        <p:spPr>
          <a:xfrm flipV="1">
            <a:off x="5818909" y="4262460"/>
            <a:ext cx="0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3" idx="2"/>
          </p:cNvCxnSpPr>
          <p:nvPr/>
        </p:nvCxnSpPr>
        <p:spPr>
          <a:xfrm flipV="1">
            <a:off x="4433454" y="4262460"/>
            <a:ext cx="1385455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7" idx="2"/>
          </p:cNvCxnSpPr>
          <p:nvPr/>
        </p:nvCxnSpPr>
        <p:spPr>
          <a:xfrm flipH="1" flipV="1">
            <a:off x="2983345" y="4262460"/>
            <a:ext cx="1450109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2983345" y="3431187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0"/>
            <a:endCxn id="2" idx="2"/>
          </p:cNvCxnSpPr>
          <p:nvPr/>
        </p:nvCxnSpPr>
        <p:spPr>
          <a:xfrm flipH="1" flipV="1">
            <a:off x="4789054" y="3426569"/>
            <a:ext cx="1029855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0"/>
            <a:endCxn id="5" idx="2"/>
          </p:cNvCxnSpPr>
          <p:nvPr/>
        </p:nvCxnSpPr>
        <p:spPr>
          <a:xfrm flipV="1">
            <a:off x="5818909" y="3426569"/>
            <a:ext cx="775854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0"/>
            <a:endCxn id="6" idx="2"/>
          </p:cNvCxnSpPr>
          <p:nvPr/>
        </p:nvCxnSpPr>
        <p:spPr>
          <a:xfrm flipV="1">
            <a:off x="2983345" y="2359831"/>
            <a:ext cx="1805709" cy="70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0"/>
            <a:endCxn id="6" idx="2"/>
          </p:cNvCxnSpPr>
          <p:nvPr/>
        </p:nvCxnSpPr>
        <p:spPr>
          <a:xfrm flipV="1">
            <a:off x="4789054" y="2359831"/>
            <a:ext cx="0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flipH="1" flipV="1">
            <a:off x="4789054" y="2359831"/>
            <a:ext cx="1805709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519446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56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56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56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456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456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456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09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382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82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2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82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82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82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166085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欧标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16715" y="0"/>
            <a:ext cx="59585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80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780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780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780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780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780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933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706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M7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06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M8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706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706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06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M10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706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M9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3709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05382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62036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27055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48728" y="488142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0401" y="4886050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64818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086491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43145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308164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529837" y="487680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751510" y="4881428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244163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465836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022490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687509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09182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0855" y="576350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508891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730564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287218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52237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1173910" y="575887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1395583" y="576350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肘形连接符 58"/>
          <p:cNvCxnSpPr>
            <a:stCxn id="7" idx="3"/>
            <a:endCxn id="34" idx="0"/>
          </p:cNvCxnSpPr>
          <p:nvPr/>
        </p:nvCxnSpPr>
        <p:spPr>
          <a:xfrm>
            <a:off x="3177309" y="4207168"/>
            <a:ext cx="254000" cy="674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8" idx="3"/>
            <a:endCxn id="32" idx="0"/>
          </p:cNvCxnSpPr>
          <p:nvPr/>
        </p:nvCxnSpPr>
        <p:spPr>
          <a:xfrm>
            <a:off x="3177309" y="3722258"/>
            <a:ext cx="475673" cy="1159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3"/>
            <a:endCxn id="33" idx="0"/>
          </p:cNvCxnSpPr>
          <p:nvPr/>
        </p:nvCxnSpPr>
        <p:spPr>
          <a:xfrm>
            <a:off x="3177309" y="3237348"/>
            <a:ext cx="697346" cy="1644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35" idx="0"/>
          </p:cNvCxnSpPr>
          <p:nvPr/>
        </p:nvCxnSpPr>
        <p:spPr>
          <a:xfrm>
            <a:off x="3177309" y="2752438"/>
            <a:ext cx="919019" cy="2128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36" idx="0"/>
          </p:cNvCxnSpPr>
          <p:nvPr/>
        </p:nvCxnSpPr>
        <p:spPr>
          <a:xfrm>
            <a:off x="3177309" y="2267528"/>
            <a:ext cx="1140692" cy="2613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3"/>
            <a:endCxn id="37" idx="0"/>
          </p:cNvCxnSpPr>
          <p:nvPr/>
        </p:nvCxnSpPr>
        <p:spPr>
          <a:xfrm>
            <a:off x="3177309" y="1782618"/>
            <a:ext cx="1362365" cy="3103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22" idx="3"/>
            <a:endCxn id="40" idx="0"/>
          </p:cNvCxnSpPr>
          <p:nvPr/>
        </p:nvCxnSpPr>
        <p:spPr>
          <a:xfrm>
            <a:off x="8409709" y="4207168"/>
            <a:ext cx="302709" cy="669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3" idx="3"/>
            <a:endCxn id="38" idx="0"/>
          </p:cNvCxnSpPr>
          <p:nvPr/>
        </p:nvCxnSpPr>
        <p:spPr>
          <a:xfrm>
            <a:off x="8409709" y="3722258"/>
            <a:ext cx="524382" cy="1154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4" idx="3"/>
            <a:endCxn id="39" idx="0"/>
          </p:cNvCxnSpPr>
          <p:nvPr/>
        </p:nvCxnSpPr>
        <p:spPr>
          <a:xfrm>
            <a:off x="8409709" y="3237348"/>
            <a:ext cx="746055" cy="1639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1" idx="3"/>
            <a:endCxn id="41" idx="0"/>
          </p:cNvCxnSpPr>
          <p:nvPr/>
        </p:nvCxnSpPr>
        <p:spPr>
          <a:xfrm>
            <a:off x="8409709" y="2752438"/>
            <a:ext cx="967728" cy="2124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0" idx="3"/>
            <a:endCxn id="42" idx="0"/>
          </p:cNvCxnSpPr>
          <p:nvPr/>
        </p:nvCxnSpPr>
        <p:spPr>
          <a:xfrm>
            <a:off x="8409709" y="2267528"/>
            <a:ext cx="1189401" cy="26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9" idx="3"/>
            <a:endCxn id="43" idx="0"/>
          </p:cNvCxnSpPr>
          <p:nvPr/>
        </p:nvCxnSpPr>
        <p:spPr>
          <a:xfrm>
            <a:off x="8409709" y="1782618"/>
            <a:ext cx="1411074" cy="3098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52981" y="6488668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36744" y="6488668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741657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6963191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7184864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111835" y="6492662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9" name="肘形连接符 148"/>
          <p:cNvCxnSpPr>
            <a:endCxn id="52" idx="0"/>
          </p:cNvCxnSpPr>
          <p:nvPr/>
        </p:nvCxnSpPr>
        <p:spPr>
          <a:xfrm>
            <a:off x="8707582" y="4207168"/>
            <a:ext cx="1648909" cy="15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23" idx="3"/>
            <a:endCxn id="50" idx="0"/>
          </p:cNvCxnSpPr>
          <p:nvPr/>
        </p:nvCxnSpPr>
        <p:spPr>
          <a:xfrm>
            <a:off x="8409709" y="3722258"/>
            <a:ext cx="2168455" cy="2036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5" idx="3"/>
            <a:endCxn id="48" idx="0"/>
          </p:cNvCxnSpPr>
          <p:nvPr/>
        </p:nvCxnSpPr>
        <p:spPr>
          <a:xfrm>
            <a:off x="3177309" y="2267528"/>
            <a:ext cx="2801146" cy="3491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4" idx="3"/>
            <a:endCxn id="49" idx="0"/>
          </p:cNvCxnSpPr>
          <p:nvPr/>
        </p:nvCxnSpPr>
        <p:spPr>
          <a:xfrm>
            <a:off x="3177309" y="1782618"/>
            <a:ext cx="3022819" cy="398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24" idx="3"/>
            <a:endCxn id="51" idx="0"/>
          </p:cNvCxnSpPr>
          <p:nvPr/>
        </p:nvCxnSpPr>
        <p:spPr>
          <a:xfrm>
            <a:off x="8409709" y="3237348"/>
            <a:ext cx="2390128" cy="252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21" idx="3"/>
            <a:endCxn id="53" idx="0"/>
          </p:cNvCxnSpPr>
          <p:nvPr/>
        </p:nvCxnSpPr>
        <p:spPr>
          <a:xfrm>
            <a:off x="8409709" y="2752438"/>
            <a:ext cx="2611801" cy="3006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20" idx="3"/>
            <a:endCxn id="54" idx="0"/>
          </p:cNvCxnSpPr>
          <p:nvPr/>
        </p:nvCxnSpPr>
        <p:spPr>
          <a:xfrm>
            <a:off x="8409709" y="2267528"/>
            <a:ext cx="2833474" cy="3491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9" idx="3"/>
            <a:endCxn id="55" idx="0"/>
          </p:cNvCxnSpPr>
          <p:nvPr/>
        </p:nvCxnSpPr>
        <p:spPr>
          <a:xfrm>
            <a:off x="8409709" y="1782618"/>
            <a:ext cx="3055147" cy="398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7" idx="3"/>
            <a:endCxn id="46" idx="0"/>
          </p:cNvCxnSpPr>
          <p:nvPr/>
        </p:nvCxnSpPr>
        <p:spPr>
          <a:xfrm>
            <a:off x="3177309" y="4207168"/>
            <a:ext cx="1914454" cy="15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8" idx="3"/>
            <a:endCxn id="44" idx="0"/>
          </p:cNvCxnSpPr>
          <p:nvPr/>
        </p:nvCxnSpPr>
        <p:spPr>
          <a:xfrm>
            <a:off x="3177309" y="3722258"/>
            <a:ext cx="2136127" cy="2036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9" idx="3"/>
            <a:endCxn id="45" idx="0"/>
          </p:cNvCxnSpPr>
          <p:nvPr/>
        </p:nvCxnSpPr>
        <p:spPr>
          <a:xfrm>
            <a:off x="3177309" y="3237348"/>
            <a:ext cx="2357800" cy="252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6" idx="3"/>
            <a:endCxn id="47" idx="0"/>
          </p:cNvCxnSpPr>
          <p:nvPr/>
        </p:nvCxnSpPr>
        <p:spPr>
          <a:xfrm>
            <a:off x="3177309" y="2752438"/>
            <a:ext cx="2579473" cy="3006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stCxn id="34" idx="2"/>
            <a:endCxn id="43" idx="2"/>
          </p:cNvCxnSpPr>
          <p:nvPr/>
        </p:nvCxnSpPr>
        <p:spPr>
          <a:xfrm rot="16200000" flipH="1">
            <a:off x="6626044" y="1996101"/>
            <a:ext cx="5" cy="6389474"/>
          </a:xfrm>
          <a:prstGeom prst="bentConnector3">
            <a:avLst>
              <a:gd name="adj1" fmla="val 4572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46" idx="2"/>
            <a:endCxn id="55" idx="2"/>
          </p:cNvCxnSpPr>
          <p:nvPr/>
        </p:nvCxnSpPr>
        <p:spPr>
          <a:xfrm rot="16200000" flipH="1">
            <a:off x="8275996" y="2884056"/>
            <a:ext cx="4627" cy="6373093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82" idx="0"/>
          </p:cNvCxnSpPr>
          <p:nvPr/>
        </p:nvCxnSpPr>
        <p:spPr>
          <a:xfrm flipH="1" flipV="1">
            <a:off x="3950854" y="5421086"/>
            <a:ext cx="1" cy="106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83" idx="0"/>
          </p:cNvCxnSpPr>
          <p:nvPr/>
        </p:nvCxnSpPr>
        <p:spPr>
          <a:xfrm flipV="1">
            <a:off x="5634618" y="6298538"/>
            <a:ext cx="372" cy="19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5313434" y="6071917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5535107" y="6071917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5976721" y="6071917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6200126" y="6076544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5756780" y="6071917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 flipH="1">
            <a:off x="8714150" y="5188512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H="1">
            <a:off x="8935823" y="5188512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 flipH="1">
            <a:off x="9377437" y="5188512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 flipH="1">
            <a:off x="9600842" y="5193139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 flipH="1">
            <a:off x="9157496" y="5188512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 flipH="1">
            <a:off x="10355624" y="606828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H="1">
            <a:off x="10577297" y="606828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11018911" y="6068288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H="1">
            <a:off x="11242316" y="6072915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H="1">
            <a:off x="10798970" y="606828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H="1">
            <a:off x="3651247" y="518620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3872920" y="518620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4314534" y="5186208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flipH="1">
            <a:off x="4537939" y="5190835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4094593" y="5186208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0" y="485185"/>
            <a:ext cx="11090782" cy="73866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可以有很多个，每个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可以控制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个继电器（实际的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但逻辑上的继电器只有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个（兄弟模块同时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通断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）；</a:t>
            </a:r>
            <a:endParaRPr lang="en-US" altLang="zh-CN" sz="1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（最小单元）每把枪由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控制，依次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类推（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>
                <a:latin typeface="华文楷体" panose="02010600040101010101" pitchFamily="2" charset="-122"/>
                <a:ea typeface="华文楷体" panose="02010600040101010101" pitchFamily="2" charset="-122"/>
              </a:rPr>
              <a:t>架构不变）， 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每把枪由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540KW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每把枪由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控制；</a:t>
            </a:r>
            <a:endParaRPr lang="en-US" altLang="zh-CN" sz="1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、美标的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架构与欧标的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架构不一样；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635854" y="538331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8940896" y="537768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PDU7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10572279" y="6239713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PDU8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330383" y="6239714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3781" y="1080654"/>
            <a:ext cx="1468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3963" y="1080654"/>
            <a:ext cx="1648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高级编程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254" y="1084086"/>
            <a:ext cx="16671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驱动开发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781" y="1449986"/>
            <a:ext cx="1468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git_&amp;_github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018" y="1080654"/>
            <a:ext cx="170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移植裁剪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2225965" y="738909"/>
            <a:ext cx="6916448" cy="471091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6577781" y="2238774"/>
            <a:ext cx="25646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system -wide open file table</a:t>
            </a:r>
          </a:p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00" y="2898000"/>
            <a:ext cx="25646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per-process open file table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4366" y="738909"/>
            <a:ext cx="4163438" cy="465994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7781" y="1828800"/>
            <a:ext cx="2564632" cy="3570052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088" y="743730"/>
            <a:ext cx="500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、同一个文件被打开一次，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这边与该文件对应的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、当有进程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close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该文件则</a:t>
            </a:r>
            <a:r>
              <a:rPr lang="en-US" altLang="zh-CN" sz="120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，进程文件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及其指向的空间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减到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才会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（即所有的进程都关闭了该文件），且该文件在内存中的内容被保存到硬盘里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4904509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904181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95419" y="2775649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directory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2363" y="2775649"/>
            <a:ext cx="146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②staging area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2035" y="2775649"/>
            <a:ext cx="12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③commit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847629"/>
            <a:ext cx="7106642" cy="31627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4291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4109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20873" y="3502712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927" y="2133600"/>
            <a:ext cx="8599055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-5400000">
            <a:off x="6558653" y="-2326729"/>
            <a:ext cx="321601" cy="8599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396509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6221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21565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2352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48581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7253" y="2184749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7173" y="2159820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3012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71450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351817" y="212904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28046" y="2150706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2523" y="2150705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4830" y="2165228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2291" y="215070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47827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-5400000">
            <a:off x="2938421" y="1970763"/>
            <a:ext cx="205302" cy="124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-5400000">
            <a:off x="4688586" y="2218847"/>
            <a:ext cx="140902" cy="72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81880" y="1495669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4063" y="2703137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89272" y="2703137"/>
            <a:ext cx="116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88128" y="2336187"/>
            <a:ext cx="439595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28763" y="2181481"/>
            <a:ext cx="50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ptr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39127" y="1847273"/>
            <a:ext cx="2955637" cy="190269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807527" y="1847272"/>
            <a:ext cx="2955637" cy="1902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67929" y="221672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929" y="264621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7929" y="307570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file3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0945" y="230766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fileA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0945" y="302881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fileB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1728" y="230925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fileC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1728" y="303040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fileD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8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0255" y="2613891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90255" y="3606800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90255" y="2613891"/>
            <a:ext cx="0" cy="99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41091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97419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118437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虚尾箭头 16"/>
          <p:cNvSpPr/>
          <p:nvPr/>
        </p:nvSpPr>
        <p:spPr>
          <a:xfrm>
            <a:off x="4357255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5913582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10139216" y="2909454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57673" y="2925680"/>
            <a:ext cx="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hole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19490" y="121920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319490" y="170411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19490" y="218902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19490" y="364375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19490" y="315884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9490" y="267393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34763" y="1071418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12035" y="1200850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2036" y="1704110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035" y="3634575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2038" y="3140490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2037" y="2683168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2037" y="2170670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47889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16956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2621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39123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61290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834581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055039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5092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47260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925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69427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91594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137619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358077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3491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75658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31324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9782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1999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421607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4642065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316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65330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2099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87498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09665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318326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1538784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1" name="肘形连接符 130"/>
          <p:cNvCxnSpPr>
            <a:stCxn id="5" idx="1"/>
            <a:endCxn id="47" idx="0"/>
          </p:cNvCxnSpPr>
          <p:nvPr/>
        </p:nvCxnSpPr>
        <p:spPr>
          <a:xfrm rot="10800000" flipV="1">
            <a:off x="8903854" y="3819241"/>
            <a:ext cx="415636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6" idx="1"/>
            <a:endCxn id="46" idx="0"/>
          </p:cNvCxnSpPr>
          <p:nvPr/>
        </p:nvCxnSpPr>
        <p:spPr>
          <a:xfrm rot="10800000" flipV="1">
            <a:off x="8682182" y="3334330"/>
            <a:ext cx="637309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7" idx="1"/>
            <a:endCxn id="45" idx="0"/>
          </p:cNvCxnSpPr>
          <p:nvPr/>
        </p:nvCxnSpPr>
        <p:spPr>
          <a:xfrm rot="10800000" flipV="1">
            <a:off x="8460508" y="2849420"/>
            <a:ext cx="858982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4" idx="1"/>
            <a:endCxn id="43" idx="0"/>
          </p:cNvCxnSpPr>
          <p:nvPr/>
        </p:nvCxnSpPr>
        <p:spPr>
          <a:xfrm rot="10800000" flipV="1">
            <a:off x="8238836" y="2364510"/>
            <a:ext cx="1080655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3" idx="1"/>
            <a:endCxn id="42" idx="0"/>
          </p:cNvCxnSpPr>
          <p:nvPr/>
        </p:nvCxnSpPr>
        <p:spPr>
          <a:xfrm rot="10800000" flipV="1">
            <a:off x="8017162" y="1879600"/>
            <a:ext cx="1302328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2" idx="1"/>
            <a:endCxn id="44" idx="0"/>
          </p:cNvCxnSpPr>
          <p:nvPr/>
        </p:nvCxnSpPr>
        <p:spPr>
          <a:xfrm rot="10800000" flipV="1">
            <a:off x="7795490" y="1394690"/>
            <a:ext cx="1524001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3102530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3324064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3545737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/>
          <p:cNvSpPr txBox="1"/>
          <p:nvPr/>
        </p:nvSpPr>
        <p:spPr>
          <a:xfrm>
            <a:off x="0" y="6519446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3116715" y="0"/>
            <a:ext cx="59585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2" name="肘形连接符 211"/>
          <p:cNvCxnSpPr>
            <a:stCxn id="5" idx="1"/>
            <a:endCxn id="88" idx="0"/>
          </p:cNvCxnSpPr>
          <p:nvPr/>
        </p:nvCxnSpPr>
        <p:spPr>
          <a:xfrm rot="10800000" flipV="1">
            <a:off x="7206892" y="3819241"/>
            <a:ext cx="2112598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6" idx="1"/>
            <a:endCxn id="87" idx="0"/>
          </p:cNvCxnSpPr>
          <p:nvPr/>
        </p:nvCxnSpPr>
        <p:spPr>
          <a:xfrm rot="10800000" flipV="1">
            <a:off x="6985220" y="3334330"/>
            <a:ext cx="2334271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7" idx="1"/>
            <a:endCxn id="86" idx="0"/>
          </p:cNvCxnSpPr>
          <p:nvPr/>
        </p:nvCxnSpPr>
        <p:spPr>
          <a:xfrm rot="10800000" flipV="1">
            <a:off x="6763546" y="2849420"/>
            <a:ext cx="2555944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连接符 217"/>
          <p:cNvCxnSpPr>
            <a:stCxn id="4" idx="1"/>
            <a:endCxn id="84" idx="0"/>
          </p:cNvCxnSpPr>
          <p:nvPr/>
        </p:nvCxnSpPr>
        <p:spPr>
          <a:xfrm rot="10800000" flipV="1">
            <a:off x="6541874" y="2364510"/>
            <a:ext cx="2777617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3" idx="1"/>
            <a:endCxn id="83" idx="0"/>
          </p:cNvCxnSpPr>
          <p:nvPr/>
        </p:nvCxnSpPr>
        <p:spPr>
          <a:xfrm rot="10800000" flipV="1">
            <a:off x="6320200" y="1879600"/>
            <a:ext cx="2999290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>
            <a:stCxn id="2" idx="1"/>
            <a:endCxn id="85" idx="0"/>
          </p:cNvCxnSpPr>
          <p:nvPr/>
        </p:nvCxnSpPr>
        <p:spPr>
          <a:xfrm rot="10800000" flipV="1">
            <a:off x="6098528" y="1394690"/>
            <a:ext cx="3220963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5" idx="1"/>
            <a:endCxn id="103" idx="0"/>
          </p:cNvCxnSpPr>
          <p:nvPr/>
        </p:nvCxnSpPr>
        <p:spPr>
          <a:xfrm rot="10800000" flipV="1">
            <a:off x="5490880" y="3819241"/>
            <a:ext cx="3828610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6" idx="1"/>
            <a:endCxn id="102" idx="0"/>
          </p:cNvCxnSpPr>
          <p:nvPr/>
        </p:nvCxnSpPr>
        <p:spPr>
          <a:xfrm rot="10800000" flipV="1">
            <a:off x="5269208" y="3334330"/>
            <a:ext cx="4050283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stCxn id="7" idx="1"/>
            <a:endCxn id="101" idx="0"/>
          </p:cNvCxnSpPr>
          <p:nvPr/>
        </p:nvCxnSpPr>
        <p:spPr>
          <a:xfrm rot="10800000" flipV="1">
            <a:off x="5047534" y="2849420"/>
            <a:ext cx="4271956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4" idx="1"/>
            <a:endCxn id="99" idx="0"/>
          </p:cNvCxnSpPr>
          <p:nvPr/>
        </p:nvCxnSpPr>
        <p:spPr>
          <a:xfrm rot="10800000" flipV="1">
            <a:off x="4825862" y="2364510"/>
            <a:ext cx="4493629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3" idx="1"/>
            <a:endCxn id="98" idx="0"/>
          </p:cNvCxnSpPr>
          <p:nvPr/>
        </p:nvCxnSpPr>
        <p:spPr>
          <a:xfrm rot="10800000" flipV="1">
            <a:off x="4604188" y="1879600"/>
            <a:ext cx="4715302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" idx="1"/>
            <a:endCxn id="100" idx="0"/>
          </p:cNvCxnSpPr>
          <p:nvPr/>
        </p:nvCxnSpPr>
        <p:spPr>
          <a:xfrm rot="10800000" flipV="1">
            <a:off x="4382516" y="1394690"/>
            <a:ext cx="4936975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>
            <a:stCxn id="5" idx="1"/>
            <a:endCxn id="118" idx="0"/>
          </p:cNvCxnSpPr>
          <p:nvPr/>
        </p:nvCxnSpPr>
        <p:spPr>
          <a:xfrm rot="10800000" flipV="1">
            <a:off x="2387600" y="3819241"/>
            <a:ext cx="6931891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肘形连接符 237"/>
          <p:cNvCxnSpPr>
            <a:stCxn id="6" idx="1"/>
            <a:endCxn id="117" idx="0"/>
          </p:cNvCxnSpPr>
          <p:nvPr/>
        </p:nvCxnSpPr>
        <p:spPr>
          <a:xfrm rot="10800000" flipV="1">
            <a:off x="2165926" y="3334330"/>
            <a:ext cx="7153564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7" idx="1"/>
            <a:endCxn id="116" idx="0"/>
          </p:cNvCxnSpPr>
          <p:nvPr/>
        </p:nvCxnSpPr>
        <p:spPr>
          <a:xfrm rot="10800000" flipV="1">
            <a:off x="1944254" y="2849420"/>
            <a:ext cx="7375237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肘形连接符 241"/>
          <p:cNvCxnSpPr>
            <a:stCxn id="4" idx="1"/>
            <a:endCxn id="114" idx="0"/>
          </p:cNvCxnSpPr>
          <p:nvPr/>
        </p:nvCxnSpPr>
        <p:spPr>
          <a:xfrm rot="10800000" flipV="1">
            <a:off x="1722580" y="2364510"/>
            <a:ext cx="7596910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3" idx="1"/>
            <a:endCxn id="113" idx="0"/>
          </p:cNvCxnSpPr>
          <p:nvPr/>
        </p:nvCxnSpPr>
        <p:spPr>
          <a:xfrm rot="10800000" flipV="1">
            <a:off x="1500908" y="1879600"/>
            <a:ext cx="7818583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>
            <a:stCxn id="2" idx="1"/>
            <a:endCxn id="115" idx="0"/>
          </p:cNvCxnSpPr>
          <p:nvPr/>
        </p:nvCxnSpPr>
        <p:spPr>
          <a:xfrm rot="10800000" flipV="1">
            <a:off x="1279234" y="1394690"/>
            <a:ext cx="8040256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0" y="0"/>
            <a:ext cx="166085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欧标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9" name="肘形连接符 248"/>
          <p:cNvCxnSpPr>
            <a:stCxn id="115" idx="2"/>
            <a:endCxn id="118" idx="2"/>
          </p:cNvCxnSpPr>
          <p:nvPr/>
        </p:nvCxnSpPr>
        <p:spPr>
          <a:xfrm rot="16200000" flipH="1">
            <a:off x="1831103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100" idx="2"/>
            <a:endCxn id="103" idx="2"/>
          </p:cNvCxnSpPr>
          <p:nvPr/>
        </p:nvCxnSpPr>
        <p:spPr>
          <a:xfrm rot="16200000" flipH="1">
            <a:off x="4934384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肘形连接符 252"/>
          <p:cNvCxnSpPr>
            <a:stCxn id="85" idx="2"/>
            <a:endCxn id="88" idx="2"/>
          </p:cNvCxnSpPr>
          <p:nvPr/>
        </p:nvCxnSpPr>
        <p:spPr>
          <a:xfrm rot="16200000" flipH="1">
            <a:off x="6650396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连接符 254"/>
          <p:cNvCxnSpPr>
            <a:stCxn id="44" idx="2"/>
            <a:endCxn id="47" idx="2"/>
          </p:cNvCxnSpPr>
          <p:nvPr/>
        </p:nvCxnSpPr>
        <p:spPr>
          <a:xfrm rot="16200000" flipH="1">
            <a:off x="8347358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127" idx="0"/>
          </p:cNvCxnSpPr>
          <p:nvPr/>
        </p:nvCxnSpPr>
        <p:spPr>
          <a:xfrm flipH="1" flipV="1">
            <a:off x="1836420" y="4842510"/>
            <a:ext cx="238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2" idx="0"/>
          </p:cNvCxnSpPr>
          <p:nvPr/>
        </p:nvCxnSpPr>
        <p:spPr>
          <a:xfrm flipH="1" flipV="1">
            <a:off x="4937760" y="4842510"/>
            <a:ext cx="2179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97" idx="0"/>
          </p:cNvCxnSpPr>
          <p:nvPr/>
        </p:nvCxnSpPr>
        <p:spPr>
          <a:xfrm flipH="1" flipV="1">
            <a:off x="6654800" y="4842510"/>
            <a:ext cx="1151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82" idx="0"/>
          </p:cNvCxnSpPr>
          <p:nvPr/>
        </p:nvCxnSpPr>
        <p:spPr>
          <a:xfrm flipH="1" flipV="1">
            <a:off x="8351520" y="4842510"/>
            <a:ext cx="1393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13" idx="2"/>
          </p:cNvCxnSpPr>
          <p:nvPr/>
        </p:nvCxnSpPr>
        <p:spPr>
          <a:xfrm>
            <a:off x="15009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114" idx="2"/>
          </p:cNvCxnSpPr>
          <p:nvPr/>
        </p:nvCxnSpPr>
        <p:spPr>
          <a:xfrm>
            <a:off x="172258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116" idx="2"/>
          </p:cNvCxnSpPr>
          <p:nvPr/>
        </p:nvCxnSpPr>
        <p:spPr>
          <a:xfrm>
            <a:off x="194425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117" idx="2"/>
          </p:cNvCxnSpPr>
          <p:nvPr/>
        </p:nvCxnSpPr>
        <p:spPr>
          <a:xfrm>
            <a:off x="216592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98" idx="2"/>
          </p:cNvCxnSpPr>
          <p:nvPr/>
        </p:nvCxnSpPr>
        <p:spPr>
          <a:xfrm>
            <a:off x="460418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99" idx="2"/>
          </p:cNvCxnSpPr>
          <p:nvPr/>
        </p:nvCxnSpPr>
        <p:spPr>
          <a:xfrm>
            <a:off x="482586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01" idx="2"/>
          </p:cNvCxnSpPr>
          <p:nvPr/>
        </p:nvCxnSpPr>
        <p:spPr>
          <a:xfrm>
            <a:off x="5047534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02" idx="2"/>
          </p:cNvCxnSpPr>
          <p:nvPr/>
        </p:nvCxnSpPr>
        <p:spPr>
          <a:xfrm>
            <a:off x="52692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83" idx="2"/>
          </p:cNvCxnSpPr>
          <p:nvPr/>
        </p:nvCxnSpPr>
        <p:spPr>
          <a:xfrm>
            <a:off x="632020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84" idx="2"/>
          </p:cNvCxnSpPr>
          <p:nvPr/>
        </p:nvCxnSpPr>
        <p:spPr>
          <a:xfrm>
            <a:off x="654187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86" idx="2"/>
          </p:cNvCxnSpPr>
          <p:nvPr/>
        </p:nvCxnSpPr>
        <p:spPr>
          <a:xfrm>
            <a:off x="676354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87" idx="2"/>
          </p:cNvCxnSpPr>
          <p:nvPr/>
        </p:nvCxnSpPr>
        <p:spPr>
          <a:xfrm>
            <a:off x="6985219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42" idx="2"/>
          </p:cNvCxnSpPr>
          <p:nvPr/>
        </p:nvCxnSpPr>
        <p:spPr>
          <a:xfrm>
            <a:off x="8017162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43" idx="2"/>
          </p:cNvCxnSpPr>
          <p:nvPr/>
        </p:nvCxnSpPr>
        <p:spPr>
          <a:xfrm>
            <a:off x="8238835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45" idx="2"/>
          </p:cNvCxnSpPr>
          <p:nvPr/>
        </p:nvCxnSpPr>
        <p:spPr>
          <a:xfrm>
            <a:off x="846050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46" idx="2"/>
          </p:cNvCxnSpPr>
          <p:nvPr/>
        </p:nvCxnSpPr>
        <p:spPr>
          <a:xfrm>
            <a:off x="868218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8023099" y="480095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328803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4606038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1500906" y="484531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PDU6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63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322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168</cp:revision>
  <dcterms:created xsi:type="dcterms:W3CDTF">2021-08-31T01:47:23Z</dcterms:created>
  <dcterms:modified xsi:type="dcterms:W3CDTF">2021-10-26T09:14:00Z</dcterms:modified>
</cp:coreProperties>
</file>