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319b7b4dc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319b7b4dc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319b7b4d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319b7b4d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319b7b4dc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319b7b4d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319b7b4dc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319b7b4d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319b7b4d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319b7b4d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319b7b4dc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319b7b4dc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319b7b4d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319b7b4d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319b7b4dc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319b7b4dc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hospital length of stay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57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Predict Hospital Length of Stay?</a:t>
            </a:r>
            <a:endParaRPr b="1"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Optimized Resource Allocation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Enhanced Patient Care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Reduced Congestion and Wait Times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Data-Driven Decision Making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aleway"/>
              <a:buChar char="●"/>
            </a:pPr>
            <a:r>
              <a:rPr lang="en" sz="2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Improved Operational Efficiency</a:t>
            </a:r>
            <a:endParaRPr sz="2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Three</a:t>
            </a:r>
            <a:r>
              <a:rPr lang="en" sz="1600">
                <a:solidFill>
                  <a:schemeClr val="dk2"/>
                </a:solidFill>
              </a:rPr>
              <a:t> datasets: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Data-at-admission.csv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Days-breakdown.csv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Hospital-length-of-stay.csv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Data at admission- consists of personal information of each patient such as age, sex, height, weight and the comorbidities.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Hospital length of stay consists of information such as: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If the patient expired at the hospital 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Reason for death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Total length of stay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The datasets have been merged on the basis of: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○"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Parent_id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on the hospital-length-of-stay.csv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○"/>
            </a:pPr>
            <a:r>
              <a:rPr b="1"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Id</a:t>
            </a: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on the Data-at-admission.csv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All the data column from dataset Data-at-admission were taken as the independent variables 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column ‘</a:t>
            </a:r>
            <a:r>
              <a:rPr b="1" lang="en" sz="16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Hospital-length-of-stay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’ from the dataset Hospital-length-of-stay was taken as the dependent variable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aleway"/>
              <a:buChar char="●"/>
            </a:pPr>
            <a:r>
              <a:rPr lang="en" sz="1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Types of columns:</a:t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088" y="1993738"/>
            <a:ext cx="18573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the null values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Column ‘height’ and ‘weight’ null values were handled by setting the null values as their mean.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Column ‘smoking_history’s null value was handled by filling it with 0 because it was observed that there were 1’s for rows that had a smoking history.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The columns ['year_they_quit','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Methylprednisolone Acetate Injectable Suspension Usp','Prozac Capsules','Rybelsus'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] were dropped as 'year_they_quit' 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wasn't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seen as a significant column that would provide insight on the model and the rest of the columns had 508 null values. 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After this there were 2 two rows that consisted of null values. These were dropped.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aleway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Size after handling the null values : 506 rows x 747 columns </a:t>
            </a:r>
            <a:endParaRPr sz="1500">
              <a:solidFill>
                <a:srgbClr val="F8F8F0"/>
              </a:solidFill>
              <a:highlight>
                <a:srgbClr val="2323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adopted until now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Reducing the dataset by PCA obtaining 85%, 90% and 95% variance and predicting with the help of Lasso Regression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Lasso Regression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Ridge Regression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Logistic Regression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Random Forest Regressor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Using Multi Layer Perceptrons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faced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7650" y="21006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High error in both training and the testing set</a:t>
            </a:r>
            <a:endParaRPr sz="1900">
              <a:latin typeface="Raleway"/>
              <a:ea typeface="Raleway"/>
              <a:cs typeface="Raleway"/>
              <a:sym typeface="Raleway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Raleway"/>
              <a:buChar char="●"/>
            </a:pPr>
            <a:r>
              <a:rPr lang="en" sz="1900">
                <a:latin typeface="Raleway"/>
                <a:ea typeface="Raleway"/>
                <a:cs typeface="Raleway"/>
                <a:sym typeface="Raleway"/>
              </a:rPr>
              <a:t>Minimum error obtained: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Mean Squared Error train dataset: 37.39640727980008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Ridge regression with alpha value as 1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analysis - </a:t>
            </a:r>
            <a:r>
              <a:rPr lang="en"/>
              <a:t>Hospital</a:t>
            </a:r>
            <a:r>
              <a:rPr lang="en"/>
              <a:t> length of stay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01000" y="2069950"/>
            <a:ext cx="5943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divided the dataset into 6 parts to analyze them depending on the length of stay of the columns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20-30 days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30-40 days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40-50 days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50-60 days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60-70 days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70-80 days</a:t>
            </a:r>
            <a:endParaRPr sz="140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396" y="1629721"/>
            <a:ext cx="1390025" cy="25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