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</p:sldIdLst>
  <p:sldSz cx="10515600" cy="154527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38" y="-7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2528954"/>
            <a:ext cx="8938260" cy="5379838"/>
          </a:xfrm>
        </p:spPr>
        <p:txBody>
          <a:bodyPr anchor="b"/>
          <a:lstStyle>
            <a:lvl1pPr algn="ctr">
              <a:defRPr sz="6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8116259"/>
            <a:ext cx="7886700" cy="3730830"/>
          </a:xfrm>
        </p:spPr>
        <p:txBody>
          <a:bodyPr/>
          <a:lstStyle>
            <a:lvl1pPr marL="0" indent="0" algn="ctr">
              <a:buNone/>
              <a:defRPr sz="2760"/>
            </a:lvl1pPr>
            <a:lvl2pPr marL="525780" indent="0" algn="ctr">
              <a:buNone/>
              <a:defRPr sz="2300"/>
            </a:lvl2pPr>
            <a:lvl3pPr marL="1051560" indent="0" algn="ctr">
              <a:buNone/>
              <a:defRPr sz="2070"/>
            </a:lvl3pPr>
            <a:lvl4pPr marL="1577340" indent="0" algn="ctr">
              <a:buNone/>
              <a:defRPr sz="1840"/>
            </a:lvl4pPr>
            <a:lvl5pPr marL="2103120" indent="0" algn="ctr">
              <a:buNone/>
              <a:defRPr sz="1840"/>
            </a:lvl5pPr>
            <a:lvl6pPr marL="2628900" indent="0" algn="ctr">
              <a:buNone/>
              <a:defRPr sz="1840"/>
            </a:lvl6pPr>
            <a:lvl7pPr marL="3154680" indent="0" algn="ctr">
              <a:buNone/>
              <a:defRPr sz="1840"/>
            </a:lvl7pPr>
            <a:lvl8pPr marL="3680460" indent="0" algn="ctr">
              <a:buNone/>
              <a:defRPr sz="1840"/>
            </a:lvl8pPr>
            <a:lvl9pPr marL="4206240" indent="0" algn="ctr">
              <a:buNone/>
              <a:defRPr sz="1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6F9-14D9-4812-ACC9-0AEE4568142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E2A9-2ECE-492B-AE7E-05D185D5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6F9-14D9-4812-ACC9-0AEE4568142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E2A9-2ECE-492B-AE7E-05D185D5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5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7" y="822715"/>
            <a:ext cx="2267426" cy="13095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8" y="822715"/>
            <a:ext cx="6670834" cy="13095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6F9-14D9-4812-ACC9-0AEE4568142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E2A9-2ECE-492B-AE7E-05D185D5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6F9-14D9-4812-ACC9-0AEE4568142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E2A9-2ECE-492B-AE7E-05D185D5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3852455"/>
            <a:ext cx="9069705" cy="6427903"/>
          </a:xfrm>
        </p:spPr>
        <p:txBody>
          <a:bodyPr anchor="b"/>
          <a:lstStyle>
            <a:lvl1pPr>
              <a:defRPr sz="6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10341169"/>
            <a:ext cx="9069705" cy="3380282"/>
          </a:xfrm>
        </p:spPr>
        <p:txBody>
          <a:bodyPr/>
          <a:lstStyle>
            <a:lvl1pPr marL="0" indent="0">
              <a:buNone/>
              <a:defRPr sz="2760">
                <a:solidFill>
                  <a:schemeClr val="tx1"/>
                </a:solidFill>
              </a:defRPr>
            </a:lvl1pPr>
            <a:lvl2pPr marL="52578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6F9-14D9-4812-ACC9-0AEE4568142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E2A9-2ECE-492B-AE7E-05D185D5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4113573"/>
            <a:ext cx="4469130" cy="9804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4113573"/>
            <a:ext cx="4469130" cy="9804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6F9-14D9-4812-ACC9-0AEE4568142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E2A9-2ECE-492B-AE7E-05D185D5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822718"/>
            <a:ext cx="9069705" cy="2986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3788065"/>
            <a:ext cx="4448591" cy="1856472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5644537"/>
            <a:ext cx="4448591" cy="83022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3" y="3788065"/>
            <a:ext cx="4470500" cy="1856472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3" y="5644537"/>
            <a:ext cx="4470500" cy="83022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6F9-14D9-4812-ACC9-0AEE4568142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E2A9-2ECE-492B-AE7E-05D185D5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6F9-14D9-4812-ACC9-0AEE4568142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E2A9-2ECE-492B-AE7E-05D185D5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6F9-14D9-4812-ACC9-0AEE4568142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E2A9-2ECE-492B-AE7E-05D185D5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1030182"/>
            <a:ext cx="3391555" cy="3605636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2224910"/>
            <a:ext cx="5323523" cy="10981450"/>
          </a:xfrm>
        </p:spPr>
        <p:txBody>
          <a:bodyPr/>
          <a:lstStyle>
            <a:lvl1pPr>
              <a:defRPr sz="3680"/>
            </a:lvl1pPr>
            <a:lvl2pPr>
              <a:defRPr sz="3220"/>
            </a:lvl2pPr>
            <a:lvl3pPr>
              <a:defRPr sz="276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4635818"/>
            <a:ext cx="3391555" cy="8588425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6F9-14D9-4812-ACC9-0AEE4568142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E2A9-2ECE-492B-AE7E-05D185D5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9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1030182"/>
            <a:ext cx="3391555" cy="3605636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2224910"/>
            <a:ext cx="5323523" cy="10981450"/>
          </a:xfrm>
        </p:spPr>
        <p:txBody>
          <a:bodyPr anchor="t"/>
          <a:lstStyle>
            <a:lvl1pPr marL="0" indent="0">
              <a:buNone/>
              <a:defRPr sz="3680"/>
            </a:lvl1pPr>
            <a:lvl2pPr marL="525780" indent="0">
              <a:buNone/>
              <a:defRPr sz="3220"/>
            </a:lvl2pPr>
            <a:lvl3pPr marL="1051560" indent="0">
              <a:buNone/>
              <a:defRPr sz="2760"/>
            </a:lvl3pPr>
            <a:lvl4pPr marL="1577340" indent="0">
              <a:buNone/>
              <a:defRPr sz="2300"/>
            </a:lvl4pPr>
            <a:lvl5pPr marL="2103120" indent="0">
              <a:buNone/>
              <a:defRPr sz="2300"/>
            </a:lvl5pPr>
            <a:lvl6pPr marL="2628900" indent="0">
              <a:buNone/>
              <a:defRPr sz="2300"/>
            </a:lvl6pPr>
            <a:lvl7pPr marL="3154680" indent="0">
              <a:buNone/>
              <a:defRPr sz="2300"/>
            </a:lvl7pPr>
            <a:lvl8pPr marL="3680460" indent="0">
              <a:buNone/>
              <a:defRPr sz="2300"/>
            </a:lvl8pPr>
            <a:lvl9pPr marL="4206240" indent="0">
              <a:buNone/>
              <a:defRPr sz="23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4635818"/>
            <a:ext cx="3391555" cy="8588425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6F9-14D9-4812-ACC9-0AEE4568142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E2A9-2ECE-492B-AE7E-05D185D5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822718"/>
            <a:ext cx="9069705" cy="298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4113573"/>
            <a:ext cx="9069705" cy="980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14322390"/>
            <a:ext cx="2366010" cy="82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66F9-14D9-4812-ACC9-0AEE4568142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14322390"/>
            <a:ext cx="3549015" cy="82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14322390"/>
            <a:ext cx="2366010" cy="82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6E2A9-2ECE-492B-AE7E-05D185D5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51560" rtl="0" eaLnBrk="1" latinLnBrk="0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90" indent="-262890" algn="l" defTabSz="10515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4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2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601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79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5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3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91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5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3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6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4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62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/>
          <p:nvPr/>
        </p:nvCxnSpPr>
        <p:spPr>
          <a:xfrm flipH="1">
            <a:off x="5266140" y="2396236"/>
            <a:ext cx="0" cy="10827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3972827" y="5025938"/>
            <a:ext cx="2578389" cy="41909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27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3085498" y="2391372"/>
            <a:ext cx="0" cy="10827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419565" y="2401990"/>
            <a:ext cx="0" cy="10805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TextBox 68"/>
          <p:cNvSpPr txBox="1"/>
          <p:nvPr/>
        </p:nvSpPr>
        <p:spPr>
          <a:xfrm>
            <a:off x="2660322" y="1919108"/>
            <a:ext cx="873863" cy="464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27" dirty="0"/>
              <a:t>User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15999" y="1899099"/>
            <a:ext cx="1483254" cy="464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27" dirty="0"/>
              <a:t>Extension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65267" y="1899098"/>
            <a:ext cx="1108596" cy="464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27" dirty="0"/>
              <a:t>Shares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99020" y="2865407"/>
            <a:ext cx="1796451" cy="3837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Open Firefox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359398" y="2864866"/>
            <a:ext cx="1796451" cy="665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Unencrypt cloud keys</a:t>
            </a:r>
          </a:p>
        </p:txBody>
      </p:sp>
      <p:cxnSp>
        <p:nvCxnSpPr>
          <p:cNvPr id="91" name="Straight Arrow Connector 90"/>
          <p:cNvCxnSpPr>
            <a:stCxn id="72" idx="3"/>
          </p:cNvCxnSpPr>
          <p:nvPr/>
        </p:nvCxnSpPr>
        <p:spPr>
          <a:xfrm>
            <a:off x="3995471" y="3057304"/>
            <a:ext cx="367844" cy="9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3553493" y="2474383"/>
            <a:ext cx="1250662" cy="274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182" dirty="0"/>
              <a:t>Master </a:t>
            </a:r>
            <a:r>
              <a:rPr lang="en-US" sz="1182" dirty="0"/>
              <a:t>Password</a:t>
            </a:r>
            <a:endParaRPr lang="en-US" sz="1182" dirty="0"/>
          </a:p>
        </p:txBody>
      </p:sp>
      <p:sp>
        <p:nvSpPr>
          <p:cNvPr id="93" name="TextBox 92"/>
          <p:cNvSpPr txBox="1"/>
          <p:nvPr/>
        </p:nvSpPr>
        <p:spPr>
          <a:xfrm>
            <a:off x="6536482" y="2864204"/>
            <a:ext cx="1796451" cy="9470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Allow access if cloud keys are correct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914100" y="2477276"/>
            <a:ext cx="846706" cy="274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182" dirty="0"/>
              <a:t>Cloud keys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42406" y="3966804"/>
            <a:ext cx="1796451" cy="665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Make tables if none exist.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62443" y="3994445"/>
            <a:ext cx="1796451" cy="665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Password manager ready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199020" y="5478584"/>
            <a:ext cx="1796451" cy="3837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Visits </a:t>
            </a:r>
            <a:r>
              <a:rPr lang="en-US" sz="1654" dirty="0"/>
              <a:t>page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372523" y="5334644"/>
            <a:ext cx="1791585" cy="665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Detected </a:t>
            </a:r>
            <a:r>
              <a:rPr lang="en-US" sz="1654" dirty="0"/>
              <a:t>login </a:t>
            </a:r>
            <a:r>
              <a:rPr lang="en-US" sz="1654" dirty="0"/>
              <a:t>form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372524" y="6233572"/>
            <a:ext cx="1785679" cy="9470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Autofill dummy username and password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192532" y="7540526"/>
            <a:ext cx="1791197" cy="3837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Clicks submit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359396" y="11864590"/>
            <a:ext cx="1798808" cy="9470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Swap dummy credentials for real credentials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158207" y="3096908"/>
            <a:ext cx="367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178206" y="4308850"/>
            <a:ext cx="367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995472" y="5687403"/>
            <a:ext cx="367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3999811" y="7748635"/>
            <a:ext cx="367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>
            <a:endCxn id="98" idx="0"/>
          </p:cNvCxnSpPr>
          <p:nvPr/>
        </p:nvCxnSpPr>
        <p:spPr>
          <a:xfrm>
            <a:off x="5261971" y="4679470"/>
            <a:ext cx="6345" cy="655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" name="TextBox 108"/>
          <p:cNvSpPr txBox="1"/>
          <p:nvPr/>
        </p:nvSpPr>
        <p:spPr>
          <a:xfrm>
            <a:off x="6058188" y="3339195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B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227181" y="3591336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C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220164" y="4436289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051178" y="4430632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875582" y="5643553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F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64925" y="5783410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G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857869" y="3036948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A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826408" y="7799554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J</a:t>
            </a:r>
            <a:endParaRPr lang="en-US" sz="1182" dirty="0"/>
          </a:p>
        </p:txBody>
      </p:sp>
      <p:sp>
        <p:nvSpPr>
          <p:cNvPr id="117" name="TextBox 116"/>
          <p:cNvSpPr txBox="1"/>
          <p:nvPr/>
        </p:nvSpPr>
        <p:spPr>
          <a:xfrm>
            <a:off x="6063493" y="12652904"/>
            <a:ext cx="198369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O</a:t>
            </a:r>
            <a:endParaRPr lang="en-US" sz="1182" dirty="0"/>
          </a:p>
        </p:txBody>
      </p:sp>
      <p:sp>
        <p:nvSpPr>
          <p:cNvPr id="118" name="TextBox 117"/>
          <p:cNvSpPr txBox="1"/>
          <p:nvPr/>
        </p:nvSpPr>
        <p:spPr>
          <a:xfrm>
            <a:off x="4367660" y="7386316"/>
            <a:ext cx="1796451" cy="665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Add submission listener</a:t>
            </a:r>
            <a:endParaRPr lang="en-US" sz="1654" dirty="0"/>
          </a:p>
        </p:txBody>
      </p:sp>
      <p:sp>
        <p:nvSpPr>
          <p:cNvPr id="119" name="TextBox 118"/>
          <p:cNvSpPr txBox="1"/>
          <p:nvPr/>
        </p:nvSpPr>
        <p:spPr>
          <a:xfrm>
            <a:off x="6056663" y="6955977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H</a:t>
            </a:r>
            <a:endParaRPr lang="en-US" sz="1182" dirty="0"/>
          </a:p>
        </p:txBody>
      </p:sp>
      <p:sp>
        <p:nvSpPr>
          <p:cNvPr id="121" name="TextBox 120"/>
          <p:cNvSpPr txBox="1"/>
          <p:nvPr/>
        </p:nvSpPr>
        <p:spPr>
          <a:xfrm>
            <a:off x="6526052" y="10887230"/>
            <a:ext cx="1806877" cy="3837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Check </a:t>
            </a:r>
            <a:r>
              <a:rPr lang="en-US" sz="1654" dirty="0"/>
              <a:t>DBs</a:t>
            </a:r>
            <a:endParaRPr lang="en-US" sz="1654" dirty="0"/>
          </a:p>
        </p:txBody>
      </p:sp>
      <p:sp>
        <p:nvSpPr>
          <p:cNvPr id="122" name="TextBox 121"/>
          <p:cNvSpPr txBox="1"/>
          <p:nvPr/>
        </p:nvSpPr>
        <p:spPr>
          <a:xfrm>
            <a:off x="4367655" y="9660306"/>
            <a:ext cx="1782703" cy="9470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See whether shares exist for the domain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367659" y="10780935"/>
            <a:ext cx="1790547" cy="9470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Grab shares, combine into real password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162678" y="10095094"/>
            <a:ext cx="358857" cy="795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6178207" y="11260169"/>
            <a:ext cx="312614" cy="158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" name="TextBox 134"/>
          <p:cNvSpPr txBox="1"/>
          <p:nvPr/>
        </p:nvSpPr>
        <p:spPr>
          <a:xfrm>
            <a:off x="4372526" y="8281944"/>
            <a:ext cx="1796451" cy="665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54" dirty="0"/>
              <a:t>Detects submission</a:t>
            </a:r>
            <a:endParaRPr lang="en-US" sz="1654" dirty="0"/>
          </a:p>
        </p:txBody>
      </p:sp>
      <p:sp>
        <p:nvSpPr>
          <p:cNvPr id="136" name="TextBox 135"/>
          <p:cNvSpPr txBox="1"/>
          <p:nvPr/>
        </p:nvSpPr>
        <p:spPr>
          <a:xfrm>
            <a:off x="6060912" y="7849777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I</a:t>
            </a:r>
            <a:endParaRPr lang="en-US" sz="1182" dirty="0"/>
          </a:p>
        </p:txBody>
      </p:sp>
      <p:sp>
        <p:nvSpPr>
          <p:cNvPr id="137" name="TextBox 136"/>
          <p:cNvSpPr txBox="1"/>
          <p:nvPr/>
        </p:nvSpPr>
        <p:spPr>
          <a:xfrm>
            <a:off x="6051178" y="8788108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K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055653" y="10443876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L</a:t>
            </a:r>
            <a:endParaRPr lang="en-US" sz="1182" dirty="0"/>
          </a:p>
        </p:txBody>
      </p:sp>
      <p:sp>
        <p:nvSpPr>
          <p:cNvPr id="139" name="TextBox 138"/>
          <p:cNvSpPr txBox="1"/>
          <p:nvPr/>
        </p:nvSpPr>
        <p:spPr>
          <a:xfrm>
            <a:off x="8230753" y="11106245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M</a:t>
            </a:r>
            <a:endParaRPr lang="en-US" sz="1182" dirty="0"/>
          </a:p>
        </p:txBody>
      </p:sp>
      <p:sp>
        <p:nvSpPr>
          <p:cNvPr id="140" name="TextBox 139"/>
          <p:cNvSpPr txBox="1"/>
          <p:nvPr/>
        </p:nvSpPr>
        <p:spPr>
          <a:xfrm>
            <a:off x="6060799" y="11460584"/>
            <a:ext cx="198371" cy="292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N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5266833" y="6013175"/>
            <a:ext cx="0" cy="17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266832" y="7181368"/>
            <a:ext cx="0" cy="17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266832" y="8072119"/>
            <a:ext cx="0" cy="17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Straight Arrow Connector 143"/>
          <p:cNvCxnSpPr>
            <a:stCxn id="135" idx="2"/>
          </p:cNvCxnSpPr>
          <p:nvPr/>
        </p:nvCxnSpPr>
        <p:spPr>
          <a:xfrm flipH="1">
            <a:off x="5265380" y="8947374"/>
            <a:ext cx="5372" cy="71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267111" y="10596869"/>
            <a:ext cx="0" cy="17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266392" y="11730101"/>
            <a:ext cx="0" cy="17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431225" y="3830945"/>
            <a:ext cx="0" cy="17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285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Straight Arrow Connector 234"/>
          <p:cNvCxnSpPr/>
          <p:nvPr/>
        </p:nvCxnSpPr>
        <p:spPr>
          <a:xfrm flipH="1">
            <a:off x="3925852" y="1493491"/>
            <a:ext cx="0" cy="11740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6592185" y="1488631"/>
            <a:ext cx="1" cy="11741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5227405" y="1342652"/>
            <a:ext cx="3347" cy="11887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1148173" y="1478568"/>
            <a:ext cx="0" cy="1174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0" name="Straight Arrow Connector 239"/>
          <p:cNvCxnSpPr/>
          <p:nvPr/>
        </p:nvCxnSpPr>
        <p:spPr>
          <a:xfrm flipH="1">
            <a:off x="9388549" y="1472699"/>
            <a:ext cx="0" cy="11740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1" name="TextBox 240"/>
          <p:cNvSpPr txBox="1"/>
          <p:nvPr/>
        </p:nvSpPr>
        <p:spPr>
          <a:xfrm>
            <a:off x="572784" y="471935"/>
            <a:ext cx="1176901" cy="10215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User/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277015" y="461302"/>
            <a:ext cx="1255143" cy="10215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 Add-On (Trusted)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8720292" y="461307"/>
            <a:ext cx="1345860" cy="10215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Keystores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71073" y="2658550"/>
            <a:ext cx="1971391" cy="6810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Firefox</a:t>
            </a:r>
          </a:p>
          <a:p>
            <a:pPr algn="ctr"/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[Initialization]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943643" y="3325889"/>
            <a:ext cx="1980225" cy="6810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Unencrypt cloud keys</a:t>
            </a:r>
          </a:p>
        </p:txBody>
      </p:sp>
      <p:cxnSp>
        <p:nvCxnSpPr>
          <p:cNvPr id="246" name="Straight Arrow Connector 245"/>
          <p:cNvCxnSpPr>
            <a:stCxn id="244" idx="3"/>
            <a:endCxn id="245" idx="1"/>
          </p:cNvCxnSpPr>
          <p:nvPr/>
        </p:nvCxnSpPr>
        <p:spPr>
          <a:xfrm>
            <a:off x="2142464" y="2999069"/>
            <a:ext cx="801179" cy="667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7" name="TextBox 246"/>
          <p:cNvSpPr txBox="1"/>
          <p:nvPr/>
        </p:nvSpPr>
        <p:spPr>
          <a:xfrm>
            <a:off x="167374" y="4295780"/>
            <a:ext cx="1975090" cy="3915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Visits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52577" y="10778853"/>
            <a:ext cx="1975090" cy="3915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Clicks submit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941655" y="10984225"/>
            <a:ext cx="1956528" cy="6810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Detects dummy credentials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8399673" y="8220780"/>
            <a:ext cx="1974758" cy="3915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 shares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947974" y="8874465"/>
            <a:ext cx="1975893" cy="6810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real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5925485" y="463697"/>
            <a:ext cx="1404824" cy="10215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        Add-On (Untrusted)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5612252" y="5164676"/>
            <a:ext cx="1974416" cy="97047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algn="ctr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[Login Form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594615" y="10247738"/>
            <a:ext cx="1979041" cy="4001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Autofill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Straight Arrow Connector 254"/>
          <p:cNvCxnSpPr>
            <a:stCxn id="253" idx="1"/>
            <a:endCxn id="256" idx="3"/>
          </p:cNvCxnSpPr>
          <p:nvPr/>
        </p:nvCxnSpPr>
        <p:spPr>
          <a:xfrm flipH="1">
            <a:off x="4923869" y="5649915"/>
            <a:ext cx="688383" cy="1035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6" name="TextBox 255"/>
          <p:cNvSpPr txBox="1"/>
          <p:nvPr/>
        </p:nvSpPr>
        <p:spPr>
          <a:xfrm>
            <a:off x="2943644" y="6199703"/>
            <a:ext cx="1980225" cy="97047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domain</a:t>
            </a:r>
          </a:p>
          <a:p>
            <a:pPr algn="ctr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[Account Detection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7" name="Straight Arrow Connector 256"/>
          <p:cNvCxnSpPr>
            <a:stCxn id="258" idx="3"/>
            <a:endCxn id="250" idx="1"/>
          </p:cNvCxnSpPr>
          <p:nvPr/>
        </p:nvCxnSpPr>
        <p:spPr>
          <a:xfrm>
            <a:off x="4923869" y="7923611"/>
            <a:ext cx="3475804" cy="492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8" name="TextBox 257"/>
          <p:cNvSpPr txBox="1"/>
          <p:nvPr/>
        </p:nvSpPr>
        <p:spPr>
          <a:xfrm>
            <a:off x="2943644" y="7293651"/>
            <a:ext cx="1980225" cy="125991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Grab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shares</a:t>
            </a:r>
          </a:p>
          <a:p>
            <a:pPr algn="ctr"/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[Fetching Shares &amp; Reconstructing them]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9" name="Straight Arrow Connector 258"/>
          <p:cNvCxnSpPr>
            <a:endCxn id="251" idx="3"/>
          </p:cNvCxnSpPr>
          <p:nvPr/>
        </p:nvCxnSpPr>
        <p:spPr>
          <a:xfrm flipH="1">
            <a:off x="4923867" y="8427117"/>
            <a:ext cx="3468699" cy="787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0" name="Rectangle 259"/>
          <p:cNvSpPr/>
          <p:nvPr/>
        </p:nvSpPr>
        <p:spPr>
          <a:xfrm>
            <a:off x="6224937" y="8687126"/>
            <a:ext cx="764954" cy="35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314485" y="13291923"/>
            <a:ext cx="1056402" cy="4001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916296" y="7628643"/>
            <a:ext cx="1362874" cy="8771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Unencrypted </a:t>
            </a:r>
          </a:p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keys, </a:t>
            </a:r>
          </a:p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4940169" y="6093693"/>
            <a:ext cx="620683" cy="35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4" name="Straight Arrow Connector 263"/>
          <p:cNvCxnSpPr>
            <a:stCxn id="267" idx="3"/>
            <a:endCxn id="254" idx="1"/>
          </p:cNvCxnSpPr>
          <p:nvPr/>
        </p:nvCxnSpPr>
        <p:spPr>
          <a:xfrm>
            <a:off x="4913234" y="10127065"/>
            <a:ext cx="681381" cy="320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5" name="Rectangle 264"/>
          <p:cNvSpPr/>
          <p:nvPr/>
        </p:nvSpPr>
        <p:spPr>
          <a:xfrm>
            <a:off x="4950375" y="9607524"/>
            <a:ext cx="1120045" cy="6155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Dummy </a:t>
            </a:r>
          </a:p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938773" y="11832654"/>
            <a:ext cx="1959410" cy="125991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Swaps them for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</a:p>
          <a:p>
            <a:pPr algn="ctr"/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[Swapping Credentials]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938773" y="9786546"/>
            <a:ext cx="1974461" cy="6810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 listening to traffic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2308437" y="2648601"/>
            <a:ext cx="1019831" cy="6155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4539364" y="627563"/>
            <a:ext cx="1382777" cy="715089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>
            <a:off x="5232238" y="10717970"/>
            <a:ext cx="1071" cy="19216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4903731" y="10253399"/>
            <a:ext cx="313232" cy="464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2" name="Straight Arrow Connector 271"/>
          <p:cNvCxnSpPr>
            <a:endCxn id="249" idx="3"/>
          </p:cNvCxnSpPr>
          <p:nvPr/>
        </p:nvCxnSpPr>
        <p:spPr>
          <a:xfrm flipH="1">
            <a:off x="4898183" y="11324744"/>
            <a:ext cx="3141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4892317" y="12109969"/>
            <a:ext cx="333335" cy="354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4" name="Rectangle 273"/>
          <p:cNvSpPr/>
          <p:nvPr/>
        </p:nvSpPr>
        <p:spPr>
          <a:xfrm>
            <a:off x="5277189" y="11503862"/>
            <a:ext cx="808789" cy="35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5227405" y="12639661"/>
            <a:ext cx="614186" cy="65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6" name="TextBox 275"/>
          <p:cNvSpPr txBox="1"/>
          <p:nvPr/>
        </p:nvSpPr>
        <p:spPr>
          <a:xfrm>
            <a:off x="167374" y="1716555"/>
            <a:ext cx="1975090" cy="6980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up PM</a:t>
            </a:r>
          </a:p>
          <a:p>
            <a:pPr algn="ctr"/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[User Setup]</a:t>
            </a:r>
          </a:p>
        </p:txBody>
      </p:sp>
    </p:spTree>
    <p:extLst>
      <p:ext uri="{BB962C8B-B14F-4D97-AF65-F5344CB8AC3E}">
        <p14:creationId xmlns:p14="http://schemas.microsoft.com/office/powerpoint/2010/main" val="9222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4862</TotalTime>
  <Words>175</Words>
  <Application>Microsoft Office PowerPoint</Application>
  <PresentationFormat>Custom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Li</dc:creator>
  <cp:lastModifiedBy>Hannah Li</cp:lastModifiedBy>
  <cp:revision>58</cp:revision>
  <dcterms:created xsi:type="dcterms:W3CDTF">2017-02-11T17:56:07Z</dcterms:created>
  <dcterms:modified xsi:type="dcterms:W3CDTF">2017-02-16T22:32:26Z</dcterms:modified>
</cp:coreProperties>
</file>