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649200" cy="5213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853204"/>
            <a:ext cx="9486900" cy="1815018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150" y="2738216"/>
            <a:ext cx="9486900" cy="1258686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63" indent="0" algn="ctr">
              <a:buNone/>
              <a:defRPr sz="1520"/>
            </a:lvl2pPr>
            <a:lvl3pPr marL="695127" indent="0" algn="ctr">
              <a:buNone/>
              <a:defRPr sz="1368"/>
            </a:lvl3pPr>
            <a:lvl4pPr marL="1042690" indent="0" algn="ctr">
              <a:buNone/>
              <a:defRPr sz="1216"/>
            </a:lvl4pPr>
            <a:lvl5pPr marL="1390254" indent="0" algn="ctr">
              <a:buNone/>
              <a:defRPr sz="1216"/>
            </a:lvl5pPr>
            <a:lvl6pPr marL="1737817" indent="0" algn="ctr">
              <a:buNone/>
              <a:defRPr sz="1216"/>
            </a:lvl6pPr>
            <a:lvl7pPr marL="2085381" indent="0" algn="ctr">
              <a:buNone/>
              <a:defRPr sz="1216"/>
            </a:lvl7pPr>
            <a:lvl8pPr marL="2432944" indent="0" algn="ctr">
              <a:buNone/>
              <a:defRPr sz="1216"/>
            </a:lvl8pPr>
            <a:lvl9pPr marL="2780508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2084" y="277563"/>
            <a:ext cx="2727484" cy="4418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633" y="277563"/>
            <a:ext cx="8024336" cy="44180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44" y="1299718"/>
            <a:ext cx="10909935" cy="2168608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44" y="3488842"/>
            <a:ext cx="10909935" cy="1140420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563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127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69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25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817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38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94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50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633" y="1387813"/>
            <a:ext cx="5375910" cy="3307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658" y="1387813"/>
            <a:ext cx="5375910" cy="3307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0" y="277563"/>
            <a:ext cx="10909935" cy="10076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281" y="1277995"/>
            <a:ext cx="5351204" cy="626326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63" indent="0">
              <a:buNone/>
              <a:defRPr sz="1520" b="1"/>
            </a:lvl2pPr>
            <a:lvl3pPr marL="695127" indent="0">
              <a:buNone/>
              <a:defRPr sz="1368" b="1"/>
            </a:lvl3pPr>
            <a:lvl4pPr marL="1042690" indent="0">
              <a:buNone/>
              <a:defRPr sz="1216" b="1"/>
            </a:lvl4pPr>
            <a:lvl5pPr marL="1390254" indent="0">
              <a:buNone/>
              <a:defRPr sz="1216" b="1"/>
            </a:lvl5pPr>
            <a:lvl6pPr marL="1737817" indent="0">
              <a:buNone/>
              <a:defRPr sz="1216" b="1"/>
            </a:lvl6pPr>
            <a:lvl7pPr marL="2085381" indent="0">
              <a:buNone/>
              <a:defRPr sz="1216" b="1"/>
            </a:lvl7pPr>
            <a:lvl8pPr marL="2432944" indent="0">
              <a:buNone/>
              <a:defRPr sz="1216" b="1"/>
            </a:lvl8pPr>
            <a:lvl9pPr marL="2780508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81" y="1904321"/>
            <a:ext cx="5351204" cy="2800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657" y="1277995"/>
            <a:ext cx="5377558" cy="626326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63" indent="0">
              <a:buNone/>
              <a:defRPr sz="1520" b="1"/>
            </a:lvl2pPr>
            <a:lvl3pPr marL="695127" indent="0">
              <a:buNone/>
              <a:defRPr sz="1368" b="1"/>
            </a:lvl3pPr>
            <a:lvl4pPr marL="1042690" indent="0">
              <a:buNone/>
              <a:defRPr sz="1216" b="1"/>
            </a:lvl4pPr>
            <a:lvl5pPr marL="1390254" indent="0">
              <a:buNone/>
              <a:defRPr sz="1216" b="1"/>
            </a:lvl5pPr>
            <a:lvl6pPr marL="1737817" indent="0">
              <a:buNone/>
              <a:defRPr sz="1216" b="1"/>
            </a:lvl6pPr>
            <a:lvl7pPr marL="2085381" indent="0">
              <a:buNone/>
              <a:defRPr sz="1216" b="1"/>
            </a:lvl7pPr>
            <a:lvl8pPr marL="2432944" indent="0">
              <a:buNone/>
              <a:defRPr sz="1216" b="1"/>
            </a:lvl8pPr>
            <a:lvl9pPr marL="2780508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657" y="1904321"/>
            <a:ext cx="5377558" cy="2800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47557"/>
            <a:ext cx="4079696" cy="1216448"/>
          </a:xfrm>
        </p:spPr>
        <p:txBody>
          <a:bodyPr anchor="b"/>
          <a:lstStyle>
            <a:lvl1pPr>
              <a:defRPr sz="24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57" y="750626"/>
            <a:ext cx="6403658" cy="3704858"/>
          </a:xfrm>
        </p:spPr>
        <p:txBody>
          <a:bodyPr/>
          <a:lstStyle>
            <a:lvl1pPr>
              <a:defRPr sz="2433"/>
            </a:lvl1pPr>
            <a:lvl2pPr>
              <a:defRPr sz="2129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64005"/>
            <a:ext cx="4079696" cy="2897513"/>
          </a:xfrm>
        </p:spPr>
        <p:txBody>
          <a:bodyPr/>
          <a:lstStyle>
            <a:lvl1pPr marL="0" indent="0">
              <a:buNone/>
              <a:defRPr sz="1216"/>
            </a:lvl1pPr>
            <a:lvl2pPr marL="347563" indent="0">
              <a:buNone/>
              <a:defRPr sz="1064"/>
            </a:lvl2pPr>
            <a:lvl3pPr marL="695127" indent="0">
              <a:buNone/>
              <a:defRPr sz="912"/>
            </a:lvl3pPr>
            <a:lvl4pPr marL="1042690" indent="0">
              <a:buNone/>
              <a:defRPr sz="760"/>
            </a:lvl4pPr>
            <a:lvl5pPr marL="1390254" indent="0">
              <a:buNone/>
              <a:defRPr sz="760"/>
            </a:lvl5pPr>
            <a:lvl6pPr marL="1737817" indent="0">
              <a:buNone/>
              <a:defRPr sz="760"/>
            </a:lvl6pPr>
            <a:lvl7pPr marL="2085381" indent="0">
              <a:buNone/>
              <a:defRPr sz="760"/>
            </a:lvl7pPr>
            <a:lvl8pPr marL="2432944" indent="0">
              <a:buNone/>
              <a:defRPr sz="760"/>
            </a:lvl8pPr>
            <a:lvl9pPr marL="2780508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47557"/>
            <a:ext cx="4079696" cy="1216448"/>
          </a:xfrm>
        </p:spPr>
        <p:txBody>
          <a:bodyPr anchor="b"/>
          <a:lstStyle>
            <a:lvl1pPr>
              <a:defRPr sz="24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557" y="750626"/>
            <a:ext cx="6403658" cy="3704858"/>
          </a:xfrm>
        </p:spPr>
        <p:txBody>
          <a:bodyPr anchor="t"/>
          <a:lstStyle>
            <a:lvl1pPr marL="0" indent="0">
              <a:buNone/>
              <a:defRPr sz="2433"/>
            </a:lvl1pPr>
            <a:lvl2pPr marL="347563" indent="0">
              <a:buNone/>
              <a:defRPr sz="2129"/>
            </a:lvl2pPr>
            <a:lvl3pPr marL="695127" indent="0">
              <a:buNone/>
              <a:defRPr sz="1824"/>
            </a:lvl3pPr>
            <a:lvl4pPr marL="1042690" indent="0">
              <a:buNone/>
              <a:defRPr sz="1520"/>
            </a:lvl4pPr>
            <a:lvl5pPr marL="1390254" indent="0">
              <a:buNone/>
              <a:defRPr sz="1520"/>
            </a:lvl5pPr>
            <a:lvl6pPr marL="1737817" indent="0">
              <a:buNone/>
              <a:defRPr sz="1520"/>
            </a:lvl6pPr>
            <a:lvl7pPr marL="2085381" indent="0">
              <a:buNone/>
              <a:defRPr sz="1520"/>
            </a:lvl7pPr>
            <a:lvl8pPr marL="2432944" indent="0">
              <a:buNone/>
              <a:defRPr sz="1520"/>
            </a:lvl8pPr>
            <a:lvl9pPr marL="2780508" indent="0">
              <a:buNone/>
              <a:defRPr sz="15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64005"/>
            <a:ext cx="4079696" cy="2897513"/>
          </a:xfrm>
        </p:spPr>
        <p:txBody>
          <a:bodyPr/>
          <a:lstStyle>
            <a:lvl1pPr marL="0" indent="0">
              <a:buNone/>
              <a:defRPr sz="1216"/>
            </a:lvl1pPr>
            <a:lvl2pPr marL="347563" indent="0">
              <a:buNone/>
              <a:defRPr sz="1064"/>
            </a:lvl2pPr>
            <a:lvl3pPr marL="695127" indent="0">
              <a:buNone/>
              <a:defRPr sz="912"/>
            </a:lvl3pPr>
            <a:lvl4pPr marL="1042690" indent="0">
              <a:buNone/>
              <a:defRPr sz="760"/>
            </a:lvl4pPr>
            <a:lvl5pPr marL="1390254" indent="0">
              <a:buNone/>
              <a:defRPr sz="760"/>
            </a:lvl5pPr>
            <a:lvl6pPr marL="1737817" indent="0">
              <a:buNone/>
              <a:defRPr sz="760"/>
            </a:lvl6pPr>
            <a:lvl7pPr marL="2085381" indent="0">
              <a:buNone/>
              <a:defRPr sz="760"/>
            </a:lvl7pPr>
            <a:lvl8pPr marL="2432944" indent="0">
              <a:buNone/>
              <a:defRPr sz="760"/>
            </a:lvl8pPr>
            <a:lvl9pPr marL="2780508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9633" y="277563"/>
            <a:ext cx="10909935" cy="1007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633" y="1387813"/>
            <a:ext cx="10909935" cy="330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633" y="4832003"/>
            <a:ext cx="2846070" cy="277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96BC-338B-A644-97DE-A8F1D600B933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0048" y="4832003"/>
            <a:ext cx="4269105" cy="277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3498" y="4832003"/>
            <a:ext cx="2846070" cy="277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46B6-FE63-C34F-AA66-5A3E8292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5127" rtl="0" eaLnBrk="1" latinLnBrk="0" hangingPunct="1">
        <a:lnSpc>
          <a:spcPct val="90000"/>
        </a:lnSpc>
        <a:spcBef>
          <a:spcPct val="0"/>
        </a:spcBef>
        <a:buNone/>
        <a:defRPr sz="33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82" indent="-173782" algn="l" defTabSz="695127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1pPr>
      <a:lvl2pPr marL="521345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909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472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4035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599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9162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726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4289" indent="-173782" algn="l" defTabSz="695127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63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127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690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254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817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381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944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508" algn="l" defTabSz="695127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ounded Rectangle 435"/>
          <p:cNvSpPr/>
          <p:nvPr/>
        </p:nvSpPr>
        <p:spPr>
          <a:xfrm>
            <a:off x="8228923" y="1592164"/>
            <a:ext cx="1854264" cy="89628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Autofill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7" name="Straight Arrow Connector 436"/>
          <p:cNvCxnSpPr/>
          <p:nvPr/>
        </p:nvCxnSpPr>
        <p:spPr>
          <a:xfrm>
            <a:off x="6969512" y="89211"/>
            <a:ext cx="4746" cy="3290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TextBox 437"/>
          <p:cNvSpPr txBox="1"/>
          <p:nvPr/>
        </p:nvSpPr>
        <p:spPr>
          <a:xfrm>
            <a:off x="6133980" y="48039"/>
            <a:ext cx="79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3231271" y="2503491"/>
            <a:ext cx="5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324704" y="3142980"/>
            <a:ext cx="536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41" name="Straight Arrow Connector 440"/>
          <p:cNvCxnSpPr>
            <a:endCxn id="474" idx="0"/>
          </p:cNvCxnSpPr>
          <p:nvPr/>
        </p:nvCxnSpPr>
        <p:spPr>
          <a:xfrm>
            <a:off x="3823574" y="2523357"/>
            <a:ext cx="1459" cy="3799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123539" y="4192974"/>
            <a:ext cx="61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4647098" y="1657298"/>
            <a:ext cx="72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2256313" y="4195321"/>
            <a:ext cx="53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45" name="Straight Arrow Connector 444"/>
          <p:cNvCxnSpPr>
            <a:stCxn id="474" idx="1"/>
            <a:endCxn id="457" idx="3"/>
          </p:cNvCxnSpPr>
          <p:nvPr/>
        </p:nvCxnSpPr>
        <p:spPr>
          <a:xfrm flipH="1" flipV="1">
            <a:off x="2141940" y="3426414"/>
            <a:ext cx="758880" cy="1016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/>
          <p:cNvSpPr txBox="1"/>
          <p:nvPr/>
        </p:nvSpPr>
        <p:spPr>
          <a:xfrm>
            <a:off x="8065639" y="461955"/>
            <a:ext cx="193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URL</a:t>
            </a:r>
          </a:p>
        </p:txBody>
      </p:sp>
      <p:cxnSp>
        <p:nvCxnSpPr>
          <p:cNvPr id="447" name="Straight Connector 446"/>
          <p:cNvCxnSpPr/>
          <p:nvPr/>
        </p:nvCxnSpPr>
        <p:spPr>
          <a:xfrm flipV="1">
            <a:off x="14746150" y="2818212"/>
            <a:ext cx="0" cy="21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Flowchart: Decision 240"/>
          <p:cNvSpPr/>
          <p:nvPr/>
        </p:nvSpPr>
        <p:spPr>
          <a:xfrm>
            <a:off x="2900820" y="1586655"/>
            <a:ext cx="1848426" cy="93670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9" name="Straight Arrow Connector 448"/>
          <p:cNvCxnSpPr/>
          <p:nvPr/>
        </p:nvCxnSpPr>
        <p:spPr>
          <a:xfrm flipV="1">
            <a:off x="4749246" y="2047953"/>
            <a:ext cx="531261" cy="70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>
            <a:off x="7128933" y="2047953"/>
            <a:ext cx="1082365" cy="35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6961625" y="1774189"/>
            <a:ext cx="748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52" name="Flowchart: Decision 246"/>
          <p:cNvSpPr/>
          <p:nvPr/>
        </p:nvSpPr>
        <p:spPr>
          <a:xfrm>
            <a:off x="9168092" y="2661772"/>
            <a:ext cx="2072018" cy="1176194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 credentials detected?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Rounded Rectangle 453"/>
          <p:cNvSpPr/>
          <p:nvPr/>
        </p:nvSpPr>
        <p:spPr>
          <a:xfrm>
            <a:off x="10554451" y="1596207"/>
            <a:ext cx="1854264" cy="896288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5" name="Straight Arrow Connector 454"/>
          <p:cNvCxnSpPr/>
          <p:nvPr/>
        </p:nvCxnSpPr>
        <p:spPr>
          <a:xfrm flipV="1">
            <a:off x="10077345" y="2044360"/>
            <a:ext cx="477105" cy="36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Rounded Rectangle 456"/>
          <p:cNvSpPr/>
          <p:nvPr/>
        </p:nvSpPr>
        <p:spPr>
          <a:xfrm>
            <a:off x="735893" y="3072563"/>
            <a:ext cx="1406047" cy="707702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button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Straight Arrow Connector 458"/>
          <p:cNvCxnSpPr>
            <a:endCxn id="458" idx="0"/>
          </p:cNvCxnSpPr>
          <p:nvPr/>
        </p:nvCxnSpPr>
        <p:spPr>
          <a:xfrm flipH="1">
            <a:off x="5912390" y="2411763"/>
            <a:ext cx="68552" cy="5373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4260221" y="3970651"/>
            <a:ext cx="432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6003951" y="3819134"/>
            <a:ext cx="56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4699095" y="3061179"/>
            <a:ext cx="451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63" name="Elbow Connector 462"/>
          <p:cNvCxnSpPr/>
          <p:nvPr/>
        </p:nvCxnSpPr>
        <p:spPr>
          <a:xfrm rot="10800000" flipV="1">
            <a:off x="3825034" y="866413"/>
            <a:ext cx="2222093" cy="72024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/>
          <p:nvPr/>
        </p:nvCxnSpPr>
        <p:spPr>
          <a:xfrm rot="16200000" flipV="1">
            <a:off x="8165848" y="601956"/>
            <a:ext cx="725750" cy="125466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6047126" y="418270"/>
            <a:ext cx="1854264" cy="896288"/>
            <a:chOff x="5411511" y="507479"/>
            <a:chExt cx="1854264" cy="896288"/>
          </a:xfrm>
        </p:grpSpPr>
        <p:sp>
          <p:nvSpPr>
            <p:cNvPr id="466" name="Rounded Rectangle 465"/>
            <p:cNvSpPr/>
            <p:nvPr/>
          </p:nvSpPr>
          <p:spPr>
            <a:xfrm>
              <a:off x="5411511" y="507479"/>
              <a:ext cx="1854264" cy="8962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OpenWPM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visits URL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6186467" y="526631"/>
              <a:ext cx="310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Fira Sans SemiBold" charset="0"/>
                  <a:ea typeface="Fira Sans SemiBold" charset="0"/>
                  <a:cs typeface="Fira Sans SemiBold" charset="0"/>
                </a:rPr>
                <a:t>A</a:t>
              </a:r>
              <a:endParaRPr lang="en-US" sz="1400" b="1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</p:grpSp>
      <p:cxnSp>
        <p:nvCxnSpPr>
          <p:cNvPr id="469" name="Elbow Connector 468"/>
          <p:cNvCxnSpPr>
            <a:stCxn id="457" idx="2"/>
            <a:endCxn id="456" idx="0"/>
          </p:cNvCxnSpPr>
          <p:nvPr/>
        </p:nvCxnSpPr>
        <p:spPr>
          <a:xfrm rot="16200000" flipH="1">
            <a:off x="1305467" y="3913714"/>
            <a:ext cx="270682" cy="378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469"/>
          <p:cNvCxnSpPr>
            <a:stCxn id="456" idx="1"/>
            <a:endCxn id="448" idx="1"/>
          </p:cNvCxnSpPr>
          <p:nvPr/>
        </p:nvCxnSpPr>
        <p:spPr>
          <a:xfrm rot="10800000" flipH="1">
            <a:off x="579860" y="2055006"/>
            <a:ext cx="2320960" cy="2464292"/>
          </a:xfrm>
          <a:prstGeom prst="bentConnector3">
            <a:avLst>
              <a:gd name="adj1" fmla="val -15102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stCxn id="456" idx="3"/>
            <a:endCxn id="474" idx="2"/>
          </p:cNvCxnSpPr>
          <p:nvPr/>
        </p:nvCxnSpPr>
        <p:spPr>
          <a:xfrm flipV="1">
            <a:off x="2305540" y="3969836"/>
            <a:ext cx="1519493" cy="549462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endCxn id="453" idx="1"/>
          </p:cNvCxnSpPr>
          <p:nvPr/>
        </p:nvCxnSpPr>
        <p:spPr>
          <a:xfrm rot="16200000" flipH="1">
            <a:off x="4029840" y="3940686"/>
            <a:ext cx="845672" cy="43190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oup 502"/>
          <p:cNvGrpSpPr/>
          <p:nvPr/>
        </p:nvGrpSpPr>
        <p:grpSpPr>
          <a:xfrm>
            <a:off x="2900820" y="2883512"/>
            <a:ext cx="1848426" cy="1086324"/>
            <a:chOff x="2900820" y="2972720"/>
            <a:chExt cx="1848426" cy="1086324"/>
          </a:xfrm>
        </p:grpSpPr>
        <p:sp>
          <p:nvSpPr>
            <p:cNvPr id="468" name="TextBox 467"/>
            <p:cNvSpPr txBox="1"/>
            <p:nvPr/>
          </p:nvSpPr>
          <p:spPr>
            <a:xfrm>
              <a:off x="3602969" y="2972720"/>
              <a:ext cx="45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Fira Sans SemiBold" charset="0"/>
                  <a:ea typeface="Fira Sans SemiBold" charset="0"/>
                  <a:cs typeface="Fira Sans SemiBold" charset="0"/>
                </a:rPr>
                <a:t>B</a:t>
              </a:r>
              <a:r>
                <a:rPr lang="en-US" sz="1400" b="1" baseline="-25000" dirty="0" smtClean="0">
                  <a:latin typeface="Fira Sans SemiBold" charset="0"/>
                  <a:ea typeface="Fira Sans SemiBold" charset="0"/>
                  <a:cs typeface="Fira Sans SemiBold" charset="0"/>
                </a:rPr>
                <a:t>1</a:t>
              </a:r>
              <a:endPara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  <p:grpSp>
          <p:nvGrpSpPr>
            <p:cNvPr id="473" name="Group 472"/>
            <p:cNvGrpSpPr/>
            <p:nvPr/>
          </p:nvGrpSpPr>
          <p:grpSpPr>
            <a:xfrm>
              <a:off x="2900820" y="2992521"/>
              <a:ext cx="1848426" cy="1066523"/>
              <a:chOff x="2265205" y="3092882"/>
              <a:chExt cx="1848426" cy="936702"/>
            </a:xfrm>
          </p:grpSpPr>
          <p:sp>
            <p:nvSpPr>
              <p:cNvPr id="474" name="Flowchart: Decision 255"/>
              <p:cNvSpPr/>
              <p:nvPr/>
            </p:nvSpPr>
            <p:spPr>
              <a:xfrm>
                <a:off x="2265205" y="3092882"/>
                <a:ext cx="1848426" cy="936702"/>
              </a:xfrm>
              <a:prstGeom prst="flowChartDecisi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Form-revealing Button?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3492753" y="3752356"/>
                <a:ext cx="174953" cy="76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6" name="Rectangle 475"/>
          <p:cNvSpPr/>
          <p:nvPr/>
        </p:nvSpPr>
        <p:spPr>
          <a:xfrm>
            <a:off x="5514070" y="2531096"/>
            <a:ext cx="432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77" name="Elbow Connector 476"/>
          <p:cNvCxnSpPr>
            <a:stCxn id="458" idx="2"/>
          </p:cNvCxnSpPr>
          <p:nvPr/>
        </p:nvCxnSpPr>
        <p:spPr>
          <a:xfrm rot="5400000" flipH="1" flipV="1">
            <a:off x="5538877" y="2566039"/>
            <a:ext cx="1693307" cy="946282"/>
          </a:xfrm>
          <a:prstGeom prst="bentConnector3">
            <a:avLst>
              <a:gd name="adj1" fmla="val -135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>
            <a:stCxn id="458" idx="1"/>
            <a:endCxn id="474" idx="3"/>
          </p:cNvCxnSpPr>
          <p:nvPr/>
        </p:nvCxnSpPr>
        <p:spPr>
          <a:xfrm flipH="1">
            <a:off x="4749246" y="3417482"/>
            <a:ext cx="345818" cy="190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9" name="Group 478"/>
          <p:cNvGrpSpPr/>
          <p:nvPr/>
        </p:nvGrpSpPr>
        <p:grpSpPr>
          <a:xfrm>
            <a:off x="5280507" y="1579602"/>
            <a:ext cx="1848426" cy="936702"/>
            <a:chOff x="4644892" y="1668811"/>
            <a:chExt cx="1848426" cy="936702"/>
          </a:xfrm>
        </p:grpSpPr>
        <p:sp>
          <p:nvSpPr>
            <p:cNvPr id="480" name="Flowchart: Decision 243"/>
            <p:cNvSpPr/>
            <p:nvPr/>
          </p:nvSpPr>
          <p:spPr>
            <a:xfrm>
              <a:off x="4644892" y="1668811"/>
              <a:ext cx="1848426" cy="936702"/>
            </a:xfrm>
            <a:prstGeom prst="flowChartDecisi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Login?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6102186" y="2036654"/>
              <a:ext cx="241742" cy="245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2" name="Elbow Connector 481"/>
          <p:cNvCxnSpPr/>
          <p:nvPr/>
        </p:nvCxnSpPr>
        <p:spPr>
          <a:xfrm rot="5400000">
            <a:off x="10982160" y="2750446"/>
            <a:ext cx="757374" cy="24147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10947182" y="3729174"/>
            <a:ext cx="56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84" name="Straight Arrow Connector 483"/>
          <p:cNvCxnSpPr>
            <a:endCxn id="495" idx="0"/>
          </p:cNvCxnSpPr>
          <p:nvPr/>
        </p:nvCxnSpPr>
        <p:spPr>
          <a:xfrm>
            <a:off x="10713720" y="3535680"/>
            <a:ext cx="560895" cy="7423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3" name="Group 512"/>
          <p:cNvGrpSpPr/>
          <p:nvPr/>
        </p:nvGrpSpPr>
        <p:grpSpPr>
          <a:xfrm>
            <a:off x="579860" y="4050947"/>
            <a:ext cx="1725680" cy="936702"/>
            <a:chOff x="579860" y="4207061"/>
            <a:chExt cx="1725680" cy="936702"/>
          </a:xfrm>
        </p:grpSpPr>
        <p:sp>
          <p:nvSpPr>
            <p:cNvPr id="456" name="Flowchart: Decision 254"/>
            <p:cNvSpPr/>
            <p:nvPr/>
          </p:nvSpPr>
          <p:spPr>
            <a:xfrm>
              <a:off x="579860" y="4207061"/>
              <a:ext cx="1725680" cy="936702"/>
            </a:xfrm>
            <a:prstGeom prst="flowChartDecisi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changed?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1276353" y="4251412"/>
              <a:ext cx="45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latin typeface="Fira Sans SemiBold" charset="0"/>
                  <a:ea typeface="Fira Sans SemiBold" charset="0"/>
                  <a:cs typeface="Fira Sans SemiBold" charset="0"/>
                </a:rPr>
                <a:t>B</a:t>
              </a:r>
              <a:r>
                <a:rPr lang="en-US" sz="1400" b="1" baseline="-25000" smtClean="0">
                  <a:latin typeface="Fira Sans SemiBold" charset="0"/>
                  <a:ea typeface="Fira Sans SemiBold" charset="0"/>
                  <a:cs typeface="Fira Sans SemiBold" charset="0"/>
                </a:rPr>
                <a:t>3</a:t>
              </a:r>
              <a:endPara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</p:grpSp>
      <p:sp>
        <p:nvSpPr>
          <p:cNvPr id="486" name="TextBox 485"/>
          <p:cNvSpPr txBox="1"/>
          <p:nvPr/>
        </p:nvSpPr>
        <p:spPr>
          <a:xfrm>
            <a:off x="1213234" y="3084184"/>
            <a:ext cx="45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Fira Sans SemiBold" charset="0"/>
                <a:ea typeface="Fira Sans SemiBold" charset="0"/>
                <a:cs typeface="Fira Sans SemiBold" charset="0"/>
              </a:rPr>
              <a:t>B</a:t>
            </a:r>
            <a:r>
              <a:rPr lang="en-US" sz="1400" b="1" baseline="-25000" smtClean="0">
                <a:latin typeface="Fira Sans SemiBold" charset="0"/>
                <a:ea typeface="Fira Sans SemiBold" charset="0"/>
                <a:cs typeface="Fira Sans SemiBold" charset="0"/>
              </a:rPr>
              <a:t>2</a:t>
            </a:r>
            <a:endParaRPr lang="en-US" sz="1400" b="1" baseline="-25000" dirty="0"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4668629" y="4294104"/>
            <a:ext cx="1854264" cy="570741"/>
            <a:chOff x="4653389" y="4293220"/>
            <a:chExt cx="1854264" cy="780586"/>
          </a:xfrm>
          <a:solidFill>
            <a:schemeClr val="bg2"/>
          </a:solidFill>
        </p:grpSpPr>
        <p:sp>
          <p:nvSpPr>
            <p:cNvPr id="453" name="Rounded Rectangle 452"/>
            <p:cNvSpPr/>
            <p:nvPr/>
          </p:nvSpPr>
          <p:spPr>
            <a:xfrm>
              <a:off x="4653389" y="4293220"/>
              <a:ext cx="1854264" cy="780586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Form Found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5349657" y="4293788"/>
              <a:ext cx="45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latin typeface="Fira Sans SemiBold" charset="0"/>
                  <a:ea typeface="Fira Sans SemiBold" charset="0"/>
                  <a:cs typeface="Fira Sans SemiBold" charset="0"/>
                </a:rPr>
                <a:t>N</a:t>
              </a:r>
              <a:endPara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</p:grpSp>
      <p:sp>
        <p:nvSpPr>
          <p:cNvPr id="488" name="TextBox 487"/>
          <p:cNvSpPr txBox="1"/>
          <p:nvPr/>
        </p:nvSpPr>
        <p:spPr>
          <a:xfrm>
            <a:off x="3595629" y="1624190"/>
            <a:ext cx="45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Fira Sans SemiBold" charset="0"/>
                <a:ea typeface="Fira Sans SemiBold" charset="0"/>
                <a:cs typeface="Fira Sans SemiBold" charset="0"/>
              </a:rPr>
              <a:t>B</a:t>
            </a:r>
            <a:r>
              <a:rPr lang="en-US" sz="1400" b="1" baseline="-25000" dirty="0" smtClean="0">
                <a:latin typeface="Fira Sans SemiBold" charset="0"/>
                <a:ea typeface="Fira Sans SemiBold" charset="0"/>
                <a:cs typeface="Fira Sans SemiBold" charset="0"/>
              </a:rPr>
              <a:t>0</a:t>
            </a:r>
            <a:endParaRPr lang="en-US" sz="1400" b="1" baseline="-25000" dirty="0"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5095064" y="2945365"/>
            <a:ext cx="1634651" cy="940468"/>
            <a:chOff x="5095064" y="3034573"/>
            <a:chExt cx="1634651" cy="940468"/>
          </a:xfrm>
        </p:grpSpPr>
        <p:sp>
          <p:nvSpPr>
            <p:cNvPr id="458" name="Flowchart: Decision 272"/>
            <p:cNvSpPr/>
            <p:nvPr/>
          </p:nvSpPr>
          <p:spPr>
            <a:xfrm>
              <a:off x="5095064" y="3038339"/>
              <a:ext cx="1634651" cy="936702"/>
            </a:xfrm>
            <a:prstGeom prst="flowChartDecisi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Forms?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5738125" y="3034573"/>
              <a:ext cx="45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Fira Sans SemiBold" charset="0"/>
                  <a:ea typeface="Fira Sans SemiBold" charset="0"/>
                  <a:cs typeface="Fira Sans SemiBold" charset="0"/>
                </a:rPr>
                <a:t>B</a:t>
              </a:r>
              <a:r>
                <a:rPr lang="en-US" sz="1400" b="1" baseline="-25000" dirty="0" smtClean="0">
                  <a:latin typeface="Fira Sans SemiBold" charset="0"/>
                  <a:ea typeface="Fira Sans SemiBold" charset="0"/>
                  <a:cs typeface="Fira Sans SemiBold" charset="0"/>
                </a:rPr>
                <a:t>4</a:t>
              </a:r>
              <a:endPara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</p:grpSp>
      <p:sp>
        <p:nvSpPr>
          <p:cNvPr id="490" name="TextBox 489"/>
          <p:cNvSpPr txBox="1"/>
          <p:nvPr/>
        </p:nvSpPr>
        <p:spPr>
          <a:xfrm>
            <a:off x="6003951" y="1608811"/>
            <a:ext cx="45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Fira Sans SemiBold" charset="0"/>
                <a:ea typeface="Fira Sans SemiBold" charset="0"/>
                <a:cs typeface="Fira Sans SemiBold" charset="0"/>
              </a:rPr>
              <a:t>C</a:t>
            </a:r>
            <a:r>
              <a:rPr lang="en-US" sz="1400" b="1" baseline="-25000" dirty="0" smtClean="0">
                <a:latin typeface="Fira Sans SemiBold" charset="0"/>
                <a:ea typeface="Fira Sans SemiBold" charset="0"/>
                <a:cs typeface="Fira Sans SemiBold" charset="0"/>
              </a:rPr>
              <a:t>0</a:t>
            </a:r>
            <a:endParaRPr lang="en-US" sz="1400" b="1" baseline="-25000" dirty="0"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8959706" y="1594933"/>
            <a:ext cx="45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Fira Sans SemiBold" charset="0"/>
                <a:ea typeface="Fira Sans SemiBold" charset="0"/>
                <a:cs typeface="Fira Sans SemiBold" charset="0"/>
              </a:rPr>
              <a:t>C</a:t>
            </a:r>
            <a:r>
              <a:rPr lang="en-US" sz="1400" b="1" baseline="-25000" dirty="0" smtClean="0">
                <a:latin typeface="Fira Sans SemiBold" charset="0"/>
                <a:ea typeface="Fira Sans SemiBold" charset="0"/>
                <a:cs typeface="Fira Sans SemiBold" charset="0"/>
              </a:rPr>
              <a:t>A</a:t>
            </a:r>
            <a:endParaRPr lang="en-US" sz="1400" b="1" baseline="-25000" dirty="0"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11253638" y="1593459"/>
            <a:ext cx="45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Fira Sans SemiBold" charset="0"/>
                <a:ea typeface="Fira Sans SemiBold" charset="0"/>
                <a:cs typeface="Fira Sans SemiBold" charset="0"/>
              </a:rPr>
              <a:t>C</a:t>
            </a:r>
            <a:r>
              <a: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rPr>
              <a:t>S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9988965" y="2692711"/>
            <a:ext cx="45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Fira Sans SemiBold" charset="0"/>
                <a:ea typeface="Fira Sans SemiBold" charset="0"/>
                <a:cs typeface="Fira Sans SemiBold" charset="0"/>
              </a:rPr>
              <a:t>C</a:t>
            </a:r>
            <a:r>
              <a:rPr lang="en-US" sz="1400" b="1" baseline="-25000" dirty="0" smtClean="0">
                <a:latin typeface="Fira Sans SemiBold" charset="0"/>
                <a:ea typeface="Fira Sans SemiBold" charset="0"/>
                <a:cs typeface="Fira Sans SemiBold" charset="0"/>
              </a:rPr>
              <a:t>D</a:t>
            </a:r>
            <a:endParaRPr lang="en-US" sz="1400" b="1" baseline="-25000" dirty="0"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grpSp>
        <p:nvGrpSpPr>
          <p:cNvPr id="494" name="Group 493"/>
          <p:cNvGrpSpPr/>
          <p:nvPr/>
        </p:nvGrpSpPr>
        <p:grpSpPr>
          <a:xfrm>
            <a:off x="10347483" y="4277980"/>
            <a:ext cx="1854264" cy="602989"/>
            <a:chOff x="10347483" y="4346027"/>
            <a:chExt cx="1854264" cy="783031"/>
          </a:xfrm>
          <a:solidFill>
            <a:schemeClr val="bg2"/>
          </a:solidFill>
        </p:grpSpPr>
        <p:sp>
          <p:nvSpPr>
            <p:cNvPr id="495" name="Rounded Rectangle 494"/>
            <p:cNvSpPr/>
            <p:nvPr/>
          </p:nvSpPr>
          <p:spPr>
            <a:xfrm>
              <a:off x="10347483" y="4346027"/>
              <a:ext cx="1854264" cy="783031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Compatible Form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1051376" y="4351710"/>
              <a:ext cx="45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Fira Sans SemiBold" charset="0"/>
                  <a:ea typeface="Fira Sans SemiBold" charset="0"/>
                  <a:cs typeface="Fira Sans SemiBold" charset="0"/>
                </a:rPr>
                <a:t>F</a:t>
              </a:r>
              <a:endPara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7972309" y="4294104"/>
            <a:ext cx="1854264" cy="570741"/>
            <a:chOff x="7972309" y="4337824"/>
            <a:chExt cx="1854264" cy="791234"/>
          </a:xfrm>
          <a:solidFill>
            <a:schemeClr val="bg2"/>
          </a:solidFill>
        </p:grpSpPr>
        <p:sp>
          <p:nvSpPr>
            <p:cNvPr id="498" name="Rounded Rectangle 497"/>
            <p:cNvSpPr/>
            <p:nvPr/>
          </p:nvSpPr>
          <p:spPr>
            <a:xfrm>
              <a:off x="7972309" y="4346027"/>
              <a:ext cx="1854264" cy="783031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Incompatible Form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8671496" y="4337824"/>
              <a:ext cx="45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Fira Sans SemiBold" charset="0"/>
                  <a:ea typeface="Fira Sans SemiBold" charset="0"/>
                  <a:cs typeface="Fira Sans SemiBold" charset="0"/>
                </a:rPr>
                <a:t>I</a:t>
              </a:r>
              <a:endParaRPr lang="en-US" sz="1400" b="1" baseline="-25000" dirty="0">
                <a:latin typeface="Fira Sans SemiBold" charset="0"/>
                <a:ea typeface="Fira Sans SemiBold" charset="0"/>
                <a:cs typeface="Fira Sans SemiBold" charset="0"/>
              </a:endParaRPr>
            </a:p>
          </p:txBody>
        </p:sp>
      </p:grpSp>
      <p:cxnSp>
        <p:nvCxnSpPr>
          <p:cNvPr id="500" name="Straight Arrow Connector 499"/>
          <p:cNvCxnSpPr>
            <a:endCxn id="499" idx="0"/>
          </p:cNvCxnSpPr>
          <p:nvPr/>
        </p:nvCxnSpPr>
        <p:spPr>
          <a:xfrm flipH="1">
            <a:off x="8899441" y="3535680"/>
            <a:ext cx="724436" cy="7584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" name="Rectangle 500"/>
          <p:cNvSpPr/>
          <p:nvPr/>
        </p:nvSpPr>
        <p:spPr>
          <a:xfrm>
            <a:off x="8853625" y="3729174"/>
            <a:ext cx="432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896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60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Fira Sans SemiBold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6</cp:revision>
  <dcterms:created xsi:type="dcterms:W3CDTF">2017-06-01T14:14:03Z</dcterms:created>
  <dcterms:modified xsi:type="dcterms:W3CDTF">2017-06-01T14:57:37Z</dcterms:modified>
</cp:coreProperties>
</file>