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4" d="100"/>
          <a:sy n="84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DFAF9-2832-4C30-B4BF-E5742073B434}" type="doc">
      <dgm:prSet loTypeId="urn:microsoft.com/office/officeart/2005/8/layout/process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4336B-95DC-479C-B07E-220C9DD5A9AC}">
      <dgm:prSet phldrT="[Text]"/>
      <dgm:spPr/>
      <dgm:t>
        <a:bodyPr/>
        <a:lstStyle/>
        <a:p>
          <a:r>
            <a:rPr lang="en-US" dirty="0" smtClean="0"/>
            <a:t>Download  unstructured data from  </a:t>
          </a:r>
          <a:r>
            <a:rPr lang="en-US" dirty="0" err="1" smtClean="0"/>
            <a:t>Reddit</a:t>
          </a:r>
          <a:endParaRPr lang="en-US" dirty="0"/>
        </a:p>
      </dgm:t>
    </dgm:pt>
    <dgm:pt modelId="{468C0E05-7415-4F3D-9192-FD7F220A5976}" type="parTrans" cxnId="{C93FF01E-5E9E-4CAB-9BDE-D032A3DBF7E7}">
      <dgm:prSet/>
      <dgm:spPr/>
      <dgm:t>
        <a:bodyPr/>
        <a:lstStyle/>
        <a:p>
          <a:endParaRPr lang="en-US"/>
        </a:p>
      </dgm:t>
    </dgm:pt>
    <dgm:pt modelId="{24C12183-2F39-460D-A557-9A022CCDC83E}" type="sibTrans" cxnId="{C93FF01E-5E9E-4CAB-9BDE-D032A3DBF7E7}">
      <dgm:prSet/>
      <dgm:spPr/>
      <dgm:t>
        <a:bodyPr/>
        <a:lstStyle/>
        <a:p>
          <a:endParaRPr lang="en-US"/>
        </a:p>
      </dgm:t>
    </dgm:pt>
    <dgm:pt modelId="{2C6045DF-443A-49D1-A61C-5901E643AC52}">
      <dgm:prSet phldrT="[Text]"/>
      <dgm:spPr/>
      <dgm:t>
        <a:bodyPr/>
        <a:lstStyle/>
        <a:p>
          <a:r>
            <a:rPr lang="en-US" dirty="0" smtClean="0"/>
            <a:t>Cleaning done in excel &amp; removal of unwanted fields</a:t>
          </a:r>
          <a:endParaRPr lang="en-US" dirty="0"/>
        </a:p>
      </dgm:t>
    </dgm:pt>
    <dgm:pt modelId="{AF94646E-86A9-419C-99C2-2F9E5FB5B3B7}" type="parTrans" cxnId="{EF89738E-D71B-4AC4-BE1E-DDF9C845E271}">
      <dgm:prSet/>
      <dgm:spPr/>
      <dgm:t>
        <a:bodyPr/>
        <a:lstStyle/>
        <a:p>
          <a:endParaRPr lang="en-US"/>
        </a:p>
      </dgm:t>
    </dgm:pt>
    <dgm:pt modelId="{E215E1BF-C22C-4746-A22E-D52B602682A5}" type="sibTrans" cxnId="{EF89738E-D71B-4AC4-BE1E-DDF9C845E271}">
      <dgm:prSet/>
      <dgm:spPr/>
      <dgm:t>
        <a:bodyPr/>
        <a:lstStyle/>
        <a:p>
          <a:endParaRPr lang="en-US"/>
        </a:p>
      </dgm:t>
    </dgm:pt>
    <dgm:pt modelId="{12808C1D-0776-46F3-A70F-F7F0BF044BB5}">
      <dgm:prSet phldrT="[Text]"/>
      <dgm:spPr/>
      <dgm:t>
        <a:bodyPr/>
        <a:lstStyle/>
        <a:p>
          <a:r>
            <a:rPr lang="en-US" dirty="0" smtClean="0"/>
            <a:t>Imported data into </a:t>
          </a:r>
          <a:r>
            <a:rPr lang="en-US" dirty="0" err="1" smtClean="0"/>
            <a:t>MongoDB</a:t>
          </a:r>
          <a:r>
            <a:rPr lang="en-US" dirty="0" smtClean="0"/>
            <a:t> database </a:t>
          </a:r>
          <a:endParaRPr lang="en-US" dirty="0"/>
        </a:p>
      </dgm:t>
    </dgm:pt>
    <dgm:pt modelId="{60876959-78BA-4D2F-B143-38CEE3087E95}" type="parTrans" cxnId="{76DAB155-1116-42A5-9A90-DB2CEAA2C7E2}">
      <dgm:prSet/>
      <dgm:spPr/>
      <dgm:t>
        <a:bodyPr/>
        <a:lstStyle/>
        <a:p>
          <a:endParaRPr lang="en-US"/>
        </a:p>
      </dgm:t>
    </dgm:pt>
    <dgm:pt modelId="{61256C4F-6417-4A7B-A87C-07EF3316C17A}" type="sibTrans" cxnId="{76DAB155-1116-42A5-9A90-DB2CEAA2C7E2}">
      <dgm:prSet/>
      <dgm:spPr/>
      <dgm:t>
        <a:bodyPr/>
        <a:lstStyle/>
        <a:p>
          <a:endParaRPr lang="en-US"/>
        </a:p>
      </dgm:t>
    </dgm:pt>
    <dgm:pt modelId="{28BFCDD3-5B40-438C-98C4-17DDDCA2596C}">
      <dgm:prSet phldrT="[Text]"/>
      <dgm:spPr/>
      <dgm:t>
        <a:bodyPr/>
        <a:lstStyle/>
        <a:p>
          <a:r>
            <a:rPr lang="en-US" dirty="0" smtClean="0"/>
            <a:t>Use of C# and Visual Basics to build the search application.</a:t>
          </a:r>
          <a:endParaRPr lang="en-US" dirty="0"/>
        </a:p>
      </dgm:t>
    </dgm:pt>
    <dgm:pt modelId="{0872123A-B5C8-4567-A548-3BBA14910682}" type="parTrans" cxnId="{19C4A9CC-D050-4E14-A078-1752BF7AB1AB}">
      <dgm:prSet/>
      <dgm:spPr/>
      <dgm:t>
        <a:bodyPr/>
        <a:lstStyle/>
        <a:p>
          <a:endParaRPr lang="en-US"/>
        </a:p>
      </dgm:t>
    </dgm:pt>
    <dgm:pt modelId="{6DF7A1B2-7925-4282-8A29-2457FDEE018E}" type="sibTrans" cxnId="{19C4A9CC-D050-4E14-A078-1752BF7AB1AB}">
      <dgm:prSet/>
      <dgm:spPr/>
      <dgm:t>
        <a:bodyPr/>
        <a:lstStyle/>
        <a:p>
          <a:endParaRPr lang="en-US"/>
        </a:p>
      </dgm:t>
    </dgm:pt>
    <dgm:pt modelId="{2C9B4C56-FAF1-46B7-8529-44CF59D3B7BD}">
      <dgm:prSet phldrT="[Text]"/>
      <dgm:spPr/>
      <dgm:t>
        <a:bodyPr/>
        <a:lstStyle/>
        <a:p>
          <a:r>
            <a:rPr lang="en-US" dirty="0" smtClean="0"/>
            <a:t>To display web </a:t>
          </a:r>
          <a:r>
            <a:rPr lang="en-US" dirty="0" smtClean="0"/>
            <a:t>Images, </a:t>
          </a:r>
          <a:r>
            <a:rPr lang="en-US" dirty="0" smtClean="0"/>
            <a:t>we have stored </a:t>
          </a:r>
          <a:r>
            <a:rPr lang="en-US" dirty="0" smtClean="0"/>
            <a:t>the URLs in the documents </a:t>
          </a:r>
          <a:r>
            <a:rPr lang="en-US" dirty="0" smtClean="0"/>
            <a:t>and linked to it </a:t>
          </a:r>
          <a:r>
            <a:rPr lang="en-US" dirty="0" smtClean="0"/>
            <a:t>through database</a:t>
          </a:r>
          <a:endParaRPr lang="en-US" dirty="0"/>
        </a:p>
      </dgm:t>
    </dgm:pt>
    <dgm:pt modelId="{88CFB663-5B43-447F-818B-D799D8E806FF}" type="parTrans" cxnId="{B3D387E3-7C6F-40BB-993E-AC92830908D8}">
      <dgm:prSet/>
      <dgm:spPr/>
      <dgm:t>
        <a:bodyPr/>
        <a:lstStyle/>
        <a:p>
          <a:endParaRPr lang="en-US"/>
        </a:p>
      </dgm:t>
    </dgm:pt>
    <dgm:pt modelId="{A97195A6-46C9-4B88-9528-0A8F50A2A93B}" type="sibTrans" cxnId="{B3D387E3-7C6F-40BB-993E-AC92830908D8}">
      <dgm:prSet/>
      <dgm:spPr/>
      <dgm:t>
        <a:bodyPr/>
        <a:lstStyle/>
        <a:p>
          <a:endParaRPr lang="en-US"/>
        </a:p>
      </dgm:t>
    </dgm:pt>
    <dgm:pt modelId="{2B24018F-9E4D-464A-B228-642B9CEBC9A6}" type="pres">
      <dgm:prSet presAssocID="{B07DFAF9-2832-4C30-B4BF-E5742073B4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8F3597-81FF-4A15-B344-17A3B9814F2B}" type="pres">
      <dgm:prSet presAssocID="{2C9B4C56-FAF1-46B7-8529-44CF59D3B7BD}" presName="boxAndChildren" presStyleCnt="0"/>
      <dgm:spPr/>
    </dgm:pt>
    <dgm:pt modelId="{AA8F5AC0-7AEF-4C8E-B9AA-1B72EF35D57B}" type="pres">
      <dgm:prSet presAssocID="{2C9B4C56-FAF1-46B7-8529-44CF59D3B7BD}" presName="parentTextBox" presStyleLbl="node1" presStyleIdx="0" presStyleCnt="5"/>
      <dgm:spPr/>
      <dgm:t>
        <a:bodyPr/>
        <a:lstStyle/>
        <a:p>
          <a:endParaRPr lang="en-US"/>
        </a:p>
      </dgm:t>
    </dgm:pt>
    <dgm:pt modelId="{9E6CB2A4-FF36-42B8-AC57-241EC5B6EC80}" type="pres">
      <dgm:prSet presAssocID="{6DF7A1B2-7925-4282-8A29-2457FDEE018E}" presName="sp" presStyleCnt="0"/>
      <dgm:spPr/>
    </dgm:pt>
    <dgm:pt modelId="{22F41A14-78D7-41F0-9574-56D871773019}" type="pres">
      <dgm:prSet presAssocID="{28BFCDD3-5B40-438C-98C4-17DDDCA2596C}" presName="arrowAndChildren" presStyleCnt="0"/>
      <dgm:spPr/>
    </dgm:pt>
    <dgm:pt modelId="{D6239705-D575-4872-803B-BF9E419AA592}" type="pres">
      <dgm:prSet presAssocID="{28BFCDD3-5B40-438C-98C4-17DDDCA2596C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6F825F7-C5EB-4686-8957-0D3D6C2A64E5}" type="pres">
      <dgm:prSet presAssocID="{61256C4F-6417-4A7B-A87C-07EF3316C17A}" presName="sp" presStyleCnt="0"/>
      <dgm:spPr/>
    </dgm:pt>
    <dgm:pt modelId="{F71A09E9-9283-4B07-9BE1-B22501664C62}" type="pres">
      <dgm:prSet presAssocID="{12808C1D-0776-46F3-A70F-F7F0BF044BB5}" presName="arrowAndChildren" presStyleCnt="0"/>
      <dgm:spPr/>
    </dgm:pt>
    <dgm:pt modelId="{36379D04-44E8-44A5-9B7D-D9548C43A4DB}" type="pres">
      <dgm:prSet presAssocID="{12808C1D-0776-46F3-A70F-F7F0BF044BB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8423222D-EFC9-4E7F-9A06-758FECCAA999}" type="pres">
      <dgm:prSet presAssocID="{E215E1BF-C22C-4746-A22E-D52B602682A5}" presName="sp" presStyleCnt="0"/>
      <dgm:spPr/>
    </dgm:pt>
    <dgm:pt modelId="{8F56BA27-900D-4378-ACA1-AA5110C08FA3}" type="pres">
      <dgm:prSet presAssocID="{2C6045DF-443A-49D1-A61C-5901E643AC52}" presName="arrowAndChildren" presStyleCnt="0"/>
      <dgm:spPr/>
    </dgm:pt>
    <dgm:pt modelId="{22E46D92-83DD-4B00-9401-285AADE69688}" type="pres">
      <dgm:prSet presAssocID="{2C6045DF-443A-49D1-A61C-5901E643AC52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24E577C-6238-49D2-ACA9-189D64196611}" type="pres">
      <dgm:prSet presAssocID="{24C12183-2F39-460D-A557-9A022CCDC83E}" presName="sp" presStyleCnt="0"/>
      <dgm:spPr/>
    </dgm:pt>
    <dgm:pt modelId="{A85FC1E0-FF3C-467C-A5F5-98C48FFD343F}" type="pres">
      <dgm:prSet presAssocID="{56A4336B-95DC-479C-B07E-220C9DD5A9AC}" presName="arrowAndChildren" presStyleCnt="0"/>
      <dgm:spPr/>
    </dgm:pt>
    <dgm:pt modelId="{C20E7ACC-222B-4DD0-AB46-2C4DCC880D47}" type="pres">
      <dgm:prSet presAssocID="{56A4336B-95DC-479C-B07E-220C9DD5A9A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06BA650-14ED-4614-A852-76A7C7980021}" type="presOf" srcId="{2C6045DF-443A-49D1-A61C-5901E643AC52}" destId="{22E46D92-83DD-4B00-9401-285AADE69688}" srcOrd="0" destOrd="0" presId="urn:microsoft.com/office/officeart/2005/8/layout/process4"/>
    <dgm:cxn modelId="{EF89738E-D71B-4AC4-BE1E-DDF9C845E271}" srcId="{B07DFAF9-2832-4C30-B4BF-E5742073B434}" destId="{2C6045DF-443A-49D1-A61C-5901E643AC52}" srcOrd="1" destOrd="0" parTransId="{AF94646E-86A9-419C-99C2-2F9E5FB5B3B7}" sibTransId="{E215E1BF-C22C-4746-A22E-D52B602682A5}"/>
    <dgm:cxn modelId="{5D9CA994-CB07-4DA9-BE54-DF5B6743B645}" type="presOf" srcId="{56A4336B-95DC-479C-B07E-220C9DD5A9AC}" destId="{C20E7ACC-222B-4DD0-AB46-2C4DCC880D47}" srcOrd="0" destOrd="0" presId="urn:microsoft.com/office/officeart/2005/8/layout/process4"/>
    <dgm:cxn modelId="{1E600396-9B2B-4B0F-BD06-B51C0BE435CC}" type="presOf" srcId="{12808C1D-0776-46F3-A70F-F7F0BF044BB5}" destId="{36379D04-44E8-44A5-9B7D-D9548C43A4DB}" srcOrd="0" destOrd="0" presId="urn:microsoft.com/office/officeart/2005/8/layout/process4"/>
    <dgm:cxn modelId="{C93FF01E-5E9E-4CAB-9BDE-D032A3DBF7E7}" srcId="{B07DFAF9-2832-4C30-B4BF-E5742073B434}" destId="{56A4336B-95DC-479C-B07E-220C9DD5A9AC}" srcOrd="0" destOrd="0" parTransId="{468C0E05-7415-4F3D-9192-FD7F220A5976}" sibTransId="{24C12183-2F39-460D-A557-9A022CCDC83E}"/>
    <dgm:cxn modelId="{76DAB155-1116-42A5-9A90-DB2CEAA2C7E2}" srcId="{B07DFAF9-2832-4C30-B4BF-E5742073B434}" destId="{12808C1D-0776-46F3-A70F-F7F0BF044BB5}" srcOrd="2" destOrd="0" parTransId="{60876959-78BA-4D2F-B143-38CEE3087E95}" sibTransId="{61256C4F-6417-4A7B-A87C-07EF3316C17A}"/>
    <dgm:cxn modelId="{0DC3D3AF-B75D-46BF-A597-8A8BD23224DD}" type="presOf" srcId="{2C9B4C56-FAF1-46B7-8529-44CF59D3B7BD}" destId="{AA8F5AC0-7AEF-4C8E-B9AA-1B72EF35D57B}" srcOrd="0" destOrd="0" presId="urn:microsoft.com/office/officeart/2005/8/layout/process4"/>
    <dgm:cxn modelId="{C9FDDA2A-D9B6-4944-82FD-EBD35E1EE031}" type="presOf" srcId="{28BFCDD3-5B40-438C-98C4-17DDDCA2596C}" destId="{D6239705-D575-4872-803B-BF9E419AA592}" srcOrd="0" destOrd="0" presId="urn:microsoft.com/office/officeart/2005/8/layout/process4"/>
    <dgm:cxn modelId="{B3D387E3-7C6F-40BB-993E-AC92830908D8}" srcId="{B07DFAF9-2832-4C30-B4BF-E5742073B434}" destId="{2C9B4C56-FAF1-46B7-8529-44CF59D3B7BD}" srcOrd="4" destOrd="0" parTransId="{88CFB663-5B43-447F-818B-D799D8E806FF}" sibTransId="{A97195A6-46C9-4B88-9528-0A8F50A2A93B}"/>
    <dgm:cxn modelId="{19C4A9CC-D050-4E14-A078-1752BF7AB1AB}" srcId="{B07DFAF9-2832-4C30-B4BF-E5742073B434}" destId="{28BFCDD3-5B40-438C-98C4-17DDDCA2596C}" srcOrd="3" destOrd="0" parTransId="{0872123A-B5C8-4567-A548-3BBA14910682}" sibTransId="{6DF7A1B2-7925-4282-8A29-2457FDEE018E}"/>
    <dgm:cxn modelId="{BF025307-76D9-40F5-8712-5FF8CABF5EEA}" type="presOf" srcId="{B07DFAF9-2832-4C30-B4BF-E5742073B434}" destId="{2B24018F-9E4D-464A-B228-642B9CEBC9A6}" srcOrd="0" destOrd="0" presId="urn:microsoft.com/office/officeart/2005/8/layout/process4"/>
    <dgm:cxn modelId="{E6904A8C-A8E9-4673-9754-89C31963A459}" type="presParOf" srcId="{2B24018F-9E4D-464A-B228-642B9CEBC9A6}" destId="{928F3597-81FF-4A15-B344-17A3B9814F2B}" srcOrd="0" destOrd="0" presId="urn:microsoft.com/office/officeart/2005/8/layout/process4"/>
    <dgm:cxn modelId="{0E637900-3A6C-486D-91D9-4436CF97B299}" type="presParOf" srcId="{928F3597-81FF-4A15-B344-17A3B9814F2B}" destId="{AA8F5AC0-7AEF-4C8E-B9AA-1B72EF35D57B}" srcOrd="0" destOrd="0" presId="urn:microsoft.com/office/officeart/2005/8/layout/process4"/>
    <dgm:cxn modelId="{6A3E27D5-8A44-44EF-9F73-FE8B6772A65A}" type="presParOf" srcId="{2B24018F-9E4D-464A-B228-642B9CEBC9A6}" destId="{9E6CB2A4-FF36-42B8-AC57-241EC5B6EC80}" srcOrd="1" destOrd="0" presId="urn:microsoft.com/office/officeart/2005/8/layout/process4"/>
    <dgm:cxn modelId="{7A89ADD9-A37E-47A8-BEF3-BDCF1FF1E186}" type="presParOf" srcId="{2B24018F-9E4D-464A-B228-642B9CEBC9A6}" destId="{22F41A14-78D7-41F0-9574-56D871773019}" srcOrd="2" destOrd="0" presId="urn:microsoft.com/office/officeart/2005/8/layout/process4"/>
    <dgm:cxn modelId="{89B66398-D90E-4EDD-B703-76245B1A5266}" type="presParOf" srcId="{22F41A14-78D7-41F0-9574-56D871773019}" destId="{D6239705-D575-4872-803B-BF9E419AA592}" srcOrd="0" destOrd="0" presId="urn:microsoft.com/office/officeart/2005/8/layout/process4"/>
    <dgm:cxn modelId="{998E1C11-7994-41BA-AA44-79765F7EC99E}" type="presParOf" srcId="{2B24018F-9E4D-464A-B228-642B9CEBC9A6}" destId="{B6F825F7-C5EB-4686-8957-0D3D6C2A64E5}" srcOrd="3" destOrd="0" presId="urn:microsoft.com/office/officeart/2005/8/layout/process4"/>
    <dgm:cxn modelId="{4264599E-FE40-4E58-A1D7-17DBE8E2B949}" type="presParOf" srcId="{2B24018F-9E4D-464A-B228-642B9CEBC9A6}" destId="{F71A09E9-9283-4B07-9BE1-B22501664C62}" srcOrd="4" destOrd="0" presId="urn:microsoft.com/office/officeart/2005/8/layout/process4"/>
    <dgm:cxn modelId="{CCF2DA8E-56CB-4512-8E97-5CA7D3690B17}" type="presParOf" srcId="{F71A09E9-9283-4B07-9BE1-B22501664C62}" destId="{36379D04-44E8-44A5-9B7D-D9548C43A4DB}" srcOrd="0" destOrd="0" presId="urn:microsoft.com/office/officeart/2005/8/layout/process4"/>
    <dgm:cxn modelId="{FAAF26D6-39E8-48EB-A399-1CD8E0A35D08}" type="presParOf" srcId="{2B24018F-9E4D-464A-B228-642B9CEBC9A6}" destId="{8423222D-EFC9-4E7F-9A06-758FECCAA999}" srcOrd="5" destOrd="0" presId="urn:microsoft.com/office/officeart/2005/8/layout/process4"/>
    <dgm:cxn modelId="{9ACBDA61-FE4E-4EF9-8B7F-4A8FC057BFD2}" type="presParOf" srcId="{2B24018F-9E4D-464A-B228-642B9CEBC9A6}" destId="{8F56BA27-900D-4378-ACA1-AA5110C08FA3}" srcOrd="6" destOrd="0" presId="urn:microsoft.com/office/officeart/2005/8/layout/process4"/>
    <dgm:cxn modelId="{736AB9A9-C7A1-4938-90A4-9CD03B074753}" type="presParOf" srcId="{8F56BA27-900D-4378-ACA1-AA5110C08FA3}" destId="{22E46D92-83DD-4B00-9401-285AADE69688}" srcOrd="0" destOrd="0" presId="urn:microsoft.com/office/officeart/2005/8/layout/process4"/>
    <dgm:cxn modelId="{D1112EBE-A464-4466-8EE3-520286567168}" type="presParOf" srcId="{2B24018F-9E4D-464A-B228-642B9CEBC9A6}" destId="{224E577C-6238-49D2-ACA9-189D64196611}" srcOrd="7" destOrd="0" presId="urn:microsoft.com/office/officeart/2005/8/layout/process4"/>
    <dgm:cxn modelId="{E1BFBDCB-CE72-46E4-8B13-9156976AB0B9}" type="presParOf" srcId="{2B24018F-9E4D-464A-B228-642B9CEBC9A6}" destId="{A85FC1E0-FF3C-467C-A5F5-98C48FFD343F}" srcOrd="8" destOrd="0" presId="urn:microsoft.com/office/officeart/2005/8/layout/process4"/>
    <dgm:cxn modelId="{3CF04A6F-3D19-41BC-968A-4D73E7222757}" type="presParOf" srcId="{A85FC1E0-FF3C-467C-A5F5-98C48FFD343F}" destId="{C20E7ACC-222B-4DD0-AB46-2C4DCC880D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5AC0-7AEF-4C8E-B9AA-1B72EF35D57B}">
      <dsp:nvSpPr>
        <dsp:cNvPr id="0" name=""/>
        <dsp:cNvSpPr/>
      </dsp:nvSpPr>
      <dsp:spPr>
        <a:xfrm>
          <a:off x="0" y="3336897"/>
          <a:ext cx="7746253" cy="5474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 display web </a:t>
          </a:r>
          <a:r>
            <a:rPr lang="en-US" sz="1300" kern="1200" dirty="0" smtClean="0"/>
            <a:t>Images, </a:t>
          </a:r>
          <a:r>
            <a:rPr lang="en-US" sz="1300" kern="1200" dirty="0" smtClean="0"/>
            <a:t>we have stored </a:t>
          </a:r>
          <a:r>
            <a:rPr lang="en-US" sz="1300" kern="1200" dirty="0" smtClean="0"/>
            <a:t>the URLs in the documents </a:t>
          </a:r>
          <a:r>
            <a:rPr lang="en-US" sz="1300" kern="1200" dirty="0" smtClean="0"/>
            <a:t>and linked to it </a:t>
          </a:r>
          <a:r>
            <a:rPr lang="en-US" sz="1300" kern="1200" dirty="0" smtClean="0"/>
            <a:t>through database</a:t>
          </a:r>
          <a:endParaRPr lang="en-US" sz="1300" kern="1200" dirty="0"/>
        </a:p>
      </dsp:txBody>
      <dsp:txXfrm>
        <a:off x="0" y="3336897"/>
        <a:ext cx="7746253" cy="547445"/>
      </dsp:txXfrm>
    </dsp:sp>
    <dsp:sp modelId="{D6239705-D575-4872-803B-BF9E419AA592}">
      <dsp:nvSpPr>
        <dsp:cNvPr id="0" name=""/>
        <dsp:cNvSpPr/>
      </dsp:nvSpPr>
      <dsp:spPr>
        <a:xfrm rot="10800000">
          <a:off x="0" y="2503137"/>
          <a:ext cx="7746253" cy="84197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 of C# and Visual Basics to build the search application.</a:t>
          </a:r>
          <a:endParaRPr lang="en-US" sz="1300" kern="1200" dirty="0"/>
        </a:p>
      </dsp:txBody>
      <dsp:txXfrm rot="10800000">
        <a:off x="0" y="2503137"/>
        <a:ext cx="7746253" cy="547087"/>
      </dsp:txXfrm>
    </dsp:sp>
    <dsp:sp modelId="{36379D04-44E8-44A5-9B7D-D9548C43A4DB}">
      <dsp:nvSpPr>
        <dsp:cNvPr id="0" name=""/>
        <dsp:cNvSpPr/>
      </dsp:nvSpPr>
      <dsp:spPr>
        <a:xfrm rot="10800000">
          <a:off x="0" y="1669377"/>
          <a:ext cx="7746253" cy="84197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Imported data into </a:t>
          </a:r>
          <a:r>
            <a:rPr lang="en-US" sz="1300" kern="1200" dirty="0" err="1" smtClean="0"/>
            <a:t>MongoDB</a:t>
          </a:r>
          <a:r>
            <a:rPr lang="en-US" sz="1300" kern="1200" dirty="0" smtClean="0"/>
            <a:t> database </a:t>
          </a:r>
          <a:endParaRPr lang="en-US" sz="1300" kern="1200" dirty="0"/>
        </a:p>
      </dsp:txBody>
      <dsp:txXfrm rot="10800000">
        <a:off x="0" y="1669377"/>
        <a:ext cx="7746253" cy="547087"/>
      </dsp:txXfrm>
    </dsp:sp>
    <dsp:sp modelId="{22E46D92-83DD-4B00-9401-285AADE69688}">
      <dsp:nvSpPr>
        <dsp:cNvPr id="0" name=""/>
        <dsp:cNvSpPr/>
      </dsp:nvSpPr>
      <dsp:spPr>
        <a:xfrm rot="10800000">
          <a:off x="0" y="835617"/>
          <a:ext cx="7746253" cy="84197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Cleaning done in excel &amp; removal of unwanted fields</a:t>
          </a:r>
          <a:endParaRPr lang="en-US" sz="1300" kern="1200" dirty="0"/>
        </a:p>
      </dsp:txBody>
      <dsp:txXfrm rot="10800000">
        <a:off x="0" y="835617"/>
        <a:ext cx="7746253" cy="547087"/>
      </dsp:txXfrm>
    </dsp:sp>
    <dsp:sp modelId="{C20E7ACC-222B-4DD0-AB46-2C4DCC880D47}">
      <dsp:nvSpPr>
        <dsp:cNvPr id="0" name=""/>
        <dsp:cNvSpPr/>
      </dsp:nvSpPr>
      <dsp:spPr>
        <a:xfrm rot="10800000">
          <a:off x="0" y="1857"/>
          <a:ext cx="7746253" cy="84197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Download  unstructured data from  </a:t>
          </a:r>
          <a:r>
            <a:rPr lang="en-US" sz="1300" kern="1200" dirty="0" err="1" smtClean="0"/>
            <a:t>Reddit</a:t>
          </a:r>
          <a:endParaRPr lang="en-US" sz="1300" kern="1200" dirty="0"/>
        </a:p>
      </dsp:txBody>
      <dsp:txXfrm rot="10800000">
        <a:off x="0" y="1857"/>
        <a:ext cx="7746253" cy="547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BEE3E8-E95F-4E56-A833-34FDB4010DBB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DDF0D9A-4D30-461F-8E24-942CEBEC66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934234"/>
            <a:ext cx="4191000" cy="1884382"/>
          </a:xfrm>
        </p:spPr>
        <p:txBody>
          <a:bodyPr/>
          <a:lstStyle/>
          <a:p>
            <a:r>
              <a:rPr lang="en-US" sz="3600" dirty="0" smtClean="0"/>
              <a:t>ISTE 610 KRT</a:t>
            </a:r>
            <a:br>
              <a:rPr lang="en-US" sz="3600" dirty="0" smtClean="0"/>
            </a:br>
            <a:r>
              <a:rPr lang="en-US" sz="3600" dirty="0" err="1" smtClean="0"/>
              <a:t>MongoDB</a:t>
            </a:r>
            <a:r>
              <a:rPr lang="en-US" sz="3600" dirty="0" smtClean="0"/>
              <a:t> Class Assignment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632938"/>
          </a:xfrm>
        </p:spPr>
        <p:txBody>
          <a:bodyPr>
            <a:no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Mackenzie Willard</a:t>
            </a:r>
          </a:p>
          <a:p>
            <a:r>
              <a:rPr lang="en-US" dirty="0" smtClean="0"/>
              <a:t>Siva </a:t>
            </a:r>
            <a:r>
              <a:rPr lang="en-US" dirty="0" err="1" smtClean="0"/>
              <a:t>Koneru</a:t>
            </a:r>
            <a:endParaRPr lang="en-US" dirty="0" smtClean="0"/>
          </a:p>
          <a:p>
            <a:r>
              <a:rPr lang="en-US" dirty="0" err="1" smtClean="0"/>
              <a:t>Anshu</a:t>
            </a:r>
            <a:r>
              <a:rPr lang="en-US" dirty="0" smtClean="0"/>
              <a:t> </a:t>
            </a:r>
            <a:r>
              <a:rPr lang="en-US" dirty="0" err="1" smtClean="0"/>
              <a:t>Raina</a:t>
            </a:r>
            <a:endParaRPr lang="en-US" dirty="0" smtClean="0"/>
          </a:p>
          <a:p>
            <a:r>
              <a:rPr lang="en-US" dirty="0" smtClean="0"/>
              <a:t>Haince Pen</a:t>
            </a:r>
          </a:p>
          <a:p>
            <a:r>
              <a:rPr lang="en-US" dirty="0" smtClean="0"/>
              <a:t>Wei Shi </a:t>
            </a:r>
            <a:r>
              <a:rPr lang="en-US" dirty="0" err="1" smtClean="0"/>
              <a:t>Shi</a:t>
            </a:r>
            <a:endParaRPr lang="en-US" dirty="0"/>
          </a:p>
        </p:txBody>
      </p:sp>
      <p:pic>
        <p:nvPicPr>
          <p:cNvPr id="1026" name="Picture 2" descr="C:\Users\priyesh\Desktop\mongo-db-alternat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3421532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basic search application using </a:t>
            </a:r>
            <a:r>
              <a:rPr lang="en-US" dirty="0" err="1" smtClean="0"/>
              <a:t>MongoDB</a:t>
            </a:r>
            <a:r>
              <a:rPr lang="en-US" dirty="0" smtClean="0"/>
              <a:t> that can be used to search and retrieve data/document(s); and make comments/notes to the retrieved documents for future reference to self and others.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Goal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775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Technologies/tools Used</a:t>
            </a:r>
            <a:endParaRPr lang="en-US" dirty="0"/>
          </a:p>
        </p:txBody>
      </p:sp>
      <p:pic>
        <p:nvPicPr>
          <p:cNvPr id="2050" name="Picture 2" descr="C:\Users\priyesh\Desktop\VS2013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43261"/>
            <a:ext cx="19353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iyesh\Desktop\mongo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78" y="2217343"/>
            <a:ext cx="2488193" cy="248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riyesh\Desktop\reddit-ali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68717"/>
            <a:ext cx="2008188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riyesh\Desktop\Excel_2010_256x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439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riyesh\Desktop\S2g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7" y="2362199"/>
            <a:ext cx="2198483" cy="21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is a leading application development tool.</a:t>
            </a:r>
          </a:p>
          <a:p>
            <a:r>
              <a:rPr lang="en-US" dirty="0" smtClean="0"/>
              <a:t>C# works best while developing a GUI.</a:t>
            </a:r>
          </a:p>
          <a:p>
            <a:r>
              <a:rPr lang="en-US" dirty="0" err="1" smtClean="0"/>
              <a:t>Reddit</a:t>
            </a:r>
            <a:r>
              <a:rPr lang="en-US" dirty="0" smtClean="0"/>
              <a:t> has enormous social data to choose through.</a:t>
            </a:r>
          </a:p>
          <a:p>
            <a:r>
              <a:rPr lang="en-US" dirty="0" smtClean="0"/>
              <a:t>Advanced Excel is one of the widely used data cleansing tools.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provides a centralized repository to store/access and modify data.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Why did we select the technologies to implement?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1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the ‘Dirty’ data.</a:t>
            </a:r>
          </a:p>
          <a:p>
            <a:r>
              <a:rPr lang="en-US" dirty="0" smtClean="0"/>
              <a:t>Displaying the images through the URLs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the library file.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2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from </a:t>
            </a:r>
            <a:r>
              <a:rPr lang="en-US" dirty="0" err="1" smtClean="0"/>
              <a:t>Reddit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cleansing using advanced excel.</a:t>
            </a:r>
          </a:p>
          <a:p>
            <a:r>
              <a:rPr lang="en-US" dirty="0" smtClean="0"/>
              <a:t>Consolidating the files using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the database and </a:t>
            </a:r>
            <a:r>
              <a:rPr lang="en-US" dirty="0" smtClean="0"/>
              <a:t>collection in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 layout and design using Visual Studio.</a:t>
            </a:r>
          </a:p>
          <a:p>
            <a:r>
              <a:rPr lang="en-US" dirty="0" smtClean="0"/>
              <a:t>Coding </a:t>
            </a:r>
            <a:r>
              <a:rPr lang="en-US" dirty="0" smtClean="0"/>
              <a:t>the </a:t>
            </a:r>
            <a:r>
              <a:rPr lang="en-US" dirty="0" smtClean="0"/>
              <a:t>application logic using C#.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Implementation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42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828679"/>
              </p:ext>
            </p:extLst>
          </p:nvPr>
        </p:nvGraphicFramePr>
        <p:xfrm>
          <a:off x="698499" y="2590799"/>
          <a:ext cx="7746253" cy="388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Demonstration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7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riyesh\Desktop\MongoDB Presentation\22169151310ee3506b41ed9e37114b7aa5cef22e9ea9674c950ca784da228e5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3362325" cy="252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112</TotalTime>
  <Words>228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ISTE 610 KRT MongoDB Class Assignment</vt:lpstr>
      <vt:lpstr>Goal</vt:lpstr>
      <vt:lpstr>Technologies/tools Used</vt:lpstr>
      <vt:lpstr>Why did we select the technologies to implement?</vt:lpstr>
      <vt:lpstr>Challenges</vt:lpstr>
      <vt:lpstr>Implementation</vt:lpstr>
      <vt:lpstr>Methodology</vt:lpstr>
      <vt:lpstr>Demonstration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ISTE 610 KRT MongoDB Class Assignment</dc:title>
  <dc:creator>Haince Pen</dc:creator>
  <cp:lastModifiedBy>Haince Pen</cp:lastModifiedBy>
  <cp:revision>11</cp:revision>
  <dcterms:created xsi:type="dcterms:W3CDTF">2014-11-30T17:16:16Z</dcterms:created>
  <dcterms:modified xsi:type="dcterms:W3CDTF">2014-12-04T18:42:04Z</dcterms:modified>
</cp:coreProperties>
</file>