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70" r:id="rId14"/>
    <p:sldId id="269" r:id="rId15"/>
    <p:sldId id="272" r:id="rId16"/>
    <p:sldId id="273" r:id="rId17"/>
    <p:sldId id="276" r:id="rId18"/>
    <p:sldId id="274" r:id="rId19"/>
    <p:sldId id="275"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20065" initials="2" lastIdx="1" clrIdx="0">
    <p:extLst>
      <p:ext uri="{19B8F6BF-5375-455C-9EA6-DF929625EA0E}">
        <p15:presenceInfo xmlns:p15="http://schemas.microsoft.com/office/powerpoint/2012/main" userId="S::20065@pimhydacin.onmicrosoft.com::a670d848-9170-41ea-b380-dba909b099f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2/13/2022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advTm="5000">
        <p:split orient="vert"/>
      </p:transition>
    </mc:Choice>
    <mc:Fallback xmlns="">
      <p:transition spd="slow" advTm="5000">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advTm="5000">
        <p:split orient="vert"/>
      </p:transition>
    </mc:Choice>
    <mc:Fallback xmlns="">
      <p:transition spd="slow" advTm="5000">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advTm="5000">
        <p:split orient="vert"/>
      </p:transition>
    </mc:Choice>
    <mc:Fallback xmlns="">
      <p:transition spd="slow" advTm="5000">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advTm="5000">
        <p:split orient="vert"/>
      </p:transition>
    </mc:Choice>
    <mc:Fallback xmlns="">
      <p:transition spd="slow" advTm="5000">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advTm="5000">
        <p:split orient="vert"/>
      </p:transition>
    </mc:Choice>
    <mc:Fallback xmlns="">
      <p:transition spd="slow" advTm="5000">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advTm="5000">
        <p:split orient="vert"/>
      </p:transition>
    </mc:Choice>
    <mc:Fallback xmlns="">
      <p:transition spd="slow" advTm="5000">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advTm="5000">
        <p:split orient="vert"/>
      </p:transition>
    </mc:Choice>
    <mc:Fallback xmlns="">
      <p:transition spd="slow" advTm="5000">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advTm="5000">
        <p:split orient="vert"/>
      </p:transition>
    </mc:Choice>
    <mc:Fallback xmlns="">
      <p:transition spd="slow" advTm="5000">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advTm="5000">
        <p:split orient="vert"/>
      </p:transition>
    </mc:Choice>
    <mc:Fallback xmlns="">
      <p:transition spd="slow" advTm="5000">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advTm="5000">
        <p:split orient="vert"/>
      </p:transition>
    </mc:Choice>
    <mc:Fallback xmlns="">
      <p:transition spd="slow" advTm="5000">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2/13/2022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advTm="5000">
        <p:split orient="vert"/>
      </p:transition>
    </mc:Choice>
    <mc:Fallback xmlns="">
      <p:transition spd="slow" advTm="5000">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2/13/2022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advTm="5000">
        <p:split orient="vert"/>
      </p:transition>
    </mc:Choice>
    <mc:Fallback xmlns="">
      <p:transition spd="slow" advTm="5000">
        <p:split orient="vert"/>
      </p:transition>
    </mc:Fallback>
  </mc:AlternateConten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A51A1-E6A5-40E7-A0C2-D6FDD501BAFC}"/>
              </a:ext>
            </a:extLst>
          </p:cNvPr>
          <p:cNvSpPr>
            <a:spLocks noGrp="1"/>
          </p:cNvSpPr>
          <p:nvPr>
            <p:ph type="ctrTitle"/>
          </p:nvPr>
        </p:nvSpPr>
        <p:spPr>
          <a:xfrm>
            <a:off x="2417779" y="802298"/>
            <a:ext cx="8637073" cy="2846337"/>
          </a:xfrm>
        </p:spPr>
        <p:txBody>
          <a:bodyPr>
            <a:normAutofit/>
          </a:bodyPr>
          <a:lstStyle/>
          <a:p>
            <a:r>
              <a:rPr lang="en-US" sz="5300" b="1" cap="none" dirty="0">
                <a:ln w="12700">
                  <a:solidFill>
                    <a:schemeClr val="tx2">
                      <a:lumMod val="75000"/>
                    </a:schemeClr>
                  </a:solidFill>
                  <a:prstDash val="solid"/>
                </a:ln>
                <a:pattFill prst="pct75">
                  <a:fgClr>
                    <a:schemeClr val="tx2"/>
                  </a:fgClr>
                  <a:bgClr>
                    <a:schemeClr val="tx2">
                      <a:lumMod val="20000"/>
                      <a:lumOff val="80000"/>
                    </a:schemeClr>
                  </a:bgClr>
                </a:pattFill>
                <a:effectLst>
                  <a:outerShdw dist="38100" dir="2640000" algn="bl" rotWithShape="0">
                    <a:schemeClr val="tx2">
                      <a:lumMod val="75000"/>
                    </a:schemeClr>
                  </a:outerShdw>
                </a:effectLst>
              </a:rPr>
              <a:t>CUSTOMER RETENTION ANALYSIS</a:t>
            </a:r>
            <a:br>
              <a:rPr lang="en-US"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br>
            <a:endParaRPr lang="en-IN" dirty="0"/>
          </a:p>
        </p:txBody>
      </p:sp>
      <p:sp>
        <p:nvSpPr>
          <p:cNvPr id="3" name="Subtitle 2">
            <a:extLst>
              <a:ext uri="{FF2B5EF4-FFF2-40B4-BE49-F238E27FC236}">
                <a16:creationId xmlns:a16="http://schemas.microsoft.com/office/drawing/2014/main" id="{ADFDF6E6-8F7A-4CB5-ABFA-38F4D8A35A76}"/>
              </a:ext>
            </a:extLst>
          </p:cNvPr>
          <p:cNvSpPr>
            <a:spLocks noGrp="1"/>
          </p:cNvSpPr>
          <p:nvPr>
            <p:ph type="subTitle" idx="1"/>
          </p:nvPr>
        </p:nvSpPr>
        <p:spPr/>
        <p:txBody>
          <a:bodyPr/>
          <a:lstStyle/>
          <a:p>
            <a:r>
              <a:rPr lang="en-IN" dirty="0"/>
              <a:t>                                              For Indian e-Commerce websites.</a:t>
            </a:r>
          </a:p>
        </p:txBody>
      </p:sp>
      <p:pic>
        <p:nvPicPr>
          <p:cNvPr id="5" name="Picture 4">
            <a:extLst>
              <a:ext uri="{FF2B5EF4-FFF2-40B4-BE49-F238E27FC236}">
                <a16:creationId xmlns:a16="http://schemas.microsoft.com/office/drawing/2014/main" id="{EE15CE8C-BB4D-4758-96DE-F79B8F971954}"/>
              </a:ext>
            </a:extLst>
          </p:cNvPr>
          <p:cNvPicPr>
            <a:picLocks noChangeAspect="1"/>
          </p:cNvPicPr>
          <p:nvPr/>
        </p:nvPicPr>
        <p:blipFill>
          <a:blip r:embed="rId2"/>
          <a:stretch>
            <a:fillRect/>
          </a:stretch>
        </p:blipFill>
        <p:spPr>
          <a:xfrm>
            <a:off x="-1" y="3531204"/>
            <a:ext cx="2607379" cy="2607379"/>
          </a:xfrm>
          <a:prstGeom prst="rect">
            <a:avLst/>
          </a:prstGeom>
          <a:ln>
            <a:noFill/>
          </a:ln>
          <a:effectLst>
            <a:softEdge rad="112500"/>
          </a:effectLst>
        </p:spPr>
      </p:pic>
      <p:sp>
        <p:nvSpPr>
          <p:cNvPr id="6" name="Rectangle 5">
            <a:extLst>
              <a:ext uri="{FF2B5EF4-FFF2-40B4-BE49-F238E27FC236}">
                <a16:creationId xmlns:a16="http://schemas.microsoft.com/office/drawing/2014/main" id="{85B2F424-7A66-44E8-AAF6-DF82BF65A9CE}"/>
              </a:ext>
            </a:extLst>
          </p:cNvPr>
          <p:cNvSpPr/>
          <p:nvPr/>
        </p:nvSpPr>
        <p:spPr>
          <a:xfrm>
            <a:off x="6003634" y="2967335"/>
            <a:ext cx="184731" cy="923330"/>
          </a:xfrm>
          <a:prstGeom prst="rect">
            <a:avLst/>
          </a:prstGeom>
          <a:noFill/>
        </p:spPr>
        <p:txBody>
          <a:bodyPr wrap="none" lIns="91440" tIns="45720" rIns="91440" bIns="45720">
            <a:spAutoFit/>
          </a:bodyPr>
          <a:lstStyle/>
          <a:p>
            <a:pPr algn="ct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2904412020"/>
      </p:ext>
    </p:extLst>
  </p:cSld>
  <p:clrMapOvr>
    <a:masterClrMapping/>
  </p:clrMapOvr>
  <mc:AlternateContent xmlns:mc="http://schemas.openxmlformats.org/markup-compatibility/2006" xmlns:p14="http://schemas.microsoft.com/office/powerpoint/2010/main">
    <mc:Choice Requires="p14">
      <p:transition spd="slow" p14:dur="1500" advTm="5000">
        <p:split orient="vert"/>
      </p:transition>
    </mc:Choice>
    <mc:Fallback xmlns="">
      <p:transition spd="slow" advTm="5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08BB5-8DD1-4831-B0BE-BC8F3BA2F4AD}"/>
              </a:ext>
            </a:extLst>
          </p:cNvPr>
          <p:cNvSpPr>
            <a:spLocks noGrp="1"/>
          </p:cNvSpPr>
          <p:nvPr>
            <p:ph type="title"/>
          </p:nvPr>
        </p:nvSpPr>
        <p:spPr/>
        <p:txBody>
          <a:bodyPr>
            <a:normAutofit fontScale="90000"/>
          </a:bodyPr>
          <a:lstStyle/>
          <a:p>
            <a:br>
              <a:rPr lang="en-IN" dirty="0"/>
            </a:br>
            <a:r>
              <a:rPr lang="en-US" sz="2700" dirty="0">
                <a:ln w="0"/>
                <a:effectLst>
                  <a:outerShdw blurRad="38100" dist="19050" dir="2700000" algn="tl" rotWithShape="0">
                    <a:schemeClr val="dk1">
                      <a:alpha val="40000"/>
                    </a:schemeClr>
                  </a:outerShdw>
                </a:effectLst>
              </a:rPr>
              <a:t>Importing the necessary libraries and Collecting the data</a:t>
            </a:r>
            <a:br>
              <a:rPr lang="en-IN" sz="2800" dirty="0">
                <a:ea typeface="+mn-lt"/>
                <a:cs typeface="+mn-lt"/>
              </a:rPr>
            </a:br>
            <a:r>
              <a:rPr lang="en-IN" dirty="0"/>
              <a:t>:</a:t>
            </a:r>
            <a:br>
              <a:rPr lang="en-IN" dirty="0"/>
            </a:br>
            <a:endParaRPr lang="en-IN" dirty="0"/>
          </a:p>
        </p:txBody>
      </p:sp>
      <p:pic>
        <p:nvPicPr>
          <p:cNvPr id="5" name="Content Placeholder 4">
            <a:extLst>
              <a:ext uri="{FF2B5EF4-FFF2-40B4-BE49-F238E27FC236}">
                <a16:creationId xmlns:a16="http://schemas.microsoft.com/office/drawing/2014/main" id="{3BBC6DDB-CD68-4F09-BC5A-C087BC13EB87}"/>
              </a:ext>
            </a:extLst>
          </p:cNvPr>
          <p:cNvPicPr>
            <a:picLocks noGrp="1" noChangeAspect="1"/>
          </p:cNvPicPr>
          <p:nvPr>
            <p:ph idx="1"/>
          </p:nvPr>
        </p:nvPicPr>
        <p:blipFill>
          <a:blip r:embed="rId2"/>
          <a:stretch>
            <a:fillRect/>
          </a:stretch>
        </p:blipFill>
        <p:spPr>
          <a:xfrm>
            <a:off x="369784" y="1758803"/>
            <a:ext cx="5906012" cy="164606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7" name="Picture 6">
            <a:extLst>
              <a:ext uri="{FF2B5EF4-FFF2-40B4-BE49-F238E27FC236}">
                <a16:creationId xmlns:a16="http://schemas.microsoft.com/office/drawing/2014/main" id="{33596611-44D1-4613-8292-50AE9B0F834F}"/>
              </a:ext>
            </a:extLst>
          </p:cNvPr>
          <p:cNvPicPr>
            <a:picLocks noChangeAspect="1"/>
          </p:cNvPicPr>
          <p:nvPr/>
        </p:nvPicPr>
        <p:blipFill>
          <a:blip r:embed="rId3"/>
          <a:stretch>
            <a:fillRect/>
          </a:stretch>
        </p:blipFill>
        <p:spPr>
          <a:xfrm>
            <a:off x="5818094" y="2581835"/>
            <a:ext cx="6373906" cy="356800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cxnSp>
        <p:nvCxnSpPr>
          <p:cNvPr id="9" name="Connector: Elbow 8">
            <a:extLst>
              <a:ext uri="{FF2B5EF4-FFF2-40B4-BE49-F238E27FC236}">
                <a16:creationId xmlns:a16="http://schemas.microsoft.com/office/drawing/2014/main" id="{DB6258ED-F1BB-432F-BF06-CC6E0450A820}"/>
              </a:ext>
            </a:extLst>
          </p:cNvPr>
          <p:cNvCxnSpPr>
            <a:cxnSpLocks/>
            <a:stCxn id="5" idx="2"/>
          </p:cNvCxnSpPr>
          <p:nvPr/>
        </p:nvCxnSpPr>
        <p:spPr>
          <a:xfrm rot="16200000" flipH="1">
            <a:off x="3779400" y="2948256"/>
            <a:ext cx="1143900" cy="205712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27317244"/>
      </p:ext>
    </p:extLst>
  </p:cSld>
  <p:clrMapOvr>
    <a:masterClrMapping/>
  </p:clrMapOvr>
  <mc:AlternateContent xmlns:mc="http://schemas.openxmlformats.org/markup-compatibility/2006" xmlns:p14="http://schemas.microsoft.com/office/powerpoint/2010/main">
    <mc:Choice Requires="p14">
      <p:transition spd="slow" p14:dur="1500" advTm="5000">
        <p:split orient="vert"/>
      </p:transition>
    </mc:Choice>
    <mc:Fallback xmlns="">
      <p:transition spd="slow" advTm="5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in)">
                                      <p:cBhvr>
                                        <p:cTn id="13" dur="20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randombar(horizont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026C5-08BC-41B8-92B5-66279FAA6565}"/>
              </a:ext>
            </a:extLst>
          </p:cNvPr>
          <p:cNvSpPr>
            <a:spLocks noGrp="1"/>
          </p:cNvSpPr>
          <p:nvPr>
            <p:ph type="title"/>
          </p:nvPr>
        </p:nvSpPr>
        <p:spPr/>
        <p:txBody>
          <a:bodyPr>
            <a:normAutofit fontScale="90000"/>
          </a:bodyPr>
          <a:lstStyle/>
          <a:p>
            <a:br>
              <a:rPr lang="en-IN" sz="3200" dirty="0">
                <a:ea typeface="+mn-lt"/>
                <a:cs typeface="+mn-lt"/>
              </a:rPr>
            </a:br>
            <a:r>
              <a:rPr lang="en-IN" sz="3200" dirty="0">
                <a:ea typeface="+mn-lt"/>
                <a:cs typeface="+mn-lt"/>
              </a:rPr>
              <a:t>Graphical Visualization :</a:t>
            </a:r>
            <a:br>
              <a:rPr lang="en-IN" sz="3200" dirty="0">
                <a:ea typeface="+mn-lt"/>
                <a:cs typeface="+mn-lt"/>
              </a:rPr>
            </a:br>
            <a:endParaRPr lang="en-IN" dirty="0"/>
          </a:p>
        </p:txBody>
      </p:sp>
      <p:pic>
        <p:nvPicPr>
          <p:cNvPr id="5" name="Content Placeholder 4">
            <a:extLst>
              <a:ext uri="{FF2B5EF4-FFF2-40B4-BE49-F238E27FC236}">
                <a16:creationId xmlns:a16="http://schemas.microsoft.com/office/drawing/2014/main" id="{0FEDF6A1-7633-414E-968A-44E4BF3EBDE5}"/>
              </a:ext>
            </a:extLst>
          </p:cNvPr>
          <p:cNvPicPr>
            <a:picLocks noGrp="1" noChangeAspect="1"/>
          </p:cNvPicPr>
          <p:nvPr>
            <p:ph idx="1"/>
          </p:nvPr>
        </p:nvPicPr>
        <p:blipFill>
          <a:blip r:embed="rId2"/>
          <a:stretch>
            <a:fillRect/>
          </a:stretch>
        </p:blipFill>
        <p:spPr>
          <a:xfrm>
            <a:off x="1949687" y="2499893"/>
            <a:ext cx="3331487" cy="2306414"/>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DC8256AC-BBA9-40D0-B66C-938BC093D9DB}"/>
              </a:ext>
            </a:extLst>
          </p:cNvPr>
          <p:cNvPicPr>
            <a:picLocks noChangeAspect="1"/>
          </p:cNvPicPr>
          <p:nvPr/>
        </p:nvPicPr>
        <p:blipFill>
          <a:blip r:embed="rId3"/>
          <a:stretch>
            <a:fillRect/>
          </a:stretch>
        </p:blipFill>
        <p:spPr>
          <a:xfrm>
            <a:off x="5271644" y="3164542"/>
            <a:ext cx="3811181" cy="21706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275F0C3F-2B9B-4480-B0DE-AAE034C75EBA}"/>
              </a:ext>
            </a:extLst>
          </p:cNvPr>
          <p:cNvPicPr>
            <a:picLocks noChangeAspect="1"/>
          </p:cNvPicPr>
          <p:nvPr/>
        </p:nvPicPr>
        <p:blipFill>
          <a:blip r:embed="rId4"/>
          <a:stretch>
            <a:fillRect/>
          </a:stretch>
        </p:blipFill>
        <p:spPr>
          <a:xfrm>
            <a:off x="9163756" y="3621742"/>
            <a:ext cx="2911703" cy="24317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TextBox 11">
            <a:extLst>
              <a:ext uri="{FF2B5EF4-FFF2-40B4-BE49-F238E27FC236}">
                <a16:creationId xmlns:a16="http://schemas.microsoft.com/office/drawing/2014/main" id="{55AC36C7-98D8-4072-B7C0-579581BB7D1D}"/>
              </a:ext>
            </a:extLst>
          </p:cNvPr>
          <p:cNvSpPr txBox="1"/>
          <p:nvPr/>
        </p:nvSpPr>
        <p:spPr>
          <a:xfrm>
            <a:off x="1577788" y="1915213"/>
            <a:ext cx="7198659" cy="523220"/>
          </a:xfrm>
          <a:prstGeom prst="rect">
            <a:avLst/>
          </a:prstGeom>
          <a:noFill/>
        </p:spPr>
        <p:txBody>
          <a:bodyPr wrap="square" rtlCol="0">
            <a:spAutoFit/>
          </a:bodyPr>
          <a:lstStyle/>
          <a:p>
            <a:r>
              <a:rPr lang="en-IN" sz="2800" dirty="0"/>
              <a:t>Univariate Analysis </a:t>
            </a:r>
            <a:r>
              <a:rPr lang="en-IN" dirty="0"/>
              <a:t>:</a:t>
            </a:r>
          </a:p>
        </p:txBody>
      </p:sp>
    </p:spTree>
    <p:extLst>
      <p:ext uri="{BB962C8B-B14F-4D97-AF65-F5344CB8AC3E}">
        <p14:creationId xmlns:p14="http://schemas.microsoft.com/office/powerpoint/2010/main" val="2228900282"/>
      </p:ext>
    </p:extLst>
  </p:cSld>
  <p:clrMapOvr>
    <a:masterClrMapping/>
  </p:clrMapOvr>
  <mc:AlternateContent xmlns:mc="http://schemas.openxmlformats.org/markup-compatibility/2006" xmlns:p14="http://schemas.microsoft.com/office/powerpoint/2010/main">
    <mc:Choice Requires="p14">
      <p:transition spd="slow" p14:dur="1500" advTm="5000">
        <p:split orient="vert"/>
      </p:transition>
    </mc:Choice>
    <mc:Fallback xmlns="">
      <p:transition spd="slow" advTm="5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circle(in)">
                                      <p:cBhvr>
                                        <p:cTn id="18" dur="20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heel(1)">
                                      <p:cBhvr>
                                        <p:cTn id="28"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9E344A-1392-44C3-8F5D-8134545320D1}"/>
              </a:ext>
            </a:extLst>
          </p:cNvPr>
          <p:cNvPicPr>
            <a:picLocks noChangeAspect="1"/>
          </p:cNvPicPr>
          <p:nvPr/>
        </p:nvPicPr>
        <p:blipFill>
          <a:blip r:embed="rId2"/>
          <a:stretch>
            <a:fillRect/>
          </a:stretch>
        </p:blipFill>
        <p:spPr>
          <a:xfrm>
            <a:off x="1640144" y="1461245"/>
            <a:ext cx="4406891" cy="2698379"/>
          </a:xfrm>
          <a:prstGeom prst="rect">
            <a:avLst/>
          </a:prstGeom>
          <a:ln>
            <a:noFill/>
          </a:ln>
          <a:effectLst>
            <a:outerShdw blurRad="292100" dist="139700" dir="2700000" algn="tl" rotWithShape="0">
              <a:srgbClr val="333333">
                <a:alpha val="65000"/>
              </a:srgbClr>
            </a:outerShdw>
          </a:effectLst>
        </p:spPr>
      </p:pic>
      <p:pic>
        <p:nvPicPr>
          <p:cNvPr id="3" name="Picture 2">
            <a:extLst>
              <a:ext uri="{FF2B5EF4-FFF2-40B4-BE49-F238E27FC236}">
                <a16:creationId xmlns:a16="http://schemas.microsoft.com/office/drawing/2014/main" id="{12637C44-0FC9-4BB6-8C7A-D4D3DF25D1DA}"/>
              </a:ext>
            </a:extLst>
          </p:cNvPr>
          <p:cNvPicPr>
            <a:picLocks noChangeAspect="1"/>
          </p:cNvPicPr>
          <p:nvPr/>
        </p:nvPicPr>
        <p:blipFill>
          <a:blip r:embed="rId3"/>
          <a:stretch>
            <a:fillRect/>
          </a:stretch>
        </p:blipFill>
        <p:spPr>
          <a:xfrm>
            <a:off x="6096000" y="2479891"/>
            <a:ext cx="5683624" cy="3352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a:extLst>
              <a:ext uri="{FF2B5EF4-FFF2-40B4-BE49-F238E27FC236}">
                <a16:creationId xmlns:a16="http://schemas.microsoft.com/office/drawing/2014/main" id="{A9991974-F7F1-44AE-8BB4-955E798F7CAB}"/>
              </a:ext>
            </a:extLst>
          </p:cNvPr>
          <p:cNvSpPr txBox="1"/>
          <p:nvPr/>
        </p:nvSpPr>
        <p:spPr>
          <a:xfrm flipH="1">
            <a:off x="1640145" y="759695"/>
            <a:ext cx="4917536" cy="369332"/>
          </a:xfrm>
          <a:prstGeom prst="rect">
            <a:avLst/>
          </a:prstGeom>
          <a:noFill/>
        </p:spPr>
        <p:txBody>
          <a:bodyPr wrap="square" rtlCol="0">
            <a:spAutoFit/>
          </a:bodyPr>
          <a:lstStyle/>
          <a:p>
            <a:pPr marL="285750" indent="-285750">
              <a:buFont typeface="Arial" panose="020B0604020202020204" pitchFamily="34" charset="0"/>
              <a:buChar char="•"/>
            </a:pPr>
            <a:r>
              <a:rPr lang="en-IN" dirty="0"/>
              <a:t>Univariate Analysis :</a:t>
            </a:r>
          </a:p>
        </p:txBody>
      </p:sp>
    </p:spTree>
    <p:extLst>
      <p:ext uri="{BB962C8B-B14F-4D97-AF65-F5344CB8AC3E}">
        <p14:creationId xmlns:p14="http://schemas.microsoft.com/office/powerpoint/2010/main" val="2630091390"/>
      </p:ext>
    </p:extLst>
  </p:cSld>
  <p:clrMapOvr>
    <a:masterClrMapping/>
  </p:clrMapOvr>
  <mc:AlternateContent xmlns:mc="http://schemas.openxmlformats.org/markup-compatibility/2006" xmlns:p14="http://schemas.microsoft.com/office/powerpoint/2010/main">
    <mc:Choice Requires="p14">
      <p:transition spd="slow" p14:dur="1500" advTm="5000">
        <p:split orient="vert"/>
      </p:transition>
    </mc:Choice>
    <mc:Fallback xmlns="">
      <p:transition spd="slow" advTm="5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randombar(horizontal)">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E1F75-88E3-4212-8B5D-CD7D9B3478EE}"/>
              </a:ext>
            </a:extLst>
          </p:cNvPr>
          <p:cNvSpPr>
            <a:spLocks noGrp="1"/>
          </p:cNvSpPr>
          <p:nvPr>
            <p:ph type="title"/>
          </p:nvPr>
        </p:nvSpPr>
        <p:spPr/>
        <p:txBody>
          <a:bodyPr/>
          <a:lstStyle/>
          <a:p>
            <a:br>
              <a:rPr lang="en-IN" dirty="0"/>
            </a:br>
            <a:r>
              <a:rPr lang="en-IN" sz="2000" dirty="0"/>
              <a:t>Bivariate</a:t>
            </a:r>
            <a:r>
              <a:rPr lang="en-IN" dirty="0"/>
              <a:t> </a:t>
            </a:r>
            <a:r>
              <a:rPr lang="en-IN" sz="2000" dirty="0"/>
              <a:t>Analysis</a:t>
            </a:r>
            <a:r>
              <a:rPr lang="en-IN" dirty="0"/>
              <a:t> :</a:t>
            </a:r>
          </a:p>
        </p:txBody>
      </p:sp>
      <p:pic>
        <p:nvPicPr>
          <p:cNvPr id="4" name="Picture 3">
            <a:extLst>
              <a:ext uri="{FF2B5EF4-FFF2-40B4-BE49-F238E27FC236}">
                <a16:creationId xmlns:a16="http://schemas.microsoft.com/office/drawing/2014/main" id="{01A2471D-2E03-4E89-9662-6F02312DC0E1}"/>
              </a:ext>
            </a:extLst>
          </p:cNvPr>
          <p:cNvPicPr>
            <a:picLocks noChangeAspect="1"/>
          </p:cNvPicPr>
          <p:nvPr/>
        </p:nvPicPr>
        <p:blipFill>
          <a:blip r:embed="rId2"/>
          <a:stretch>
            <a:fillRect/>
          </a:stretch>
        </p:blipFill>
        <p:spPr>
          <a:xfrm>
            <a:off x="322729" y="1981200"/>
            <a:ext cx="5405718" cy="3612775"/>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DA6105DB-91B3-4D7C-B109-A89CBB62ACC6}"/>
              </a:ext>
            </a:extLst>
          </p:cNvPr>
          <p:cNvPicPr>
            <a:picLocks noChangeAspect="1"/>
          </p:cNvPicPr>
          <p:nvPr/>
        </p:nvPicPr>
        <p:blipFill>
          <a:blip r:embed="rId3"/>
          <a:stretch>
            <a:fillRect/>
          </a:stretch>
        </p:blipFill>
        <p:spPr>
          <a:xfrm>
            <a:off x="5862918" y="1981199"/>
            <a:ext cx="6006353" cy="37651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98726511"/>
      </p:ext>
    </p:extLst>
  </p:cSld>
  <p:clrMapOvr>
    <a:masterClrMapping/>
  </p:clrMapOvr>
  <mc:AlternateContent xmlns:mc="http://schemas.openxmlformats.org/markup-compatibility/2006" xmlns:p14="http://schemas.microsoft.com/office/powerpoint/2010/main">
    <mc:Choice Requires="p14">
      <p:transition spd="slow" p14:dur="1500" advTm="5000">
        <p:split orient="vert"/>
      </p:transition>
    </mc:Choice>
    <mc:Fallback xmlns="">
      <p:transition spd="slow" advTm="5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nodeType="clickEffect">
                                  <p:stCondLst>
                                    <p:cond delay="0"/>
                                  </p:stCondLst>
                                  <p:childTnLst>
                                    <p:set>
                                      <p:cBhvr>
                                        <p:cTn id="17" dur="indefinite"/>
                                        <p:tgtEl>
                                          <p:spTgt spid="6"/>
                                        </p:tgtEl>
                                        <p:attrNameLst>
                                          <p:attrName>style.opacity</p:attrName>
                                        </p:attrNameLst>
                                      </p:cBhvr>
                                      <p:to>
                                        <p:strVal val="0.5"/>
                                      </p:to>
                                    </p:set>
                                    <p:animEffect filter="image" prLst="opacity: 0.5">
                                      <p:cBhvr rctx="IE">
                                        <p:cTn id="18" dur="indefinite"/>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7C7904-A99A-456E-A728-DABB7D87DD99}"/>
              </a:ext>
            </a:extLst>
          </p:cNvPr>
          <p:cNvPicPr>
            <a:picLocks noChangeAspect="1"/>
          </p:cNvPicPr>
          <p:nvPr/>
        </p:nvPicPr>
        <p:blipFill>
          <a:blip r:embed="rId2"/>
          <a:stretch>
            <a:fillRect/>
          </a:stretch>
        </p:blipFill>
        <p:spPr>
          <a:xfrm>
            <a:off x="833720" y="849407"/>
            <a:ext cx="4893696" cy="3068169"/>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2927E5FD-8C30-4CAF-BC3E-C08B18823AE5}"/>
              </a:ext>
            </a:extLst>
          </p:cNvPr>
          <p:cNvPicPr>
            <a:picLocks noChangeAspect="1"/>
          </p:cNvPicPr>
          <p:nvPr/>
        </p:nvPicPr>
        <p:blipFill>
          <a:blip r:embed="rId3"/>
          <a:stretch>
            <a:fillRect/>
          </a:stretch>
        </p:blipFill>
        <p:spPr>
          <a:xfrm>
            <a:off x="5836024" y="2384611"/>
            <a:ext cx="6355976" cy="3623981"/>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898DEEEC-6522-482E-B142-C5BBBE8D636E}"/>
              </a:ext>
            </a:extLst>
          </p:cNvPr>
          <p:cNvSpPr txBox="1"/>
          <p:nvPr/>
        </p:nvSpPr>
        <p:spPr>
          <a:xfrm flipH="1">
            <a:off x="7038190" y="1380565"/>
            <a:ext cx="4320090" cy="369332"/>
          </a:xfrm>
          <a:prstGeom prst="rect">
            <a:avLst/>
          </a:prstGeom>
          <a:noFill/>
        </p:spPr>
        <p:txBody>
          <a:bodyPr wrap="square" rtlCol="0">
            <a:spAutoFit/>
          </a:bodyPr>
          <a:lstStyle/>
          <a:p>
            <a:r>
              <a:rPr lang="en-IN" dirty="0"/>
              <a:t>BIVARIATE ANALYSIS :</a:t>
            </a:r>
          </a:p>
        </p:txBody>
      </p:sp>
    </p:spTree>
    <p:extLst>
      <p:ext uri="{BB962C8B-B14F-4D97-AF65-F5344CB8AC3E}">
        <p14:creationId xmlns:p14="http://schemas.microsoft.com/office/powerpoint/2010/main" val="3926602871"/>
      </p:ext>
    </p:extLst>
  </p:cSld>
  <p:clrMapOvr>
    <a:masterClrMapping/>
  </p:clrMapOvr>
  <mc:AlternateContent xmlns:mc="http://schemas.openxmlformats.org/markup-compatibility/2006" xmlns:p14="http://schemas.microsoft.com/office/powerpoint/2010/main">
    <mc:Choice Requires="p14">
      <p:transition spd="slow" p14:dur="1500" advTm="5000">
        <p:split orient="vert"/>
      </p:transition>
    </mc:Choice>
    <mc:Fallback xmlns="">
      <p:transition spd="slow" advTm="5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 presetClass="emph" presetSubtype="0" fill="hold" nodeType="clickEffect">
                                  <p:stCondLst>
                                    <p:cond delay="0"/>
                                  </p:stCondLst>
                                  <p:childTnLst>
                                    <p:animScale>
                                      <p:cBhvr>
                                        <p:cTn id="17"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203FC-F3BA-46D9-BEAD-7A85CE3F7C6F}"/>
              </a:ext>
            </a:extLst>
          </p:cNvPr>
          <p:cNvSpPr>
            <a:spLocks noGrp="1"/>
          </p:cNvSpPr>
          <p:nvPr>
            <p:ph type="title"/>
          </p:nvPr>
        </p:nvSpPr>
        <p:spPr/>
        <p:txBody>
          <a:bodyPr/>
          <a:lstStyle/>
          <a:p>
            <a:br>
              <a:rPr lang="en-IN" dirty="0"/>
            </a:br>
            <a:r>
              <a:rPr lang="en-IN" dirty="0"/>
              <a:t>Assumptions :</a:t>
            </a:r>
          </a:p>
        </p:txBody>
      </p:sp>
      <p:sp>
        <p:nvSpPr>
          <p:cNvPr id="4" name="TextBox 3">
            <a:extLst>
              <a:ext uri="{FF2B5EF4-FFF2-40B4-BE49-F238E27FC236}">
                <a16:creationId xmlns:a16="http://schemas.microsoft.com/office/drawing/2014/main" id="{E027BD97-E7F9-4DEF-889B-1D3129F66DF6}"/>
              </a:ext>
            </a:extLst>
          </p:cNvPr>
          <p:cNvSpPr txBox="1"/>
          <p:nvPr/>
        </p:nvSpPr>
        <p:spPr>
          <a:xfrm>
            <a:off x="1259189" y="2406639"/>
            <a:ext cx="9673621" cy="2308324"/>
          </a:xfrm>
          <a:prstGeom prst="rect">
            <a:avLst/>
          </a:prstGeom>
          <a:noFill/>
        </p:spPr>
        <p:txBody>
          <a:bodyPr wrap="square">
            <a:spAutoFit/>
          </a:bodyPr>
          <a:lstStyle/>
          <a:p>
            <a:pPr marL="342900" indent="-342900">
              <a:buFont typeface="Arial" panose="020B0604020202020204" pitchFamily="34" charset="0"/>
              <a:buChar char="•"/>
            </a:pPr>
            <a:r>
              <a:rPr lang="en-IN" dirty="0"/>
              <a:t>Initially we assumed that customers recommend e-commerce websites to their friends, if they are satisfied with the service and they are frequently using the websites for online shopping.</a:t>
            </a:r>
          </a:p>
          <a:p>
            <a:pPr marL="285750" indent="-285750">
              <a:buFont typeface="Arial" panose="020B0604020202020204" pitchFamily="34" charset="0"/>
              <a:buChar char="•"/>
            </a:pPr>
            <a:r>
              <a:rPr lang="en-IN" dirty="0"/>
              <a:t>In order to prove that the customer expectations on a e-commerce website should  influence the websites they recommend to their friends.</a:t>
            </a:r>
          </a:p>
          <a:p>
            <a:pPr marL="285750" indent="-285750">
              <a:buFont typeface="Arial" panose="020B0604020202020204" pitchFamily="34" charset="0"/>
              <a:buChar char="•"/>
            </a:pPr>
            <a:r>
              <a:rPr lang="en-IN" dirty="0"/>
              <a:t>This implies that the websites recommended to their friends should meet the customer expectation and it is highly likely to be re-visited by the buyers for future purchases.</a:t>
            </a:r>
          </a:p>
          <a:p>
            <a:pPr marL="285750" indent="-285750">
              <a:buFont typeface="Arial" panose="020B0604020202020204" pitchFamily="34" charset="0"/>
              <a:buChar char="•"/>
            </a:pPr>
            <a:r>
              <a:rPr lang="en-IN" dirty="0"/>
              <a:t>This hypothesis proves that the buyer who recommends a e-commerce site to a friend is the retained buyer of the respective e-commerce companies.</a:t>
            </a:r>
          </a:p>
        </p:txBody>
      </p:sp>
    </p:spTree>
    <p:extLst>
      <p:ext uri="{BB962C8B-B14F-4D97-AF65-F5344CB8AC3E}">
        <p14:creationId xmlns:p14="http://schemas.microsoft.com/office/powerpoint/2010/main" val="2496870673"/>
      </p:ext>
    </p:extLst>
  </p:cSld>
  <p:clrMapOvr>
    <a:masterClrMapping/>
  </p:clrMapOvr>
  <mc:AlternateContent xmlns:mc="http://schemas.openxmlformats.org/markup-compatibility/2006" xmlns:p14="http://schemas.microsoft.com/office/powerpoint/2010/main">
    <mc:Choice Requires="p14">
      <p:transition spd="slow" p14:dur="1500" advTm="5000">
        <p:split orient="vert"/>
      </p:transition>
    </mc:Choice>
    <mc:Fallback xmlns="">
      <p:transition spd="slow" advTm="5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mph" presetSubtype="2" fill="hold" nodeType="clickEffect">
                                  <p:stCondLst>
                                    <p:cond delay="0"/>
                                  </p:stCondLst>
                                  <p:childTnLst>
                                    <p:animClr clrSpc="rgb" dir="cw">
                                      <p:cBhvr override="childStyle">
                                        <p:cTn id="12" dur="2000" fill="hold"/>
                                        <p:tgtEl>
                                          <p:spTgt spid="4">
                                            <p:txEl>
                                              <p:pRg st="0" end="0"/>
                                            </p:txEl>
                                          </p:spTgt>
                                        </p:tgtEl>
                                        <p:attrNameLst>
                                          <p:attrName>style.color</p:attrName>
                                        </p:attrNameLst>
                                      </p:cBhvr>
                                      <p:to>
                                        <a:schemeClr val="accent2"/>
                                      </p:to>
                                    </p:animClr>
                                  </p:childTnLst>
                                </p:cTn>
                              </p:par>
                              <p:par>
                                <p:cTn id="13" presetID="3" presetClass="emph" presetSubtype="2" fill="hold" nodeType="withEffect">
                                  <p:stCondLst>
                                    <p:cond delay="0"/>
                                  </p:stCondLst>
                                  <p:childTnLst>
                                    <p:animClr clrSpc="rgb" dir="cw">
                                      <p:cBhvr override="childStyle">
                                        <p:cTn id="14" dur="2000" fill="hold"/>
                                        <p:tgtEl>
                                          <p:spTgt spid="4">
                                            <p:txEl>
                                              <p:pRg st="1" end="1"/>
                                            </p:txEl>
                                          </p:spTgt>
                                        </p:tgtEl>
                                        <p:attrNameLst>
                                          <p:attrName>style.color</p:attrName>
                                        </p:attrNameLst>
                                      </p:cBhvr>
                                      <p:to>
                                        <a:schemeClr val="accent2"/>
                                      </p:to>
                                    </p:animClr>
                                  </p:childTnLst>
                                </p:cTn>
                              </p:par>
                              <p:par>
                                <p:cTn id="15" presetID="3" presetClass="emph" presetSubtype="2" fill="hold" nodeType="withEffect">
                                  <p:stCondLst>
                                    <p:cond delay="0"/>
                                  </p:stCondLst>
                                  <p:childTnLst>
                                    <p:animClr clrSpc="rgb" dir="cw">
                                      <p:cBhvr override="childStyle">
                                        <p:cTn id="16" dur="2000" fill="hold"/>
                                        <p:tgtEl>
                                          <p:spTgt spid="4">
                                            <p:txEl>
                                              <p:pRg st="2" end="2"/>
                                            </p:txEl>
                                          </p:spTgt>
                                        </p:tgtEl>
                                        <p:attrNameLst>
                                          <p:attrName>style.color</p:attrName>
                                        </p:attrNameLst>
                                      </p:cBhvr>
                                      <p:to>
                                        <a:schemeClr val="accent2"/>
                                      </p:to>
                                    </p:animClr>
                                  </p:childTnLst>
                                </p:cTn>
                              </p:par>
                              <p:par>
                                <p:cTn id="17" presetID="3" presetClass="emph" presetSubtype="2" fill="hold" nodeType="withEffect">
                                  <p:stCondLst>
                                    <p:cond delay="0"/>
                                  </p:stCondLst>
                                  <p:childTnLst>
                                    <p:animClr clrSpc="rgb" dir="cw">
                                      <p:cBhvr override="childStyle">
                                        <p:cTn id="18" dur="2000" fill="hold"/>
                                        <p:tgtEl>
                                          <p:spTgt spid="4">
                                            <p:txEl>
                                              <p:pRg st="3" end="3"/>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3BDD40-188B-4385-BEC0-26328DFF372E}"/>
              </a:ext>
            </a:extLst>
          </p:cNvPr>
          <p:cNvSpPr txBox="1"/>
          <p:nvPr/>
        </p:nvSpPr>
        <p:spPr>
          <a:xfrm>
            <a:off x="690282" y="1523998"/>
            <a:ext cx="11250706" cy="2031325"/>
          </a:xfrm>
          <a:prstGeom prst="rect">
            <a:avLst/>
          </a:prstGeom>
          <a:noFill/>
        </p:spPr>
        <p:txBody>
          <a:bodyPr wrap="square" rtlCol="0">
            <a:spAutoFit/>
          </a:bodyPr>
          <a:lstStyle/>
          <a:p>
            <a:pPr marL="285750" indent="-285750">
              <a:buFont typeface="Arial" panose="020B0604020202020204" pitchFamily="34" charset="0"/>
              <a:buChar char="•"/>
            </a:pPr>
            <a:r>
              <a:rPr lang="en-IN" dirty="0"/>
              <a:t>Here in order to prove the correlation between the customer expectation and the website recommendation to a friend, we have used chi-squared test</a:t>
            </a:r>
          </a:p>
          <a:p>
            <a:pPr marL="285750" indent="-285750">
              <a:buFont typeface="Arial" panose="020B0604020202020204" pitchFamily="34" charset="0"/>
              <a:buChar char="•"/>
            </a:pPr>
            <a:r>
              <a:rPr lang="en-IN" dirty="0"/>
              <a:t>The alpha value assumed was 0.05 (5%) and we have to find the p-value for each customer expectation variables</a:t>
            </a:r>
          </a:p>
          <a:p>
            <a:pPr marL="285750" indent="-285750">
              <a:buFont typeface="Arial" panose="020B0604020202020204" pitchFamily="34" charset="0"/>
              <a:buChar char="•"/>
            </a:pPr>
            <a:r>
              <a:rPr lang="en-IN" dirty="0"/>
              <a:t>Null Hypothesis (Ho) was that the customer expectation variable has no relation with the </a:t>
            </a:r>
            <a:r>
              <a:rPr lang="en-US" dirty="0"/>
              <a:t>website recommendation to a friend (p &gt; alpha)</a:t>
            </a:r>
          </a:p>
          <a:p>
            <a:pPr marL="285750" indent="-285750">
              <a:buFont typeface="Arial" panose="020B0604020202020204" pitchFamily="34" charset="0"/>
              <a:buChar char="•"/>
            </a:pPr>
            <a:r>
              <a:rPr lang="en-US" dirty="0"/>
              <a:t>Alternate Hypothesis (Ha) was that the customer expectation variable influences the website recommendation to a friend (p &lt; alpha)</a:t>
            </a:r>
          </a:p>
        </p:txBody>
      </p:sp>
      <p:pic>
        <p:nvPicPr>
          <p:cNvPr id="5" name="Picture 4">
            <a:extLst>
              <a:ext uri="{FF2B5EF4-FFF2-40B4-BE49-F238E27FC236}">
                <a16:creationId xmlns:a16="http://schemas.microsoft.com/office/drawing/2014/main" id="{3F497021-92A9-4E42-9D6E-C6A624C2128B}"/>
              </a:ext>
            </a:extLst>
          </p:cNvPr>
          <p:cNvPicPr>
            <a:picLocks noChangeAspect="1"/>
          </p:cNvPicPr>
          <p:nvPr/>
        </p:nvPicPr>
        <p:blipFill>
          <a:blip r:embed="rId2"/>
          <a:stretch>
            <a:fillRect/>
          </a:stretch>
        </p:blipFill>
        <p:spPr>
          <a:xfrm>
            <a:off x="5959445" y="4284571"/>
            <a:ext cx="5813299" cy="1685925"/>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76835681"/>
      </p:ext>
    </p:extLst>
  </p:cSld>
  <p:clrMapOvr>
    <a:masterClrMapping/>
  </p:clrMapOvr>
  <mc:AlternateContent xmlns:mc="http://schemas.openxmlformats.org/markup-compatibility/2006" xmlns:p14="http://schemas.microsoft.com/office/powerpoint/2010/main">
    <mc:Choice Requires="p14">
      <p:transition spd="slow" p14:dur="1500" advTm="5000">
        <p:split orient="vert"/>
      </p:transition>
    </mc:Choice>
    <mc:Fallback xmlns="">
      <p:transition spd="slow" advTm="5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8" dur="500"/>
                                        <p:tgtEl>
                                          <p:spTgt spid="3">
                                            <p:txEl>
                                              <p:pRg st="2" end="2"/>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6FA45-657E-4681-8FD6-7CAD7905FF62}"/>
              </a:ext>
            </a:extLst>
          </p:cNvPr>
          <p:cNvSpPr>
            <a:spLocks noGrp="1"/>
          </p:cNvSpPr>
          <p:nvPr>
            <p:ph type="title"/>
          </p:nvPr>
        </p:nvSpPr>
        <p:spPr/>
        <p:txBody>
          <a:bodyPr/>
          <a:lstStyle/>
          <a:p>
            <a:br>
              <a:rPr lang="en-IN" dirty="0"/>
            </a:br>
            <a:r>
              <a:rPr lang="en-IN" dirty="0"/>
              <a:t>Limitations And Scope for the Future :</a:t>
            </a:r>
          </a:p>
        </p:txBody>
      </p:sp>
      <p:sp>
        <p:nvSpPr>
          <p:cNvPr id="4" name="TextBox 3">
            <a:extLst>
              <a:ext uri="{FF2B5EF4-FFF2-40B4-BE49-F238E27FC236}">
                <a16:creationId xmlns:a16="http://schemas.microsoft.com/office/drawing/2014/main" id="{F2361FBA-0126-4F49-86DE-A9C569052573}"/>
              </a:ext>
            </a:extLst>
          </p:cNvPr>
          <p:cNvSpPr txBox="1"/>
          <p:nvPr/>
        </p:nvSpPr>
        <p:spPr>
          <a:xfrm>
            <a:off x="1382806" y="2113020"/>
            <a:ext cx="6100482" cy="3785652"/>
          </a:xfrm>
          <a:prstGeom prst="rect">
            <a:avLst/>
          </a:prstGeom>
          <a:noFill/>
        </p:spPr>
        <p:txBody>
          <a:bodyPr wrap="square">
            <a:spAutoFit/>
          </a:bodyPr>
          <a:lstStyle/>
          <a:p>
            <a:pPr marL="342900" indent="-342900">
              <a:buFont typeface="+mj-lt"/>
              <a:buAutoNum type="arabicPeriod"/>
            </a:pPr>
            <a:r>
              <a:rPr lang="en-IN" sz="2400" dirty="0">
                <a:latin typeface="Monotype Corsiva" panose="03010101010201010101" pitchFamily="66" charset="0"/>
              </a:rPr>
              <a:t>The data used to analyse the customer retention was very less</a:t>
            </a:r>
          </a:p>
          <a:p>
            <a:pPr marL="342900" indent="-342900">
              <a:buFont typeface="+mj-lt"/>
              <a:buAutoNum type="arabicPeriod"/>
            </a:pPr>
            <a:r>
              <a:rPr lang="en-IN" sz="2400" dirty="0">
                <a:latin typeface="Monotype Corsiva" panose="03010101010201010101" pitchFamily="66" charset="0"/>
              </a:rPr>
              <a:t>The answers towards the e-commerce sites were combination of two or more e-commerce sites, the survey answers should have been limited to maximum 2 websites in order to understand the retention rates better.</a:t>
            </a:r>
          </a:p>
          <a:p>
            <a:pPr marL="342900" indent="-342900">
              <a:buFont typeface="+mj-lt"/>
              <a:buAutoNum type="arabicPeriod"/>
            </a:pPr>
            <a:r>
              <a:rPr lang="en-IN" sz="2400" dirty="0">
                <a:latin typeface="Monotype Corsiva" panose="03010101010201010101" pitchFamily="66" charset="0"/>
              </a:rPr>
              <a:t>It would have been beneficial to include a question asking that “ Which website would you purchase from again?”</a:t>
            </a:r>
          </a:p>
        </p:txBody>
      </p:sp>
    </p:spTree>
    <p:extLst>
      <p:ext uri="{BB962C8B-B14F-4D97-AF65-F5344CB8AC3E}">
        <p14:creationId xmlns:p14="http://schemas.microsoft.com/office/powerpoint/2010/main" val="2261091844"/>
      </p:ext>
    </p:extLst>
  </p:cSld>
  <p:clrMapOvr>
    <a:masterClrMapping/>
  </p:clrMapOvr>
  <mc:AlternateContent xmlns:mc="http://schemas.openxmlformats.org/markup-compatibility/2006" xmlns:p14="http://schemas.microsoft.com/office/powerpoint/2010/main">
    <mc:Choice Requires="p14">
      <p:transition spd="slow" p14:dur="1500" advTm="5000">
        <p:split orient="vert"/>
      </p:transition>
    </mc:Choice>
    <mc:Fallback xmlns="">
      <p:transition spd="slow" advTm="5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3" dur="500"/>
                                        <p:tgtEl>
                                          <p:spTgt spid="4">
                                            <p:txEl>
                                              <p:pRg st="0" end="0"/>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6" dur="500"/>
                                        <p:tgtEl>
                                          <p:spTgt spid="4">
                                            <p:txEl>
                                              <p:pRg st="1" end="1"/>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9"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03CB4-1DD0-4E5D-9447-01A6CDE1C9CD}"/>
              </a:ext>
            </a:extLst>
          </p:cNvPr>
          <p:cNvSpPr>
            <a:spLocks noGrp="1"/>
          </p:cNvSpPr>
          <p:nvPr>
            <p:ph type="title"/>
          </p:nvPr>
        </p:nvSpPr>
        <p:spPr/>
        <p:txBody>
          <a:bodyPr/>
          <a:lstStyle/>
          <a:p>
            <a:br>
              <a:rPr lang="en-IN" dirty="0"/>
            </a:br>
            <a:r>
              <a:rPr lang="en-IN" sz="3200" dirty="0">
                <a:ea typeface="+mn-lt"/>
                <a:cs typeface="+mn-lt"/>
              </a:rPr>
              <a:t>Conclusion :</a:t>
            </a:r>
            <a:endParaRPr lang="en-IN" dirty="0"/>
          </a:p>
        </p:txBody>
      </p:sp>
      <p:sp>
        <p:nvSpPr>
          <p:cNvPr id="4" name="TextBox 3">
            <a:extLst>
              <a:ext uri="{FF2B5EF4-FFF2-40B4-BE49-F238E27FC236}">
                <a16:creationId xmlns:a16="http://schemas.microsoft.com/office/drawing/2014/main" id="{B7D690E9-6DD8-494D-823A-1C98518B56E6}"/>
              </a:ext>
            </a:extLst>
          </p:cNvPr>
          <p:cNvSpPr txBox="1"/>
          <p:nvPr/>
        </p:nvSpPr>
        <p:spPr>
          <a:xfrm>
            <a:off x="1640541" y="2360162"/>
            <a:ext cx="7841876" cy="4801314"/>
          </a:xfrm>
          <a:prstGeom prst="rect">
            <a:avLst/>
          </a:prstGeom>
          <a:noFill/>
        </p:spPr>
        <p:txBody>
          <a:bodyPr wrap="square">
            <a:spAutoFit/>
          </a:bodyPr>
          <a:lstStyle/>
          <a:p>
            <a:pPr marL="342900" indent="-342900">
              <a:buFont typeface="+mj-lt"/>
              <a:buAutoNum type="arabicPeriod"/>
            </a:pPr>
            <a:r>
              <a:rPr lang="en-US" dirty="0">
                <a:latin typeface="Monotype Corsiva" panose="03010101010201010101" pitchFamily="66" charset="0"/>
              </a:rPr>
              <a:t>As per our analysis, I can say that the companies with highest retention and customer satisfaction rates are Amazon.in and Flipkart.com because their positives are line with the buyer preferences and they are most likely to use these websites for purchases in future.</a:t>
            </a:r>
          </a:p>
          <a:p>
            <a:pPr marL="342900" indent="-342900">
              <a:buFont typeface="+mj-lt"/>
              <a:buAutoNum type="arabicPeriod"/>
            </a:pPr>
            <a:endParaRPr lang="en-US" dirty="0">
              <a:latin typeface="Monotype Corsiva" panose="03010101010201010101" pitchFamily="66" charset="0"/>
            </a:endParaRPr>
          </a:p>
          <a:p>
            <a:pPr marL="342900" indent="-342900">
              <a:buFont typeface="+mj-lt"/>
              <a:buAutoNum type="arabicPeriod"/>
            </a:pPr>
            <a:r>
              <a:rPr lang="en-US" dirty="0">
                <a:latin typeface="Monotype Corsiva" panose="03010101010201010101" pitchFamily="66" charset="0"/>
              </a:rPr>
              <a:t>The company with moderate retention rate is Myntra.com Further, the company with very low retention rate and customer satisfaction is with Paytm and Snapdeal because most of the factors are not in line with the customer preferences and they are less likely to use this website again for online purchases.</a:t>
            </a:r>
          </a:p>
          <a:p>
            <a:pPr marL="342900" indent="-342900">
              <a:buFont typeface="+mj-lt"/>
              <a:buAutoNum type="arabicPeriod"/>
            </a:pPr>
            <a:endParaRPr lang="en-US" dirty="0">
              <a:latin typeface="Monotype Corsiva" panose="03010101010201010101" pitchFamily="66" charset="0"/>
            </a:endParaRPr>
          </a:p>
          <a:p>
            <a:pPr marL="342900" indent="-342900">
              <a:buFont typeface="+mj-lt"/>
              <a:buAutoNum type="arabicPeriod"/>
            </a:pPr>
            <a:r>
              <a:rPr lang="en-US" dirty="0">
                <a:latin typeface="Monotype Corsiva" panose="03010101010201010101" pitchFamily="66" charset="0"/>
              </a:rPr>
              <a:t>Customer satisfaction plays a major role in retention, A company should first understand what customers expects while purchasing online (e-commerce) and build a better buying experience which will in turn retain the customer. An unforgettable experience is what drivers customers to buy again and again.</a:t>
            </a:r>
          </a:p>
          <a:p>
            <a:pPr marL="342900" indent="-342900">
              <a:buFont typeface="+mj-lt"/>
              <a:buAutoNum type="arabicPeriod"/>
            </a:pPr>
            <a:endParaRPr lang="en-US" dirty="0">
              <a:latin typeface="Monotype Corsiva" panose="03010101010201010101" pitchFamily="66" charset="0"/>
            </a:endParaRPr>
          </a:p>
          <a:p>
            <a:pPr marL="342900" indent="-342900">
              <a:buFont typeface="+mj-lt"/>
              <a:buAutoNum type="arabicPeriod"/>
            </a:pPr>
            <a:endParaRPr lang="en-US" dirty="0">
              <a:latin typeface="Monotype Corsiva" panose="03010101010201010101" pitchFamily="66" charset="0"/>
            </a:endParaRPr>
          </a:p>
          <a:p>
            <a:pPr marL="342900" indent="-342900">
              <a:buFont typeface="+mj-lt"/>
              <a:buAutoNum type="arabicPeriod"/>
            </a:pPr>
            <a:endParaRPr lang="en-US" dirty="0">
              <a:latin typeface="Monotype Corsiva" panose="03010101010201010101" pitchFamily="66" charset="0"/>
            </a:endParaRPr>
          </a:p>
          <a:p>
            <a:pPr marL="342900" indent="-342900">
              <a:buFont typeface="+mj-lt"/>
              <a:buAutoNum type="arabicPeriod"/>
            </a:pPr>
            <a:endParaRPr lang="en-US" dirty="0">
              <a:latin typeface="Monotype Corsiva" panose="03010101010201010101" pitchFamily="66" charset="0"/>
            </a:endParaRPr>
          </a:p>
        </p:txBody>
      </p:sp>
    </p:spTree>
    <p:extLst>
      <p:ext uri="{BB962C8B-B14F-4D97-AF65-F5344CB8AC3E}">
        <p14:creationId xmlns:p14="http://schemas.microsoft.com/office/powerpoint/2010/main" val="3600334367"/>
      </p:ext>
    </p:extLst>
  </p:cSld>
  <p:clrMapOvr>
    <a:masterClrMapping/>
  </p:clrMapOvr>
  <mc:AlternateContent xmlns:mc="http://schemas.openxmlformats.org/markup-compatibility/2006" xmlns:p14="http://schemas.microsoft.com/office/powerpoint/2010/main">
    <mc:Choice Requires="p14">
      <p:transition spd="slow" p14:dur="1500" advTm="5000">
        <p:split orient="vert"/>
      </p:transition>
    </mc:Choice>
    <mc:Fallback xmlns="">
      <p:transition spd="slow" advTm="5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5"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randombar(vertical)">
                                      <p:cBhvr>
                                        <p:cTn id="13" dur="500"/>
                                        <p:tgtEl>
                                          <p:spTgt spid="4">
                                            <p:txEl>
                                              <p:pRg st="0" end="0"/>
                                            </p:txEl>
                                          </p:spTgt>
                                        </p:tgtEl>
                                      </p:cBhvr>
                                    </p:animEffect>
                                  </p:childTnLst>
                                </p:cTn>
                              </p:par>
                              <p:par>
                                <p:cTn id="14" presetID="14" presetClass="entr" presetSubtype="5"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randombar(vertical)">
                                      <p:cBhvr>
                                        <p:cTn id="16" dur="500"/>
                                        <p:tgtEl>
                                          <p:spTgt spid="4">
                                            <p:txEl>
                                              <p:pRg st="2" end="2"/>
                                            </p:txEl>
                                          </p:spTgt>
                                        </p:tgtEl>
                                      </p:cBhvr>
                                    </p:animEffect>
                                  </p:childTnLst>
                                </p:cTn>
                              </p:par>
                              <p:par>
                                <p:cTn id="17" presetID="14" presetClass="entr" presetSubtype="5"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randombar(vertical)">
                                      <p:cBhvr>
                                        <p:cTn id="19"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35D89-6651-40A7-B113-2110020A0FCC}"/>
              </a:ext>
            </a:extLst>
          </p:cNvPr>
          <p:cNvSpPr>
            <a:spLocks noGrp="1"/>
          </p:cNvSpPr>
          <p:nvPr>
            <p:ph type="title"/>
          </p:nvPr>
        </p:nvSpPr>
        <p:spPr/>
        <p:txBody>
          <a:bodyPr/>
          <a:lstStyle/>
          <a:p>
            <a:r>
              <a:rPr lang="en-US" dirty="0"/>
              <a:t>The main factors that drives customer satisfaction are.</a:t>
            </a:r>
            <a:endParaRPr lang="en-IN" dirty="0"/>
          </a:p>
        </p:txBody>
      </p:sp>
      <p:sp>
        <p:nvSpPr>
          <p:cNvPr id="5" name="TextBox 4">
            <a:extLst>
              <a:ext uri="{FF2B5EF4-FFF2-40B4-BE49-F238E27FC236}">
                <a16:creationId xmlns:a16="http://schemas.microsoft.com/office/drawing/2014/main" id="{0B725D1F-E048-451C-B418-24F10297C14C}"/>
              </a:ext>
            </a:extLst>
          </p:cNvPr>
          <p:cNvSpPr txBox="1"/>
          <p:nvPr/>
        </p:nvSpPr>
        <p:spPr>
          <a:xfrm>
            <a:off x="1335740" y="1853754"/>
            <a:ext cx="9054353" cy="4524315"/>
          </a:xfrm>
          <a:prstGeom prst="rect">
            <a:avLst/>
          </a:prstGeom>
          <a:noFill/>
        </p:spPr>
        <p:txBody>
          <a:bodyPr wrap="square" numCol="2" rtlCol="0">
            <a:spAutoFit/>
          </a:bodyPr>
          <a:lstStyle/>
          <a:p>
            <a:pPr marL="285750" indent="-285750">
              <a:buFont typeface="Arial" panose="020B0604020202020204" pitchFamily="34" charset="0"/>
              <a:buChar char="•"/>
            </a:pPr>
            <a:r>
              <a:rPr lang="en-US" sz="2000" dirty="0">
                <a:latin typeface="Monotype Corsiva" panose="03010101010201010101" pitchFamily="66" charset="0"/>
              </a:rPr>
              <a:t>Easy to read and understandable content</a:t>
            </a:r>
          </a:p>
          <a:p>
            <a:pPr marL="285750" indent="-285750">
              <a:buFont typeface="Arial" panose="020B0604020202020204" pitchFamily="34" charset="0"/>
              <a:buChar char="•"/>
            </a:pPr>
            <a:r>
              <a:rPr lang="en-US" sz="2000" dirty="0">
                <a:latin typeface="Monotype Corsiva" panose="03010101010201010101" pitchFamily="66" charset="0"/>
              </a:rPr>
              <a:t>Relevant information on all the products</a:t>
            </a:r>
          </a:p>
          <a:p>
            <a:pPr marL="285750" indent="-285750">
              <a:buFont typeface="Arial" panose="020B0604020202020204" pitchFamily="34" charset="0"/>
              <a:buChar char="•"/>
            </a:pPr>
            <a:r>
              <a:rPr lang="en-US" sz="2000" dirty="0">
                <a:latin typeface="Monotype Corsiva" panose="03010101010201010101" pitchFamily="66" charset="0"/>
              </a:rPr>
              <a:t>Easier website design and navigation</a:t>
            </a:r>
          </a:p>
          <a:p>
            <a:pPr marL="285750" indent="-285750">
              <a:buFont typeface="Arial" panose="020B0604020202020204" pitchFamily="34" charset="0"/>
              <a:buChar char="•"/>
            </a:pPr>
            <a:r>
              <a:rPr lang="en-US" sz="2000" dirty="0">
                <a:latin typeface="Monotype Corsiva" panose="03010101010201010101" pitchFamily="66" charset="0"/>
              </a:rPr>
              <a:t>User friendly Interface</a:t>
            </a:r>
          </a:p>
          <a:p>
            <a:pPr marL="285750" indent="-285750">
              <a:buFont typeface="Arial" panose="020B0604020202020204" pitchFamily="34" charset="0"/>
              <a:buChar char="•"/>
            </a:pPr>
            <a:r>
              <a:rPr lang="en-US" sz="2000" dirty="0">
                <a:latin typeface="Monotype Corsiva" panose="03010101010201010101" pitchFamily="66" charset="0"/>
              </a:rPr>
              <a:t>Convenience in payment methods</a:t>
            </a:r>
          </a:p>
          <a:p>
            <a:pPr marL="285750" indent="-285750">
              <a:buFont typeface="Arial" panose="020B0604020202020204" pitchFamily="34" charset="0"/>
              <a:buChar char="•"/>
            </a:pPr>
            <a:r>
              <a:rPr lang="en-US" sz="2000" dirty="0">
                <a:latin typeface="Monotype Corsiva" panose="03010101010201010101" pitchFamily="66" charset="0"/>
              </a:rPr>
              <a:t>Trust and On time delivery.</a:t>
            </a:r>
          </a:p>
          <a:p>
            <a:pPr marL="285750" indent="-285750">
              <a:buFont typeface="Arial" panose="020B0604020202020204" pitchFamily="34" charset="0"/>
              <a:buChar char="•"/>
            </a:pPr>
            <a:r>
              <a:rPr lang="en-US" sz="2000" dirty="0">
                <a:latin typeface="Monotype Corsiva" panose="03010101010201010101" pitchFamily="66" charset="0"/>
              </a:rPr>
              <a:t>Better Customer Service</a:t>
            </a:r>
          </a:p>
          <a:p>
            <a:pPr marL="285750" indent="-285750">
              <a:buFont typeface="Arial" panose="020B0604020202020204" pitchFamily="34" charset="0"/>
              <a:buChar char="•"/>
            </a:pPr>
            <a:r>
              <a:rPr lang="en-US" sz="2000" dirty="0">
                <a:latin typeface="Monotype Corsiva" panose="03010101010201010101" pitchFamily="66" charset="0"/>
              </a:rPr>
              <a:t>Secure and offers complete privacy to their customers</a:t>
            </a:r>
          </a:p>
          <a:p>
            <a:pPr marL="285750" indent="-285750">
              <a:buFont typeface="Arial" panose="020B0604020202020204" pitchFamily="34" charset="0"/>
              <a:buChar char="•"/>
            </a:pPr>
            <a:endParaRPr lang="en-US" sz="2000" dirty="0">
              <a:latin typeface="Monotype Corsiva" panose="03010101010201010101" pitchFamily="66" charset="0"/>
            </a:endParaRPr>
          </a:p>
          <a:p>
            <a:pPr marL="285750" indent="-285750">
              <a:buFont typeface="Arial" panose="020B0604020202020204" pitchFamily="34" charset="0"/>
              <a:buChar char="•"/>
            </a:pPr>
            <a:endParaRPr lang="en-US" sz="2000" dirty="0">
              <a:latin typeface="Monotype Corsiva" panose="03010101010201010101" pitchFamily="66" charset="0"/>
            </a:endParaRPr>
          </a:p>
          <a:p>
            <a:pPr marL="285750" indent="-285750">
              <a:buFont typeface="Arial" panose="020B0604020202020204" pitchFamily="34" charset="0"/>
              <a:buChar char="•"/>
            </a:pPr>
            <a:endParaRPr lang="en-US" sz="2000" dirty="0">
              <a:latin typeface="Monotype Corsiva" panose="03010101010201010101" pitchFamily="66" charset="0"/>
            </a:endParaRPr>
          </a:p>
          <a:p>
            <a:pPr marL="285750" indent="-285750">
              <a:buFont typeface="Arial" panose="020B0604020202020204" pitchFamily="34" charset="0"/>
              <a:buChar char="•"/>
            </a:pPr>
            <a:endParaRPr lang="en-US" sz="2000" dirty="0">
              <a:latin typeface="Monotype Corsiva" panose="03010101010201010101" pitchFamily="66" charset="0"/>
            </a:endParaRPr>
          </a:p>
          <a:p>
            <a:endParaRPr lang="en-US" sz="2000" dirty="0">
              <a:latin typeface="Monotype Corsiva" panose="03010101010201010101" pitchFamily="66" charset="0"/>
            </a:endParaRPr>
          </a:p>
          <a:p>
            <a:endParaRPr lang="en-US" sz="2000" dirty="0">
              <a:latin typeface="Monotype Corsiva" panose="03010101010201010101" pitchFamily="66" charset="0"/>
            </a:endParaRPr>
          </a:p>
          <a:p>
            <a:pPr marL="285750" indent="-285750">
              <a:buFont typeface="Arial" panose="020B0604020202020204" pitchFamily="34" charset="0"/>
              <a:buChar char="•"/>
            </a:pPr>
            <a:r>
              <a:rPr lang="en-US" sz="2000" dirty="0">
                <a:latin typeface="Monotype Corsiva" panose="03010101010201010101" pitchFamily="66" charset="0"/>
              </a:rPr>
              <a:t>Discounts and Monetary Benefits</a:t>
            </a:r>
          </a:p>
          <a:p>
            <a:pPr marL="285750" indent="-285750">
              <a:buFont typeface="Arial" panose="020B0604020202020204" pitchFamily="34" charset="0"/>
              <a:buChar char="•"/>
            </a:pPr>
            <a:r>
              <a:rPr lang="en-US" sz="2000" dirty="0">
                <a:latin typeface="Monotype Corsiva" panose="03010101010201010101" pitchFamily="66" charset="0"/>
              </a:rPr>
              <a:t>Wide range of options and product selections</a:t>
            </a:r>
          </a:p>
          <a:p>
            <a:pPr marL="285750" indent="-285750">
              <a:buFont typeface="Arial" panose="020B0604020202020204" pitchFamily="34" charset="0"/>
              <a:buChar char="•"/>
            </a:pPr>
            <a:r>
              <a:rPr lang="en-US" sz="2000" dirty="0">
                <a:latin typeface="Monotype Corsiva" panose="03010101010201010101" pitchFamily="66" charset="0"/>
              </a:rPr>
              <a:t>Flexibility in their offers and services</a:t>
            </a:r>
          </a:p>
          <a:p>
            <a:pPr marL="285750" indent="-285750">
              <a:buFont typeface="Arial" panose="020B0604020202020204" pitchFamily="34" charset="0"/>
              <a:buChar char="•"/>
            </a:pPr>
            <a:r>
              <a:rPr lang="en-US" sz="2000" dirty="0">
                <a:latin typeface="Monotype Corsiva" panose="03010101010201010101" pitchFamily="66" charset="0"/>
              </a:rPr>
              <a:t>Return and Replacement policies</a:t>
            </a:r>
          </a:p>
          <a:p>
            <a:pPr marL="285750" indent="-285750">
              <a:buFont typeface="Arial" panose="020B0604020202020204" pitchFamily="34" charset="0"/>
              <a:buChar char="•"/>
            </a:pPr>
            <a:r>
              <a:rPr lang="en-US" sz="2000" dirty="0">
                <a:latin typeface="Monotype Corsiva" panose="03010101010201010101" pitchFamily="66" charset="0"/>
              </a:rPr>
              <a:t>Quality information on websites</a:t>
            </a:r>
          </a:p>
          <a:p>
            <a:pPr marL="285750" indent="-285750">
              <a:buFont typeface="Arial" panose="020B0604020202020204" pitchFamily="34" charset="0"/>
              <a:buChar char="•"/>
            </a:pPr>
            <a:r>
              <a:rPr lang="en-US" sz="2000" dirty="0">
                <a:latin typeface="Monotype Corsiva" panose="03010101010201010101" pitchFamily="66" charset="0"/>
              </a:rPr>
              <a:t>Website Quality</a:t>
            </a:r>
          </a:p>
          <a:p>
            <a:pPr marL="285750" indent="-285750">
              <a:buFont typeface="Arial" panose="020B0604020202020204" pitchFamily="34" charset="0"/>
              <a:buChar char="•"/>
            </a:pPr>
            <a:r>
              <a:rPr lang="en-US" sz="2000" dirty="0">
                <a:latin typeface="Monotype Corsiva" panose="03010101010201010101" pitchFamily="66" charset="0"/>
              </a:rPr>
              <a:t>Value for the money spent</a:t>
            </a:r>
          </a:p>
          <a:p>
            <a:pPr marL="285750" indent="-285750">
              <a:buFont typeface="Arial" panose="020B0604020202020204" pitchFamily="34" charset="0"/>
              <a:buChar char="•"/>
            </a:pPr>
            <a:endParaRPr lang="en-IN" sz="2000" dirty="0">
              <a:latin typeface="Monotype Corsiva" panose="03010101010201010101" pitchFamily="66" charset="0"/>
            </a:endParaRPr>
          </a:p>
        </p:txBody>
      </p:sp>
    </p:spTree>
    <p:extLst>
      <p:ext uri="{BB962C8B-B14F-4D97-AF65-F5344CB8AC3E}">
        <p14:creationId xmlns:p14="http://schemas.microsoft.com/office/powerpoint/2010/main" val="268181816"/>
      </p:ext>
    </p:extLst>
  </p:cSld>
  <p:clrMapOvr>
    <a:masterClrMapping/>
  </p:clrMapOvr>
  <mc:AlternateContent xmlns:mc="http://schemas.openxmlformats.org/markup-compatibility/2006" xmlns:p14="http://schemas.microsoft.com/office/powerpoint/2010/main">
    <mc:Choice Requires="p14">
      <p:transition spd="slow" p14:dur="1500" advTm="5000">
        <p:split orient="vert"/>
      </p:transition>
    </mc:Choice>
    <mc:Fallback xmlns="">
      <p:transition spd="slow" advTm="5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3" dur="500"/>
                                        <p:tgtEl>
                                          <p:spTgt spid="5">
                                            <p:txEl>
                                              <p:pRg st="0" end="0"/>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6" dur="500"/>
                                        <p:tgtEl>
                                          <p:spTgt spid="5">
                                            <p:txEl>
                                              <p:pRg st="1" end="1"/>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9" dur="500"/>
                                        <p:tgtEl>
                                          <p:spTgt spid="5">
                                            <p:txEl>
                                              <p:pRg st="2" end="2"/>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2" dur="500"/>
                                        <p:tgtEl>
                                          <p:spTgt spid="5">
                                            <p:txEl>
                                              <p:pRg st="3" end="3"/>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5" dur="500"/>
                                        <p:tgtEl>
                                          <p:spTgt spid="5">
                                            <p:txEl>
                                              <p:pRg st="4" end="4"/>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randombar(horizontal)">
                                      <p:cBhvr>
                                        <p:cTn id="28" dur="500"/>
                                        <p:tgtEl>
                                          <p:spTgt spid="5">
                                            <p:txEl>
                                              <p:pRg st="5" end="5"/>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randombar(horizontal)">
                                      <p:cBhvr>
                                        <p:cTn id="31" dur="500"/>
                                        <p:tgtEl>
                                          <p:spTgt spid="5">
                                            <p:txEl>
                                              <p:pRg st="6" end="6"/>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5">
                                            <p:txEl>
                                              <p:pRg st="7" end="7"/>
                                            </p:txEl>
                                          </p:spTgt>
                                        </p:tgtEl>
                                        <p:attrNameLst>
                                          <p:attrName>style.visibility</p:attrName>
                                        </p:attrNameLst>
                                      </p:cBhvr>
                                      <p:to>
                                        <p:strVal val="visible"/>
                                      </p:to>
                                    </p:set>
                                    <p:animEffect transition="in" filter="randombar(horizontal)">
                                      <p:cBhvr>
                                        <p:cTn id="34" dur="500"/>
                                        <p:tgtEl>
                                          <p:spTgt spid="5">
                                            <p:txEl>
                                              <p:pRg st="7" end="7"/>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animEffect transition="in" filter="randombar(horizontal)">
                                      <p:cBhvr>
                                        <p:cTn id="37" dur="500"/>
                                        <p:tgtEl>
                                          <p:spTgt spid="5">
                                            <p:txEl>
                                              <p:pRg st="14" end="14"/>
                                            </p:txEl>
                                          </p:spTgt>
                                        </p:tgtEl>
                                      </p:cBhvr>
                                    </p:animEffect>
                                  </p:childTnLst>
                                </p:cTn>
                              </p:par>
                              <p:par>
                                <p:cTn id="38" presetID="14" presetClass="entr" presetSubtype="10" fill="hold" nodeType="withEffect">
                                  <p:stCondLst>
                                    <p:cond delay="0"/>
                                  </p:stCondLst>
                                  <p:childTnLst>
                                    <p:set>
                                      <p:cBhvr>
                                        <p:cTn id="39" dur="1" fill="hold">
                                          <p:stCondLst>
                                            <p:cond delay="0"/>
                                          </p:stCondLst>
                                        </p:cTn>
                                        <p:tgtEl>
                                          <p:spTgt spid="5">
                                            <p:txEl>
                                              <p:pRg st="15" end="15"/>
                                            </p:txEl>
                                          </p:spTgt>
                                        </p:tgtEl>
                                        <p:attrNameLst>
                                          <p:attrName>style.visibility</p:attrName>
                                        </p:attrNameLst>
                                      </p:cBhvr>
                                      <p:to>
                                        <p:strVal val="visible"/>
                                      </p:to>
                                    </p:set>
                                    <p:animEffect transition="in" filter="randombar(horizontal)">
                                      <p:cBhvr>
                                        <p:cTn id="40" dur="500"/>
                                        <p:tgtEl>
                                          <p:spTgt spid="5">
                                            <p:txEl>
                                              <p:pRg st="15" end="15"/>
                                            </p:txEl>
                                          </p:spTgt>
                                        </p:tgtEl>
                                      </p:cBhvr>
                                    </p:animEffect>
                                  </p:childTnLst>
                                </p:cTn>
                              </p:par>
                              <p:par>
                                <p:cTn id="41" presetID="14" presetClass="entr" presetSubtype="10" fill="hold" nodeType="withEffect">
                                  <p:stCondLst>
                                    <p:cond delay="0"/>
                                  </p:stCondLst>
                                  <p:childTnLst>
                                    <p:set>
                                      <p:cBhvr>
                                        <p:cTn id="42" dur="1" fill="hold">
                                          <p:stCondLst>
                                            <p:cond delay="0"/>
                                          </p:stCondLst>
                                        </p:cTn>
                                        <p:tgtEl>
                                          <p:spTgt spid="5">
                                            <p:txEl>
                                              <p:pRg st="16" end="16"/>
                                            </p:txEl>
                                          </p:spTgt>
                                        </p:tgtEl>
                                        <p:attrNameLst>
                                          <p:attrName>style.visibility</p:attrName>
                                        </p:attrNameLst>
                                      </p:cBhvr>
                                      <p:to>
                                        <p:strVal val="visible"/>
                                      </p:to>
                                    </p:set>
                                    <p:animEffect transition="in" filter="randombar(horizontal)">
                                      <p:cBhvr>
                                        <p:cTn id="43" dur="500"/>
                                        <p:tgtEl>
                                          <p:spTgt spid="5">
                                            <p:txEl>
                                              <p:pRg st="16" end="16"/>
                                            </p:txEl>
                                          </p:spTgt>
                                        </p:tgtEl>
                                      </p:cBhvr>
                                    </p:animEffect>
                                  </p:childTnLst>
                                </p:cTn>
                              </p:par>
                              <p:par>
                                <p:cTn id="44" presetID="14" presetClass="entr" presetSubtype="10" fill="hold" nodeType="withEffect">
                                  <p:stCondLst>
                                    <p:cond delay="0"/>
                                  </p:stCondLst>
                                  <p:childTnLst>
                                    <p:set>
                                      <p:cBhvr>
                                        <p:cTn id="45" dur="1" fill="hold">
                                          <p:stCondLst>
                                            <p:cond delay="0"/>
                                          </p:stCondLst>
                                        </p:cTn>
                                        <p:tgtEl>
                                          <p:spTgt spid="5">
                                            <p:txEl>
                                              <p:pRg st="17" end="17"/>
                                            </p:txEl>
                                          </p:spTgt>
                                        </p:tgtEl>
                                        <p:attrNameLst>
                                          <p:attrName>style.visibility</p:attrName>
                                        </p:attrNameLst>
                                      </p:cBhvr>
                                      <p:to>
                                        <p:strVal val="visible"/>
                                      </p:to>
                                    </p:set>
                                    <p:animEffect transition="in" filter="randombar(horizontal)">
                                      <p:cBhvr>
                                        <p:cTn id="46" dur="500"/>
                                        <p:tgtEl>
                                          <p:spTgt spid="5">
                                            <p:txEl>
                                              <p:pRg st="17" end="17"/>
                                            </p:txEl>
                                          </p:spTgt>
                                        </p:tgtEl>
                                      </p:cBhvr>
                                    </p:animEffect>
                                  </p:childTnLst>
                                </p:cTn>
                              </p:par>
                              <p:par>
                                <p:cTn id="47" presetID="14" presetClass="entr" presetSubtype="10" fill="hold" nodeType="withEffect">
                                  <p:stCondLst>
                                    <p:cond delay="0"/>
                                  </p:stCondLst>
                                  <p:childTnLst>
                                    <p:set>
                                      <p:cBhvr>
                                        <p:cTn id="48" dur="1" fill="hold">
                                          <p:stCondLst>
                                            <p:cond delay="0"/>
                                          </p:stCondLst>
                                        </p:cTn>
                                        <p:tgtEl>
                                          <p:spTgt spid="5">
                                            <p:txEl>
                                              <p:pRg st="18" end="18"/>
                                            </p:txEl>
                                          </p:spTgt>
                                        </p:tgtEl>
                                        <p:attrNameLst>
                                          <p:attrName>style.visibility</p:attrName>
                                        </p:attrNameLst>
                                      </p:cBhvr>
                                      <p:to>
                                        <p:strVal val="visible"/>
                                      </p:to>
                                    </p:set>
                                    <p:animEffect transition="in" filter="randombar(horizontal)">
                                      <p:cBhvr>
                                        <p:cTn id="49" dur="500"/>
                                        <p:tgtEl>
                                          <p:spTgt spid="5">
                                            <p:txEl>
                                              <p:pRg st="18" end="18"/>
                                            </p:txEl>
                                          </p:spTgt>
                                        </p:tgtEl>
                                      </p:cBhvr>
                                    </p:animEffect>
                                  </p:childTnLst>
                                </p:cTn>
                              </p:par>
                              <p:par>
                                <p:cTn id="50" presetID="14" presetClass="entr" presetSubtype="10" fill="hold" nodeType="withEffect">
                                  <p:stCondLst>
                                    <p:cond delay="0"/>
                                  </p:stCondLst>
                                  <p:childTnLst>
                                    <p:set>
                                      <p:cBhvr>
                                        <p:cTn id="51" dur="1" fill="hold">
                                          <p:stCondLst>
                                            <p:cond delay="0"/>
                                          </p:stCondLst>
                                        </p:cTn>
                                        <p:tgtEl>
                                          <p:spTgt spid="5">
                                            <p:txEl>
                                              <p:pRg st="19" end="19"/>
                                            </p:txEl>
                                          </p:spTgt>
                                        </p:tgtEl>
                                        <p:attrNameLst>
                                          <p:attrName>style.visibility</p:attrName>
                                        </p:attrNameLst>
                                      </p:cBhvr>
                                      <p:to>
                                        <p:strVal val="visible"/>
                                      </p:to>
                                    </p:set>
                                    <p:animEffect transition="in" filter="randombar(horizontal)">
                                      <p:cBhvr>
                                        <p:cTn id="52" dur="500"/>
                                        <p:tgtEl>
                                          <p:spTgt spid="5">
                                            <p:txEl>
                                              <p:pRg st="19" end="19"/>
                                            </p:txEl>
                                          </p:spTgt>
                                        </p:tgtEl>
                                      </p:cBhvr>
                                    </p:animEffect>
                                  </p:childTnLst>
                                </p:cTn>
                              </p:par>
                              <p:par>
                                <p:cTn id="53" presetID="14" presetClass="entr" presetSubtype="10" fill="hold" nodeType="withEffect">
                                  <p:stCondLst>
                                    <p:cond delay="0"/>
                                  </p:stCondLst>
                                  <p:childTnLst>
                                    <p:set>
                                      <p:cBhvr>
                                        <p:cTn id="54" dur="1" fill="hold">
                                          <p:stCondLst>
                                            <p:cond delay="0"/>
                                          </p:stCondLst>
                                        </p:cTn>
                                        <p:tgtEl>
                                          <p:spTgt spid="5">
                                            <p:txEl>
                                              <p:pRg st="20" end="20"/>
                                            </p:txEl>
                                          </p:spTgt>
                                        </p:tgtEl>
                                        <p:attrNameLst>
                                          <p:attrName>style.visibility</p:attrName>
                                        </p:attrNameLst>
                                      </p:cBhvr>
                                      <p:to>
                                        <p:strVal val="visible"/>
                                      </p:to>
                                    </p:set>
                                    <p:animEffect transition="in" filter="randombar(horizontal)">
                                      <p:cBhvr>
                                        <p:cTn id="55" dur="500"/>
                                        <p:tgtEl>
                                          <p:spTgt spid="5">
                                            <p:txEl>
                                              <p:pRg st="20" end="2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mph" presetSubtype="0" fill="hold" grpId="0" nodeType="clickEffect">
                                  <p:stCondLst>
                                    <p:cond delay="0"/>
                                  </p:stCondLst>
                                  <p:childTnLst>
                                    <p:anim calcmode="discrete" valueType="str">
                                      <p:cBhvr override="childStyle">
                                        <p:cTn id="59" dur="2000" fill="hold"/>
                                        <p:tgtEl>
                                          <p:spTgt spid="5">
                                            <p:txEl>
                                              <p:pRg st="0" end="0"/>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60" presetID="10" presetClass="emph" presetSubtype="0" fill="hold" grpId="0" nodeType="withEffect">
                                  <p:stCondLst>
                                    <p:cond delay="0"/>
                                  </p:stCondLst>
                                  <p:childTnLst>
                                    <p:anim calcmode="discrete" valueType="str">
                                      <p:cBhvr override="childStyle">
                                        <p:cTn id="61" dur="2000" fill="hold"/>
                                        <p:tgtEl>
                                          <p:spTgt spid="5">
                                            <p:txEl>
                                              <p:pRg st="1" end="1"/>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62" presetID="10" presetClass="emph" presetSubtype="0" fill="hold" grpId="0" nodeType="withEffect">
                                  <p:stCondLst>
                                    <p:cond delay="0"/>
                                  </p:stCondLst>
                                  <p:childTnLst>
                                    <p:anim calcmode="discrete" valueType="str">
                                      <p:cBhvr override="childStyle">
                                        <p:cTn id="63" dur="2000" fill="hold"/>
                                        <p:tgtEl>
                                          <p:spTgt spid="5">
                                            <p:txEl>
                                              <p:pRg st="2" end="2"/>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64" presetID="10" presetClass="emph" presetSubtype="0" fill="hold" grpId="0" nodeType="withEffect">
                                  <p:stCondLst>
                                    <p:cond delay="0"/>
                                  </p:stCondLst>
                                  <p:childTnLst>
                                    <p:anim calcmode="discrete" valueType="str">
                                      <p:cBhvr override="childStyle">
                                        <p:cTn id="65" dur="2000" fill="hold"/>
                                        <p:tgtEl>
                                          <p:spTgt spid="5">
                                            <p:txEl>
                                              <p:pRg st="3" end="3"/>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66" presetID="10" presetClass="emph" presetSubtype="0" fill="hold" grpId="0" nodeType="withEffect">
                                  <p:stCondLst>
                                    <p:cond delay="0"/>
                                  </p:stCondLst>
                                  <p:childTnLst>
                                    <p:anim calcmode="discrete" valueType="str">
                                      <p:cBhvr override="childStyle">
                                        <p:cTn id="67" dur="2000" fill="hold"/>
                                        <p:tgtEl>
                                          <p:spTgt spid="5">
                                            <p:txEl>
                                              <p:pRg st="4" end="4"/>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68" presetID="10" presetClass="emph" presetSubtype="0" fill="hold" grpId="0" nodeType="withEffect">
                                  <p:stCondLst>
                                    <p:cond delay="0"/>
                                  </p:stCondLst>
                                  <p:childTnLst>
                                    <p:anim calcmode="discrete" valueType="str">
                                      <p:cBhvr override="childStyle">
                                        <p:cTn id="69" dur="2000" fill="hold"/>
                                        <p:tgtEl>
                                          <p:spTgt spid="5">
                                            <p:txEl>
                                              <p:pRg st="5" end="5"/>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70" presetID="10" presetClass="emph" presetSubtype="0" fill="hold" grpId="0" nodeType="withEffect">
                                  <p:stCondLst>
                                    <p:cond delay="0"/>
                                  </p:stCondLst>
                                  <p:childTnLst>
                                    <p:anim calcmode="discrete" valueType="str">
                                      <p:cBhvr override="childStyle">
                                        <p:cTn id="71" dur="2000" fill="hold"/>
                                        <p:tgtEl>
                                          <p:spTgt spid="5">
                                            <p:txEl>
                                              <p:pRg st="6" end="6"/>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72" presetID="10" presetClass="emph" presetSubtype="0" fill="hold" grpId="0" nodeType="withEffect">
                                  <p:stCondLst>
                                    <p:cond delay="0"/>
                                  </p:stCondLst>
                                  <p:childTnLst>
                                    <p:anim calcmode="discrete" valueType="str">
                                      <p:cBhvr override="childStyle">
                                        <p:cTn id="73" dur="2000" fill="hold"/>
                                        <p:tgtEl>
                                          <p:spTgt spid="5">
                                            <p:txEl>
                                              <p:pRg st="7" end="7"/>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74" presetID="10" presetClass="emph" presetSubtype="0" fill="hold" grpId="0" nodeType="withEffect">
                                  <p:stCondLst>
                                    <p:cond delay="0"/>
                                  </p:stCondLst>
                                  <p:childTnLst>
                                    <p:anim calcmode="discrete" valueType="str">
                                      <p:cBhvr override="childStyle">
                                        <p:cTn id="75" dur="2000" fill="hold"/>
                                        <p:tgtEl>
                                          <p:spTgt spid="5">
                                            <p:txEl>
                                              <p:pRg st="14" end="14"/>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76" presetID="10" presetClass="emph" presetSubtype="0" fill="hold" grpId="0" nodeType="withEffect">
                                  <p:stCondLst>
                                    <p:cond delay="0"/>
                                  </p:stCondLst>
                                  <p:childTnLst>
                                    <p:anim calcmode="discrete" valueType="str">
                                      <p:cBhvr override="childStyle">
                                        <p:cTn id="77" dur="2000" fill="hold"/>
                                        <p:tgtEl>
                                          <p:spTgt spid="5">
                                            <p:txEl>
                                              <p:pRg st="15" end="15"/>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78" presetID="10" presetClass="emph" presetSubtype="0" fill="hold" grpId="0" nodeType="withEffect">
                                  <p:stCondLst>
                                    <p:cond delay="0"/>
                                  </p:stCondLst>
                                  <p:childTnLst>
                                    <p:anim calcmode="discrete" valueType="str">
                                      <p:cBhvr override="childStyle">
                                        <p:cTn id="79" dur="2000" fill="hold"/>
                                        <p:tgtEl>
                                          <p:spTgt spid="5">
                                            <p:txEl>
                                              <p:pRg st="16" end="16"/>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80" presetID="10" presetClass="emph" presetSubtype="0" fill="hold" grpId="0" nodeType="withEffect">
                                  <p:stCondLst>
                                    <p:cond delay="0"/>
                                  </p:stCondLst>
                                  <p:childTnLst>
                                    <p:anim calcmode="discrete" valueType="str">
                                      <p:cBhvr override="childStyle">
                                        <p:cTn id="81" dur="2000" fill="hold"/>
                                        <p:tgtEl>
                                          <p:spTgt spid="5">
                                            <p:txEl>
                                              <p:pRg st="17" end="17"/>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82" presetID="10" presetClass="emph" presetSubtype="0" fill="hold" grpId="0" nodeType="withEffect">
                                  <p:stCondLst>
                                    <p:cond delay="0"/>
                                  </p:stCondLst>
                                  <p:childTnLst>
                                    <p:anim calcmode="discrete" valueType="str">
                                      <p:cBhvr override="childStyle">
                                        <p:cTn id="83" dur="2000" fill="hold"/>
                                        <p:tgtEl>
                                          <p:spTgt spid="5">
                                            <p:txEl>
                                              <p:pRg st="18" end="18"/>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84" presetID="10" presetClass="emph" presetSubtype="0" fill="hold" grpId="0" nodeType="withEffect">
                                  <p:stCondLst>
                                    <p:cond delay="0"/>
                                  </p:stCondLst>
                                  <p:childTnLst>
                                    <p:anim calcmode="discrete" valueType="str">
                                      <p:cBhvr override="childStyle">
                                        <p:cTn id="85" dur="2000" fill="hold"/>
                                        <p:tgtEl>
                                          <p:spTgt spid="5">
                                            <p:txEl>
                                              <p:pRg st="19" end="19"/>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86" presetID="10" presetClass="emph" presetSubtype="0" fill="hold" grpId="0" nodeType="withEffect">
                                  <p:stCondLst>
                                    <p:cond delay="0"/>
                                  </p:stCondLst>
                                  <p:childTnLst>
                                    <p:anim calcmode="discrete" valueType="str">
                                      <p:cBhvr override="childStyle">
                                        <p:cTn id="87" dur="2000" fill="hold"/>
                                        <p:tgtEl>
                                          <p:spTgt spid="5">
                                            <p:txEl>
                                              <p:pRg st="20" end="20"/>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par>
                    <p:cTn id="88" fill="hold">
                      <p:stCondLst>
                        <p:cond delay="indefinite"/>
                      </p:stCondLst>
                      <p:childTnLst>
                        <p:par>
                          <p:cTn id="89" fill="hold">
                            <p:stCondLst>
                              <p:cond delay="0"/>
                            </p:stCondLst>
                            <p:childTnLst>
                              <p:par>
                                <p:cTn id="90" presetID="6" presetClass="emph" presetSubtype="0" fill="hold" grpId="1" nodeType="clickEffect">
                                  <p:stCondLst>
                                    <p:cond delay="0"/>
                                  </p:stCondLst>
                                  <p:childTnLst>
                                    <p:animScale>
                                      <p:cBhvr>
                                        <p:cTn id="91" dur="2000" fill="hold"/>
                                        <p:tgtEl>
                                          <p:spTgt spid="5">
                                            <p:txEl>
                                              <p:pRg st="0" end="0"/>
                                            </p:txEl>
                                          </p:spTgt>
                                        </p:tgtEl>
                                      </p:cBhvr>
                                      <p:by x="150000" y="150000"/>
                                    </p:animScale>
                                  </p:childTnLst>
                                </p:cTn>
                              </p:par>
                              <p:par>
                                <p:cTn id="92" presetID="6" presetClass="emph" presetSubtype="0" fill="hold" grpId="1" nodeType="withEffect">
                                  <p:stCondLst>
                                    <p:cond delay="0"/>
                                  </p:stCondLst>
                                  <p:childTnLst>
                                    <p:animScale>
                                      <p:cBhvr>
                                        <p:cTn id="93" dur="2000" fill="hold"/>
                                        <p:tgtEl>
                                          <p:spTgt spid="5">
                                            <p:txEl>
                                              <p:pRg st="1" end="1"/>
                                            </p:txEl>
                                          </p:spTgt>
                                        </p:tgtEl>
                                      </p:cBhvr>
                                      <p:by x="150000" y="150000"/>
                                    </p:animScale>
                                  </p:childTnLst>
                                </p:cTn>
                              </p:par>
                              <p:par>
                                <p:cTn id="94" presetID="6" presetClass="emph" presetSubtype="0" fill="hold" grpId="1" nodeType="withEffect">
                                  <p:stCondLst>
                                    <p:cond delay="0"/>
                                  </p:stCondLst>
                                  <p:childTnLst>
                                    <p:animScale>
                                      <p:cBhvr>
                                        <p:cTn id="95" dur="2000" fill="hold"/>
                                        <p:tgtEl>
                                          <p:spTgt spid="5">
                                            <p:txEl>
                                              <p:pRg st="2" end="2"/>
                                            </p:txEl>
                                          </p:spTgt>
                                        </p:tgtEl>
                                      </p:cBhvr>
                                      <p:by x="150000" y="150000"/>
                                    </p:animScale>
                                  </p:childTnLst>
                                </p:cTn>
                              </p:par>
                              <p:par>
                                <p:cTn id="96" presetID="6" presetClass="emph" presetSubtype="0" fill="hold" grpId="1" nodeType="withEffect">
                                  <p:stCondLst>
                                    <p:cond delay="0"/>
                                  </p:stCondLst>
                                  <p:childTnLst>
                                    <p:animScale>
                                      <p:cBhvr>
                                        <p:cTn id="97" dur="2000" fill="hold"/>
                                        <p:tgtEl>
                                          <p:spTgt spid="5">
                                            <p:txEl>
                                              <p:pRg st="3" end="3"/>
                                            </p:txEl>
                                          </p:spTgt>
                                        </p:tgtEl>
                                      </p:cBhvr>
                                      <p:by x="150000" y="150000"/>
                                    </p:animScale>
                                  </p:childTnLst>
                                </p:cTn>
                              </p:par>
                              <p:par>
                                <p:cTn id="98" presetID="6" presetClass="emph" presetSubtype="0" fill="hold" grpId="1" nodeType="withEffect">
                                  <p:stCondLst>
                                    <p:cond delay="0"/>
                                  </p:stCondLst>
                                  <p:childTnLst>
                                    <p:animScale>
                                      <p:cBhvr>
                                        <p:cTn id="99" dur="2000" fill="hold"/>
                                        <p:tgtEl>
                                          <p:spTgt spid="5">
                                            <p:txEl>
                                              <p:pRg st="4" end="4"/>
                                            </p:txEl>
                                          </p:spTgt>
                                        </p:tgtEl>
                                      </p:cBhvr>
                                      <p:by x="150000" y="150000"/>
                                    </p:animScale>
                                  </p:childTnLst>
                                </p:cTn>
                              </p:par>
                              <p:par>
                                <p:cTn id="100" presetID="6" presetClass="emph" presetSubtype="0" fill="hold" grpId="1" nodeType="withEffect">
                                  <p:stCondLst>
                                    <p:cond delay="0"/>
                                  </p:stCondLst>
                                  <p:childTnLst>
                                    <p:animScale>
                                      <p:cBhvr>
                                        <p:cTn id="101" dur="2000" fill="hold"/>
                                        <p:tgtEl>
                                          <p:spTgt spid="5">
                                            <p:txEl>
                                              <p:pRg st="5" end="5"/>
                                            </p:txEl>
                                          </p:spTgt>
                                        </p:tgtEl>
                                      </p:cBhvr>
                                      <p:by x="150000" y="150000"/>
                                    </p:animScale>
                                  </p:childTnLst>
                                </p:cTn>
                              </p:par>
                              <p:par>
                                <p:cTn id="102" presetID="6" presetClass="emph" presetSubtype="0" fill="hold" grpId="1" nodeType="withEffect">
                                  <p:stCondLst>
                                    <p:cond delay="0"/>
                                  </p:stCondLst>
                                  <p:childTnLst>
                                    <p:animScale>
                                      <p:cBhvr>
                                        <p:cTn id="103" dur="2000" fill="hold"/>
                                        <p:tgtEl>
                                          <p:spTgt spid="5">
                                            <p:txEl>
                                              <p:pRg st="6" end="6"/>
                                            </p:txEl>
                                          </p:spTgt>
                                        </p:tgtEl>
                                      </p:cBhvr>
                                      <p:by x="150000" y="150000"/>
                                    </p:animScale>
                                  </p:childTnLst>
                                </p:cTn>
                              </p:par>
                              <p:par>
                                <p:cTn id="104" presetID="6" presetClass="emph" presetSubtype="0" fill="hold" grpId="1" nodeType="withEffect">
                                  <p:stCondLst>
                                    <p:cond delay="0"/>
                                  </p:stCondLst>
                                  <p:childTnLst>
                                    <p:animScale>
                                      <p:cBhvr>
                                        <p:cTn id="105" dur="2000" fill="hold"/>
                                        <p:tgtEl>
                                          <p:spTgt spid="5">
                                            <p:txEl>
                                              <p:pRg st="7" end="7"/>
                                            </p:txEl>
                                          </p:spTgt>
                                        </p:tgtEl>
                                      </p:cBhvr>
                                      <p:by x="150000" y="150000"/>
                                    </p:animScale>
                                  </p:childTnLst>
                                </p:cTn>
                              </p:par>
                              <p:par>
                                <p:cTn id="106" presetID="6" presetClass="emph" presetSubtype="0" fill="hold" grpId="1" nodeType="withEffect">
                                  <p:stCondLst>
                                    <p:cond delay="0"/>
                                  </p:stCondLst>
                                  <p:childTnLst>
                                    <p:animScale>
                                      <p:cBhvr>
                                        <p:cTn id="107" dur="2000" fill="hold"/>
                                        <p:tgtEl>
                                          <p:spTgt spid="5">
                                            <p:txEl>
                                              <p:pRg st="14" end="14"/>
                                            </p:txEl>
                                          </p:spTgt>
                                        </p:tgtEl>
                                      </p:cBhvr>
                                      <p:by x="150000" y="150000"/>
                                    </p:animScale>
                                  </p:childTnLst>
                                </p:cTn>
                              </p:par>
                              <p:par>
                                <p:cTn id="108" presetID="6" presetClass="emph" presetSubtype="0" fill="hold" grpId="1" nodeType="withEffect">
                                  <p:stCondLst>
                                    <p:cond delay="0"/>
                                  </p:stCondLst>
                                  <p:childTnLst>
                                    <p:animScale>
                                      <p:cBhvr>
                                        <p:cTn id="109" dur="2000" fill="hold"/>
                                        <p:tgtEl>
                                          <p:spTgt spid="5">
                                            <p:txEl>
                                              <p:pRg st="15" end="15"/>
                                            </p:txEl>
                                          </p:spTgt>
                                        </p:tgtEl>
                                      </p:cBhvr>
                                      <p:by x="150000" y="150000"/>
                                    </p:animScale>
                                  </p:childTnLst>
                                </p:cTn>
                              </p:par>
                              <p:par>
                                <p:cTn id="110" presetID="6" presetClass="emph" presetSubtype="0" fill="hold" grpId="1" nodeType="withEffect">
                                  <p:stCondLst>
                                    <p:cond delay="0"/>
                                  </p:stCondLst>
                                  <p:childTnLst>
                                    <p:animScale>
                                      <p:cBhvr>
                                        <p:cTn id="111" dur="2000" fill="hold"/>
                                        <p:tgtEl>
                                          <p:spTgt spid="5">
                                            <p:txEl>
                                              <p:pRg st="16" end="16"/>
                                            </p:txEl>
                                          </p:spTgt>
                                        </p:tgtEl>
                                      </p:cBhvr>
                                      <p:by x="150000" y="150000"/>
                                    </p:animScale>
                                  </p:childTnLst>
                                </p:cTn>
                              </p:par>
                              <p:par>
                                <p:cTn id="112" presetID="6" presetClass="emph" presetSubtype="0" fill="hold" grpId="1" nodeType="withEffect">
                                  <p:stCondLst>
                                    <p:cond delay="0"/>
                                  </p:stCondLst>
                                  <p:childTnLst>
                                    <p:animScale>
                                      <p:cBhvr>
                                        <p:cTn id="113" dur="2000" fill="hold"/>
                                        <p:tgtEl>
                                          <p:spTgt spid="5">
                                            <p:txEl>
                                              <p:pRg st="17" end="17"/>
                                            </p:txEl>
                                          </p:spTgt>
                                        </p:tgtEl>
                                      </p:cBhvr>
                                      <p:by x="150000" y="150000"/>
                                    </p:animScale>
                                  </p:childTnLst>
                                </p:cTn>
                              </p:par>
                              <p:par>
                                <p:cTn id="114" presetID="6" presetClass="emph" presetSubtype="0" fill="hold" grpId="1" nodeType="withEffect">
                                  <p:stCondLst>
                                    <p:cond delay="0"/>
                                  </p:stCondLst>
                                  <p:childTnLst>
                                    <p:animScale>
                                      <p:cBhvr>
                                        <p:cTn id="115" dur="2000" fill="hold"/>
                                        <p:tgtEl>
                                          <p:spTgt spid="5">
                                            <p:txEl>
                                              <p:pRg st="18" end="18"/>
                                            </p:txEl>
                                          </p:spTgt>
                                        </p:tgtEl>
                                      </p:cBhvr>
                                      <p:by x="150000" y="150000"/>
                                    </p:animScale>
                                  </p:childTnLst>
                                </p:cTn>
                              </p:par>
                              <p:par>
                                <p:cTn id="116" presetID="6" presetClass="emph" presetSubtype="0" fill="hold" grpId="1" nodeType="withEffect">
                                  <p:stCondLst>
                                    <p:cond delay="0"/>
                                  </p:stCondLst>
                                  <p:childTnLst>
                                    <p:animScale>
                                      <p:cBhvr>
                                        <p:cTn id="117" dur="2000" fill="hold"/>
                                        <p:tgtEl>
                                          <p:spTgt spid="5">
                                            <p:txEl>
                                              <p:pRg st="19" end="19"/>
                                            </p:txEl>
                                          </p:spTgt>
                                        </p:tgtEl>
                                      </p:cBhvr>
                                      <p:by x="150000" y="150000"/>
                                    </p:animScale>
                                  </p:childTnLst>
                                </p:cTn>
                              </p:par>
                              <p:par>
                                <p:cTn id="118" presetID="6" presetClass="emph" presetSubtype="0" fill="hold" grpId="1" nodeType="withEffect">
                                  <p:stCondLst>
                                    <p:cond delay="0"/>
                                  </p:stCondLst>
                                  <p:childTnLst>
                                    <p:animScale>
                                      <p:cBhvr>
                                        <p:cTn id="119" dur="2000" fill="hold"/>
                                        <p:tgtEl>
                                          <p:spTgt spid="5">
                                            <p:txEl>
                                              <p:pRg st="20" end="20"/>
                                            </p:txEl>
                                          </p:spTgt>
                                        </p:tgtEl>
                                      </p:cBhvr>
                                      <p:by x="150000" y="150000"/>
                                    </p:animScale>
                                  </p:childTnLst>
                                </p:cTn>
                              </p:par>
                            </p:childTnLst>
                          </p:cTn>
                        </p:par>
                      </p:childTnLst>
                    </p:cTn>
                  </p:par>
                  <p:par>
                    <p:cTn id="120" fill="hold">
                      <p:stCondLst>
                        <p:cond delay="indefinite"/>
                      </p:stCondLst>
                      <p:childTnLst>
                        <p:par>
                          <p:cTn id="121" fill="hold">
                            <p:stCondLst>
                              <p:cond delay="0"/>
                            </p:stCondLst>
                            <p:childTnLst>
                              <p:par>
                                <p:cTn id="122" presetID="8" presetClass="emph" presetSubtype="0" fill="hold" grpId="2" nodeType="clickEffect">
                                  <p:stCondLst>
                                    <p:cond delay="0"/>
                                  </p:stCondLst>
                                  <p:childTnLst>
                                    <p:animRot by="21600000">
                                      <p:cBhvr>
                                        <p:cTn id="123" dur="2000" fill="hold"/>
                                        <p:tgtEl>
                                          <p:spTgt spid="5">
                                            <p:txEl>
                                              <p:pRg st="0" end="0"/>
                                            </p:txEl>
                                          </p:spTgt>
                                        </p:tgtEl>
                                        <p:attrNameLst>
                                          <p:attrName>r</p:attrName>
                                        </p:attrNameLst>
                                      </p:cBhvr>
                                    </p:animRot>
                                  </p:childTnLst>
                                </p:cTn>
                              </p:par>
                              <p:par>
                                <p:cTn id="124" presetID="8" presetClass="emph" presetSubtype="0" fill="hold" grpId="2" nodeType="withEffect">
                                  <p:stCondLst>
                                    <p:cond delay="0"/>
                                  </p:stCondLst>
                                  <p:childTnLst>
                                    <p:animRot by="21600000">
                                      <p:cBhvr>
                                        <p:cTn id="125" dur="2000" fill="hold"/>
                                        <p:tgtEl>
                                          <p:spTgt spid="5">
                                            <p:txEl>
                                              <p:pRg st="1" end="1"/>
                                            </p:txEl>
                                          </p:spTgt>
                                        </p:tgtEl>
                                        <p:attrNameLst>
                                          <p:attrName>r</p:attrName>
                                        </p:attrNameLst>
                                      </p:cBhvr>
                                    </p:animRot>
                                  </p:childTnLst>
                                </p:cTn>
                              </p:par>
                              <p:par>
                                <p:cTn id="126" presetID="8" presetClass="emph" presetSubtype="0" fill="hold" grpId="2" nodeType="withEffect">
                                  <p:stCondLst>
                                    <p:cond delay="0"/>
                                  </p:stCondLst>
                                  <p:childTnLst>
                                    <p:animRot by="21600000">
                                      <p:cBhvr>
                                        <p:cTn id="127" dur="2000" fill="hold"/>
                                        <p:tgtEl>
                                          <p:spTgt spid="5">
                                            <p:txEl>
                                              <p:pRg st="2" end="2"/>
                                            </p:txEl>
                                          </p:spTgt>
                                        </p:tgtEl>
                                        <p:attrNameLst>
                                          <p:attrName>r</p:attrName>
                                        </p:attrNameLst>
                                      </p:cBhvr>
                                    </p:animRot>
                                  </p:childTnLst>
                                </p:cTn>
                              </p:par>
                              <p:par>
                                <p:cTn id="128" presetID="8" presetClass="emph" presetSubtype="0" fill="hold" grpId="2" nodeType="withEffect">
                                  <p:stCondLst>
                                    <p:cond delay="0"/>
                                  </p:stCondLst>
                                  <p:childTnLst>
                                    <p:animRot by="21600000">
                                      <p:cBhvr>
                                        <p:cTn id="129" dur="2000" fill="hold"/>
                                        <p:tgtEl>
                                          <p:spTgt spid="5">
                                            <p:txEl>
                                              <p:pRg st="3" end="3"/>
                                            </p:txEl>
                                          </p:spTgt>
                                        </p:tgtEl>
                                        <p:attrNameLst>
                                          <p:attrName>r</p:attrName>
                                        </p:attrNameLst>
                                      </p:cBhvr>
                                    </p:animRot>
                                  </p:childTnLst>
                                </p:cTn>
                              </p:par>
                              <p:par>
                                <p:cTn id="130" presetID="8" presetClass="emph" presetSubtype="0" fill="hold" grpId="2" nodeType="withEffect">
                                  <p:stCondLst>
                                    <p:cond delay="0"/>
                                  </p:stCondLst>
                                  <p:childTnLst>
                                    <p:animRot by="21600000">
                                      <p:cBhvr>
                                        <p:cTn id="131" dur="2000" fill="hold"/>
                                        <p:tgtEl>
                                          <p:spTgt spid="5">
                                            <p:txEl>
                                              <p:pRg st="4" end="4"/>
                                            </p:txEl>
                                          </p:spTgt>
                                        </p:tgtEl>
                                        <p:attrNameLst>
                                          <p:attrName>r</p:attrName>
                                        </p:attrNameLst>
                                      </p:cBhvr>
                                    </p:animRot>
                                  </p:childTnLst>
                                </p:cTn>
                              </p:par>
                              <p:par>
                                <p:cTn id="132" presetID="8" presetClass="emph" presetSubtype="0" fill="hold" grpId="2" nodeType="withEffect">
                                  <p:stCondLst>
                                    <p:cond delay="0"/>
                                  </p:stCondLst>
                                  <p:childTnLst>
                                    <p:animRot by="21600000">
                                      <p:cBhvr>
                                        <p:cTn id="133" dur="2000" fill="hold"/>
                                        <p:tgtEl>
                                          <p:spTgt spid="5">
                                            <p:txEl>
                                              <p:pRg st="5" end="5"/>
                                            </p:txEl>
                                          </p:spTgt>
                                        </p:tgtEl>
                                        <p:attrNameLst>
                                          <p:attrName>r</p:attrName>
                                        </p:attrNameLst>
                                      </p:cBhvr>
                                    </p:animRot>
                                  </p:childTnLst>
                                </p:cTn>
                              </p:par>
                              <p:par>
                                <p:cTn id="134" presetID="8" presetClass="emph" presetSubtype="0" fill="hold" grpId="2" nodeType="withEffect">
                                  <p:stCondLst>
                                    <p:cond delay="0"/>
                                  </p:stCondLst>
                                  <p:childTnLst>
                                    <p:animRot by="21600000">
                                      <p:cBhvr>
                                        <p:cTn id="135" dur="2000" fill="hold"/>
                                        <p:tgtEl>
                                          <p:spTgt spid="5">
                                            <p:txEl>
                                              <p:pRg st="6" end="6"/>
                                            </p:txEl>
                                          </p:spTgt>
                                        </p:tgtEl>
                                        <p:attrNameLst>
                                          <p:attrName>r</p:attrName>
                                        </p:attrNameLst>
                                      </p:cBhvr>
                                    </p:animRot>
                                  </p:childTnLst>
                                </p:cTn>
                              </p:par>
                              <p:par>
                                <p:cTn id="136" presetID="8" presetClass="emph" presetSubtype="0" fill="hold" grpId="2" nodeType="withEffect">
                                  <p:stCondLst>
                                    <p:cond delay="0"/>
                                  </p:stCondLst>
                                  <p:childTnLst>
                                    <p:animRot by="21600000">
                                      <p:cBhvr>
                                        <p:cTn id="137" dur="2000" fill="hold"/>
                                        <p:tgtEl>
                                          <p:spTgt spid="5">
                                            <p:txEl>
                                              <p:pRg st="7" end="7"/>
                                            </p:txEl>
                                          </p:spTgt>
                                        </p:tgtEl>
                                        <p:attrNameLst>
                                          <p:attrName>r</p:attrName>
                                        </p:attrNameLst>
                                      </p:cBhvr>
                                    </p:animRot>
                                  </p:childTnLst>
                                </p:cTn>
                              </p:par>
                              <p:par>
                                <p:cTn id="138" presetID="8" presetClass="emph" presetSubtype="0" fill="hold" grpId="2" nodeType="withEffect">
                                  <p:stCondLst>
                                    <p:cond delay="0"/>
                                  </p:stCondLst>
                                  <p:childTnLst>
                                    <p:animRot by="21600000">
                                      <p:cBhvr>
                                        <p:cTn id="139" dur="2000" fill="hold"/>
                                        <p:tgtEl>
                                          <p:spTgt spid="5">
                                            <p:txEl>
                                              <p:pRg st="14" end="14"/>
                                            </p:txEl>
                                          </p:spTgt>
                                        </p:tgtEl>
                                        <p:attrNameLst>
                                          <p:attrName>r</p:attrName>
                                        </p:attrNameLst>
                                      </p:cBhvr>
                                    </p:animRot>
                                  </p:childTnLst>
                                </p:cTn>
                              </p:par>
                              <p:par>
                                <p:cTn id="140" presetID="8" presetClass="emph" presetSubtype="0" fill="hold" grpId="2" nodeType="withEffect">
                                  <p:stCondLst>
                                    <p:cond delay="0"/>
                                  </p:stCondLst>
                                  <p:childTnLst>
                                    <p:animRot by="21600000">
                                      <p:cBhvr>
                                        <p:cTn id="141" dur="2000" fill="hold"/>
                                        <p:tgtEl>
                                          <p:spTgt spid="5">
                                            <p:txEl>
                                              <p:pRg st="15" end="15"/>
                                            </p:txEl>
                                          </p:spTgt>
                                        </p:tgtEl>
                                        <p:attrNameLst>
                                          <p:attrName>r</p:attrName>
                                        </p:attrNameLst>
                                      </p:cBhvr>
                                    </p:animRot>
                                  </p:childTnLst>
                                </p:cTn>
                              </p:par>
                              <p:par>
                                <p:cTn id="142" presetID="8" presetClass="emph" presetSubtype="0" fill="hold" grpId="2" nodeType="withEffect">
                                  <p:stCondLst>
                                    <p:cond delay="0"/>
                                  </p:stCondLst>
                                  <p:childTnLst>
                                    <p:animRot by="21600000">
                                      <p:cBhvr>
                                        <p:cTn id="143" dur="2000" fill="hold"/>
                                        <p:tgtEl>
                                          <p:spTgt spid="5">
                                            <p:txEl>
                                              <p:pRg st="16" end="16"/>
                                            </p:txEl>
                                          </p:spTgt>
                                        </p:tgtEl>
                                        <p:attrNameLst>
                                          <p:attrName>r</p:attrName>
                                        </p:attrNameLst>
                                      </p:cBhvr>
                                    </p:animRot>
                                  </p:childTnLst>
                                </p:cTn>
                              </p:par>
                              <p:par>
                                <p:cTn id="144" presetID="8" presetClass="emph" presetSubtype="0" fill="hold" grpId="2" nodeType="withEffect">
                                  <p:stCondLst>
                                    <p:cond delay="0"/>
                                  </p:stCondLst>
                                  <p:childTnLst>
                                    <p:animRot by="21600000">
                                      <p:cBhvr>
                                        <p:cTn id="145" dur="2000" fill="hold"/>
                                        <p:tgtEl>
                                          <p:spTgt spid="5">
                                            <p:txEl>
                                              <p:pRg st="17" end="17"/>
                                            </p:txEl>
                                          </p:spTgt>
                                        </p:tgtEl>
                                        <p:attrNameLst>
                                          <p:attrName>r</p:attrName>
                                        </p:attrNameLst>
                                      </p:cBhvr>
                                    </p:animRot>
                                  </p:childTnLst>
                                </p:cTn>
                              </p:par>
                              <p:par>
                                <p:cTn id="146" presetID="8" presetClass="emph" presetSubtype="0" fill="hold" grpId="2" nodeType="withEffect">
                                  <p:stCondLst>
                                    <p:cond delay="0"/>
                                  </p:stCondLst>
                                  <p:childTnLst>
                                    <p:animRot by="21600000">
                                      <p:cBhvr>
                                        <p:cTn id="147" dur="2000" fill="hold"/>
                                        <p:tgtEl>
                                          <p:spTgt spid="5">
                                            <p:txEl>
                                              <p:pRg st="18" end="18"/>
                                            </p:txEl>
                                          </p:spTgt>
                                        </p:tgtEl>
                                        <p:attrNameLst>
                                          <p:attrName>r</p:attrName>
                                        </p:attrNameLst>
                                      </p:cBhvr>
                                    </p:animRot>
                                  </p:childTnLst>
                                </p:cTn>
                              </p:par>
                              <p:par>
                                <p:cTn id="148" presetID="8" presetClass="emph" presetSubtype="0" fill="hold" grpId="2" nodeType="withEffect">
                                  <p:stCondLst>
                                    <p:cond delay="0"/>
                                  </p:stCondLst>
                                  <p:childTnLst>
                                    <p:animRot by="21600000">
                                      <p:cBhvr>
                                        <p:cTn id="149" dur="2000" fill="hold"/>
                                        <p:tgtEl>
                                          <p:spTgt spid="5">
                                            <p:txEl>
                                              <p:pRg st="19" end="19"/>
                                            </p:txEl>
                                          </p:spTgt>
                                        </p:tgtEl>
                                        <p:attrNameLst>
                                          <p:attrName>r</p:attrName>
                                        </p:attrNameLst>
                                      </p:cBhvr>
                                    </p:animRot>
                                  </p:childTnLst>
                                </p:cTn>
                              </p:par>
                              <p:par>
                                <p:cTn id="150" presetID="8" presetClass="emph" presetSubtype="0" fill="hold" grpId="2" nodeType="withEffect">
                                  <p:stCondLst>
                                    <p:cond delay="0"/>
                                  </p:stCondLst>
                                  <p:childTnLst>
                                    <p:animRot by="21600000">
                                      <p:cBhvr>
                                        <p:cTn id="151" dur="2000" fill="hold"/>
                                        <p:tgtEl>
                                          <p:spTgt spid="5">
                                            <p:txEl>
                                              <p:pRg st="20" end="20"/>
                                            </p:txEl>
                                          </p:spTgt>
                                        </p:tgtEl>
                                        <p:attrNameLst>
                                          <p:attrName>r</p:attrName>
                                        </p:attrNameLst>
                                      </p:cBhvr>
                                    </p:animRot>
                                  </p:childTnLst>
                                </p:cTn>
                              </p:par>
                            </p:childTnLst>
                          </p:cTn>
                        </p:par>
                      </p:childTnLst>
                    </p:cTn>
                  </p:par>
                  <p:par>
                    <p:cTn id="152" fill="hold">
                      <p:stCondLst>
                        <p:cond delay="indefinite"/>
                      </p:stCondLst>
                      <p:childTnLst>
                        <p:par>
                          <p:cTn id="153" fill="hold">
                            <p:stCondLst>
                              <p:cond delay="0"/>
                            </p:stCondLst>
                            <p:childTnLst>
                              <p:par>
                                <p:cTn id="154" presetID="32" presetClass="emph" presetSubtype="0" fill="hold" grpId="3" nodeType="clickEffect">
                                  <p:stCondLst>
                                    <p:cond delay="0"/>
                                  </p:stCondLst>
                                  <p:childTnLst>
                                    <p:animRot by="120000">
                                      <p:cBhvr>
                                        <p:cTn id="155" dur="100" fill="hold">
                                          <p:stCondLst>
                                            <p:cond delay="0"/>
                                          </p:stCondLst>
                                        </p:cTn>
                                        <p:tgtEl>
                                          <p:spTgt spid="5">
                                            <p:txEl>
                                              <p:pRg st="0" end="0"/>
                                            </p:txEl>
                                          </p:spTgt>
                                        </p:tgtEl>
                                        <p:attrNameLst>
                                          <p:attrName>r</p:attrName>
                                        </p:attrNameLst>
                                      </p:cBhvr>
                                    </p:animRot>
                                    <p:animRot by="-240000">
                                      <p:cBhvr>
                                        <p:cTn id="156" dur="200" fill="hold">
                                          <p:stCondLst>
                                            <p:cond delay="200"/>
                                          </p:stCondLst>
                                        </p:cTn>
                                        <p:tgtEl>
                                          <p:spTgt spid="5">
                                            <p:txEl>
                                              <p:pRg st="0" end="0"/>
                                            </p:txEl>
                                          </p:spTgt>
                                        </p:tgtEl>
                                        <p:attrNameLst>
                                          <p:attrName>r</p:attrName>
                                        </p:attrNameLst>
                                      </p:cBhvr>
                                    </p:animRot>
                                    <p:animRot by="240000">
                                      <p:cBhvr>
                                        <p:cTn id="157" dur="200" fill="hold">
                                          <p:stCondLst>
                                            <p:cond delay="400"/>
                                          </p:stCondLst>
                                        </p:cTn>
                                        <p:tgtEl>
                                          <p:spTgt spid="5">
                                            <p:txEl>
                                              <p:pRg st="0" end="0"/>
                                            </p:txEl>
                                          </p:spTgt>
                                        </p:tgtEl>
                                        <p:attrNameLst>
                                          <p:attrName>r</p:attrName>
                                        </p:attrNameLst>
                                      </p:cBhvr>
                                    </p:animRot>
                                    <p:animRot by="-240000">
                                      <p:cBhvr>
                                        <p:cTn id="158" dur="200" fill="hold">
                                          <p:stCondLst>
                                            <p:cond delay="600"/>
                                          </p:stCondLst>
                                        </p:cTn>
                                        <p:tgtEl>
                                          <p:spTgt spid="5">
                                            <p:txEl>
                                              <p:pRg st="0" end="0"/>
                                            </p:txEl>
                                          </p:spTgt>
                                        </p:tgtEl>
                                        <p:attrNameLst>
                                          <p:attrName>r</p:attrName>
                                        </p:attrNameLst>
                                      </p:cBhvr>
                                    </p:animRot>
                                    <p:animRot by="120000">
                                      <p:cBhvr>
                                        <p:cTn id="159" dur="200" fill="hold">
                                          <p:stCondLst>
                                            <p:cond delay="800"/>
                                          </p:stCondLst>
                                        </p:cTn>
                                        <p:tgtEl>
                                          <p:spTgt spid="5">
                                            <p:txEl>
                                              <p:pRg st="0" end="0"/>
                                            </p:txEl>
                                          </p:spTgt>
                                        </p:tgtEl>
                                        <p:attrNameLst>
                                          <p:attrName>r</p:attrName>
                                        </p:attrNameLst>
                                      </p:cBhvr>
                                    </p:animRot>
                                  </p:childTnLst>
                                </p:cTn>
                              </p:par>
                              <p:par>
                                <p:cTn id="160" presetID="32" presetClass="emph" presetSubtype="0" fill="hold" grpId="3" nodeType="withEffect">
                                  <p:stCondLst>
                                    <p:cond delay="0"/>
                                  </p:stCondLst>
                                  <p:childTnLst>
                                    <p:animRot by="120000">
                                      <p:cBhvr>
                                        <p:cTn id="161" dur="100" fill="hold">
                                          <p:stCondLst>
                                            <p:cond delay="0"/>
                                          </p:stCondLst>
                                        </p:cTn>
                                        <p:tgtEl>
                                          <p:spTgt spid="5">
                                            <p:txEl>
                                              <p:pRg st="1" end="1"/>
                                            </p:txEl>
                                          </p:spTgt>
                                        </p:tgtEl>
                                        <p:attrNameLst>
                                          <p:attrName>r</p:attrName>
                                        </p:attrNameLst>
                                      </p:cBhvr>
                                    </p:animRot>
                                    <p:animRot by="-240000">
                                      <p:cBhvr>
                                        <p:cTn id="162" dur="200" fill="hold">
                                          <p:stCondLst>
                                            <p:cond delay="200"/>
                                          </p:stCondLst>
                                        </p:cTn>
                                        <p:tgtEl>
                                          <p:spTgt spid="5">
                                            <p:txEl>
                                              <p:pRg st="1" end="1"/>
                                            </p:txEl>
                                          </p:spTgt>
                                        </p:tgtEl>
                                        <p:attrNameLst>
                                          <p:attrName>r</p:attrName>
                                        </p:attrNameLst>
                                      </p:cBhvr>
                                    </p:animRot>
                                    <p:animRot by="240000">
                                      <p:cBhvr>
                                        <p:cTn id="163" dur="200" fill="hold">
                                          <p:stCondLst>
                                            <p:cond delay="400"/>
                                          </p:stCondLst>
                                        </p:cTn>
                                        <p:tgtEl>
                                          <p:spTgt spid="5">
                                            <p:txEl>
                                              <p:pRg st="1" end="1"/>
                                            </p:txEl>
                                          </p:spTgt>
                                        </p:tgtEl>
                                        <p:attrNameLst>
                                          <p:attrName>r</p:attrName>
                                        </p:attrNameLst>
                                      </p:cBhvr>
                                    </p:animRot>
                                    <p:animRot by="-240000">
                                      <p:cBhvr>
                                        <p:cTn id="164" dur="200" fill="hold">
                                          <p:stCondLst>
                                            <p:cond delay="600"/>
                                          </p:stCondLst>
                                        </p:cTn>
                                        <p:tgtEl>
                                          <p:spTgt spid="5">
                                            <p:txEl>
                                              <p:pRg st="1" end="1"/>
                                            </p:txEl>
                                          </p:spTgt>
                                        </p:tgtEl>
                                        <p:attrNameLst>
                                          <p:attrName>r</p:attrName>
                                        </p:attrNameLst>
                                      </p:cBhvr>
                                    </p:animRot>
                                    <p:animRot by="120000">
                                      <p:cBhvr>
                                        <p:cTn id="165" dur="200" fill="hold">
                                          <p:stCondLst>
                                            <p:cond delay="800"/>
                                          </p:stCondLst>
                                        </p:cTn>
                                        <p:tgtEl>
                                          <p:spTgt spid="5">
                                            <p:txEl>
                                              <p:pRg st="1" end="1"/>
                                            </p:txEl>
                                          </p:spTgt>
                                        </p:tgtEl>
                                        <p:attrNameLst>
                                          <p:attrName>r</p:attrName>
                                        </p:attrNameLst>
                                      </p:cBhvr>
                                    </p:animRot>
                                  </p:childTnLst>
                                </p:cTn>
                              </p:par>
                              <p:par>
                                <p:cTn id="166" presetID="32" presetClass="emph" presetSubtype="0" fill="hold" grpId="3" nodeType="withEffect">
                                  <p:stCondLst>
                                    <p:cond delay="0"/>
                                  </p:stCondLst>
                                  <p:childTnLst>
                                    <p:animRot by="120000">
                                      <p:cBhvr>
                                        <p:cTn id="167" dur="100" fill="hold">
                                          <p:stCondLst>
                                            <p:cond delay="0"/>
                                          </p:stCondLst>
                                        </p:cTn>
                                        <p:tgtEl>
                                          <p:spTgt spid="5">
                                            <p:txEl>
                                              <p:pRg st="2" end="2"/>
                                            </p:txEl>
                                          </p:spTgt>
                                        </p:tgtEl>
                                        <p:attrNameLst>
                                          <p:attrName>r</p:attrName>
                                        </p:attrNameLst>
                                      </p:cBhvr>
                                    </p:animRot>
                                    <p:animRot by="-240000">
                                      <p:cBhvr>
                                        <p:cTn id="168" dur="200" fill="hold">
                                          <p:stCondLst>
                                            <p:cond delay="200"/>
                                          </p:stCondLst>
                                        </p:cTn>
                                        <p:tgtEl>
                                          <p:spTgt spid="5">
                                            <p:txEl>
                                              <p:pRg st="2" end="2"/>
                                            </p:txEl>
                                          </p:spTgt>
                                        </p:tgtEl>
                                        <p:attrNameLst>
                                          <p:attrName>r</p:attrName>
                                        </p:attrNameLst>
                                      </p:cBhvr>
                                    </p:animRot>
                                    <p:animRot by="240000">
                                      <p:cBhvr>
                                        <p:cTn id="169" dur="200" fill="hold">
                                          <p:stCondLst>
                                            <p:cond delay="400"/>
                                          </p:stCondLst>
                                        </p:cTn>
                                        <p:tgtEl>
                                          <p:spTgt spid="5">
                                            <p:txEl>
                                              <p:pRg st="2" end="2"/>
                                            </p:txEl>
                                          </p:spTgt>
                                        </p:tgtEl>
                                        <p:attrNameLst>
                                          <p:attrName>r</p:attrName>
                                        </p:attrNameLst>
                                      </p:cBhvr>
                                    </p:animRot>
                                    <p:animRot by="-240000">
                                      <p:cBhvr>
                                        <p:cTn id="170" dur="200" fill="hold">
                                          <p:stCondLst>
                                            <p:cond delay="600"/>
                                          </p:stCondLst>
                                        </p:cTn>
                                        <p:tgtEl>
                                          <p:spTgt spid="5">
                                            <p:txEl>
                                              <p:pRg st="2" end="2"/>
                                            </p:txEl>
                                          </p:spTgt>
                                        </p:tgtEl>
                                        <p:attrNameLst>
                                          <p:attrName>r</p:attrName>
                                        </p:attrNameLst>
                                      </p:cBhvr>
                                    </p:animRot>
                                    <p:animRot by="120000">
                                      <p:cBhvr>
                                        <p:cTn id="171" dur="200" fill="hold">
                                          <p:stCondLst>
                                            <p:cond delay="800"/>
                                          </p:stCondLst>
                                        </p:cTn>
                                        <p:tgtEl>
                                          <p:spTgt spid="5">
                                            <p:txEl>
                                              <p:pRg st="2" end="2"/>
                                            </p:txEl>
                                          </p:spTgt>
                                        </p:tgtEl>
                                        <p:attrNameLst>
                                          <p:attrName>r</p:attrName>
                                        </p:attrNameLst>
                                      </p:cBhvr>
                                    </p:animRot>
                                  </p:childTnLst>
                                </p:cTn>
                              </p:par>
                              <p:par>
                                <p:cTn id="172" presetID="32" presetClass="emph" presetSubtype="0" fill="hold" grpId="3" nodeType="withEffect">
                                  <p:stCondLst>
                                    <p:cond delay="0"/>
                                  </p:stCondLst>
                                  <p:childTnLst>
                                    <p:animRot by="120000">
                                      <p:cBhvr>
                                        <p:cTn id="173" dur="100" fill="hold">
                                          <p:stCondLst>
                                            <p:cond delay="0"/>
                                          </p:stCondLst>
                                        </p:cTn>
                                        <p:tgtEl>
                                          <p:spTgt spid="5">
                                            <p:txEl>
                                              <p:pRg st="3" end="3"/>
                                            </p:txEl>
                                          </p:spTgt>
                                        </p:tgtEl>
                                        <p:attrNameLst>
                                          <p:attrName>r</p:attrName>
                                        </p:attrNameLst>
                                      </p:cBhvr>
                                    </p:animRot>
                                    <p:animRot by="-240000">
                                      <p:cBhvr>
                                        <p:cTn id="174" dur="200" fill="hold">
                                          <p:stCondLst>
                                            <p:cond delay="200"/>
                                          </p:stCondLst>
                                        </p:cTn>
                                        <p:tgtEl>
                                          <p:spTgt spid="5">
                                            <p:txEl>
                                              <p:pRg st="3" end="3"/>
                                            </p:txEl>
                                          </p:spTgt>
                                        </p:tgtEl>
                                        <p:attrNameLst>
                                          <p:attrName>r</p:attrName>
                                        </p:attrNameLst>
                                      </p:cBhvr>
                                    </p:animRot>
                                    <p:animRot by="240000">
                                      <p:cBhvr>
                                        <p:cTn id="175" dur="200" fill="hold">
                                          <p:stCondLst>
                                            <p:cond delay="400"/>
                                          </p:stCondLst>
                                        </p:cTn>
                                        <p:tgtEl>
                                          <p:spTgt spid="5">
                                            <p:txEl>
                                              <p:pRg st="3" end="3"/>
                                            </p:txEl>
                                          </p:spTgt>
                                        </p:tgtEl>
                                        <p:attrNameLst>
                                          <p:attrName>r</p:attrName>
                                        </p:attrNameLst>
                                      </p:cBhvr>
                                    </p:animRot>
                                    <p:animRot by="-240000">
                                      <p:cBhvr>
                                        <p:cTn id="176" dur="200" fill="hold">
                                          <p:stCondLst>
                                            <p:cond delay="600"/>
                                          </p:stCondLst>
                                        </p:cTn>
                                        <p:tgtEl>
                                          <p:spTgt spid="5">
                                            <p:txEl>
                                              <p:pRg st="3" end="3"/>
                                            </p:txEl>
                                          </p:spTgt>
                                        </p:tgtEl>
                                        <p:attrNameLst>
                                          <p:attrName>r</p:attrName>
                                        </p:attrNameLst>
                                      </p:cBhvr>
                                    </p:animRot>
                                    <p:animRot by="120000">
                                      <p:cBhvr>
                                        <p:cTn id="177" dur="200" fill="hold">
                                          <p:stCondLst>
                                            <p:cond delay="800"/>
                                          </p:stCondLst>
                                        </p:cTn>
                                        <p:tgtEl>
                                          <p:spTgt spid="5">
                                            <p:txEl>
                                              <p:pRg st="3" end="3"/>
                                            </p:txEl>
                                          </p:spTgt>
                                        </p:tgtEl>
                                        <p:attrNameLst>
                                          <p:attrName>r</p:attrName>
                                        </p:attrNameLst>
                                      </p:cBhvr>
                                    </p:animRot>
                                  </p:childTnLst>
                                </p:cTn>
                              </p:par>
                              <p:par>
                                <p:cTn id="178" presetID="32" presetClass="emph" presetSubtype="0" fill="hold" grpId="3" nodeType="withEffect">
                                  <p:stCondLst>
                                    <p:cond delay="0"/>
                                  </p:stCondLst>
                                  <p:childTnLst>
                                    <p:animRot by="120000">
                                      <p:cBhvr>
                                        <p:cTn id="179" dur="100" fill="hold">
                                          <p:stCondLst>
                                            <p:cond delay="0"/>
                                          </p:stCondLst>
                                        </p:cTn>
                                        <p:tgtEl>
                                          <p:spTgt spid="5">
                                            <p:txEl>
                                              <p:pRg st="4" end="4"/>
                                            </p:txEl>
                                          </p:spTgt>
                                        </p:tgtEl>
                                        <p:attrNameLst>
                                          <p:attrName>r</p:attrName>
                                        </p:attrNameLst>
                                      </p:cBhvr>
                                    </p:animRot>
                                    <p:animRot by="-240000">
                                      <p:cBhvr>
                                        <p:cTn id="180" dur="200" fill="hold">
                                          <p:stCondLst>
                                            <p:cond delay="200"/>
                                          </p:stCondLst>
                                        </p:cTn>
                                        <p:tgtEl>
                                          <p:spTgt spid="5">
                                            <p:txEl>
                                              <p:pRg st="4" end="4"/>
                                            </p:txEl>
                                          </p:spTgt>
                                        </p:tgtEl>
                                        <p:attrNameLst>
                                          <p:attrName>r</p:attrName>
                                        </p:attrNameLst>
                                      </p:cBhvr>
                                    </p:animRot>
                                    <p:animRot by="240000">
                                      <p:cBhvr>
                                        <p:cTn id="181" dur="200" fill="hold">
                                          <p:stCondLst>
                                            <p:cond delay="400"/>
                                          </p:stCondLst>
                                        </p:cTn>
                                        <p:tgtEl>
                                          <p:spTgt spid="5">
                                            <p:txEl>
                                              <p:pRg st="4" end="4"/>
                                            </p:txEl>
                                          </p:spTgt>
                                        </p:tgtEl>
                                        <p:attrNameLst>
                                          <p:attrName>r</p:attrName>
                                        </p:attrNameLst>
                                      </p:cBhvr>
                                    </p:animRot>
                                    <p:animRot by="-240000">
                                      <p:cBhvr>
                                        <p:cTn id="182" dur="200" fill="hold">
                                          <p:stCondLst>
                                            <p:cond delay="600"/>
                                          </p:stCondLst>
                                        </p:cTn>
                                        <p:tgtEl>
                                          <p:spTgt spid="5">
                                            <p:txEl>
                                              <p:pRg st="4" end="4"/>
                                            </p:txEl>
                                          </p:spTgt>
                                        </p:tgtEl>
                                        <p:attrNameLst>
                                          <p:attrName>r</p:attrName>
                                        </p:attrNameLst>
                                      </p:cBhvr>
                                    </p:animRot>
                                    <p:animRot by="120000">
                                      <p:cBhvr>
                                        <p:cTn id="183" dur="200" fill="hold">
                                          <p:stCondLst>
                                            <p:cond delay="800"/>
                                          </p:stCondLst>
                                        </p:cTn>
                                        <p:tgtEl>
                                          <p:spTgt spid="5">
                                            <p:txEl>
                                              <p:pRg st="4" end="4"/>
                                            </p:txEl>
                                          </p:spTgt>
                                        </p:tgtEl>
                                        <p:attrNameLst>
                                          <p:attrName>r</p:attrName>
                                        </p:attrNameLst>
                                      </p:cBhvr>
                                    </p:animRot>
                                  </p:childTnLst>
                                </p:cTn>
                              </p:par>
                              <p:par>
                                <p:cTn id="184" presetID="32" presetClass="emph" presetSubtype="0" fill="hold" grpId="3" nodeType="withEffect">
                                  <p:stCondLst>
                                    <p:cond delay="0"/>
                                  </p:stCondLst>
                                  <p:childTnLst>
                                    <p:animRot by="120000">
                                      <p:cBhvr>
                                        <p:cTn id="185" dur="100" fill="hold">
                                          <p:stCondLst>
                                            <p:cond delay="0"/>
                                          </p:stCondLst>
                                        </p:cTn>
                                        <p:tgtEl>
                                          <p:spTgt spid="5">
                                            <p:txEl>
                                              <p:pRg st="5" end="5"/>
                                            </p:txEl>
                                          </p:spTgt>
                                        </p:tgtEl>
                                        <p:attrNameLst>
                                          <p:attrName>r</p:attrName>
                                        </p:attrNameLst>
                                      </p:cBhvr>
                                    </p:animRot>
                                    <p:animRot by="-240000">
                                      <p:cBhvr>
                                        <p:cTn id="186" dur="200" fill="hold">
                                          <p:stCondLst>
                                            <p:cond delay="200"/>
                                          </p:stCondLst>
                                        </p:cTn>
                                        <p:tgtEl>
                                          <p:spTgt spid="5">
                                            <p:txEl>
                                              <p:pRg st="5" end="5"/>
                                            </p:txEl>
                                          </p:spTgt>
                                        </p:tgtEl>
                                        <p:attrNameLst>
                                          <p:attrName>r</p:attrName>
                                        </p:attrNameLst>
                                      </p:cBhvr>
                                    </p:animRot>
                                    <p:animRot by="240000">
                                      <p:cBhvr>
                                        <p:cTn id="187" dur="200" fill="hold">
                                          <p:stCondLst>
                                            <p:cond delay="400"/>
                                          </p:stCondLst>
                                        </p:cTn>
                                        <p:tgtEl>
                                          <p:spTgt spid="5">
                                            <p:txEl>
                                              <p:pRg st="5" end="5"/>
                                            </p:txEl>
                                          </p:spTgt>
                                        </p:tgtEl>
                                        <p:attrNameLst>
                                          <p:attrName>r</p:attrName>
                                        </p:attrNameLst>
                                      </p:cBhvr>
                                    </p:animRot>
                                    <p:animRot by="-240000">
                                      <p:cBhvr>
                                        <p:cTn id="188" dur="200" fill="hold">
                                          <p:stCondLst>
                                            <p:cond delay="600"/>
                                          </p:stCondLst>
                                        </p:cTn>
                                        <p:tgtEl>
                                          <p:spTgt spid="5">
                                            <p:txEl>
                                              <p:pRg st="5" end="5"/>
                                            </p:txEl>
                                          </p:spTgt>
                                        </p:tgtEl>
                                        <p:attrNameLst>
                                          <p:attrName>r</p:attrName>
                                        </p:attrNameLst>
                                      </p:cBhvr>
                                    </p:animRot>
                                    <p:animRot by="120000">
                                      <p:cBhvr>
                                        <p:cTn id="189" dur="200" fill="hold">
                                          <p:stCondLst>
                                            <p:cond delay="800"/>
                                          </p:stCondLst>
                                        </p:cTn>
                                        <p:tgtEl>
                                          <p:spTgt spid="5">
                                            <p:txEl>
                                              <p:pRg st="5" end="5"/>
                                            </p:txEl>
                                          </p:spTgt>
                                        </p:tgtEl>
                                        <p:attrNameLst>
                                          <p:attrName>r</p:attrName>
                                        </p:attrNameLst>
                                      </p:cBhvr>
                                    </p:animRot>
                                  </p:childTnLst>
                                </p:cTn>
                              </p:par>
                              <p:par>
                                <p:cTn id="190" presetID="32" presetClass="emph" presetSubtype="0" fill="hold" grpId="3" nodeType="withEffect">
                                  <p:stCondLst>
                                    <p:cond delay="0"/>
                                  </p:stCondLst>
                                  <p:childTnLst>
                                    <p:animRot by="120000">
                                      <p:cBhvr>
                                        <p:cTn id="191" dur="100" fill="hold">
                                          <p:stCondLst>
                                            <p:cond delay="0"/>
                                          </p:stCondLst>
                                        </p:cTn>
                                        <p:tgtEl>
                                          <p:spTgt spid="5">
                                            <p:txEl>
                                              <p:pRg st="6" end="6"/>
                                            </p:txEl>
                                          </p:spTgt>
                                        </p:tgtEl>
                                        <p:attrNameLst>
                                          <p:attrName>r</p:attrName>
                                        </p:attrNameLst>
                                      </p:cBhvr>
                                    </p:animRot>
                                    <p:animRot by="-240000">
                                      <p:cBhvr>
                                        <p:cTn id="192" dur="200" fill="hold">
                                          <p:stCondLst>
                                            <p:cond delay="200"/>
                                          </p:stCondLst>
                                        </p:cTn>
                                        <p:tgtEl>
                                          <p:spTgt spid="5">
                                            <p:txEl>
                                              <p:pRg st="6" end="6"/>
                                            </p:txEl>
                                          </p:spTgt>
                                        </p:tgtEl>
                                        <p:attrNameLst>
                                          <p:attrName>r</p:attrName>
                                        </p:attrNameLst>
                                      </p:cBhvr>
                                    </p:animRot>
                                    <p:animRot by="240000">
                                      <p:cBhvr>
                                        <p:cTn id="193" dur="200" fill="hold">
                                          <p:stCondLst>
                                            <p:cond delay="400"/>
                                          </p:stCondLst>
                                        </p:cTn>
                                        <p:tgtEl>
                                          <p:spTgt spid="5">
                                            <p:txEl>
                                              <p:pRg st="6" end="6"/>
                                            </p:txEl>
                                          </p:spTgt>
                                        </p:tgtEl>
                                        <p:attrNameLst>
                                          <p:attrName>r</p:attrName>
                                        </p:attrNameLst>
                                      </p:cBhvr>
                                    </p:animRot>
                                    <p:animRot by="-240000">
                                      <p:cBhvr>
                                        <p:cTn id="194" dur="200" fill="hold">
                                          <p:stCondLst>
                                            <p:cond delay="600"/>
                                          </p:stCondLst>
                                        </p:cTn>
                                        <p:tgtEl>
                                          <p:spTgt spid="5">
                                            <p:txEl>
                                              <p:pRg st="6" end="6"/>
                                            </p:txEl>
                                          </p:spTgt>
                                        </p:tgtEl>
                                        <p:attrNameLst>
                                          <p:attrName>r</p:attrName>
                                        </p:attrNameLst>
                                      </p:cBhvr>
                                    </p:animRot>
                                    <p:animRot by="120000">
                                      <p:cBhvr>
                                        <p:cTn id="195" dur="200" fill="hold">
                                          <p:stCondLst>
                                            <p:cond delay="800"/>
                                          </p:stCondLst>
                                        </p:cTn>
                                        <p:tgtEl>
                                          <p:spTgt spid="5">
                                            <p:txEl>
                                              <p:pRg st="6" end="6"/>
                                            </p:txEl>
                                          </p:spTgt>
                                        </p:tgtEl>
                                        <p:attrNameLst>
                                          <p:attrName>r</p:attrName>
                                        </p:attrNameLst>
                                      </p:cBhvr>
                                    </p:animRot>
                                  </p:childTnLst>
                                </p:cTn>
                              </p:par>
                              <p:par>
                                <p:cTn id="196" presetID="32" presetClass="emph" presetSubtype="0" fill="hold" grpId="3" nodeType="withEffect">
                                  <p:stCondLst>
                                    <p:cond delay="0"/>
                                  </p:stCondLst>
                                  <p:childTnLst>
                                    <p:animRot by="120000">
                                      <p:cBhvr>
                                        <p:cTn id="197" dur="100" fill="hold">
                                          <p:stCondLst>
                                            <p:cond delay="0"/>
                                          </p:stCondLst>
                                        </p:cTn>
                                        <p:tgtEl>
                                          <p:spTgt spid="5">
                                            <p:txEl>
                                              <p:pRg st="7" end="7"/>
                                            </p:txEl>
                                          </p:spTgt>
                                        </p:tgtEl>
                                        <p:attrNameLst>
                                          <p:attrName>r</p:attrName>
                                        </p:attrNameLst>
                                      </p:cBhvr>
                                    </p:animRot>
                                    <p:animRot by="-240000">
                                      <p:cBhvr>
                                        <p:cTn id="198" dur="200" fill="hold">
                                          <p:stCondLst>
                                            <p:cond delay="200"/>
                                          </p:stCondLst>
                                        </p:cTn>
                                        <p:tgtEl>
                                          <p:spTgt spid="5">
                                            <p:txEl>
                                              <p:pRg st="7" end="7"/>
                                            </p:txEl>
                                          </p:spTgt>
                                        </p:tgtEl>
                                        <p:attrNameLst>
                                          <p:attrName>r</p:attrName>
                                        </p:attrNameLst>
                                      </p:cBhvr>
                                    </p:animRot>
                                    <p:animRot by="240000">
                                      <p:cBhvr>
                                        <p:cTn id="199" dur="200" fill="hold">
                                          <p:stCondLst>
                                            <p:cond delay="400"/>
                                          </p:stCondLst>
                                        </p:cTn>
                                        <p:tgtEl>
                                          <p:spTgt spid="5">
                                            <p:txEl>
                                              <p:pRg st="7" end="7"/>
                                            </p:txEl>
                                          </p:spTgt>
                                        </p:tgtEl>
                                        <p:attrNameLst>
                                          <p:attrName>r</p:attrName>
                                        </p:attrNameLst>
                                      </p:cBhvr>
                                    </p:animRot>
                                    <p:animRot by="-240000">
                                      <p:cBhvr>
                                        <p:cTn id="200" dur="200" fill="hold">
                                          <p:stCondLst>
                                            <p:cond delay="600"/>
                                          </p:stCondLst>
                                        </p:cTn>
                                        <p:tgtEl>
                                          <p:spTgt spid="5">
                                            <p:txEl>
                                              <p:pRg st="7" end="7"/>
                                            </p:txEl>
                                          </p:spTgt>
                                        </p:tgtEl>
                                        <p:attrNameLst>
                                          <p:attrName>r</p:attrName>
                                        </p:attrNameLst>
                                      </p:cBhvr>
                                    </p:animRot>
                                    <p:animRot by="120000">
                                      <p:cBhvr>
                                        <p:cTn id="201" dur="200" fill="hold">
                                          <p:stCondLst>
                                            <p:cond delay="800"/>
                                          </p:stCondLst>
                                        </p:cTn>
                                        <p:tgtEl>
                                          <p:spTgt spid="5">
                                            <p:txEl>
                                              <p:pRg st="7" end="7"/>
                                            </p:txEl>
                                          </p:spTgt>
                                        </p:tgtEl>
                                        <p:attrNameLst>
                                          <p:attrName>r</p:attrName>
                                        </p:attrNameLst>
                                      </p:cBhvr>
                                    </p:animRot>
                                  </p:childTnLst>
                                </p:cTn>
                              </p:par>
                              <p:par>
                                <p:cTn id="202" presetID="32" presetClass="emph" presetSubtype="0" fill="hold" grpId="3" nodeType="withEffect">
                                  <p:stCondLst>
                                    <p:cond delay="0"/>
                                  </p:stCondLst>
                                  <p:childTnLst>
                                    <p:animRot by="120000">
                                      <p:cBhvr>
                                        <p:cTn id="203" dur="100" fill="hold">
                                          <p:stCondLst>
                                            <p:cond delay="0"/>
                                          </p:stCondLst>
                                        </p:cTn>
                                        <p:tgtEl>
                                          <p:spTgt spid="5">
                                            <p:txEl>
                                              <p:pRg st="14" end="14"/>
                                            </p:txEl>
                                          </p:spTgt>
                                        </p:tgtEl>
                                        <p:attrNameLst>
                                          <p:attrName>r</p:attrName>
                                        </p:attrNameLst>
                                      </p:cBhvr>
                                    </p:animRot>
                                    <p:animRot by="-240000">
                                      <p:cBhvr>
                                        <p:cTn id="204" dur="200" fill="hold">
                                          <p:stCondLst>
                                            <p:cond delay="200"/>
                                          </p:stCondLst>
                                        </p:cTn>
                                        <p:tgtEl>
                                          <p:spTgt spid="5">
                                            <p:txEl>
                                              <p:pRg st="14" end="14"/>
                                            </p:txEl>
                                          </p:spTgt>
                                        </p:tgtEl>
                                        <p:attrNameLst>
                                          <p:attrName>r</p:attrName>
                                        </p:attrNameLst>
                                      </p:cBhvr>
                                    </p:animRot>
                                    <p:animRot by="240000">
                                      <p:cBhvr>
                                        <p:cTn id="205" dur="200" fill="hold">
                                          <p:stCondLst>
                                            <p:cond delay="400"/>
                                          </p:stCondLst>
                                        </p:cTn>
                                        <p:tgtEl>
                                          <p:spTgt spid="5">
                                            <p:txEl>
                                              <p:pRg st="14" end="14"/>
                                            </p:txEl>
                                          </p:spTgt>
                                        </p:tgtEl>
                                        <p:attrNameLst>
                                          <p:attrName>r</p:attrName>
                                        </p:attrNameLst>
                                      </p:cBhvr>
                                    </p:animRot>
                                    <p:animRot by="-240000">
                                      <p:cBhvr>
                                        <p:cTn id="206" dur="200" fill="hold">
                                          <p:stCondLst>
                                            <p:cond delay="600"/>
                                          </p:stCondLst>
                                        </p:cTn>
                                        <p:tgtEl>
                                          <p:spTgt spid="5">
                                            <p:txEl>
                                              <p:pRg st="14" end="14"/>
                                            </p:txEl>
                                          </p:spTgt>
                                        </p:tgtEl>
                                        <p:attrNameLst>
                                          <p:attrName>r</p:attrName>
                                        </p:attrNameLst>
                                      </p:cBhvr>
                                    </p:animRot>
                                    <p:animRot by="120000">
                                      <p:cBhvr>
                                        <p:cTn id="207" dur="200" fill="hold">
                                          <p:stCondLst>
                                            <p:cond delay="800"/>
                                          </p:stCondLst>
                                        </p:cTn>
                                        <p:tgtEl>
                                          <p:spTgt spid="5">
                                            <p:txEl>
                                              <p:pRg st="14" end="14"/>
                                            </p:txEl>
                                          </p:spTgt>
                                        </p:tgtEl>
                                        <p:attrNameLst>
                                          <p:attrName>r</p:attrName>
                                        </p:attrNameLst>
                                      </p:cBhvr>
                                    </p:animRot>
                                  </p:childTnLst>
                                </p:cTn>
                              </p:par>
                              <p:par>
                                <p:cTn id="208" presetID="32" presetClass="emph" presetSubtype="0" fill="hold" grpId="3" nodeType="withEffect">
                                  <p:stCondLst>
                                    <p:cond delay="0"/>
                                  </p:stCondLst>
                                  <p:childTnLst>
                                    <p:animRot by="120000">
                                      <p:cBhvr>
                                        <p:cTn id="209" dur="100" fill="hold">
                                          <p:stCondLst>
                                            <p:cond delay="0"/>
                                          </p:stCondLst>
                                        </p:cTn>
                                        <p:tgtEl>
                                          <p:spTgt spid="5">
                                            <p:txEl>
                                              <p:pRg st="15" end="15"/>
                                            </p:txEl>
                                          </p:spTgt>
                                        </p:tgtEl>
                                        <p:attrNameLst>
                                          <p:attrName>r</p:attrName>
                                        </p:attrNameLst>
                                      </p:cBhvr>
                                    </p:animRot>
                                    <p:animRot by="-240000">
                                      <p:cBhvr>
                                        <p:cTn id="210" dur="200" fill="hold">
                                          <p:stCondLst>
                                            <p:cond delay="200"/>
                                          </p:stCondLst>
                                        </p:cTn>
                                        <p:tgtEl>
                                          <p:spTgt spid="5">
                                            <p:txEl>
                                              <p:pRg st="15" end="15"/>
                                            </p:txEl>
                                          </p:spTgt>
                                        </p:tgtEl>
                                        <p:attrNameLst>
                                          <p:attrName>r</p:attrName>
                                        </p:attrNameLst>
                                      </p:cBhvr>
                                    </p:animRot>
                                    <p:animRot by="240000">
                                      <p:cBhvr>
                                        <p:cTn id="211" dur="200" fill="hold">
                                          <p:stCondLst>
                                            <p:cond delay="400"/>
                                          </p:stCondLst>
                                        </p:cTn>
                                        <p:tgtEl>
                                          <p:spTgt spid="5">
                                            <p:txEl>
                                              <p:pRg st="15" end="15"/>
                                            </p:txEl>
                                          </p:spTgt>
                                        </p:tgtEl>
                                        <p:attrNameLst>
                                          <p:attrName>r</p:attrName>
                                        </p:attrNameLst>
                                      </p:cBhvr>
                                    </p:animRot>
                                    <p:animRot by="-240000">
                                      <p:cBhvr>
                                        <p:cTn id="212" dur="200" fill="hold">
                                          <p:stCondLst>
                                            <p:cond delay="600"/>
                                          </p:stCondLst>
                                        </p:cTn>
                                        <p:tgtEl>
                                          <p:spTgt spid="5">
                                            <p:txEl>
                                              <p:pRg st="15" end="15"/>
                                            </p:txEl>
                                          </p:spTgt>
                                        </p:tgtEl>
                                        <p:attrNameLst>
                                          <p:attrName>r</p:attrName>
                                        </p:attrNameLst>
                                      </p:cBhvr>
                                    </p:animRot>
                                    <p:animRot by="120000">
                                      <p:cBhvr>
                                        <p:cTn id="213" dur="200" fill="hold">
                                          <p:stCondLst>
                                            <p:cond delay="800"/>
                                          </p:stCondLst>
                                        </p:cTn>
                                        <p:tgtEl>
                                          <p:spTgt spid="5">
                                            <p:txEl>
                                              <p:pRg st="15" end="15"/>
                                            </p:txEl>
                                          </p:spTgt>
                                        </p:tgtEl>
                                        <p:attrNameLst>
                                          <p:attrName>r</p:attrName>
                                        </p:attrNameLst>
                                      </p:cBhvr>
                                    </p:animRot>
                                  </p:childTnLst>
                                </p:cTn>
                              </p:par>
                              <p:par>
                                <p:cTn id="214" presetID="32" presetClass="emph" presetSubtype="0" fill="hold" grpId="3" nodeType="withEffect">
                                  <p:stCondLst>
                                    <p:cond delay="0"/>
                                  </p:stCondLst>
                                  <p:childTnLst>
                                    <p:animRot by="120000">
                                      <p:cBhvr>
                                        <p:cTn id="215" dur="100" fill="hold">
                                          <p:stCondLst>
                                            <p:cond delay="0"/>
                                          </p:stCondLst>
                                        </p:cTn>
                                        <p:tgtEl>
                                          <p:spTgt spid="5">
                                            <p:txEl>
                                              <p:pRg st="16" end="16"/>
                                            </p:txEl>
                                          </p:spTgt>
                                        </p:tgtEl>
                                        <p:attrNameLst>
                                          <p:attrName>r</p:attrName>
                                        </p:attrNameLst>
                                      </p:cBhvr>
                                    </p:animRot>
                                    <p:animRot by="-240000">
                                      <p:cBhvr>
                                        <p:cTn id="216" dur="200" fill="hold">
                                          <p:stCondLst>
                                            <p:cond delay="200"/>
                                          </p:stCondLst>
                                        </p:cTn>
                                        <p:tgtEl>
                                          <p:spTgt spid="5">
                                            <p:txEl>
                                              <p:pRg st="16" end="16"/>
                                            </p:txEl>
                                          </p:spTgt>
                                        </p:tgtEl>
                                        <p:attrNameLst>
                                          <p:attrName>r</p:attrName>
                                        </p:attrNameLst>
                                      </p:cBhvr>
                                    </p:animRot>
                                    <p:animRot by="240000">
                                      <p:cBhvr>
                                        <p:cTn id="217" dur="200" fill="hold">
                                          <p:stCondLst>
                                            <p:cond delay="400"/>
                                          </p:stCondLst>
                                        </p:cTn>
                                        <p:tgtEl>
                                          <p:spTgt spid="5">
                                            <p:txEl>
                                              <p:pRg st="16" end="16"/>
                                            </p:txEl>
                                          </p:spTgt>
                                        </p:tgtEl>
                                        <p:attrNameLst>
                                          <p:attrName>r</p:attrName>
                                        </p:attrNameLst>
                                      </p:cBhvr>
                                    </p:animRot>
                                    <p:animRot by="-240000">
                                      <p:cBhvr>
                                        <p:cTn id="218" dur="200" fill="hold">
                                          <p:stCondLst>
                                            <p:cond delay="600"/>
                                          </p:stCondLst>
                                        </p:cTn>
                                        <p:tgtEl>
                                          <p:spTgt spid="5">
                                            <p:txEl>
                                              <p:pRg st="16" end="16"/>
                                            </p:txEl>
                                          </p:spTgt>
                                        </p:tgtEl>
                                        <p:attrNameLst>
                                          <p:attrName>r</p:attrName>
                                        </p:attrNameLst>
                                      </p:cBhvr>
                                    </p:animRot>
                                    <p:animRot by="120000">
                                      <p:cBhvr>
                                        <p:cTn id="219" dur="200" fill="hold">
                                          <p:stCondLst>
                                            <p:cond delay="800"/>
                                          </p:stCondLst>
                                        </p:cTn>
                                        <p:tgtEl>
                                          <p:spTgt spid="5">
                                            <p:txEl>
                                              <p:pRg st="16" end="16"/>
                                            </p:txEl>
                                          </p:spTgt>
                                        </p:tgtEl>
                                        <p:attrNameLst>
                                          <p:attrName>r</p:attrName>
                                        </p:attrNameLst>
                                      </p:cBhvr>
                                    </p:animRot>
                                  </p:childTnLst>
                                </p:cTn>
                              </p:par>
                              <p:par>
                                <p:cTn id="220" presetID="32" presetClass="emph" presetSubtype="0" fill="hold" grpId="3" nodeType="withEffect">
                                  <p:stCondLst>
                                    <p:cond delay="0"/>
                                  </p:stCondLst>
                                  <p:childTnLst>
                                    <p:animRot by="120000">
                                      <p:cBhvr>
                                        <p:cTn id="221" dur="100" fill="hold">
                                          <p:stCondLst>
                                            <p:cond delay="0"/>
                                          </p:stCondLst>
                                        </p:cTn>
                                        <p:tgtEl>
                                          <p:spTgt spid="5">
                                            <p:txEl>
                                              <p:pRg st="17" end="17"/>
                                            </p:txEl>
                                          </p:spTgt>
                                        </p:tgtEl>
                                        <p:attrNameLst>
                                          <p:attrName>r</p:attrName>
                                        </p:attrNameLst>
                                      </p:cBhvr>
                                    </p:animRot>
                                    <p:animRot by="-240000">
                                      <p:cBhvr>
                                        <p:cTn id="222" dur="200" fill="hold">
                                          <p:stCondLst>
                                            <p:cond delay="200"/>
                                          </p:stCondLst>
                                        </p:cTn>
                                        <p:tgtEl>
                                          <p:spTgt spid="5">
                                            <p:txEl>
                                              <p:pRg st="17" end="17"/>
                                            </p:txEl>
                                          </p:spTgt>
                                        </p:tgtEl>
                                        <p:attrNameLst>
                                          <p:attrName>r</p:attrName>
                                        </p:attrNameLst>
                                      </p:cBhvr>
                                    </p:animRot>
                                    <p:animRot by="240000">
                                      <p:cBhvr>
                                        <p:cTn id="223" dur="200" fill="hold">
                                          <p:stCondLst>
                                            <p:cond delay="400"/>
                                          </p:stCondLst>
                                        </p:cTn>
                                        <p:tgtEl>
                                          <p:spTgt spid="5">
                                            <p:txEl>
                                              <p:pRg st="17" end="17"/>
                                            </p:txEl>
                                          </p:spTgt>
                                        </p:tgtEl>
                                        <p:attrNameLst>
                                          <p:attrName>r</p:attrName>
                                        </p:attrNameLst>
                                      </p:cBhvr>
                                    </p:animRot>
                                    <p:animRot by="-240000">
                                      <p:cBhvr>
                                        <p:cTn id="224" dur="200" fill="hold">
                                          <p:stCondLst>
                                            <p:cond delay="600"/>
                                          </p:stCondLst>
                                        </p:cTn>
                                        <p:tgtEl>
                                          <p:spTgt spid="5">
                                            <p:txEl>
                                              <p:pRg st="17" end="17"/>
                                            </p:txEl>
                                          </p:spTgt>
                                        </p:tgtEl>
                                        <p:attrNameLst>
                                          <p:attrName>r</p:attrName>
                                        </p:attrNameLst>
                                      </p:cBhvr>
                                    </p:animRot>
                                    <p:animRot by="120000">
                                      <p:cBhvr>
                                        <p:cTn id="225" dur="200" fill="hold">
                                          <p:stCondLst>
                                            <p:cond delay="800"/>
                                          </p:stCondLst>
                                        </p:cTn>
                                        <p:tgtEl>
                                          <p:spTgt spid="5">
                                            <p:txEl>
                                              <p:pRg st="17" end="17"/>
                                            </p:txEl>
                                          </p:spTgt>
                                        </p:tgtEl>
                                        <p:attrNameLst>
                                          <p:attrName>r</p:attrName>
                                        </p:attrNameLst>
                                      </p:cBhvr>
                                    </p:animRot>
                                  </p:childTnLst>
                                </p:cTn>
                              </p:par>
                              <p:par>
                                <p:cTn id="226" presetID="32" presetClass="emph" presetSubtype="0" fill="hold" grpId="3" nodeType="withEffect">
                                  <p:stCondLst>
                                    <p:cond delay="0"/>
                                  </p:stCondLst>
                                  <p:childTnLst>
                                    <p:animRot by="120000">
                                      <p:cBhvr>
                                        <p:cTn id="227" dur="100" fill="hold">
                                          <p:stCondLst>
                                            <p:cond delay="0"/>
                                          </p:stCondLst>
                                        </p:cTn>
                                        <p:tgtEl>
                                          <p:spTgt spid="5">
                                            <p:txEl>
                                              <p:pRg st="18" end="18"/>
                                            </p:txEl>
                                          </p:spTgt>
                                        </p:tgtEl>
                                        <p:attrNameLst>
                                          <p:attrName>r</p:attrName>
                                        </p:attrNameLst>
                                      </p:cBhvr>
                                    </p:animRot>
                                    <p:animRot by="-240000">
                                      <p:cBhvr>
                                        <p:cTn id="228" dur="200" fill="hold">
                                          <p:stCondLst>
                                            <p:cond delay="200"/>
                                          </p:stCondLst>
                                        </p:cTn>
                                        <p:tgtEl>
                                          <p:spTgt spid="5">
                                            <p:txEl>
                                              <p:pRg st="18" end="18"/>
                                            </p:txEl>
                                          </p:spTgt>
                                        </p:tgtEl>
                                        <p:attrNameLst>
                                          <p:attrName>r</p:attrName>
                                        </p:attrNameLst>
                                      </p:cBhvr>
                                    </p:animRot>
                                    <p:animRot by="240000">
                                      <p:cBhvr>
                                        <p:cTn id="229" dur="200" fill="hold">
                                          <p:stCondLst>
                                            <p:cond delay="400"/>
                                          </p:stCondLst>
                                        </p:cTn>
                                        <p:tgtEl>
                                          <p:spTgt spid="5">
                                            <p:txEl>
                                              <p:pRg st="18" end="18"/>
                                            </p:txEl>
                                          </p:spTgt>
                                        </p:tgtEl>
                                        <p:attrNameLst>
                                          <p:attrName>r</p:attrName>
                                        </p:attrNameLst>
                                      </p:cBhvr>
                                    </p:animRot>
                                    <p:animRot by="-240000">
                                      <p:cBhvr>
                                        <p:cTn id="230" dur="200" fill="hold">
                                          <p:stCondLst>
                                            <p:cond delay="600"/>
                                          </p:stCondLst>
                                        </p:cTn>
                                        <p:tgtEl>
                                          <p:spTgt spid="5">
                                            <p:txEl>
                                              <p:pRg st="18" end="18"/>
                                            </p:txEl>
                                          </p:spTgt>
                                        </p:tgtEl>
                                        <p:attrNameLst>
                                          <p:attrName>r</p:attrName>
                                        </p:attrNameLst>
                                      </p:cBhvr>
                                    </p:animRot>
                                    <p:animRot by="120000">
                                      <p:cBhvr>
                                        <p:cTn id="231" dur="200" fill="hold">
                                          <p:stCondLst>
                                            <p:cond delay="800"/>
                                          </p:stCondLst>
                                        </p:cTn>
                                        <p:tgtEl>
                                          <p:spTgt spid="5">
                                            <p:txEl>
                                              <p:pRg st="18" end="18"/>
                                            </p:txEl>
                                          </p:spTgt>
                                        </p:tgtEl>
                                        <p:attrNameLst>
                                          <p:attrName>r</p:attrName>
                                        </p:attrNameLst>
                                      </p:cBhvr>
                                    </p:animRot>
                                  </p:childTnLst>
                                </p:cTn>
                              </p:par>
                              <p:par>
                                <p:cTn id="232" presetID="32" presetClass="emph" presetSubtype="0" fill="hold" grpId="3" nodeType="withEffect">
                                  <p:stCondLst>
                                    <p:cond delay="0"/>
                                  </p:stCondLst>
                                  <p:childTnLst>
                                    <p:animRot by="120000">
                                      <p:cBhvr>
                                        <p:cTn id="233" dur="100" fill="hold">
                                          <p:stCondLst>
                                            <p:cond delay="0"/>
                                          </p:stCondLst>
                                        </p:cTn>
                                        <p:tgtEl>
                                          <p:spTgt spid="5">
                                            <p:txEl>
                                              <p:pRg st="19" end="19"/>
                                            </p:txEl>
                                          </p:spTgt>
                                        </p:tgtEl>
                                        <p:attrNameLst>
                                          <p:attrName>r</p:attrName>
                                        </p:attrNameLst>
                                      </p:cBhvr>
                                    </p:animRot>
                                    <p:animRot by="-240000">
                                      <p:cBhvr>
                                        <p:cTn id="234" dur="200" fill="hold">
                                          <p:stCondLst>
                                            <p:cond delay="200"/>
                                          </p:stCondLst>
                                        </p:cTn>
                                        <p:tgtEl>
                                          <p:spTgt spid="5">
                                            <p:txEl>
                                              <p:pRg st="19" end="19"/>
                                            </p:txEl>
                                          </p:spTgt>
                                        </p:tgtEl>
                                        <p:attrNameLst>
                                          <p:attrName>r</p:attrName>
                                        </p:attrNameLst>
                                      </p:cBhvr>
                                    </p:animRot>
                                    <p:animRot by="240000">
                                      <p:cBhvr>
                                        <p:cTn id="235" dur="200" fill="hold">
                                          <p:stCondLst>
                                            <p:cond delay="400"/>
                                          </p:stCondLst>
                                        </p:cTn>
                                        <p:tgtEl>
                                          <p:spTgt spid="5">
                                            <p:txEl>
                                              <p:pRg st="19" end="19"/>
                                            </p:txEl>
                                          </p:spTgt>
                                        </p:tgtEl>
                                        <p:attrNameLst>
                                          <p:attrName>r</p:attrName>
                                        </p:attrNameLst>
                                      </p:cBhvr>
                                    </p:animRot>
                                    <p:animRot by="-240000">
                                      <p:cBhvr>
                                        <p:cTn id="236" dur="200" fill="hold">
                                          <p:stCondLst>
                                            <p:cond delay="600"/>
                                          </p:stCondLst>
                                        </p:cTn>
                                        <p:tgtEl>
                                          <p:spTgt spid="5">
                                            <p:txEl>
                                              <p:pRg st="19" end="19"/>
                                            </p:txEl>
                                          </p:spTgt>
                                        </p:tgtEl>
                                        <p:attrNameLst>
                                          <p:attrName>r</p:attrName>
                                        </p:attrNameLst>
                                      </p:cBhvr>
                                    </p:animRot>
                                    <p:animRot by="120000">
                                      <p:cBhvr>
                                        <p:cTn id="237" dur="200" fill="hold">
                                          <p:stCondLst>
                                            <p:cond delay="800"/>
                                          </p:stCondLst>
                                        </p:cTn>
                                        <p:tgtEl>
                                          <p:spTgt spid="5">
                                            <p:txEl>
                                              <p:pRg st="19" end="19"/>
                                            </p:txEl>
                                          </p:spTgt>
                                        </p:tgtEl>
                                        <p:attrNameLst>
                                          <p:attrName>r</p:attrName>
                                        </p:attrNameLst>
                                      </p:cBhvr>
                                    </p:animRot>
                                  </p:childTnLst>
                                </p:cTn>
                              </p:par>
                              <p:par>
                                <p:cTn id="238" presetID="32" presetClass="emph" presetSubtype="0" fill="hold" grpId="3" nodeType="withEffect">
                                  <p:stCondLst>
                                    <p:cond delay="0"/>
                                  </p:stCondLst>
                                  <p:childTnLst>
                                    <p:animRot by="120000">
                                      <p:cBhvr>
                                        <p:cTn id="239" dur="100" fill="hold">
                                          <p:stCondLst>
                                            <p:cond delay="0"/>
                                          </p:stCondLst>
                                        </p:cTn>
                                        <p:tgtEl>
                                          <p:spTgt spid="5">
                                            <p:txEl>
                                              <p:pRg st="20" end="20"/>
                                            </p:txEl>
                                          </p:spTgt>
                                        </p:tgtEl>
                                        <p:attrNameLst>
                                          <p:attrName>r</p:attrName>
                                        </p:attrNameLst>
                                      </p:cBhvr>
                                    </p:animRot>
                                    <p:animRot by="-240000">
                                      <p:cBhvr>
                                        <p:cTn id="240" dur="200" fill="hold">
                                          <p:stCondLst>
                                            <p:cond delay="200"/>
                                          </p:stCondLst>
                                        </p:cTn>
                                        <p:tgtEl>
                                          <p:spTgt spid="5">
                                            <p:txEl>
                                              <p:pRg st="20" end="20"/>
                                            </p:txEl>
                                          </p:spTgt>
                                        </p:tgtEl>
                                        <p:attrNameLst>
                                          <p:attrName>r</p:attrName>
                                        </p:attrNameLst>
                                      </p:cBhvr>
                                    </p:animRot>
                                    <p:animRot by="240000">
                                      <p:cBhvr>
                                        <p:cTn id="241" dur="200" fill="hold">
                                          <p:stCondLst>
                                            <p:cond delay="400"/>
                                          </p:stCondLst>
                                        </p:cTn>
                                        <p:tgtEl>
                                          <p:spTgt spid="5">
                                            <p:txEl>
                                              <p:pRg st="20" end="20"/>
                                            </p:txEl>
                                          </p:spTgt>
                                        </p:tgtEl>
                                        <p:attrNameLst>
                                          <p:attrName>r</p:attrName>
                                        </p:attrNameLst>
                                      </p:cBhvr>
                                    </p:animRot>
                                    <p:animRot by="-240000">
                                      <p:cBhvr>
                                        <p:cTn id="242" dur="200" fill="hold">
                                          <p:stCondLst>
                                            <p:cond delay="600"/>
                                          </p:stCondLst>
                                        </p:cTn>
                                        <p:tgtEl>
                                          <p:spTgt spid="5">
                                            <p:txEl>
                                              <p:pRg st="20" end="20"/>
                                            </p:txEl>
                                          </p:spTgt>
                                        </p:tgtEl>
                                        <p:attrNameLst>
                                          <p:attrName>r</p:attrName>
                                        </p:attrNameLst>
                                      </p:cBhvr>
                                    </p:animRot>
                                    <p:animRot by="120000">
                                      <p:cBhvr>
                                        <p:cTn id="243" dur="200" fill="hold">
                                          <p:stCondLst>
                                            <p:cond delay="800"/>
                                          </p:stCondLst>
                                        </p:cTn>
                                        <p:tgtEl>
                                          <p:spTgt spid="5">
                                            <p:txEl>
                                              <p:pRg st="20" end="20"/>
                                            </p:txEl>
                                          </p:spTgt>
                                        </p:tgtEl>
                                        <p:attrNameLst>
                                          <p:attrName>r</p:attrName>
                                        </p:attrNameLst>
                                      </p:cBhvr>
                                    </p:animRot>
                                  </p:childTnLst>
                                </p:cTn>
                              </p:par>
                            </p:childTnLst>
                          </p:cTn>
                        </p:par>
                      </p:childTnLst>
                    </p:cTn>
                  </p:par>
                  <p:par>
                    <p:cTn id="244" fill="hold">
                      <p:stCondLst>
                        <p:cond delay="indefinite"/>
                      </p:stCondLst>
                      <p:childTnLst>
                        <p:par>
                          <p:cTn id="245" fill="hold">
                            <p:stCondLst>
                              <p:cond delay="0"/>
                            </p:stCondLst>
                            <p:childTnLst>
                              <p:par>
                                <p:cTn id="246" presetID="31" presetClass="entr" presetSubtype="0" fill="hold" grpId="4" nodeType="clickEffect">
                                  <p:stCondLst>
                                    <p:cond delay="0"/>
                                  </p:stCondLst>
                                  <p:childTnLst>
                                    <p:set>
                                      <p:cBhvr>
                                        <p:cTn id="247" dur="1" fill="hold">
                                          <p:stCondLst>
                                            <p:cond delay="0"/>
                                          </p:stCondLst>
                                        </p:cTn>
                                        <p:tgtEl>
                                          <p:spTgt spid="5">
                                            <p:txEl>
                                              <p:pRg st="0" end="0"/>
                                            </p:txEl>
                                          </p:spTgt>
                                        </p:tgtEl>
                                        <p:attrNameLst>
                                          <p:attrName>style.visibility</p:attrName>
                                        </p:attrNameLst>
                                      </p:cBhvr>
                                      <p:to>
                                        <p:strVal val="visible"/>
                                      </p:to>
                                    </p:set>
                                    <p:anim calcmode="lin" valueType="num">
                                      <p:cBhvr>
                                        <p:cTn id="248" dur="1000" fill="hold"/>
                                        <p:tgtEl>
                                          <p:spTgt spid="5">
                                            <p:txEl>
                                              <p:pRg st="0" end="0"/>
                                            </p:txEl>
                                          </p:spTgt>
                                        </p:tgtEl>
                                        <p:attrNameLst>
                                          <p:attrName>ppt_w</p:attrName>
                                        </p:attrNameLst>
                                      </p:cBhvr>
                                      <p:tavLst>
                                        <p:tav tm="0">
                                          <p:val>
                                            <p:fltVal val="0"/>
                                          </p:val>
                                        </p:tav>
                                        <p:tav tm="100000">
                                          <p:val>
                                            <p:strVal val="#ppt_w"/>
                                          </p:val>
                                        </p:tav>
                                      </p:tavLst>
                                    </p:anim>
                                    <p:anim calcmode="lin" valueType="num">
                                      <p:cBhvr>
                                        <p:cTn id="249" dur="1000" fill="hold"/>
                                        <p:tgtEl>
                                          <p:spTgt spid="5">
                                            <p:txEl>
                                              <p:pRg st="0" end="0"/>
                                            </p:txEl>
                                          </p:spTgt>
                                        </p:tgtEl>
                                        <p:attrNameLst>
                                          <p:attrName>ppt_h</p:attrName>
                                        </p:attrNameLst>
                                      </p:cBhvr>
                                      <p:tavLst>
                                        <p:tav tm="0">
                                          <p:val>
                                            <p:fltVal val="0"/>
                                          </p:val>
                                        </p:tav>
                                        <p:tav tm="100000">
                                          <p:val>
                                            <p:strVal val="#ppt_h"/>
                                          </p:val>
                                        </p:tav>
                                      </p:tavLst>
                                    </p:anim>
                                    <p:anim calcmode="lin" valueType="num">
                                      <p:cBhvr>
                                        <p:cTn id="250" dur="1000" fill="hold"/>
                                        <p:tgtEl>
                                          <p:spTgt spid="5">
                                            <p:txEl>
                                              <p:pRg st="0" end="0"/>
                                            </p:txEl>
                                          </p:spTgt>
                                        </p:tgtEl>
                                        <p:attrNameLst>
                                          <p:attrName>style.rotation</p:attrName>
                                        </p:attrNameLst>
                                      </p:cBhvr>
                                      <p:tavLst>
                                        <p:tav tm="0">
                                          <p:val>
                                            <p:fltVal val="90"/>
                                          </p:val>
                                        </p:tav>
                                        <p:tav tm="100000">
                                          <p:val>
                                            <p:fltVal val="0"/>
                                          </p:val>
                                        </p:tav>
                                      </p:tavLst>
                                    </p:anim>
                                    <p:animEffect transition="in" filter="fade">
                                      <p:cBhvr>
                                        <p:cTn id="251" dur="1000"/>
                                        <p:tgtEl>
                                          <p:spTgt spid="5">
                                            <p:txEl>
                                              <p:pRg st="0" end="0"/>
                                            </p:txEl>
                                          </p:spTgt>
                                        </p:tgtEl>
                                      </p:cBhvr>
                                    </p:animEffect>
                                  </p:childTnLst>
                                </p:cTn>
                              </p:par>
                              <p:par>
                                <p:cTn id="252" presetID="31" presetClass="entr" presetSubtype="0" fill="hold" grpId="4" nodeType="withEffect">
                                  <p:stCondLst>
                                    <p:cond delay="0"/>
                                  </p:stCondLst>
                                  <p:childTnLst>
                                    <p:set>
                                      <p:cBhvr>
                                        <p:cTn id="253" dur="1" fill="hold">
                                          <p:stCondLst>
                                            <p:cond delay="0"/>
                                          </p:stCondLst>
                                        </p:cTn>
                                        <p:tgtEl>
                                          <p:spTgt spid="5">
                                            <p:txEl>
                                              <p:pRg st="1" end="1"/>
                                            </p:txEl>
                                          </p:spTgt>
                                        </p:tgtEl>
                                        <p:attrNameLst>
                                          <p:attrName>style.visibility</p:attrName>
                                        </p:attrNameLst>
                                      </p:cBhvr>
                                      <p:to>
                                        <p:strVal val="visible"/>
                                      </p:to>
                                    </p:set>
                                    <p:anim calcmode="lin" valueType="num">
                                      <p:cBhvr>
                                        <p:cTn id="254" dur="1000" fill="hold"/>
                                        <p:tgtEl>
                                          <p:spTgt spid="5">
                                            <p:txEl>
                                              <p:pRg st="1" end="1"/>
                                            </p:txEl>
                                          </p:spTgt>
                                        </p:tgtEl>
                                        <p:attrNameLst>
                                          <p:attrName>ppt_w</p:attrName>
                                        </p:attrNameLst>
                                      </p:cBhvr>
                                      <p:tavLst>
                                        <p:tav tm="0">
                                          <p:val>
                                            <p:fltVal val="0"/>
                                          </p:val>
                                        </p:tav>
                                        <p:tav tm="100000">
                                          <p:val>
                                            <p:strVal val="#ppt_w"/>
                                          </p:val>
                                        </p:tav>
                                      </p:tavLst>
                                    </p:anim>
                                    <p:anim calcmode="lin" valueType="num">
                                      <p:cBhvr>
                                        <p:cTn id="255" dur="1000" fill="hold"/>
                                        <p:tgtEl>
                                          <p:spTgt spid="5">
                                            <p:txEl>
                                              <p:pRg st="1" end="1"/>
                                            </p:txEl>
                                          </p:spTgt>
                                        </p:tgtEl>
                                        <p:attrNameLst>
                                          <p:attrName>ppt_h</p:attrName>
                                        </p:attrNameLst>
                                      </p:cBhvr>
                                      <p:tavLst>
                                        <p:tav tm="0">
                                          <p:val>
                                            <p:fltVal val="0"/>
                                          </p:val>
                                        </p:tav>
                                        <p:tav tm="100000">
                                          <p:val>
                                            <p:strVal val="#ppt_h"/>
                                          </p:val>
                                        </p:tav>
                                      </p:tavLst>
                                    </p:anim>
                                    <p:anim calcmode="lin" valueType="num">
                                      <p:cBhvr>
                                        <p:cTn id="256" dur="1000" fill="hold"/>
                                        <p:tgtEl>
                                          <p:spTgt spid="5">
                                            <p:txEl>
                                              <p:pRg st="1" end="1"/>
                                            </p:txEl>
                                          </p:spTgt>
                                        </p:tgtEl>
                                        <p:attrNameLst>
                                          <p:attrName>style.rotation</p:attrName>
                                        </p:attrNameLst>
                                      </p:cBhvr>
                                      <p:tavLst>
                                        <p:tav tm="0">
                                          <p:val>
                                            <p:fltVal val="90"/>
                                          </p:val>
                                        </p:tav>
                                        <p:tav tm="100000">
                                          <p:val>
                                            <p:fltVal val="0"/>
                                          </p:val>
                                        </p:tav>
                                      </p:tavLst>
                                    </p:anim>
                                    <p:animEffect transition="in" filter="fade">
                                      <p:cBhvr>
                                        <p:cTn id="257" dur="1000"/>
                                        <p:tgtEl>
                                          <p:spTgt spid="5">
                                            <p:txEl>
                                              <p:pRg st="1" end="1"/>
                                            </p:txEl>
                                          </p:spTgt>
                                        </p:tgtEl>
                                      </p:cBhvr>
                                    </p:animEffect>
                                  </p:childTnLst>
                                </p:cTn>
                              </p:par>
                              <p:par>
                                <p:cTn id="258" presetID="31" presetClass="entr" presetSubtype="0" fill="hold" grpId="4" nodeType="withEffect">
                                  <p:stCondLst>
                                    <p:cond delay="0"/>
                                  </p:stCondLst>
                                  <p:childTnLst>
                                    <p:set>
                                      <p:cBhvr>
                                        <p:cTn id="259" dur="1" fill="hold">
                                          <p:stCondLst>
                                            <p:cond delay="0"/>
                                          </p:stCondLst>
                                        </p:cTn>
                                        <p:tgtEl>
                                          <p:spTgt spid="5">
                                            <p:txEl>
                                              <p:pRg st="2" end="2"/>
                                            </p:txEl>
                                          </p:spTgt>
                                        </p:tgtEl>
                                        <p:attrNameLst>
                                          <p:attrName>style.visibility</p:attrName>
                                        </p:attrNameLst>
                                      </p:cBhvr>
                                      <p:to>
                                        <p:strVal val="visible"/>
                                      </p:to>
                                    </p:set>
                                    <p:anim calcmode="lin" valueType="num">
                                      <p:cBhvr>
                                        <p:cTn id="260" dur="1000" fill="hold"/>
                                        <p:tgtEl>
                                          <p:spTgt spid="5">
                                            <p:txEl>
                                              <p:pRg st="2" end="2"/>
                                            </p:txEl>
                                          </p:spTgt>
                                        </p:tgtEl>
                                        <p:attrNameLst>
                                          <p:attrName>ppt_w</p:attrName>
                                        </p:attrNameLst>
                                      </p:cBhvr>
                                      <p:tavLst>
                                        <p:tav tm="0">
                                          <p:val>
                                            <p:fltVal val="0"/>
                                          </p:val>
                                        </p:tav>
                                        <p:tav tm="100000">
                                          <p:val>
                                            <p:strVal val="#ppt_w"/>
                                          </p:val>
                                        </p:tav>
                                      </p:tavLst>
                                    </p:anim>
                                    <p:anim calcmode="lin" valueType="num">
                                      <p:cBhvr>
                                        <p:cTn id="261" dur="1000" fill="hold"/>
                                        <p:tgtEl>
                                          <p:spTgt spid="5">
                                            <p:txEl>
                                              <p:pRg st="2" end="2"/>
                                            </p:txEl>
                                          </p:spTgt>
                                        </p:tgtEl>
                                        <p:attrNameLst>
                                          <p:attrName>ppt_h</p:attrName>
                                        </p:attrNameLst>
                                      </p:cBhvr>
                                      <p:tavLst>
                                        <p:tav tm="0">
                                          <p:val>
                                            <p:fltVal val="0"/>
                                          </p:val>
                                        </p:tav>
                                        <p:tav tm="100000">
                                          <p:val>
                                            <p:strVal val="#ppt_h"/>
                                          </p:val>
                                        </p:tav>
                                      </p:tavLst>
                                    </p:anim>
                                    <p:anim calcmode="lin" valueType="num">
                                      <p:cBhvr>
                                        <p:cTn id="262" dur="1000" fill="hold"/>
                                        <p:tgtEl>
                                          <p:spTgt spid="5">
                                            <p:txEl>
                                              <p:pRg st="2" end="2"/>
                                            </p:txEl>
                                          </p:spTgt>
                                        </p:tgtEl>
                                        <p:attrNameLst>
                                          <p:attrName>style.rotation</p:attrName>
                                        </p:attrNameLst>
                                      </p:cBhvr>
                                      <p:tavLst>
                                        <p:tav tm="0">
                                          <p:val>
                                            <p:fltVal val="90"/>
                                          </p:val>
                                        </p:tav>
                                        <p:tav tm="100000">
                                          <p:val>
                                            <p:fltVal val="0"/>
                                          </p:val>
                                        </p:tav>
                                      </p:tavLst>
                                    </p:anim>
                                    <p:animEffect transition="in" filter="fade">
                                      <p:cBhvr>
                                        <p:cTn id="263" dur="1000"/>
                                        <p:tgtEl>
                                          <p:spTgt spid="5">
                                            <p:txEl>
                                              <p:pRg st="2" end="2"/>
                                            </p:txEl>
                                          </p:spTgt>
                                        </p:tgtEl>
                                      </p:cBhvr>
                                    </p:animEffect>
                                  </p:childTnLst>
                                </p:cTn>
                              </p:par>
                              <p:par>
                                <p:cTn id="264" presetID="31" presetClass="entr" presetSubtype="0" fill="hold" grpId="4" nodeType="withEffect">
                                  <p:stCondLst>
                                    <p:cond delay="0"/>
                                  </p:stCondLst>
                                  <p:childTnLst>
                                    <p:set>
                                      <p:cBhvr>
                                        <p:cTn id="265" dur="1" fill="hold">
                                          <p:stCondLst>
                                            <p:cond delay="0"/>
                                          </p:stCondLst>
                                        </p:cTn>
                                        <p:tgtEl>
                                          <p:spTgt spid="5">
                                            <p:txEl>
                                              <p:pRg st="3" end="3"/>
                                            </p:txEl>
                                          </p:spTgt>
                                        </p:tgtEl>
                                        <p:attrNameLst>
                                          <p:attrName>style.visibility</p:attrName>
                                        </p:attrNameLst>
                                      </p:cBhvr>
                                      <p:to>
                                        <p:strVal val="visible"/>
                                      </p:to>
                                    </p:set>
                                    <p:anim calcmode="lin" valueType="num">
                                      <p:cBhvr>
                                        <p:cTn id="266" dur="1000" fill="hold"/>
                                        <p:tgtEl>
                                          <p:spTgt spid="5">
                                            <p:txEl>
                                              <p:pRg st="3" end="3"/>
                                            </p:txEl>
                                          </p:spTgt>
                                        </p:tgtEl>
                                        <p:attrNameLst>
                                          <p:attrName>ppt_w</p:attrName>
                                        </p:attrNameLst>
                                      </p:cBhvr>
                                      <p:tavLst>
                                        <p:tav tm="0">
                                          <p:val>
                                            <p:fltVal val="0"/>
                                          </p:val>
                                        </p:tav>
                                        <p:tav tm="100000">
                                          <p:val>
                                            <p:strVal val="#ppt_w"/>
                                          </p:val>
                                        </p:tav>
                                      </p:tavLst>
                                    </p:anim>
                                    <p:anim calcmode="lin" valueType="num">
                                      <p:cBhvr>
                                        <p:cTn id="267" dur="1000" fill="hold"/>
                                        <p:tgtEl>
                                          <p:spTgt spid="5">
                                            <p:txEl>
                                              <p:pRg st="3" end="3"/>
                                            </p:txEl>
                                          </p:spTgt>
                                        </p:tgtEl>
                                        <p:attrNameLst>
                                          <p:attrName>ppt_h</p:attrName>
                                        </p:attrNameLst>
                                      </p:cBhvr>
                                      <p:tavLst>
                                        <p:tav tm="0">
                                          <p:val>
                                            <p:fltVal val="0"/>
                                          </p:val>
                                        </p:tav>
                                        <p:tav tm="100000">
                                          <p:val>
                                            <p:strVal val="#ppt_h"/>
                                          </p:val>
                                        </p:tav>
                                      </p:tavLst>
                                    </p:anim>
                                    <p:anim calcmode="lin" valueType="num">
                                      <p:cBhvr>
                                        <p:cTn id="268" dur="1000" fill="hold"/>
                                        <p:tgtEl>
                                          <p:spTgt spid="5">
                                            <p:txEl>
                                              <p:pRg st="3" end="3"/>
                                            </p:txEl>
                                          </p:spTgt>
                                        </p:tgtEl>
                                        <p:attrNameLst>
                                          <p:attrName>style.rotation</p:attrName>
                                        </p:attrNameLst>
                                      </p:cBhvr>
                                      <p:tavLst>
                                        <p:tav tm="0">
                                          <p:val>
                                            <p:fltVal val="90"/>
                                          </p:val>
                                        </p:tav>
                                        <p:tav tm="100000">
                                          <p:val>
                                            <p:fltVal val="0"/>
                                          </p:val>
                                        </p:tav>
                                      </p:tavLst>
                                    </p:anim>
                                    <p:animEffect transition="in" filter="fade">
                                      <p:cBhvr>
                                        <p:cTn id="269" dur="1000"/>
                                        <p:tgtEl>
                                          <p:spTgt spid="5">
                                            <p:txEl>
                                              <p:pRg st="3" end="3"/>
                                            </p:txEl>
                                          </p:spTgt>
                                        </p:tgtEl>
                                      </p:cBhvr>
                                    </p:animEffect>
                                  </p:childTnLst>
                                </p:cTn>
                              </p:par>
                              <p:par>
                                <p:cTn id="270" presetID="31" presetClass="entr" presetSubtype="0" fill="hold" grpId="4" nodeType="withEffect">
                                  <p:stCondLst>
                                    <p:cond delay="0"/>
                                  </p:stCondLst>
                                  <p:childTnLst>
                                    <p:set>
                                      <p:cBhvr>
                                        <p:cTn id="271" dur="1" fill="hold">
                                          <p:stCondLst>
                                            <p:cond delay="0"/>
                                          </p:stCondLst>
                                        </p:cTn>
                                        <p:tgtEl>
                                          <p:spTgt spid="5">
                                            <p:txEl>
                                              <p:pRg st="4" end="4"/>
                                            </p:txEl>
                                          </p:spTgt>
                                        </p:tgtEl>
                                        <p:attrNameLst>
                                          <p:attrName>style.visibility</p:attrName>
                                        </p:attrNameLst>
                                      </p:cBhvr>
                                      <p:to>
                                        <p:strVal val="visible"/>
                                      </p:to>
                                    </p:set>
                                    <p:anim calcmode="lin" valueType="num">
                                      <p:cBhvr>
                                        <p:cTn id="272" dur="1000" fill="hold"/>
                                        <p:tgtEl>
                                          <p:spTgt spid="5">
                                            <p:txEl>
                                              <p:pRg st="4" end="4"/>
                                            </p:txEl>
                                          </p:spTgt>
                                        </p:tgtEl>
                                        <p:attrNameLst>
                                          <p:attrName>ppt_w</p:attrName>
                                        </p:attrNameLst>
                                      </p:cBhvr>
                                      <p:tavLst>
                                        <p:tav tm="0">
                                          <p:val>
                                            <p:fltVal val="0"/>
                                          </p:val>
                                        </p:tav>
                                        <p:tav tm="100000">
                                          <p:val>
                                            <p:strVal val="#ppt_w"/>
                                          </p:val>
                                        </p:tav>
                                      </p:tavLst>
                                    </p:anim>
                                    <p:anim calcmode="lin" valueType="num">
                                      <p:cBhvr>
                                        <p:cTn id="273" dur="1000" fill="hold"/>
                                        <p:tgtEl>
                                          <p:spTgt spid="5">
                                            <p:txEl>
                                              <p:pRg st="4" end="4"/>
                                            </p:txEl>
                                          </p:spTgt>
                                        </p:tgtEl>
                                        <p:attrNameLst>
                                          <p:attrName>ppt_h</p:attrName>
                                        </p:attrNameLst>
                                      </p:cBhvr>
                                      <p:tavLst>
                                        <p:tav tm="0">
                                          <p:val>
                                            <p:fltVal val="0"/>
                                          </p:val>
                                        </p:tav>
                                        <p:tav tm="100000">
                                          <p:val>
                                            <p:strVal val="#ppt_h"/>
                                          </p:val>
                                        </p:tav>
                                      </p:tavLst>
                                    </p:anim>
                                    <p:anim calcmode="lin" valueType="num">
                                      <p:cBhvr>
                                        <p:cTn id="274" dur="1000" fill="hold"/>
                                        <p:tgtEl>
                                          <p:spTgt spid="5">
                                            <p:txEl>
                                              <p:pRg st="4" end="4"/>
                                            </p:txEl>
                                          </p:spTgt>
                                        </p:tgtEl>
                                        <p:attrNameLst>
                                          <p:attrName>style.rotation</p:attrName>
                                        </p:attrNameLst>
                                      </p:cBhvr>
                                      <p:tavLst>
                                        <p:tav tm="0">
                                          <p:val>
                                            <p:fltVal val="90"/>
                                          </p:val>
                                        </p:tav>
                                        <p:tav tm="100000">
                                          <p:val>
                                            <p:fltVal val="0"/>
                                          </p:val>
                                        </p:tav>
                                      </p:tavLst>
                                    </p:anim>
                                    <p:animEffect transition="in" filter="fade">
                                      <p:cBhvr>
                                        <p:cTn id="275" dur="1000"/>
                                        <p:tgtEl>
                                          <p:spTgt spid="5">
                                            <p:txEl>
                                              <p:pRg st="4" end="4"/>
                                            </p:txEl>
                                          </p:spTgt>
                                        </p:tgtEl>
                                      </p:cBhvr>
                                    </p:animEffect>
                                  </p:childTnLst>
                                </p:cTn>
                              </p:par>
                              <p:par>
                                <p:cTn id="276" presetID="31" presetClass="entr" presetSubtype="0" fill="hold" grpId="4" nodeType="withEffect">
                                  <p:stCondLst>
                                    <p:cond delay="0"/>
                                  </p:stCondLst>
                                  <p:childTnLst>
                                    <p:set>
                                      <p:cBhvr>
                                        <p:cTn id="277" dur="1" fill="hold">
                                          <p:stCondLst>
                                            <p:cond delay="0"/>
                                          </p:stCondLst>
                                        </p:cTn>
                                        <p:tgtEl>
                                          <p:spTgt spid="5">
                                            <p:txEl>
                                              <p:pRg st="5" end="5"/>
                                            </p:txEl>
                                          </p:spTgt>
                                        </p:tgtEl>
                                        <p:attrNameLst>
                                          <p:attrName>style.visibility</p:attrName>
                                        </p:attrNameLst>
                                      </p:cBhvr>
                                      <p:to>
                                        <p:strVal val="visible"/>
                                      </p:to>
                                    </p:set>
                                    <p:anim calcmode="lin" valueType="num">
                                      <p:cBhvr>
                                        <p:cTn id="278" dur="1000" fill="hold"/>
                                        <p:tgtEl>
                                          <p:spTgt spid="5">
                                            <p:txEl>
                                              <p:pRg st="5" end="5"/>
                                            </p:txEl>
                                          </p:spTgt>
                                        </p:tgtEl>
                                        <p:attrNameLst>
                                          <p:attrName>ppt_w</p:attrName>
                                        </p:attrNameLst>
                                      </p:cBhvr>
                                      <p:tavLst>
                                        <p:tav tm="0">
                                          <p:val>
                                            <p:fltVal val="0"/>
                                          </p:val>
                                        </p:tav>
                                        <p:tav tm="100000">
                                          <p:val>
                                            <p:strVal val="#ppt_w"/>
                                          </p:val>
                                        </p:tav>
                                      </p:tavLst>
                                    </p:anim>
                                    <p:anim calcmode="lin" valueType="num">
                                      <p:cBhvr>
                                        <p:cTn id="279" dur="1000" fill="hold"/>
                                        <p:tgtEl>
                                          <p:spTgt spid="5">
                                            <p:txEl>
                                              <p:pRg st="5" end="5"/>
                                            </p:txEl>
                                          </p:spTgt>
                                        </p:tgtEl>
                                        <p:attrNameLst>
                                          <p:attrName>ppt_h</p:attrName>
                                        </p:attrNameLst>
                                      </p:cBhvr>
                                      <p:tavLst>
                                        <p:tav tm="0">
                                          <p:val>
                                            <p:fltVal val="0"/>
                                          </p:val>
                                        </p:tav>
                                        <p:tav tm="100000">
                                          <p:val>
                                            <p:strVal val="#ppt_h"/>
                                          </p:val>
                                        </p:tav>
                                      </p:tavLst>
                                    </p:anim>
                                    <p:anim calcmode="lin" valueType="num">
                                      <p:cBhvr>
                                        <p:cTn id="280" dur="1000" fill="hold"/>
                                        <p:tgtEl>
                                          <p:spTgt spid="5">
                                            <p:txEl>
                                              <p:pRg st="5" end="5"/>
                                            </p:txEl>
                                          </p:spTgt>
                                        </p:tgtEl>
                                        <p:attrNameLst>
                                          <p:attrName>style.rotation</p:attrName>
                                        </p:attrNameLst>
                                      </p:cBhvr>
                                      <p:tavLst>
                                        <p:tav tm="0">
                                          <p:val>
                                            <p:fltVal val="90"/>
                                          </p:val>
                                        </p:tav>
                                        <p:tav tm="100000">
                                          <p:val>
                                            <p:fltVal val="0"/>
                                          </p:val>
                                        </p:tav>
                                      </p:tavLst>
                                    </p:anim>
                                    <p:animEffect transition="in" filter="fade">
                                      <p:cBhvr>
                                        <p:cTn id="281" dur="1000"/>
                                        <p:tgtEl>
                                          <p:spTgt spid="5">
                                            <p:txEl>
                                              <p:pRg st="5" end="5"/>
                                            </p:txEl>
                                          </p:spTgt>
                                        </p:tgtEl>
                                      </p:cBhvr>
                                    </p:animEffect>
                                  </p:childTnLst>
                                </p:cTn>
                              </p:par>
                              <p:par>
                                <p:cTn id="282" presetID="31" presetClass="entr" presetSubtype="0" fill="hold" grpId="4" nodeType="withEffect">
                                  <p:stCondLst>
                                    <p:cond delay="0"/>
                                  </p:stCondLst>
                                  <p:childTnLst>
                                    <p:set>
                                      <p:cBhvr>
                                        <p:cTn id="283" dur="1" fill="hold">
                                          <p:stCondLst>
                                            <p:cond delay="0"/>
                                          </p:stCondLst>
                                        </p:cTn>
                                        <p:tgtEl>
                                          <p:spTgt spid="5">
                                            <p:txEl>
                                              <p:pRg st="6" end="6"/>
                                            </p:txEl>
                                          </p:spTgt>
                                        </p:tgtEl>
                                        <p:attrNameLst>
                                          <p:attrName>style.visibility</p:attrName>
                                        </p:attrNameLst>
                                      </p:cBhvr>
                                      <p:to>
                                        <p:strVal val="visible"/>
                                      </p:to>
                                    </p:set>
                                    <p:anim calcmode="lin" valueType="num">
                                      <p:cBhvr>
                                        <p:cTn id="284" dur="1000" fill="hold"/>
                                        <p:tgtEl>
                                          <p:spTgt spid="5">
                                            <p:txEl>
                                              <p:pRg st="6" end="6"/>
                                            </p:txEl>
                                          </p:spTgt>
                                        </p:tgtEl>
                                        <p:attrNameLst>
                                          <p:attrName>ppt_w</p:attrName>
                                        </p:attrNameLst>
                                      </p:cBhvr>
                                      <p:tavLst>
                                        <p:tav tm="0">
                                          <p:val>
                                            <p:fltVal val="0"/>
                                          </p:val>
                                        </p:tav>
                                        <p:tav tm="100000">
                                          <p:val>
                                            <p:strVal val="#ppt_w"/>
                                          </p:val>
                                        </p:tav>
                                      </p:tavLst>
                                    </p:anim>
                                    <p:anim calcmode="lin" valueType="num">
                                      <p:cBhvr>
                                        <p:cTn id="285" dur="1000" fill="hold"/>
                                        <p:tgtEl>
                                          <p:spTgt spid="5">
                                            <p:txEl>
                                              <p:pRg st="6" end="6"/>
                                            </p:txEl>
                                          </p:spTgt>
                                        </p:tgtEl>
                                        <p:attrNameLst>
                                          <p:attrName>ppt_h</p:attrName>
                                        </p:attrNameLst>
                                      </p:cBhvr>
                                      <p:tavLst>
                                        <p:tav tm="0">
                                          <p:val>
                                            <p:fltVal val="0"/>
                                          </p:val>
                                        </p:tav>
                                        <p:tav tm="100000">
                                          <p:val>
                                            <p:strVal val="#ppt_h"/>
                                          </p:val>
                                        </p:tav>
                                      </p:tavLst>
                                    </p:anim>
                                    <p:anim calcmode="lin" valueType="num">
                                      <p:cBhvr>
                                        <p:cTn id="286" dur="1000" fill="hold"/>
                                        <p:tgtEl>
                                          <p:spTgt spid="5">
                                            <p:txEl>
                                              <p:pRg st="6" end="6"/>
                                            </p:txEl>
                                          </p:spTgt>
                                        </p:tgtEl>
                                        <p:attrNameLst>
                                          <p:attrName>style.rotation</p:attrName>
                                        </p:attrNameLst>
                                      </p:cBhvr>
                                      <p:tavLst>
                                        <p:tav tm="0">
                                          <p:val>
                                            <p:fltVal val="90"/>
                                          </p:val>
                                        </p:tav>
                                        <p:tav tm="100000">
                                          <p:val>
                                            <p:fltVal val="0"/>
                                          </p:val>
                                        </p:tav>
                                      </p:tavLst>
                                    </p:anim>
                                    <p:animEffect transition="in" filter="fade">
                                      <p:cBhvr>
                                        <p:cTn id="287" dur="1000"/>
                                        <p:tgtEl>
                                          <p:spTgt spid="5">
                                            <p:txEl>
                                              <p:pRg st="6" end="6"/>
                                            </p:txEl>
                                          </p:spTgt>
                                        </p:tgtEl>
                                      </p:cBhvr>
                                    </p:animEffect>
                                  </p:childTnLst>
                                </p:cTn>
                              </p:par>
                              <p:par>
                                <p:cTn id="288" presetID="31" presetClass="entr" presetSubtype="0" fill="hold" grpId="4" nodeType="withEffect">
                                  <p:stCondLst>
                                    <p:cond delay="0"/>
                                  </p:stCondLst>
                                  <p:childTnLst>
                                    <p:set>
                                      <p:cBhvr>
                                        <p:cTn id="289" dur="1" fill="hold">
                                          <p:stCondLst>
                                            <p:cond delay="0"/>
                                          </p:stCondLst>
                                        </p:cTn>
                                        <p:tgtEl>
                                          <p:spTgt spid="5">
                                            <p:txEl>
                                              <p:pRg st="7" end="7"/>
                                            </p:txEl>
                                          </p:spTgt>
                                        </p:tgtEl>
                                        <p:attrNameLst>
                                          <p:attrName>style.visibility</p:attrName>
                                        </p:attrNameLst>
                                      </p:cBhvr>
                                      <p:to>
                                        <p:strVal val="visible"/>
                                      </p:to>
                                    </p:set>
                                    <p:anim calcmode="lin" valueType="num">
                                      <p:cBhvr>
                                        <p:cTn id="290" dur="1000" fill="hold"/>
                                        <p:tgtEl>
                                          <p:spTgt spid="5">
                                            <p:txEl>
                                              <p:pRg st="7" end="7"/>
                                            </p:txEl>
                                          </p:spTgt>
                                        </p:tgtEl>
                                        <p:attrNameLst>
                                          <p:attrName>ppt_w</p:attrName>
                                        </p:attrNameLst>
                                      </p:cBhvr>
                                      <p:tavLst>
                                        <p:tav tm="0">
                                          <p:val>
                                            <p:fltVal val="0"/>
                                          </p:val>
                                        </p:tav>
                                        <p:tav tm="100000">
                                          <p:val>
                                            <p:strVal val="#ppt_w"/>
                                          </p:val>
                                        </p:tav>
                                      </p:tavLst>
                                    </p:anim>
                                    <p:anim calcmode="lin" valueType="num">
                                      <p:cBhvr>
                                        <p:cTn id="291" dur="1000" fill="hold"/>
                                        <p:tgtEl>
                                          <p:spTgt spid="5">
                                            <p:txEl>
                                              <p:pRg st="7" end="7"/>
                                            </p:txEl>
                                          </p:spTgt>
                                        </p:tgtEl>
                                        <p:attrNameLst>
                                          <p:attrName>ppt_h</p:attrName>
                                        </p:attrNameLst>
                                      </p:cBhvr>
                                      <p:tavLst>
                                        <p:tav tm="0">
                                          <p:val>
                                            <p:fltVal val="0"/>
                                          </p:val>
                                        </p:tav>
                                        <p:tav tm="100000">
                                          <p:val>
                                            <p:strVal val="#ppt_h"/>
                                          </p:val>
                                        </p:tav>
                                      </p:tavLst>
                                    </p:anim>
                                    <p:anim calcmode="lin" valueType="num">
                                      <p:cBhvr>
                                        <p:cTn id="292" dur="1000" fill="hold"/>
                                        <p:tgtEl>
                                          <p:spTgt spid="5">
                                            <p:txEl>
                                              <p:pRg st="7" end="7"/>
                                            </p:txEl>
                                          </p:spTgt>
                                        </p:tgtEl>
                                        <p:attrNameLst>
                                          <p:attrName>style.rotation</p:attrName>
                                        </p:attrNameLst>
                                      </p:cBhvr>
                                      <p:tavLst>
                                        <p:tav tm="0">
                                          <p:val>
                                            <p:fltVal val="90"/>
                                          </p:val>
                                        </p:tav>
                                        <p:tav tm="100000">
                                          <p:val>
                                            <p:fltVal val="0"/>
                                          </p:val>
                                        </p:tav>
                                      </p:tavLst>
                                    </p:anim>
                                    <p:animEffect transition="in" filter="fade">
                                      <p:cBhvr>
                                        <p:cTn id="293" dur="1000"/>
                                        <p:tgtEl>
                                          <p:spTgt spid="5">
                                            <p:txEl>
                                              <p:pRg st="7" end="7"/>
                                            </p:txEl>
                                          </p:spTgt>
                                        </p:tgtEl>
                                      </p:cBhvr>
                                    </p:animEffect>
                                  </p:childTnLst>
                                </p:cTn>
                              </p:par>
                              <p:par>
                                <p:cTn id="294" presetID="31" presetClass="entr" presetSubtype="0" fill="hold" grpId="4" nodeType="withEffect">
                                  <p:stCondLst>
                                    <p:cond delay="0"/>
                                  </p:stCondLst>
                                  <p:childTnLst>
                                    <p:set>
                                      <p:cBhvr>
                                        <p:cTn id="295" dur="1" fill="hold">
                                          <p:stCondLst>
                                            <p:cond delay="0"/>
                                          </p:stCondLst>
                                        </p:cTn>
                                        <p:tgtEl>
                                          <p:spTgt spid="5">
                                            <p:txEl>
                                              <p:pRg st="14" end="14"/>
                                            </p:txEl>
                                          </p:spTgt>
                                        </p:tgtEl>
                                        <p:attrNameLst>
                                          <p:attrName>style.visibility</p:attrName>
                                        </p:attrNameLst>
                                      </p:cBhvr>
                                      <p:to>
                                        <p:strVal val="visible"/>
                                      </p:to>
                                    </p:set>
                                    <p:anim calcmode="lin" valueType="num">
                                      <p:cBhvr>
                                        <p:cTn id="296" dur="1000" fill="hold"/>
                                        <p:tgtEl>
                                          <p:spTgt spid="5">
                                            <p:txEl>
                                              <p:pRg st="14" end="14"/>
                                            </p:txEl>
                                          </p:spTgt>
                                        </p:tgtEl>
                                        <p:attrNameLst>
                                          <p:attrName>ppt_w</p:attrName>
                                        </p:attrNameLst>
                                      </p:cBhvr>
                                      <p:tavLst>
                                        <p:tav tm="0">
                                          <p:val>
                                            <p:fltVal val="0"/>
                                          </p:val>
                                        </p:tav>
                                        <p:tav tm="100000">
                                          <p:val>
                                            <p:strVal val="#ppt_w"/>
                                          </p:val>
                                        </p:tav>
                                      </p:tavLst>
                                    </p:anim>
                                    <p:anim calcmode="lin" valueType="num">
                                      <p:cBhvr>
                                        <p:cTn id="297" dur="1000" fill="hold"/>
                                        <p:tgtEl>
                                          <p:spTgt spid="5">
                                            <p:txEl>
                                              <p:pRg st="14" end="14"/>
                                            </p:txEl>
                                          </p:spTgt>
                                        </p:tgtEl>
                                        <p:attrNameLst>
                                          <p:attrName>ppt_h</p:attrName>
                                        </p:attrNameLst>
                                      </p:cBhvr>
                                      <p:tavLst>
                                        <p:tav tm="0">
                                          <p:val>
                                            <p:fltVal val="0"/>
                                          </p:val>
                                        </p:tav>
                                        <p:tav tm="100000">
                                          <p:val>
                                            <p:strVal val="#ppt_h"/>
                                          </p:val>
                                        </p:tav>
                                      </p:tavLst>
                                    </p:anim>
                                    <p:anim calcmode="lin" valueType="num">
                                      <p:cBhvr>
                                        <p:cTn id="298" dur="1000" fill="hold"/>
                                        <p:tgtEl>
                                          <p:spTgt spid="5">
                                            <p:txEl>
                                              <p:pRg st="14" end="14"/>
                                            </p:txEl>
                                          </p:spTgt>
                                        </p:tgtEl>
                                        <p:attrNameLst>
                                          <p:attrName>style.rotation</p:attrName>
                                        </p:attrNameLst>
                                      </p:cBhvr>
                                      <p:tavLst>
                                        <p:tav tm="0">
                                          <p:val>
                                            <p:fltVal val="90"/>
                                          </p:val>
                                        </p:tav>
                                        <p:tav tm="100000">
                                          <p:val>
                                            <p:fltVal val="0"/>
                                          </p:val>
                                        </p:tav>
                                      </p:tavLst>
                                    </p:anim>
                                    <p:animEffect transition="in" filter="fade">
                                      <p:cBhvr>
                                        <p:cTn id="299" dur="1000"/>
                                        <p:tgtEl>
                                          <p:spTgt spid="5">
                                            <p:txEl>
                                              <p:pRg st="14" end="14"/>
                                            </p:txEl>
                                          </p:spTgt>
                                        </p:tgtEl>
                                      </p:cBhvr>
                                    </p:animEffect>
                                  </p:childTnLst>
                                </p:cTn>
                              </p:par>
                              <p:par>
                                <p:cTn id="300" presetID="31" presetClass="entr" presetSubtype="0" fill="hold" grpId="4" nodeType="withEffect">
                                  <p:stCondLst>
                                    <p:cond delay="0"/>
                                  </p:stCondLst>
                                  <p:childTnLst>
                                    <p:set>
                                      <p:cBhvr>
                                        <p:cTn id="301" dur="1" fill="hold">
                                          <p:stCondLst>
                                            <p:cond delay="0"/>
                                          </p:stCondLst>
                                        </p:cTn>
                                        <p:tgtEl>
                                          <p:spTgt spid="5">
                                            <p:txEl>
                                              <p:pRg st="15" end="15"/>
                                            </p:txEl>
                                          </p:spTgt>
                                        </p:tgtEl>
                                        <p:attrNameLst>
                                          <p:attrName>style.visibility</p:attrName>
                                        </p:attrNameLst>
                                      </p:cBhvr>
                                      <p:to>
                                        <p:strVal val="visible"/>
                                      </p:to>
                                    </p:set>
                                    <p:anim calcmode="lin" valueType="num">
                                      <p:cBhvr>
                                        <p:cTn id="302" dur="1000" fill="hold"/>
                                        <p:tgtEl>
                                          <p:spTgt spid="5">
                                            <p:txEl>
                                              <p:pRg st="15" end="15"/>
                                            </p:txEl>
                                          </p:spTgt>
                                        </p:tgtEl>
                                        <p:attrNameLst>
                                          <p:attrName>ppt_w</p:attrName>
                                        </p:attrNameLst>
                                      </p:cBhvr>
                                      <p:tavLst>
                                        <p:tav tm="0">
                                          <p:val>
                                            <p:fltVal val="0"/>
                                          </p:val>
                                        </p:tav>
                                        <p:tav tm="100000">
                                          <p:val>
                                            <p:strVal val="#ppt_w"/>
                                          </p:val>
                                        </p:tav>
                                      </p:tavLst>
                                    </p:anim>
                                    <p:anim calcmode="lin" valueType="num">
                                      <p:cBhvr>
                                        <p:cTn id="303" dur="1000" fill="hold"/>
                                        <p:tgtEl>
                                          <p:spTgt spid="5">
                                            <p:txEl>
                                              <p:pRg st="15" end="15"/>
                                            </p:txEl>
                                          </p:spTgt>
                                        </p:tgtEl>
                                        <p:attrNameLst>
                                          <p:attrName>ppt_h</p:attrName>
                                        </p:attrNameLst>
                                      </p:cBhvr>
                                      <p:tavLst>
                                        <p:tav tm="0">
                                          <p:val>
                                            <p:fltVal val="0"/>
                                          </p:val>
                                        </p:tav>
                                        <p:tav tm="100000">
                                          <p:val>
                                            <p:strVal val="#ppt_h"/>
                                          </p:val>
                                        </p:tav>
                                      </p:tavLst>
                                    </p:anim>
                                    <p:anim calcmode="lin" valueType="num">
                                      <p:cBhvr>
                                        <p:cTn id="304" dur="1000" fill="hold"/>
                                        <p:tgtEl>
                                          <p:spTgt spid="5">
                                            <p:txEl>
                                              <p:pRg st="15" end="15"/>
                                            </p:txEl>
                                          </p:spTgt>
                                        </p:tgtEl>
                                        <p:attrNameLst>
                                          <p:attrName>style.rotation</p:attrName>
                                        </p:attrNameLst>
                                      </p:cBhvr>
                                      <p:tavLst>
                                        <p:tav tm="0">
                                          <p:val>
                                            <p:fltVal val="90"/>
                                          </p:val>
                                        </p:tav>
                                        <p:tav tm="100000">
                                          <p:val>
                                            <p:fltVal val="0"/>
                                          </p:val>
                                        </p:tav>
                                      </p:tavLst>
                                    </p:anim>
                                    <p:animEffect transition="in" filter="fade">
                                      <p:cBhvr>
                                        <p:cTn id="305" dur="1000"/>
                                        <p:tgtEl>
                                          <p:spTgt spid="5">
                                            <p:txEl>
                                              <p:pRg st="15" end="15"/>
                                            </p:txEl>
                                          </p:spTgt>
                                        </p:tgtEl>
                                      </p:cBhvr>
                                    </p:animEffect>
                                  </p:childTnLst>
                                </p:cTn>
                              </p:par>
                              <p:par>
                                <p:cTn id="306" presetID="31" presetClass="entr" presetSubtype="0" fill="hold" grpId="4" nodeType="withEffect">
                                  <p:stCondLst>
                                    <p:cond delay="0"/>
                                  </p:stCondLst>
                                  <p:childTnLst>
                                    <p:set>
                                      <p:cBhvr>
                                        <p:cTn id="307" dur="1" fill="hold">
                                          <p:stCondLst>
                                            <p:cond delay="0"/>
                                          </p:stCondLst>
                                        </p:cTn>
                                        <p:tgtEl>
                                          <p:spTgt spid="5">
                                            <p:txEl>
                                              <p:pRg st="16" end="16"/>
                                            </p:txEl>
                                          </p:spTgt>
                                        </p:tgtEl>
                                        <p:attrNameLst>
                                          <p:attrName>style.visibility</p:attrName>
                                        </p:attrNameLst>
                                      </p:cBhvr>
                                      <p:to>
                                        <p:strVal val="visible"/>
                                      </p:to>
                                    </p:set>
                                    <p:anim calcmode="lin" valueType="num">
                                      <p:cBhvr>
                                        <p:cTn id="308" dur="1000" fill="hold"/>
                                        <p:tgtEl>
                                          <p:spTgt spid="5">
                                            <p:txEl>
                                              <p:pRg st="16" end="16"/>
                                            </p:txEl>
                                          </p:spTgt>
                                        </p:tgtEl>
                                        <p:attrNameLst>
                                          <p:attrName>ppt_w</p:attrName>
                                        </p:attrNameLst>
                                      </p:cBhvr>
                                      <p:tavLst>
                                        <p:tav tm="0">
                                          <p:val>
                                            <p:fltVal val="0"/>
                                          </p:val>
                                        </p:tav>
                                        <p:tav tm="100000">
                                          <p:val>
                                            <p:strVal val="#ppt_w"/>
                                          </p:val>
                                        </p:tav>
                                      </p:tavLst>
                                    </p:anim>
                                    <p:anim calcmode="lin" valueType="num">
                                      <p:cBhvr>
                                        <p:cTn id="309" dur="1000" fill="hold"/>
                                        <p:tgtEl>
                                          <p:spTgt spid="5">
                                            <p:txEl>
                                              <p:pRg st="16" end="16"/>
                                            </p:txEl>
                                          </p:spTgt>
                                        </p:tgtEl>
                                        <p:attrNameLst>
                                          <p:attrName>ppt_h</p:attrName>
                                        </p:attrNameLst>
                                      </p:cBhvr>
                                      <p:tavLst>
                                        <p:tav tm="0">
                                          <p:val>
                                            <p:fltVal val="0"/>
                                          </p:val>
                                        </p:tav>
                                        <p:tav tm="100000">
                                          <p:val>
                                            <p:strVal val="#ppt_h"/>
                                          </p:val>
                                        </p:tav>
                                      </p:tavLst>
                                    </p:anim>
                                    <p:anim calcmode="lin" valueType="num">
                                      <p:cBhvr>
                                        <p:cTn id="310" dur="1000" fill="hold"/>
                                        <p:tgtEl>
                                          <p:spTgt spid="5">
                                            <p:txEl>
                                              <p:pRg st="16" end="16"/>
                                            </p:txEl>
                                          </p:spTgt>
                                        </p:tgtEl>
                                        <p:attrNameLst>
                                          <p:attrName>style.rotation</p:attrName>
                                        </p:attrNameLst>
                                      </p:cBhvr>
                                      <p:tavLst>
                                        <p:tav tm="0">
                                          <p:val>
                                            <p:fltVal val="90"/>
                                          </p:val>
                                        </p:tav>
                                        <p:tav tm="100000">
                                          <p:val>
                                            <p:fltVal val="0"/>
                                          </p:val>
                                        </p:tav>
                                      </p:tavLst>
                                    </p:anim>
                                    <p:animEffect transition="in" filter="fade">
                                      <p:cBhvr>
                                        <p:cTn id="311" dur="1000"/>
                                        <p:tgtEl>
                                          <p:spTgt spid="5">
                                            <p:txEl>
                                              <p:pRg st="16" end="16"/>
                                            </p:txEl>
                                          </p:spTgt>
                                        </p:tgtEl>
                                      </p:cBhvr>
                                    </p:animEffect>
                                  </p:childTnLst>
                                </p:cTn>
                              </p:par>
                              <p:par>
                                <p:cTn id="312" presetID="31" presetClass="entr" presetSubtype="0" fill="hold" grpId="4" nodeType="withEffect">
                                  <p:stCondLst>
                                    <p:cond delay="0"/>
                                  </p:stCondLst>
                                  <p:childTnLst>
                                    <p:set>
                                      <p:cBhvr>
                                        <p:cTn id="313" dur="1" fill="hold">
                                          <p:stCondLst>
                                            <p:cond delay="0"/>
                                          </p:stCondLst>
                                        </p:cTn>
                                        <p:tgtEl>
                                          <p:spTgt spid="5">
                                            <p:txEl>
                                              <p:pRg st="17" end="17"/>
                                            </p:txEl>
                                          </p:spTgt>
                                        </p:tgtEl>
                                        <p:attrNameLst>
                                          <p:attrName>style.visibility</p:attrName>
                                        </p:attrNameLst>
                                      </p:cBhvr>
                                      <p:to>
                                        <p:strVal val="visible"/>
                                      </p:to>
                                    </p:set>
                                    <p:anim calcmode="lin" valueType="num">
                                      <p:cBhvr>
                                        <p:cTn id="314" dur="1000" fill="hold"/>
                                        <p:tgtEl>
                                          <p:spTgt spid="5">
                                            <p:txEl>
                                              <p:pRg st="17" end="17"/>
                                            </p:txEl>
                                          </p:spTgt>
                                        </p:tgtEl>
                                        <p:attrNameLst>
                                          <p:attrName>ppt_w</p:attrName>
                                        </p:attrNameLst>
                                      </p:cBhvr>
                                      <p:tavLst>
                                        <p:tav tm="0">
                                          <p:val>
                                            <p:fltVal val="0"/>
                                          </p:val>
                                        </p:tav>
                                        <p:tav tm="100000">
                                          <p:val>
                                            <p:strVal val="#ppt_w"/>
                                          </p:val>
                                        </p:tav>
                                      </p:tavLst>
                                    </p:anim>
                                    <p:anim calcmode="lin" valueType="num">
                                      <p:cBhvr>
                                        <p:cTn id="315" dur="1000" fill="hold"/>
                                        <p:tgtEl>
                                          <p:spTgt spid="5">
                                            <p:txEl>
                                              <p:pRg st="17" end="17"/>
                                            </p:txEl>
                                          </p:spTgt>
                                        </p:tgtEl>
                                        <p:attrNameLst>
                                          <p:attrName>ppt_h</p:attrName>
                                        </p:attrNameLst>
                                      </p:cBhvr>
                                      <p:tavLst>
                                        <p:tav tm="0">
                                          <p:val>
                                            <p:fltVal val="0"/>
                                          </p:val>
                                        </p:tav>
                                        <p:tav tm="100000">
                                          <p:val>
                                            <p:strVal val="#ppt_h"/>
                                          </p:val>
                                        </p:tav>
                                      </p:tavLst>
                                    </p:anim>
                                    <p:anim calcmode="lin" valueType="num">
                                      <p:cBhvr>
                                        <p:cTn id="316" dur="1000" fill="hold"/>
                                        <p:tgtEl>
                                          <p:spTgt spid="5">
                                            <p:txEl>
                                              <p:pRg st="17" end="17"/>
                                            </p:txEl>
                                          </p:spTgt>
                                        </p:tgtEl>
                                        <p:attrNameLst>
                                          <p:attrName>style.rotation</p:attrName>
                                        </p:attrNameLst>
                                      </p:cBhvr>
                                      <p:tavLst>
                                        <p:tav tm="0">
                                          <p:val>
                                            <p:fltVal val="90"/>
                                          </p:val>
                                        </p:tav>
                                        <p:tav tm="100000">
                                          <p:val>
                                            <p:fltVal val="0"/>
                                          </p:val>
                                        </p:tav>
                                      </p:tavLst>
                                    </p:anim>
                                    <p:animEffect transition="in" filter="fade">
                                      <p:cBhvr>
                                        <p:cTn id="317" dur="1000"/>
                                        <p:tgtEl>
                                          <p:spTgt spid="5">
                                            <p:txEl>
                                              <p:pRg st="17" end="17"/>
                                            </p:txEl>
                                          </p:spTgt>
                                        </p:tgtEl>
                                      </p:cBhvr>
                                    </p:animEffect>
                                  </p:childTnLst>
                                </p:cTn>
                              </p:par>
                              <p:par>
                                <p:cTn id="318" presetID="31" presetClass="entr" presetSubtype="0" fill="hold" grpId="4" nodeType="withEffect">
                                  <p:stCondLst>
                                    <p:cond delay="0"/>
                                  </p:stCondLst>
                                  <p:childTnLst>
                                    <p:set>
                                      <p:cBhvr>
                                        <p:cTn id="319" dur="1" fill="hold">
                                          <p:stCondLst>
                                            <p:cond delay="0"/>
                                          </p:stCondLst>
                                        </p:cTn>
                                        <p:tgtEl>
                                          <p:spTgt spid="5">
                                            <p:txEl>
                                              <p:pRg st="18" end="18"/>
                                            </p:txEl>
                                          </p:spTgt>
                                        </p:tgtEl>
                                        <p:attrNameLst>
                                          <p:attrName>style.visibility</p:attrName>
                                        </p:attrNameLst>
                                      </p:cBhvr>
                                      <p:to>
                                        <p:strVal val="visible"/>
                                      </p:to>
                                    </p:set>
                                    <p:anim calcmode="lin" valueType="num">
                                      <p:cBhvr>
                                        <p:cTn id="320" dur="1000" fill="hold"/>
                                        <p:tgtEl>
                                          <p:spTgt spid="5">
                                            <p:txEl>
                                              <p:pRg st="18" end="18"/>
                                            </p:txEl>
                                          </p:spTgt>
                                        </p:tgtEl>
                                        <p:attrNameLst>
                                          <p:attrName>ppt_w</p:attrName>
                                        </p:attrNameLst>
                                      </p:cBhvr>
                                      <p:tavLst>
                                        <p:tav tm="0">
                                          <p:val>
                                            <p:fltVal val="0"/>
                                          </p:val>
                                        </p:tav>
                                        <p:tav tm="100000">
                                          <p:val>
                                            <p:strVal val="#ppt_w"/>
                                          </p:val>
                                        </p:tav>
                                      </p:tavLst>
                                    </p:anim>
                                    <p:anim calcmode="lin" valueType="num">
                                      <p:cBhvr>
                                        <p:cTn id="321" dur="1000" fill="hold"/>
                                        <p:tgtEl>
                                          <p:spTgt spid="5">
                                            <p:txEl>
                                              <p:pRg st="18" end="18"/>
                                            </p:txEl>
                                          </p:spTgt>
                                        </p:tgtEl>
                                        <p:attrNameLst>
                                          <p:attrName>ppt_h</p:attrName>
                                        </p:attrNameLst>
                                      </p:cBhvr>
                                      <p:tavLst>
                                        <p:tav tm="0">
                                          <p:val>
                                            <p:fltVal val="0"/>
                                          </p:val>
                                        </p:tav>
                                        <p:tav tm="100000">
                                          <p:val>
                                            <p:strVal val="#ppt_h"/>
                                          </p:val>
                                        </p:tav>
                                      </p:tavLst>
                                    </p:anim>
                                    <p:anim calcmode="lin" valueType="num">
                                      <p:cBhvr>
                                        <p:cTn id="322" dur="1000" fill="hold"/>
                                        <p:tgtEl>
                                          <p:spTgt spid="5">
                                            <p:txEl>
                                              <p:pRg st="18" end="18"/>
                                            </p:txEl>
                                          </p:spTgt>
                                        </p:tgtEl>
                                        <p:attrNameLst>
                                          <p:attrName>style.rotation</p:attrName>
                                        </p:attrNameLst>
                                      </p:cBhvr>
                                      <p:tavLst>
                                        <p:tav tm="0">
                                          <p:val>
                                            <p:fltVal val="90"/>
                                          </p:val>
                                        </p:tav>
                                        <p:tav tm="100000">
                                          <p:val>
                                            <p:fltVal val="0"/>
                                          </p:val>
                                        </p:tav>
                                      </p:tavLst>
                                    </p:anim>
                                    <p:animEffect transition="in" filter="fade">
                                      <p:cBhvr>
                                        <p:cTn id="323" dur="1000"/>
                                        <p:tgtEl>
                                          <p:spTgt spid="5">
                                            <p:txEl>
                                              <p:pRg st="18" end="18"/>
                                            </p:txEl>
                                          </p:spTgt>
                                        </p:tgtEl>
                                      </p:cBhvr>
                                    </p:animEffect>
                                  </p:childTnLst>
                                </p:cTn>
                              </p:par>
                              <p:par>
                                <p:cTn id="324" presetID="31" presetClass="entr" presetSubtype="0" fill="hold" grpId="4" nodeType="withEffect">
                                  <p:stCondLst>
                                    <p:cond delay="0"/>
                                  </p:stCondLst>
                                  <p:childTnLst>
                                    <p:set>
                                      <p:cBhvr>
                                        <p:cTn id="325" dur="1" fill="hold">
                                          <p:stCondLst>
                                            <p:cond delay="0"/>
                                          </p:stCondLst>
                                        </p:cTn>
                                        <p:tgtEl>
                                          <p:spTgt spid="5">
                                            <p:txEl>
                                              <p:pRg st="19" end="19"/>
                                            </p:txEl>
                                          </p:spTgt>
                                        </p:tgtEl>
                                        <p:attrNameLst>
                                          <p:attrName>style.visibility</p:attrName>
                                        </p:attrNameLst>
                                      </p:cBhvr>
                                      <p:to>
                                        <p:strVal val="visible"/>
                                      </p:to>
                                    </p:set>
                                    <p:anim calcmode="lin" valueType="num">
                                      <p:cBhvr>
                                        <p:cTn id="326" dur="1000" fill="hold"/>
                                        <p:tgtEl>
                                          <p:spTgt spid="5">
                                            <p:txEl>
                                              <p:pRg st="19" end="19"/>
                                            </p:txEl>
                                          </p:spTgt>
                                        </p:tgtEl>
                                        <p:attrNameLst>
                                          <p:attrName>ppt_w</p:attrName>
                                        </p:attrNameLst>
                                      </p:cBhvr>
                                      <p:tavLst>
                                        <p:tav tm="0">
                                          <p:val>
                                            <p:fltVal val="0"/>
                                          </p:val>
                                        </p:tav>
                                        <p:tav tm="100000">
                                          <p:val>
                                            <p:strVal val="#ppt_w"/>
                                          </p:val>
                                        </p:tav>
                                      </p:tavLst>
                                    </p:anim>
                                    <p:anim calcmode="lin" valueType="num">
                                      <p:cBhvr>
                                        <p:cTn id="327" dur="1000" fill="hold"/>
                                        <p:tgtEl>
                                          <p:spTgt spid="5">
                                            <p:txEl>
                                              <p:pRg st="19" end="19"/>
                                            </p:txEl>
                                          </p:spTgt>
                                        </p:tgtEl>
                                        <p:attrNameLst>
                                          <p:attrName>ppt_h</p:attrName>
                                        </p:attrNameLst>
                                      </p:cBhvr>
                                      <p:tavLst>
                                        <p:tav tm="0">
                                          <p:val>
                                            <p:fltVal val="0"/>
                                          </p:val>
                                        </p:tav>
                                        <p:tav tm="100000">
                                          <p:val>
                                            <p:strVal val="#ppt_h"/>
                                          </p:val>
                                        </p:tav>
                                      </p:tavLst>
                                    </p:anim>
                                    <p:anim calcmode="lin" valueType="num">
                                      <p:cBhvr>
                                        <p:cTn id="328" dur="1000" fill="hold"/>
                                        <p:tgtEl>
                                          <p:spTgt spid="5">
                                            <p:txEl>
                                              <p:pRg st="19" end="19"/>
                                            </p:txEl>
                                          </p:spTgt>
                                        </p:tgtEl>
                                        <p:attrNameLst>
                                          <p:attrName>style.rotation</p:attrName>
                                        </p:attrNameLst>
                                      </p:cBhvr>
                                      <p:tavLst>
                                        <p:tav tm="0">
                                          <p:val>
                                            <p:fltVal val="90"/>
                                          </p:val>
                                        </p:tav>
                                        <p:tav tm="100000">
                                          <p:val>
                                            <p:fltVal val="0"/>
                                          </p:val>
                                        </p:tav>
                                      </p:tavLst>
                                    </p:anim>
                                    <p:animEffect transition="in" filter="fade">
                                      <p:cBhvr>
                                        <p:cTn id="329" dur="1000"/>
                                        <p:tgtEl>
                                          <p:spTgt spid="5">
                                            <p:txEl>
                                              <p:pRg st="19" end="19"/>
                                            </p:txEl>
                                          </p:spTgt>
                                        </p:tgtEl>
                                      </p:cBhvr>
                                    </p:animEffect>
                                  </p:childTnLst>
                                </p:cTn>
                              </p:par>
                              <p:par>
                                <p:cTn id="330" presetID="31" presetClass="entr" presetSubtype="0" fill="hold" grpId="4" nodeType="withEffect">
                                  <p:stCondLst>
                                    <p:cond delay="0"/>
                                  </p:stCondLst>
                                  <p:childTnLst>
                                    <p:set>
                                      <p:cBhvr>
                                        <p:cTn id="331" dur="1" fill="hold">
                                          <p:stCondLst>
                                            <p:cond delay="0"/>
                                          </p:stCondLst>
                                        </p:cTn>
                                        <p:tgtEl>
                                          <p:spTgt spid="5">
                                            <p:txEl>
                                              <p:pRg st="20" end="20"/>
                                            </p:txEl>
                                          </p:spTgt>
                                        </p:tgtEl>
                                        <p:attrNameLst>
                                          <p:attrName>style.visibility</p:attrName>
                                        </p:attrNameLst>
                                      </p:cBhvr>
                                      <p:to>
                                        <p:strVal val="visible"/>
                                      </p:to>
                                    </p:set>
                                    <p:anim calcmode="lin" valueType="num">
                                      <p:cBhvr>
                                        <p:cTn id="332" dur="1000" fill="hold"/>
                                        <p:tgtEl>
                                          <p:spTgt spid="5">
                                            <p:txEl>
                                              <p:pRg st="20" end="20"/>
                                            </p:txEl>
                                          </p:spTgt>
                                        </p:tgtEl>
                                        <p:attrNameLst>
                                          <p:attrName>ppt_w</p:attrName>
                                        </p:attrNameLst>
                                      </p:cBhvr>
                                      <p:tavLst>
                                        <p:tav tm="0">
                                          <p:val>
                                            <p:fltVal val="0"/>
                                          </p:val>
                                        </p:tav>
                                        <p:tav tm="100000">
                                          <p:val>
                                            <p:strVal val="#ppt_w"/>
                                          </p:val>
                                        </p:tav>
                                      </p:tavLst>
                                    </p:anim>
                                    <p:anim calcmode="lin" valueType="num">
                                      <p:cBhvr>
                                        <p:cTn id="333" dur="1000" fill="hold"/>
                                        <p:tgtEl>
                                          <p:spTgt spid="5">
                                            <p:txEl>
                                              <p:pRg st="20" end="20"/>
                                            </p:txEl>
                                          </p:spTgt>
                                        </p:tgtEl>
                                        <p:attrNameLst>
                                          <p:attrName>ppt_h</p:attrName>
                                        </p:attrNameLst>
                                      </p:cBhvr>
                                      <p:tavLst>
                                        <p:tav tm="0">
                                          <p:val>
                                            <p:fltVal val="0"/>
                                          </p:val>
                                        </p:tav>
                                        <p:tav tm="100000">
                                          <p:val>
                                            <p:strVal val="#ppt_h"/>
                                          </p:val>
                                        </p:tav>
                                      </p:tavLst>
                                    </p:anim>
                                    <p:anim calcmode="lin" valueType="num">
                                      <p:cBhvr>
                                        <p:cTn id="334" dur="1000" fill="hold"/>
                                        <p:tgtEl>
                                          <p:spTgt spid="5">
                                            <p:txEl>
                                              <p:pRg st="20" end="20"/>
                                            </p:txEl>
                                          </p:spTgt>
                                        </p:tgtEl>
                                        <p:attrNameLst>
                                          <p:attrName>style.rotation</p:attrName>
                                        </p:attrNameLst>
                                      </p:cBhvr>
                                      <p:tavLst>
                                        <p:tav tm="0">
                                          <p:val>
                                            <p:fltVal val="90"/>
                                          </p:val>
                                        </p:tav>
                                        <p:tav tm="100000">
                                          <p:val>
                                            <p:fltVal val="0"/>
                                          </p:val>
                                        </p:tav>
                                      </p:tavLst>
                                    </p:anim>
                                    <p:animEffect transition="in" filter="fade">
                                      <p:cBhvr>
                                        <p:cTn id="335" dur="1000"/>
                                        <p:tgtEl>
                                          <p:spTgt spid="5">
                                            <p:txEl>
                                              <p:pRg st="20" end="20"/>
                                            </p:txEl>
                                          </p:spTgt>
                                        </p:tgtEl>
                                      </p:cBhvr>
                                    </p:animEffect>
                                  </p:childTnLst>
                                </p:cTn>
                              </p:par>
                            </p:childTnLst>
                          </p:cTn>
                        </p:par>
                      </p:childTnLst>
                    </p:cTn>
                  </p:par>
                  <p:par>
                    <p:cTn id="336" fill="hold">
                      <p:stCondLst>
                        <p:cond delay="indefinite"/>
                      </p:stCondLst>
                      <p:childTnLst>
                        <p:par>
                          <p:cTn id="337" fill="hold">
                            <p:stCondLst>
                              <p:cond delay="0"/>
                            </p:stCondLst>
                            <p:childTnLst>
                              <p:par>
                                <p:cTn id="338" presetID="21" presetClass="entr" presetSubtype="1" fill="hold" grpId="5" nodeType="clickEffect">
                                  <p:stCondLst>
                                    <p:cond delay="0"/>
                                  </p:stCondLst>
                                  <p:childTnLst>
                                    <p:set>
                                      <p:cBhvr>
                                        <p:cTn id="339" dur="1" fill="hold">
                                          <p:stCondLst>
                                            <p:cond delay="0"/>
                                          </p:stCondLst>
                                        </p:cTn>
                                        <p:tgtEl>
                                          <p:spTgt spid="5">
                                            <p:txEl>
                                              <p:pRg st="0" end="0"/>
                                            </p:txEl>
                                          </p:spTgt>
                                        </p:tgtEl>
                                        <p:attrNameLst>
                                          <p:attrName>style.visibility</p:attrName>
                                        </p:attrNameLst>
                                      </p:cBhvr>
                                      <p:to>
                                        <p:strVal val="visible"/>
                                      </p:to>
                                    </p:set>
                                    <p:animEffect transition="in" filter="wheel(1)">
                                      <p:cBhvr>
                                        <p:cTn id="340" dur="2000"/>
                                        <p:tgtEl>
                                          <p:spTgt spid="5">
                                            <p:txEl>
                                              <p:pRg st="0" end="0"/>
                                            </p:txEl>
                                          </p:spTgt>
                                        </p:tgtEl>
                                      </p:cBhvr>
                                    </p:animEffect>
                                  </p:childTnLst>
                                </p:cTn>
                              </p:par>
                              <p:par>
                                <p:cTn id="341" presetID="21" presetClass="entr" presetSubtype="1" fill="hold" grpId="5" nodeType="withEffect">
                                  <p:stCondLst>
                                    <p:cond delay="0"/>
                                  </p:stCondLst>
                                  <p:childTnLst>
                                    <p:set>
                                      <p:cBhvr>
                                        <p:cTn id="342" dur="1" fill="hold">
                                          <p:stCondLst>
                                            <p:cond delay="0"/>
                                          </p:stCondLst>
                                        </p:cTn>
                                        <p:tgtEl>
                                          <p:spTgt spid="5">
                                            <p:txEl>
                                              <p:pRg st="1" end="1"/>
                                            </p:txEl>
                                          </p:spTgt>
                                        </p:tgtEl>
                                        <p:attrNameLst>
                                          <p:attrName>style.visibility</p:attrName>
                                        </p:attrNameLst>
                                      </p:cBhvr>
                                      <p:to>
                                        <p:strVal val="visible"/>
                                      </p:to>
                                    </p:set>
                                    <p:animEffect transition="in" filter="wheel(1)">
                                      <p:cBhvr>
                                        <p:cTn id="343" dur="2000"/>
                                        <p:tgtEl>
                                          <p:spTgt spid="5">
                                            <p:txEl>
                                              <p:pRg st="1" end="1"/>
                                            </p:txEl>
                                          </p:spTgt>
                                        </p:tgtEl>
                                      </p:cBhvr>
                                    </p:animEffect>
                                  </p:childTnLst>
                                </p:cTn>
                              </p:par>
                              <p:par>
                                <p:cTn id="344" presetID="21" presetClass="entr" presetSubtype="1" fill="hold" grpId="5" nodeType="withEffect">
                                  <p:stCondLst>
                                    <p:cond delay="0"/>
                                  </p:stCondLst>
                                  <p:childTnLst>
                                    <p:set>
                                      <p:cBhvr>
                                        <p:cTn id="345" dur="1" fill="hold">
                                          <p:stCondLst>
                                            <p:cond delay="0"/>
                                          </p:stCondLst>
                                        </p:cTn>
                                        <p:tgtEl>
                                          <p:spTgt spid="5">
                                            <p:txEl>
                                              <p:pRg st="2" end="2"/>
                                            </p:txEl>
                                          </p:spTgt>
                                        </p:tgtEl>
                                        <p:attrNameLst>
                                          <p:attrName>style.visibility</p:attrName>
                                        </p:attrNameLst>
                                      </p:cBhvr>
                                      <p:to>
                                        <p:strVal val="visible"/>
                                      </p:to>
                                    </p:set>
                                    <p:animEffect transition="in" filter="wheel(1)">
                                      <p:cBhvr>
                                        <p:cTn id="346" dur="2000"/>
                                        <p:tgtEl>
                                          <p:spTgt spid="5">
                                            <p:txEl>
                                              <p:pRg st="2" end="2"/>
                                            </p:txEl>
                                          </p:spTgt>
                                        </p:tgtEl>
                                      </p:cBhvr>
                                    </p:animEffect>
                                  </p:childTnLst>
                                </p:cTn>
                              </p:par>
                              <p:par>
                                <p:cTn id="347" presetID="21" presetClass="entr" presetSubtype="1" fill="hold" grpId="5" nodeType="withEffect">
                                  <p:stCondLst>
                                    <p:cond delay="0"/>
                                  </p:stCondLst>
                                  <p:childTnLst>
                                    <p:set>
                                      <p:cBhvr>
                                        <p:cTn id="348" dur="1" fill="hold">
                                          <p:stCondLst>
                                            <p:cond delay="0"/>
                                          </p:stCondLst>
                                        </p:cTn>
                                        <p:tgtEl>
                                          <p:spTgt spid="5">
                                            <p:txEl>
                                              <p:pRg st="3" end="3"/>
                                            </p:txEl>
                                          </p:spTgt>
                                        </p:tgtEl>
                                        <p:attrNameLst>
                                          <p:attrName>style.visibility</p:attrName>
                                        </p:attrNameLst>
                                      </p:cBhvr>
                                      <p:to>
                                        <p:strVal val="visible"/>
                                      </p:to>
                                    </p:set>
                                    <p:animEffect transition="in" filter="wheel(1)">
                                      <p:cBhvr>
                                        <p:cTn id="349" dur="2000"/>
                                        <p:tgtEl>
                                          <p:spTgt spid="5">
                                            <p:txEl>
                                              <p:pRg st="3" end="3"/>
                                            </p:txEl>
                                          </p:spTgt>
                                        </p:tgtEl>
                                      </p:cBhvr>
                                    </p:animEffect>
                                  </p:childTnLst>
                                </p:cTn>
                              </p:par>
                              <p:par>
                                <p:cTn id="350" presetID="21" presetClass="entr" presetSubtype="1" fill="hold" grpId="5" nodeType="withEffect">
                                  <p:stCondLst>
                                    <p:cond delay="0"/>
                                  </p:stCondLst>
                                  <p:childTnLst>
                                    <p:set>
                                      <p:cBhvr>
                                        <p:cTn id="351" dur="1" fill="hold">
                                          <p:stCondLst>
                                            <p:cond delay="0"/>
                                          </p:stCondLst>
                                        </p:cTn>
                                        <p:tgtEl>
                                          <p:spTgt spid="5">
                                            <p:txEl>
                                              <p:pRg st="4" end="4"/>
                                            </p:txEl>
                                          </p:spTgt>
                                        </p:tgtEl>
                                        <p:attrNameLst>
                                          <p:attrName>style.visibility</p:attrName>
                                        </p:attrNameLst>
                                      </p:cBhvr>
                                      <p:to>
                                        <p:strVal val="visible"/>
                                      </p:to>
                                    </p:set>
                                    <p:animEffect transition="in" filter="wheel(1)">
                                      <p:cBhvr>
                                        <p:cTn id="352" dur="2000"/>
                                        <p:tgtEl>
                                          <p:spTgt spid="5">
                                            <p:txEl>
                                              <p:pRg st="4" end="4"/>
                                            </p:txEl>
                                          </p:spTgt>
                                        </p:tgtEl>
                                      </p:cBhvr>
                                    </p:animEffect>
                                  </p:childTnLst>
                                </p:cTn>
                              </p:par>
                              <p:par>
                                <p:cTn id="353" presetID="21" presetClass="entr" presetSubtype="1" fill="hold" grpId="5" nodeType="withEffect">
                                  <p:stCondLst>
                                    <p:cond delay="0"/>
                                  </p:stCondLst>
                                  <p:childTnLst>
                                    <p:set>
                                      <p:cBhvr>
                                        <p:cTn id="354" dur="1" fill="hold">
                                          <p:stCondLst>
                                            <p:cond delay="0"/>
                                          </p:stCondLst>
                                        </p:cTn>
                                        <p:tgtEl>
                                          <p:spTgt spid="5">
                                            <p:txEl>
                                              <p:pRg st="5" end="5"/>
                                            </p:txEl>
                                          </p:spTgt>
                                        </p:tgtEl>
                                        <p:attrNameLst>
                                          <p:attrName>style.visibility</p:attrName>
                                        </p:attrNameLst>
                                      </p:cBhvr>
                                      <p:to>
                                        <p:strVal val="visible"/>
                                      </p:to>
                                    </p:set>
                                    <p:animEffect transition="in" filter="wheel(1)">
                                      <p:cBhvr>
                                        <p:cTn id="355" dur="2000"/>
                                        <p:tgtEl>
                                          <p:spTgt spid="5">
                                            <p:txEl>
                                              <p:pRg st="5" end="5"/>
                                            </p:txEl>
                                          </p:spTgt>
                                        </p:tgtEl>
                                      </p:cBhvr>
                                    </p:animEffect>
                                  </p:childTnLst>
                                </p:cTn>
                              </p:par>
                              <p:par>
                                <p:cTn id="356" presetID="21" presetClass="entr" presetSubtype="1" fill="hold" grpId="5" nodeType="withEffect">
                                  <p:stCondLst>
                                    <p:cond delay="0"/>
                                  </p:stCondLst>
                                  <p:childTnLst>
                                    <p:set>
                                      <p:cBhvr>
                                        <p:cTn id="357" dur="1" fill="hold">
                                          <p:stCondLst>
                                            <p:cond delay="0"/>
                                          </p:stCondLst>
                                        </p:cTn>
                                        <p:tgtEl>
                                          <p:spTgt spid="5">
                                            <p:txEl>
                                              <p:pRg st="6" end="6"/>
                                            </p:txEl>
                                          </p:spTgt>
                                        </p:tgtEl>
                                        <p:attrNameLst>
                                          <p:attrName>style.visibility</p:attrName>
                                        </p:attrNameLst>
                                      </p:cBhvr>
                                      <p:to>
                                        <p:strVal val="visible"/>
                                      </p:to>
                                    </p:set>
                                    <p:animEffect transition="in" filter="wheel(1)">
                                      <p:cBhvr>
                                        <p:cTn id="358" dur="2000"/>
                                        <p:tgtEl>
                                          <p:spTgt spid="5">
                                            <p:txEl>
                                              <p:pRg st="6" end="6"/>
                                            </p:txEl>
                                          </p:spTgt>
                                        </p:tgtEl>
                                      </p:cBhvr>
                                    </p:animEffect>
                                  </p:childTnLst>
                                </p:cTn>
                              </p:par>
                              <p:par>
                                <p:cTn id="359" presetID="21" presetClass="entr" presetSubtype="1" fill="hold" grpId="5" nodeType="withEffect">
                                  <p:stCondLst>
                                    <p:cond delay="0"/>
                                  </p:stCondLst>
                                  <p:childTnLst>
                                    <p:set>
                                      <p:cBhvr>
                                        <p:cTn id="360" dur="1" fill="hold">
                                          <p:stCondLst>
                                            <p:cond delay="0"/>
                                          </p:stCondLst>
                                        </p:cTn>
                                        <p:tgtEl>
                                          <p:spTgt spid="5">
                                            <p:txEl>
                                              <p:pRg st="7" end="7"/>
                                            </p:txEl>
                                          </p:spTgt>
                                        </p:tgtEl>
                                        <p:attrNameLst>
                                          <p:attrName>style.visibility</p:attrName>
                                        </p:attrNameLst>
                                      </p:cBhvr>
                                      <p:to>
                                        <p:strVal val="visible"/>
                                      </p:to>
                                    </p:set>
                                    <p:animEffect transition="in" filter="wheel(1)">
                                      <p:cBhvr>
                                        <p:cTn id="361" dur="2000"/>
                                        <p:tgtEl>
                                          <p:spTgt spid="5">
                                            <p:txEl>
                                              <p:pRg st="7" end="7"/>
                                            </p:txEl>
                                          </p:spTgt>
                                        </p:tgtEl>
                                      </p:cBhvr>
                                    </p:animEffect>
                                  </p:childTnLst>
                                </p:cTn>
                              </p:par>
                              <p:par>
                                <p:cTn id="362" presetID="21" presetClass="entr" presetSubtype="1" fill="hold" grpId="5" nodeType="withEffect">
                                  <p:stCondLst>
                                    <p:cond delay="0"/>
                                  </p:stCondLst>
                                  <p:childTnLst>
                                    <p:set>
                                      <p:cBhvr>
                                        <p:cTn id="363" dur="1" fill="hold">
                                          <p:stCondLst>
                                            <p:cond delay="0"/>
                                          </p:stCondLst>
                                        </p:cTn>
                                        <p:tgtEl>
                                          <p:spTgt spid="5">
                                            <p:txEl>
                                              <p:pRg st="14" end="14"/>
                                            </p:txEl>
                                          </p:spTgt>
                                        </p:tgtEl>
                                        <p:attrNameLst>
                                          <p:attrName>style.visibility</p:attrName>
                                        </p:attrNameLst>
                                      </p:cBhvr>
                                      <p:to>
                                        <p:strVal val="visible"/>
                                      </p:to>
                                    </p:set>
                                    <p:animEffect transition="in" filter="wheel(1)">
                                      <p:cBhvr>
                                        <p:cTn id="364" dur="2000"/>
                                        <p:tgtEl>
                                          <p:spTgt spid="5">
                                            <p:txEl>
                                              <p:pRg st="14" end="14"/>
                                            </p:txEl>
                                          </p:spTgt>
                                        </p:tgtEl>
                                      </p:cBhvr>
                                    </p:animEffect>
                                  </p:childTnLst>
                                </p:cTn>
                              </p:par>
                              <p:par>
                                <p:cTn id="365" presetID="21" presetClass="entr" presetSubtype="1" fill="hold" grpId="5" nodeType="withEffect">
                                  <p:stCondLst>
                                    <p:cond delay="0"/>
                                  </p:stCondLst>
                                  <p:childTnLst>
                                    <p:set>
                                      <p:cBhvr>
                                        <p:cTn id="366" dur="1" fill="hold">
                                          <p:stCondLst>
                                            <p:cond delay="0"/>
                                          </p:stCondLst>
                                        </p:cTn>
                                        <p:tgtEl>
                                          <p:spTgt spid="5">
                                            <p:txEl>
                                              <p:pRg st="15" end="15"/>
                                            </p:txEl>
                                          </p:spTgt>
                                        </p:tgtEl>
                                        <p:attrNameLst>
                                          <p:attrName>style.visibility</p:attrName>
                                        </p:attrNameLst>
                                      </p:cBhvr>
                                      <p:to>
                                        <p:strVal val="visible"/>
                                      </p:to>
                                    </p:set>
                                    <p:animEffect transition="in" filter="wheel(1)">
                                      <p:cBhvr>
                                        <p:cTn id="367" dur="2000"/>
                                        <p:tgtEl>
                                          <p:spTgt spid="5">
                                            <p:txEl>
                                              <p:pRg st="15" end="15"/>
                                            </p:txEl>
                                          </p:spTgt>
                                        </p:tgtEl>
                                      </p:cBhvr>
                                    </p:animEffect>
                                  </p:childTnLst>
                                </p:cTn>
                              </p:par>
                              <p:par>
                                <p:cTn id="368" presetID="21" presetClass="entr" presetSubtype="1" fill="hold" grpId="5" nodeType="withEffect">
                                  <p:stCondLst>
                                    <p:cond delay="0"/>
                                  </p:stCondLst>
                                  <p:childTnLst>
                                    <p:set>
                                      <p:cBhvr>
                                        <p:cTn id="369" dur="1" fill="hold">
                                          <p:stCondLst>
                                            <p:cond delay="0"/>
                                          </p:stCondLst>
                                        </p:cTn>
                                        <p:tgtEl>
                                          <p:spTgt spid="5">
                                            <p:txEl>
                                              <p:pRg st="16" end="16"/>
                                            </p:txEl>
                                          </p:spTgt>
                                        </p:tgtEl>
                                        <p:attrNameLst>
                                          <p:attrName>style.visibility</p:attrName>
                                        </p:attrNameLst>
                                      </p:cBhvr>
                                      <p:to>
                                        <p:strVal val="visible"/>
                                      </p:to>
                                    </p:set>
                                    <p:animEffect transition="in" filter="wheel(1)">
                                      <p:cBhvr>
                                        <p:cTn id="370" dur="2000"/>
                                        <p:tgtEl>
                                          <p:spTgt spid="5">
                                            <p:txEl>
                                              <p:pRg st="16" end="16"/>
                                            </p:txEl>
                                          </p:spTgt>
                                        </p:tgtEl>
                                      </p:cBhvr>
                                    </p:animEffect>
                                  </p:childTnLst>
                                </p:cTn>
                              </p:par>
                              <p:par>
                                <p:cTn id="371" presetID="21" presetClass="entr" presetSubtype="1" fill="hold" grpId="5" nodeType="withEffect">
                                  <p:stCondLst>
                                    <p:cond delay="0"/>
                                  </p:stCondLst>
                                  <p:childTnLst>
                                    <p:set>
                                      <p:cBhvr>
                                        <p:cTn id="372" dur="1" fill="hold">
                                          <p:stCondLst>
                                            <p:cond delay="0"/>
                                          </p:stCondLst>
                                        </p:cTn>
                                        <p:tgtEl>
                                          <p:spTgt spid="5">
                                            <p:txEl>
                                              <p:pRg st="17" end="17"/>
                                            </p:txEl>
                                          </p:spTgt>
                                        </p:tgtEl>
                                        <p:attrNameLst>
                                          <p:attrName>style.visibility</p:attrName>
                                        </p:attrNameLst>
                                      </p:cBhvr>
                                      <p:to>
                                        <p:strVal val="visible"/>
                                      </p:to>
                                    </p:set>
                                    <p:animEffect transition="in" filter="wheel(1)">
                                      <p:cBhvr>
                                        <p:cTn id="373" dur="2000"/>
                                        <p:tgtEl>
                                          <p:spTgt spid="5">
                                            <p:txEl>
                                              <p:pRg st="17" end="17"/>
                                            </p:txEl>
                                          </p:spTgt>
                                        </p:tgtEl>
                                      </p:cBhvr>
                                    </p:animEffect>
                                  </p:childTnLst>
                                </p:cTn>
                              </p:par>
                              <p:par>
                                <p:cTn id="374" presetID="21" presetClass="entr" presetSubtype="1" fill="hold" grpId="5" nodeType="withEffect">
                                  <p:stCondLst>
                                    <p:cond delay="0"/>
                                  </p:stCondLst>
                                  <p:childTnLst>
                                    <p:set>
                                      <p:cBhvr>
                                        <p:cTn id="375" dur="1" fill="hold">
                                          <p:stCondLst>
                                            <p:cond delay="0"/>
                                          </p:stCondLst>
                                        </p:cTn>
                                        <p:tgtEl>
                                          <p:spTgt spid="5">
                                            <p:txEl>
                                              <p:pRg st="18" end="18"/>
                                            </p:txEl>
                                          </p:spTgt>
                                        </p:tgtEl>
                                        <p:attrNameLst>
                                          <p:attrName>style.visibility</p:attrName>
                                        </p:attrNameLst>
                                      </p:cBhvr>
                                      <p:to>
                                        <p:strVal val="visible"/>
                                      </p:to>
                                    </p:set>
                                    <p:animEffect transition="in" filter="wheel(1)">
                                      <p:cBhvr>
                                        <p:cTn id="376" dur="2000"/>
                                        <p:tgtEl>
                                          <p:spTgt spid="5">
                                            <p:txEl>
                                              <p:pRg st="18" end="18"/>
                                            </p:txEl>
                                          </p:spTgt>
                                        </p:tgtEl>
                                      </p:cBhvr>
                                    </p:animEffect>
                                  </p:childTnLst>
                                </p:cTn>
                              </p:par>
                              <p:par>
                                <p:cTn id="377" presetID="21" presetClass="entr" presetSubtype="1" fill="hold" grpId="5" nodeType="withEffect">
                                  <p:stCondLst>
                                    <p:cond delay="0"/>
                                  </p:stCondLst>
                                  <p:childTnLst>
                                    <p:set>
                                      <p:cBhvr>
                                        <p:cTn id="378" dur="1" fill="hold">
                                          <p:stCondLst>
                                            <p:cond delay="0"/>
                                          </p:stCondLst>
                                        </p:cTn>
                                        <p:tgtEl>
                                          <p:spTgt spid="5">
                                            <p:txEl>
                                              <p:pRg st="19" end="19"/>
                                            </p:txEl>
                                          </p:spTgt>
                                        </p:tgtEl>
                                        <p:attrNameLst>
                                          <p:attrName>style.visibility</p:attrName>
                                        </p:attrNameLst>
                                      </p:cBhvr>
                                      <p:to>
                                        <p:strVal val="visible"/>
                                      </p:to>
                                    </p:set>
                                    <p:animEffect transition="in" filter="wheel(1)">
                                      <p:cBhvr>
                                        <p:cTn id="379" dur="2000"/>
                                        <p:tgtEl>
                                          <p:spTgt spid="5">
                                            <p:txEl>
                                              <p:pRg st="19" end="19"/>
                                            </p:txEl>
                                          </p:spTgt>
                                        </p:tgtEl>
                                      </p:cBhvr>
                                    </p:animEffect>
                                  </p:childTnLst>
                                </p:cTn>
                              </p:par>
                              <p:par>
                                <p:cTn id="380" presetID="21" presetClass="entr" presetSubtype="1" fill="hold" grpId="5" nodeType="withEffect">
                                  <p:stCondLst>
                                    <p:cond delay="0"/>
                                  </p:stCondLst>
                                  <p:childTnLst>
                                    <p:set>
                                      <p:cBhvr>
                                        <p:cTn id="381" dur="1" fill="hold">
                                          <p:stCondLst>
                                            <p:cond delay="0"/>
                                          </p:stCondLst>
                                        </p:cTn>
                                        <p:tgtEl>
                                          <p:spTgt spid="5">
                                            <p:txEl>
                                              <p:pRg st="20" end="20"/>
                                            </p:txEl>
                                          </p:spTgt>
                                        </p:tgtEl>
                                        <p:attrNameLst>
                                          <p:attrName>style.visibility</p:attrName>
                                        </p:attrNameLst>
                                      </p:cBhvr>
                                      <p:to>
                                        <p:strVal val="visible"/>
                                      </p:to>
                                    </p:set>
                                    <p:animEffect transition="in" filter="wheel(1)">
                                      <p:cBhvr>
                                        <p:cTn id="382" dur="2000"/>
                                        <p:tgtEl>
                                          <p:spTgt spid="5">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allAtOnce"/>
      <p:bldP spid="5" grpId="1" build="allAtOnce"/>
      <p:bldP spid="5" grpId="2" build="allAtOnce"/>
      <p:bldP spid="5" grpId="3" build="allAtOnce"/>
      <p:bldP spid="5" grpId="4" build="allAtOnce"/>
      <p:bldP spid="5" grpId="5"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FB937-E47B-4830-8174-2D10853DEAE3}"/>
              </a:ext>
            </a:extLst>
          </p:cNvPr>
          <p:cNvSpPr>
            <a:spLocks noGrp="1"/>
          </p:cNvSpPr>
          <p:nvPr>
            <p:ph type="title"/>
          </p:nvPr>
        </p:nvSpPr>
        <p:spPr/>
        <p:txBody>
          <a:bodyPr/>
          <a:lstStyle/>
          <a:p>
            <a:r>
              <a:rPr lang="en-US" b="1" dirty="0"/>
              <a:t>INTRODUCTION</a:t>
            </a:r>
            <a:endParaRPr lang="en-IN" dirty="0"/>
          </a:p>
        </p:txBody>
      </p:sp>
      <p:sp>
        <p:nvSpPr>
          <p:cNvPr id="3" name="Content Placeholder 2">
            <a:extLst>
              <a:ext uri="{FF2B5EF4-FFF2-40B4-BE49-F238E27FC236}">
                <a16:creationId xmlns:a16="http://schemas.microsoft.com/office/drawing/2014/main" id="{C2236F83-7482-4D92-B3B5-D0DA38DB5506}"/>
              </a:ext>
            </a:extLst>
          </p:cNvPr>
          <p:cNvSpPr>
            <a:spLocks noGrp="1"/>
          </p:cNvSpPr>
          <p:nvPr>
            <p:ph idx="1"/>
          </p:nvPr>
        </p:nvSpPr>
        <p:spPr/>
        <p:txBody>
          <a:bodyPr>
            <a:normAutofit lnSpcReduction="10000"/>
          </a:bodyPr>
          <a:lstStyle/>
          <a:p>
            <a:r>
              <a:rPr lang="en-US" dirty="0">
                <a:latin typeface="Monotype Corsiva" panose="03010101010201010101" pitchFamily="66"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p>
          <a:p>
            <a:endParaRPr lang="en-IN" dirty="0">
              <a:latin typeface="Monotype Corsiva" panose="03010101010201010101" pitchFamily="66" charset="0"/>
            </a:endParaRPr>
          </a:p>
        </p:txBody>
      </p:sp>
    </p:spTree>
    <p:extLst>
      <p:ext uri="{BB962C8B-B14F-4D97-AF65-F5344CB8AC3E}">
        <p14:creationId xmlns:p14="http://schemas.microsoft.com/office/powerpoint/2010/main" val="1962443285"/>
      </p:ext>
    </p:extLst>
  </p:cSld>
  <p:clrMapOvr>
    <a:masterClrMapping/>
  </p:clrMapOvr>
  <mc:AlternateContent xmlns:mc="http://schemas.openxmlformats.org/markup-compatibility/2006" xmlns:p14="http://schemas.microsoft.com/office/powerpoint/2010/main">
    <mc:Choice Requires="p14">
      <p:transition spd="slow" p14:dur="1500" advTm="5000">
        <p:split orient="vert"/>
      </p:transition>
    </mc:Choice>
    <mc:Fallback xmlns="">
      <p:transition spd="slow" advTm="5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circle(in)">
                                      <p:cBhvr>
                                        <p:cTn id="14"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16D603-B9FE-4A0A-A8EA-5D2946477D02}"/>
              </a:ext>
            </a:extLst>
          </p:cNvPr>
          <p:cNvPicPr>
            <a:picLocks noChangeAspect="1"/>
          </p:cNvPicPr>
          <p:nvPr/>
        </p:nvPicPr>
        <p:blipFill>
          <a:blip r:embed="rId2"/>
          <a:stretch>
            <a:fillRect/>
          </a:stretch>
        </p:blipFill>
        <p:spPr>
          <a:xfrm>
            <a:off x="0" y="5647"/>
            <a:ext cx="12192000" cy="5539779"/>
          </a:xfrm>
          <a:prstGeom prst="rect">
            <a:avLst/>
          </a:prstGeom>
        </p:spPr>
      </p:pic>
      <p:sp>
        <p:nvSpPr>
          <p:cNvPr id="4" name="Rectangle 3">
            <a:extLst>
              <a:ext uri="{FF2B5EF4-FFF2-40B4-BE49-F238E27FC236}">
                <a16:creationId xmlns:a16="http://schemas.microsoft.com/office/drawing/2014/main" id="{703D54FC-2FB6-4804-9C87-5C82E326F04C}"/>
              </a:ext>
            </a:extLst>
          </p:cNvPr>
          <p:cNvSpPr/>
          <p:nvPr/>
        </p:nvSpPr>
        <p:spPr>
          <a:xfrm>
            <a:off x="3316941" y="5369365"/>
            <a:ext cx="9055685" cy="830997"/>
          </a:xfrm>
          <a:prstGeom prst="rect">
            <a:avLst/>
          </a:prstGeom>
          <a:noFill/>
        </p:spPr>
        <p:txBody>
          <a:bodyPr wrap="none" lIns="91440" tIns="45720" rIns="91440" bIns="45720">
            <a:spAutoFit/>
          </a:bodyPr>
          <a:lstStyle/>
          <a:p>
            <a:pPr algn="ctr"/>
            <a:r>
              <a:rPr lang="en-US" sz="4400" dirty="0">
                <a:ln w="0"/>
                <a:solidFill>
                  <a:schemeClr val="tx2">
                    <a:lumMod val="50000"/>
                  </a:schemeClr>
                </a:solidFill>
                <a:effectLst>
                  <a:outerShdw blurRad="38100" dist="19050" dir="2700000" algn="tl" rotWithShape="0">
                    <a:schemeClr val="dk1">
                      <a:alpha val="40000"/>
                    </a:schemeClr>
                  </a:outerShdw>
                </a:effectLst>
              </a:rPr>
              <a:t>Submitted By :- </a:t>
            </a:r>
            <a:r>
              <a:rPr lang="en-US" sz="4800" dirty="0">
                <a:ln w="0"/>
                <a:solidFill>
                  <a:schemeClr val="tx2">
                    <a:lumMod val="50000"/>
                  </a:schemeClr>
                </a:solidFill>
                <a:effectLst>
                  <a:outerShdw blurRad="38100" dist="19050" dir="2700000" algn="tl" rotWithShape="0">
                    <a:schemeClr val="dk1">
                      <a:alpha val="40000"/>
                    </a:schemeClr>
                  </a:outerShdw>
                </a:effectLst>
                <a:latin typeface="Monotype Corsiva" panose="03010101010201010101" pitchFamily="66" charset="0"/>
              </a:rPr>
              <a:t>Haindavi Chakravarthi </a:t>
            </a:r>
          </a:p>
        </p:txBody>
      </p:sp>
      <p:sp>
        <p:nvSpPr>
          <p:cNvPr id="8" name="Rectangle 7">
            <a:extLst>
              <a:ext uri="{FF2B5EF4-FFF2-40B4-BE49-F238E27FC236}">
                <a16:creationId xmlns:a16="http://schemas.microsoft.com/office/drawing/2014/main" id="{A0D62E3D-F6D5-4EEA-9D94-F9AE58666645}"/>
              </a:ext>
            </a:extLst>
          </p:cNvPr>
          <p:cNvSpPr/>
          <p:nvPr/>
        </p:nvSpPr>
        <p:spPr>
          <a:xfrm>
            <a:off x="6729816" y="6024300"/>
            <a:ext cx="4451861" cy="923330"/>
          </a:xfrm>
          <a:prstGeom prst="rect">
            <a:avLst/>
          </a:prstGeom>
          <a:noFill/>
          <a:effectLst>
            <a:outerShdw blurRad="50800" dist="50800" dir="3480000" algn="ctr" rotWithShape="0">
              <a:srgbClr val="000000">
                <a:alpha val="71000"/>
              </a:srgbClr>
            </a:outerShdw>
          </a:effectLst>
          <a:scene3d>
            <a:camera prst="orthographicFront"/>
            <a:lightRig rig="threePt" dir="t"/>
          </a:scene3d>
          <a:sp3d>
            <a:bevelT/>
          </a:sp3d>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0"/>
                    </a:schemeClr>
                  </a:outerShdw>
                </a:effectLst>
              </a:rPr>
              <a:t>Internship :- 23</a:t>
            </a:r>
          </a:p>
        </p:txBody>
      </p:sp>
    </p:spTree>
    <p:extLst>
      <p:ext uri="{BB962C8B-B14F-4D97-AF65-F5344CB8AC3E}">
        <p14:creationId xmlns:p14="http://schemas.microsoft.com/office/powerpoint/2010/main" val="3441741928"/>
      </p:ext>
    </p:extLst>
  </p:cSld>
  <p:clrMapOvr>
    <a:masterClrMapping/>
  </p:clrMapOvr>
  <mc:AlternateContent xmlns:mc="http://schemas.openxmlformats.org/markup-compatibility/2006" xmlns:p14="http://schemas.microsoft.com/office/powerpoint/2010/main">
    <mc:Choice Requires="p14">
      <p:transition spd="slow" p14:dur="1500" advTm="5000">
        <p:split orient="vert"/>
      </p:transition>
    </mc:Choice>
    <mc:Fallback xmlns="">
      <p:transition spd="slow" advTm="5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3"/>
                                        </p:tgtEl>
                                      </p:cBhvr>
                                    </p:animEffect>
                                    <p:set>
                                      <p:cBhvr>
                                        <p:cTn id="11" dur="1" fill="hold">
                                          <p:stCondLst>
                                            <p:cond delay="499"/>
                                          </p:stCondLst>
                                        </p:cTn>
                                        <p:tgtEl>
                                          <p:spTgt spid="3"/>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fade">
                                      <p:cBhvr>
                                        <p:cTn id="16" dur="5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fade">
                                      <p:cBhvr>
                                        <p:cTn id="21"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E3CE9-0F08-4698-811A-5696473ADC5E}"/>
              </a:ext>
            </a:extLst>
          </p:cNvPr>
          <p:cNvSpPr>
            <a:spLocks noGrp="1"/>
          </p:cNvSpPr>
          <p:nvPr>
            <p:ph type="title"/>
          </p:nvPr>
        </p:nvSpPr>
        <p:spPr/>
        <p:txBody>
          <a:bodyPr/>
          <a:lstStyle/>
          <a:p>
            <a:br>
              <a:rPr lang="en-IN" dirty="0"/>
            </a:br>
            <a:r>
              <a:rPr lang="en-IN" dirty="0"/>
              <a:t>contents :</a:t>
            </a:r>
          </a:p>
        </p:txBody>
      </p:sp>
      <p:sp>
        <p:nvSpPr>
          <p:cNvPr id="3" name="Content Placeholder 2">
            <a:extLst>
              <a:ext uri="{FF2B5EF4-FFF2-40B4-BE49-F238E27FC236}">
                <a16:creationId xmlns:a16="http://schemas.microsoft.com/office/drawing/2014/main" id="{F907BAEA-4BB6-42EB-AE5B-79CBF74A2C9A}"/>
              </a:ext>
            </a:extLst>
          </p:cNvPr>
          <p:cNvSpPr>
            <a:spLocks noGrp="1"/>
          </p:cNvSpPr>
          <p:nvPr>
            <p:ph idx="1"/>
          </p:nvPr>
        </p:nvSpPr>
        <p:spPr>
          <a:xfrm>
            <a:off x="1093694" y="1936376"/>
            <a:ext cx="10427325" cy="3854824"/>
          </a:xfrm>
        </p:spPr>
        <p:txBody>
          <a:bodyPr numCol="2">
            <a:normAutofit fontScale="92500"/>
          </a:bodyPr>
          <a:lstStyle/>
          <a:p>
            <a:pPr algn="just"/>
            <a:r>
              <a:rPr lang="en-IN" sz="1800" dirty="0"/>
              <a:t>Problem Statement</a:t>
            </a:r>
          </a:p>
          <a:p>
            <a:pPr algn="just"/>
            <a:r>
              <a:rPr lang="en-IN" sz="1800" dirty="0"/>
              <a:t>What is Customer Retention</a:t>
            </a:r>
          </a:p>
          <a:p>
            <a:pPr algn="just"/>
            <a:r>
              <a:rPr lang="en-IN" sz="1800" dirty="0">
                <a:ea typeface="+mn-lt"/>
                <a:cs typeface="+mn-lt"/>
              </a:rPr>
              <a:t>Conceptual Background of the Domain Problem</a:t>
            </a:r>
          </a:p>
          <a:p>
            <a:pPr algn="just"/>
            <a:r>
              <a:rPr lang="en-IN" sz="1800" dirty="0"/>
              <a:t>Customer Retention</a:t>
            </a:r>
            <a:r>
              <a:rPr lang="en-IN" sz="1800" dirty="0">
                <a:ea typeface="+mn-lt"/>
                <a:cs typeface="+mn-lt"/>
              </a:rPr>
              <a:t> benefits</a:t>
            </a:r>
          </a:p>
          <a:p>
            <a:pPr algn="just"/>
            <a:r>
              <a:rPr lang="en-US" altLang="en-US" sz="1800" dirty="0"/>
              <a:t>Why retention is important: long term loyal customers </a:t>
            </a:r>
            <a:endParaRPr lang="en-US" sz="1800" b="1" dirty="0">
              <a:solidFill>
                <a:schemeClr val="accent5">
                  <a:lumMod val="60000"/>
                  <a:lumOff val="40000"/>
                </a:schemeClr>
              </a:solidFill>
            </a:endParaRPr>
          </a:p>
          <a:p>
            <a:pPr algn="just"/>
            <a:r>
              <a:rPr lang="en-IN" sz="1800" dirty="0">
                <a:ea typeface="+mn-lt"/>
                <a:cs typeface="+mn-lt"/>
              </a:rPr>
              <a:t>Problem understanding</a:t>
            </a:r>
          </a:p>
          <a:p>
            <a:pPr algn="just"/>
            <a:r>
              <a:rPr lang="en-US" sz="1800" dirty="0">
                <a:ln w="0"/>
                <a:effectLst>
                  <a:outerShdw blurRad="38100" dist="19050" dir="2700000" algn="tl" rotWithShape="0">
                    <a:schemeClr val="dk1">
                      <a:alpha val="40000"/>
                    </a:schemeClr>
                  </a:outerShdw>
                </a:effectLst>
              </a:rPr>
              <a:t>Importing the necessary libraries and Collecting the data</a:t>
            </a:r>
            <a:endParaRPr lang="en-IN" sz="1800" dirty="0">
              <a:ea typeface="+mn-lt"/>
              <a:cs typeface="+mn-lt"/>
            </a:endParaRPr>
          </a:p>
          <a:p>
            <a:pPr algn="just"/>
            <a:r>
              <a:rPr lang="en-IN" sz="1800" dirty="0">
                <a:ea typeface="+mn-lt"/>
                <a:cs typeface="+mn-lt"/>
              </a:rPr>
              <a:t>Graphical Visualization</a:t>
            </a:r>
          </a:p>
          <a:p>
            <a:pPr algn="just"/>
            <a:r>
              <a:rPr lang="en-IN" sz="1800" dirty="0">
                <a:ea typeface="+mn-lt"/>
                <a:cs typeface="+mn-lt"/>
              </a:rPr>
              <a:t>Limitations and scope for the future </a:t>
            </a:r>
          </a:p>
          <a:p>
            <a:pPr algn="just"/>
            <a:r>
              <a:rPr lang="en-IN" sz="1800" dirty="0">
                <a:ea typeface="+mn-lt"/>
                <a:cs typeface="+mn-lt"/>
              </a:rPr>
              <a:t>Assumption</a:t>
            </a:r>
          </a:p>
          <a:p>
            <a:pPr algn="just"/>
            <a:r>
              <a:rPr lang="en-IN" sz="1800" dirty="0">
                <a:ea typeface="+mn-lt"/>
                <a:cs typeface="+mn-lt"/>
              </a:rPr>
              <a:t>Conclusion</a:t>
            </a:r>
          </a:p>
          <a:p>
            <a:pPr algn="just"/>
            <a:r>
              <a:rPr lang="en-IN" sz="1800" dirty="0">
                <a:ea typeface="+mn-lt"/>
                <a:cs typeface="+mn-lt"/>
              </a:rPr>
              <a:t>Limitations and Scope for the future</a:t>
            </a:r>
          </a:p>
          <a:p>
            <a:endParaRPr lang="en-IN" sz="1600" dirty="0">
              <a:ea typeface="+mn-lt"/>
              <a:cs typeface="+mn-lt"/>
            </a:endParaRPr>
          </a:p>
          <a:p>
            <a:endParaRPr lang="en-IN" dirty="0">
              <a:ea typeface="+mn-lt"/>
              <a:cs typeface="+mn-lt"/>
            </a:endParaRPr>
          </a:p>
          <a:p>
            <a:endParaRPr lang="en-IN" dirty="0">
              <a:ea typeface="+mn-lt"/>
              <a:cs typeface="+mn-lt"/>
            </a:endParaRPr>
          </a:p>
          <a:p>
            <a:pPr marL="0" indent="0">
              <a:buNone/>
            </a:pPr>
            <a:endParaRPr lang="en-IN" dirty="0"/>
          </a:p>
          <a:p>
            <a:endParaRPr lang="en-IN" dirty="0"/>
          </a:p>
        </p:txBody>
      </p:sp>
    </p:spTree>
    <p:extLst>
      <p:ext uri="{BB962C8B-B14F-4D97-AF65-F5344CB8AC3E}">
        <p14:creationId xmlns:p14="http://schemas.microsoft.com/office/powerpoint/2010/main" val="1363280277"/>
      </p:ext>
    </p:extLst>
  </p:cSld>
  <p:clrMapOvr>
    <a:masterClrMapping/>
  </p:clrMapOvr>
  <mc:AlternateContent xmlns:mc="http://schemas.openxmlformats.org/markup-compatibility/2006" xmlns:p14="http://schemas.microsoft.com/office/powerpoint/2010/main">
    <mc:Choice Requires="p14">
      <p:transition spd="slow" p14:dur="1500" advTm="5000">
        <p:split orient="vert"/>
      </p:transition>
    </mc:Choice>
    <mc:Fallback xmlns="">
      <p:transition spd="slow" advTm="5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iterate type="lt">
                                    <p:tmPct val="0"/>
                                  </p:iterate>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par>
                                <p:cTn id="13" presetID="21" presetClass="entr" presetSubtype="1" fill="hold" nodeType="withEffect">
                                  <p:stCondLst>
                                    <p:cond delay="0"/>
                                  </p:stCondLst>
                                  <p:iterate type="lt">
                                    <p:tmPct val="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heel(1)">
                                      <p:cBhvr>
                                        <p:cTn id="15" dur="2000"/>
                                        <p:tgtEl>
                                          <p:spTgt spid="3">
                                            <p:txEl>
                                              <p:pRg st="1" end="1"/>
                                            </p:txEl>
                                          </p:spTgt>
                                        </p:tgtEl>
                                      </p:cBhvr>
                                    </p:animEffect>
                                  </p:childTnLst>
                                </p:cTn>
                              </p:par>
                              <p:par>
                                <p:cTn id="16" presetID="21" presetClass="entr" presetSubtype="1" fill="hold" nodeType="withEffect">
                                  <p:stCondLst>
                                    <p:cond delay="0"/>
                                  </p:stCondLst>
                                  <p:iterate type="lt">
                                    <p:tmPct val="0"/>
                                  </p:iterate>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heel(1)">
                                      <p:cBhvr>
                                        <p:cTn id="18" dur="2000"/>
                                        <p:tgtEl>
                                          <p:spTgt spid="3">
                                            <p:txEl>
                                              <p:pRg st="2" end="2"/>
                                            </p:txEl>
                                          </p:spTgt>
                                        </p:tgtEl>
                                      </p:cBhvr>
                                    </p:animEffect>
                                  </p:childTnLst>
                                </p:cTn>
                              </p:par>
                              <p:par>
                                <p:cTn id="19" presetID="21" presetClass="entr" presetSubtype="1" fill="hold" nodeType="withEffect">
                                  <p:stCondLst>
                                    <p:cond delay="0"/>
                                  </p:stCondLst>
                                  <p:iterate type="lt">
                                    <p:tmPct val="0"/>
                                  </p:iterate>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heel(1)">
                                      <p:cBhvr>
                                        <p:cTn id="21" dur="2000"/>
                                        <p:tgtEl>
                                          <p:spTgt spid="3">
                                            <p:txEl>
                                              <p:pRg st="3" end="3"/>
                                            </p:txEl>
                                          </p:spTgt>
                                        </p:tgtEl>
                                      </p:cBhvr>
                                    </p:animEffect>
                                  </p:childTnLst>
                                </p:cTn>
                              </p:par>
                              <p:par>
                                <p:cTn id="22" presetID="21" presetClass="entr" presetSubtype="1" fill="hold" nodeType="withEffect">
                                  <p:stCondLst>
                                    <p:cond delay="0"/>
                                  </p:stCondLst>
                                  <p:iterate type="lt">
                                    <p:tmPct val="0"/>
                                  </p:iterate>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heel(1)">
                                      <p:cBhvr>
                                        <p:cTn id="24" dur="2000"/>
                                        <p:tgtEl>
                                          <p:spTgt spid="3">
                                            <p:txEl>
                                              <p:pRg st="4" end="4"/>
                                            </p:txEl>
                                          </p:spTgt>
                                        </p:tgtEl>
                                      </p:cBhvr>
                                    </p:animEffect>
                                  </p:childTnLst>
                                </p:cTn>
                              </p:par>
                              <p:par>
                                <p:cTn id="25" presetID="21" presetClass="entr" presetSubtype="1" fill="hold" nodeType="withEffect">
                                  <p:stCondLst>
                                    <p:cond delay="0"/>
                                  </p:stCondLst>
                                  <p:iterate type="lt">
                                    <p:tmPct val="0"/>
                                  </p:iterate>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heel(1)">
                                      <p:cBhvr>
                                        <p:cTn id="27" dur="2000"/>
                                        <p:tgtEl>
                                          <p:spTgt spid="3">
                                            <p:txEl>
                                              <p:pRg st="5" end="5"/>
                                            </p:txEl>
                                          </p:spTgt>
                                        </p:tgtEl>
                                      </p:cBhvr>
                                    </p:animEffect>
                                  </p:childTnLst>
                                </p:cTn>
                              </p:par>
                              <p:par>
                                <p:cTn id="28" presetID="21" presetClass="entr" presetSubtype="1" fill="hold" nodeType="withEffect">
                                  <p:stCondLst>
                                    <p:cond delay="0"/>
                                  </p:stCondLst>
                                  <p:iterate type="lt">
                                    <p:tmPct val="0"/>
                                  </p:iterate>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heel(1)">
                                      <p:cBhvr>
                                        <p:cTn id="30" dur="2000"/>
                                        <p:tgtEl>
                                          <p:spTgt spid="3">
                                            <p:txEl>
                                              <p:pRg st="6" end="6"/>
                                            </p:txEl>
                                          </p:spTgt>
                                        </p:tgtEl>
                                      </p:cBhvr>
                                    </p:animEffect>
                                  </p:childTnLst>
                                </p:cTn>
                              </p:par>
                              <p:par>
                                <p:cTn id="31" presetID="21" presetClass="entr" presetSubtype="1" fill="hold" nodeType="withEffect">
                                  <p:stCondLst>
                                    <p:cond delay="0"/>
                                  </p:stCondLst>
                                  <p:iterate type="lt">
                                    <p:tmPct val="0"/>
                                  </p:iterate>
                                  <p:childTnLst>
                                    <p:set>
                                      <p:cBhvr>
                                        <p:cTn id="32" dur="1" fill="hold">
                                          <p:stCondLst>
                                            <p:cond delay="0"/>
                                          </p:stCondLst>
                                        </p:cTn>
                                        <p:tgtEl>
                                          <p:spTgt spid="3">
                                            <p:txEl>
                                              <p:pRg st="7" end="7"/>
                                            </p:txEl>
                                          </p:spTgt>
                                        </p:tgtEl>
                                        <p:attrNameLst>
                                          <p:attrName>style.visibility</p:attrName>
                                        </p:attrNameLst>
                                      </p:cBhvr>
                                      <p:to>
                                        <p:strVal val="visible"/>
                                      </p:to>
                                    </p:set>
                                    <p:animEffect transition="in" filter="wheel(1)">
                                      <p:cBhvr>
                                        <p:cTn id="33" dur="2000"/>
                                        <p:tgtEl>
                                          <p:spTgt spid="3">
                                            <p:txEl>
                                              <p:pRg st="7" end="7"/>
                                            </p:txEl>
                                          </p:spTgt>
                                        </p:tgtEl>
                                      </p:cBhvr>
                                    </p:animEffect>
                                  </p:childTnLst>
                                </p:cTn>
                              </p:par>
                              <p:par>
                                <p:cTn id="34" presetID="21" presetClass="entr" presetSubtype="1" fill="hold" nodeType="withEffect">
                                  <p:stCondLst>
                                    <p:cond delay="0"/>
                                  </p:stCondLst>
                                  <p:iterate type="lt">
                                    <p:tmPct val="0"/>
                                  </p:iterate>
                                  <p:childTnLst>
                                    <p:set>
                                      <p:cBhvr>
                                        <p:cTn id="35" dur="1" fill="hold">
                                          <p:stCondLst>
                                            <p:cond delay="0"/>
                                          </p:stCondLst>
                                        </p:cTn>
                                        <p:tgtEl>
                                          <p:spTgt spid="3">
                                            <p:txEl>
                                              <p:pRg st="8" end="8"/>
                                            </p:txEl>
                                          </p:spTgt>
                                        </p:tgtEl>
                                        <p:attrNameLst>
                                          <p:attrName>style.visibility</p:attrName>
                                        </p:attrNameLst>
                                      </p:cBhvr>
                                      <p:to>
                                        <p:strVal val="visible"/>
                                      </p:to>
                                    </p:set>
                                    <p:animEffect transition="in" filter="wheel(1)">
                                      <p:cBhvr>
                                        <p:cTn id="36" dur="2000"/>
                                        <p:tgtEl>
                                          <p:spTgt spid="3">
                                            <p:txEl>
                                              <p:pRg st="8" end="8"/>
                                            </p:txEl>
                                          </p:spTgt>
                                        </p:tgtEl>
                                      </p:cBhvr>
                                    </p:animEffect>
                                  </p:childTnLst>
                                </p:cTn>
                              </p:par>
                              <p:par>
                                <p:cTn id="37" presetID="21" presetClass="entr" presetSubtype="1" fill="hold" nodeType="withEffect">
                                  <p:stCondLst>
                                    <p:cond delay="0"/>
                                  </p:stCondLst>
                                  <p:iterate type="lt">
                                    <p:tmPct val="0"/>
                                  </p:iterate>
                                  <p:childTnLst>
                                    <p:set>
                                      <p:cBhvr>
                                        <p:cTn id="38" dur="1" fill="hold">
                                          <p:stCondLst>
                                            <p:cond delay="0"/>
                                          </p:stCondLst>
                                        </p:cTn>
                                        <p:tgtEl>
                                          <p:spTgt spid="3">
                                            <p:txEl>
                                              <p:pRg st="9" end="9"/>
                                            </p:txEl>
                                          </p:spTgt>
                                        </p:tgtEl>
                                        <p:attrNameLst>
                                          <p:attrName>style.visibility</p:attrName>
                                        </p:attrNameLst>
                                      </p:cBhvr>
                                      <p:to>
                                        <p:strVal val="visible"/>
                                      </p:to>
                                    </p:set>
                                    <p:animEffect transition="in" filter="wheel(1)">
                                      <p:cBhvr>
                                        <p:cTn id="39" dur="2000"/>
                                        <p:tgtEl>
                                          <p:spTgt spid="3">
                                            <p:txEl>
                                              <p:pRg st="9" end="9"/>
                                            </p:txEl>
                                          </p:spTgt>
                                        </p:tgtEl>
                                      </p:cBhvr>
                                    </p:animEffect>
                                  </p:childTnLst>
                                </p:cTn>
                              </p:par>
                              <p:par>
                                <p:cTn id="40" presetID="21" presetClass="entr" presetSubtype="1" fill="hold" nodeType="withEffect">
                                  <p:stCondLst>
                                    <p:cond delay="0"/>
                                  </p:stCondLst>
                                  <p:iterate type="lt">
                                    <p:tmPct val="0"/>
                                  </p:iterate>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wheel(1)">
                                      <p:cBhvr>
                                        <p:cTn id="42" dur="2000"/>
                                        <p:tgtEl>
                                          <p:spTgt spid="3">
                                            <p:txEl>
                                              <p:pRg st="10" end="10"/>
                                            </p:txEl>
                                          </p:spTgt>
                                        </p:tgtEl>
                                      </p:cBhvr>
                                    </p:animEffect>
                                  </p:childTnLst>
                                </p:cTn>
                              </p:par>
                              <p:par>
                                <p:cTn id="43" presetID="21" presetClass="entr" presetSubtype="1" fill="hold" nodeType="withEffect">
                                  <p:stCondLst>
                                    <p:cond delay="0"/>
                                  </p:stCondLst>
                                  <p:iterate type="lt">
                                    <p:tmPct val="0"/>
                                  </p:iterate>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wheel(1)">
                                      <p:cBhvr>
                                        <p:cTn id="45" dur="2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60B42-07E1-4E13-8722-E6C37BCA20F1}"/>
              </a:ext>
            </a:extLst>
          </p:cNvPr>
          <p:cNvSpPr>
            <a:spLocks noGrp="1"/>
          </p:cNvSpPr>
          <p:nvPr>
            <p:ph type="title"/>
          </p:nvPr>
        </p:nvSpPr>
        <p:spPr/>
        <p:txBody>
          <a:bodyPr/>
          <a:lstStyle/>
          <a:p>
            <a:br>
              <a:rPr lang="en-IN" dirty="0"/>
            </a:br>
            <a:r>
              <a:rPr lang="en-IN" dirty="0"/>
              <a:t>Problem statement :</a:t>
            </a:r>
          </a:p>
        </p:txBody>
      </p:sp>
      <p:sp>
        <p:nvSpPr>
          <p:cNvPr id="3" name="Content Placeholder 2">
            <a:extLst>
              <a:ext uri="{FF2B5EF4-FFF2-40B4-BE49-F238E27FC236}">
                <a16:creationId xmlns:a16="http://schemas.microsoft.com/office/drawing/2014/main" id="{DEF264CC-1053-4C36-AFD3-9ED45447B78A}"/>
              </a:ext>
            </a:extLst>
          </p:cNvPr>
          <p:cNvSpPr>
            <a:spLocks noGrp="1"/>
          </p:cNvSpPr>
          <p:nvPr>
            <p:ph idx="1"/>
          </p:nvPr>
        </p:nvSpPr>
        <p:spPr/>
        <p:txBody>
          <a:bodyPr/>
          <a:lstStyle/>
          <a:p>
            <a:r>
              <a:rPr lang="en-IN" sz="2000" dirty="0">
                <a:effectLst/>
                <a:latin typeface="Monotype Corsiva" panose="03010101010201010101" pitchFamily="66" charset="0"/>
                <a:ea typeface="Calibri" panose="020F0502020204030204" pitchFamily="34"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a:t>
            </a:r>
            <a:endParaRPr lang="en-IN" dirty="0">
              <a:latin typeface="Monotype Corsiva" panose="03010101010201010101" pitchFamily="66" charset="0"/>
            </a:endParaRPr>
          </a:p>
          <a:p>
            <a:endParaRPr lang="en-IN" dirty="0"/>
          </a:p>
        </p:txBody>
      </p:sp>
    </p:spTree>
    <p:extLst>
      <p:ext uri="{BB962C8B-B14F-4D97-AF65-F5344CB8AC3E}">
        <p14:creationId xmlns:p14="http://schemas.microsoft.com/office/powerpoint/2010/main" val="329293492"/>
      </p:ext>
    </p:extLst>
  </p:cSld>
  <p:clrMapOvr>
    <a:masterClrMapping/>
  </p:clrMapOvr>
  <mc:AlternateContent xmlns:mc="http://schemas.openxmlformats.org/markup-compatibility/2006" xmlns:p14="http://schemas.microsoft.com/office/powerpoint/2010/main">
    <mc:Choice Requires="p14">
      <p:transition spd="slow" p14:dur="1500" advTm="5000">
        <p:split orient="vert"/>
      </p:transition>
    </mc:Choice>
    <mc:Fallback xmlns="">
      <p:transition spd="slow" advTm="5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6CFC7-5467-492E-A7F8-2B348AEDEF4E}"/>
              </a:ext>
            </a:extLst>
          </p:cNvPr>
          <p:cNvSpPr>
            <a:spLocks noGrp="1"/>
          </p:cNvSpPr>
          <p:nvPr>
            <p:ph type="title"/>
          </p:nvPr>
        </p:nvSpPr>
        <p:spPr/>
        <p:txBody>
          <a:bodyPr>
            <a:normAutofit fontScale="90000"/>
          </a:bodyPr>
          <a:lstStyle/>
          <a:p>
            <a:br>
              <a:rPr lang="en-IN" dirty="0"/>
            </a:br>
            <a:r>
              <a:rPr lang="en-IN" sz="3200" dirty="0"/>
              <a:t>What is Customer Retention ?</a:t>
            </a:r>
            <a:br>
              <a:rPr lang="en-IN" sz="3200" dirty="0"/>
            </a:br>
            <a:endParaRPr lang="en-IN" dirty="0"/>
          </a:p>
        </p:txBody>
      </p:sp>
      <p:sp>
        <p:nvSpPr>
          <p:cNvPr id="3" name="Content Placeholder 2">
            <a:extLst>
              <a:ext uri="{FF2B5EF4-FFF2-40B4-BE49-F238E27FC236}">
                <a16:creationId xmlns:a16="http://schemas.microsoft.com/office/drawing/2014/main" id="{E08E19EA-44D4-4805-88C8-C49D6E4E9B55}"/>
              </a:ext>
            </a:extLst>
          </p:cNvPr>
          <p:cNvSpPr>
            <a:spLocks noGrp="1"/>
          </p:cNvSpPr>
          <p:nvPr>
            <p:ph idx="1"/>
          </p:nvPr>
        </p:nvSpPr>
        <p:spPr/>
        <p:txBody>
          <a:bodyPr>
            <a:normAutofit/>
          </a:bodyPr>
          <a:lstStyle/>
          <a:p>
            <a:r>
              <a:rPr lang="en-US" i="0" dirty="0">
                <a:effectLst/>
                <a:latin typeface="Monotype Corsiva" panose="03010101010201010101" pitchFamily="66" charset="0"/>
              </a:rPr>
              <a:t>Customer retention refers to the activities and actions companies and organizations take to reduce the number of customer defections.</a:t>
            </a:r>
          </a:p>
          <a:p>
            <a:r>
              <a:rPr lang="en-US" i="0" dirty="0">
                <a:effectLst/>
                <a:latin typeface="Monotype Corsiva" panose="03010101010201010101" pitchFamily="66" charset="0"/>
              </a:rPr>
              <a:t> The goal of customer retention programs is to help companies retain as many customers as possible, often through customer loyalty and brand loyalty initiatives. </a:t>
            </a:r>
          </a:p>
          <a:p>
            <a:r>
              <a:rPr lang="en-US" dirty="0">
                <a:latin typeface="Monotype Corsiva" panose="03010101010201010101" pitchFamily="66" charset="0"/>
                <a:ea typeface="+mn-lt"/>
                <a:cs typeface="+mn-lt"/>
              </a:rPr>
              <a:t>Simply put, customer retention rate is the ability of a company  to retain its customers over a given period of time. </a:t>
            </a:r>
          </a:p>
          <a:p>
            <a:r>
              <a:rPr lang="en-US" dirty="0">
                <a:latin typeface="Monotype Corsiva" panose="03010101010201010101" pitchFamily="66" charset="0"/>
              </a:rPr>
              <a:t>It is important to remember that customer retention begins with the first contact a customer has with a company and continues throughout the entire lifetime of the relationship.</a:t>
            </a:r>
            <a:endParaRPr lang="en-US" dirty="0">
              <a:latin typeface="Monotype Corsiva" panose="03010101010201010101" pitchFamily="66" charset="0"/>
              <a:ea typeface="+mn-lt"/>
              <a:cs typeface="+mn-lt"/>
            </a:endParaRPr>
          </a:p>
          <a:p>
            <a:endParaRPr lang="en-US" dirty="0">
              <a:ea typeface="+mn-lt"/>
              <a:cs typeface="+mn-lt"/>
            </a:endParaRPr>
          </a:p>
          <a:p>
            <a:pPr algn="just"/>
            <a:endParaRPr lang="en-US" sz="2000" dirty="0">
              <a:ea typeface="+mn-lt"/>
              <a:cs typeface="+mn-lt"/>
            </a:endParaRPr>
          </a:p>
          <a:p>
            <a:pPr marL="0" indent="0" algn="just">
              <a:buNone/>
            </a:pPr>
            <a:endParaRPr lang="en-US" dirty="0">
              <a:ea typeface="+mn-lt"/>
              <a:cs typeface="+mn-lt"/>
            </a:endParaRPr>
          </a:p>
        </p:txBody>
      </p:sp>
    </p:spTree>
    <p:extLst>
      <p:ext uri="{BB962C8B-B14F-4D97-AF65-F5344CB8AC3E}">
        <p14:creationId xmlns:p14="http://schemas.microsoft.com/office/powerpoint/2010/main" val="3762144246"/>
      </p:ext>
    </p:extLst>
  </p:cSld>
  <p:clrMapOvr>
    <a:masterClrMapping/>
  </p:clrMapOvr>
  <mc:AlternateContent xmlns:mc="http://schemas.openxmlformats.org/markup-compatibility/2006" xmlns:p14="http://schemas.microsoft.com/office/powerpoint/2010/main">
    <mc:Choice Requires="p14">
      <p:transition spd="slow" p14:dur="1500" advTm="5000">
        <p:split orient="vert"/>
      </p:transition>
    </mc:Choice>
    <mc:Fallback xmlns="">
      <p:transition spd="slow" advTm="5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xit" presetSubtype="0" fill="hold" nodeType="clickEffect">
                                  <p:stCondLst>
                                    <p:cond delay="0"/>
                                  </p:stCondLst>
                                  <p:childTnLst>
                                    <p:animEffect transition="out" filter="wipe(down)">
                                      <p:cBhvr>
                                        <p:cTn id="12" dur="180" accel="50000">
                                          <p:stCondLst>
                                            <p:cond delay="1820"/>
                                          </p:stCondLst>
                                        </p:cTn>
                                        <p:tgtEl>
                                          <p:spTgt spid="3">
                                            <p:txEl>
                                              <p:pRg st="0" end="0"/>
                                            </p:txEl>
                                          </p:spTgt>
                                        </p:tgtEl>
                                      </p:cBhvr>
                                    </p:animEffect>
                                    <p:anim calcmode="lin" valueType="num">
                                      <p:cBhvr>
                                        <p:cTn id="13" dur="1822" tmFilter="0,0; 0.14,0.31; 0.43,0.73; 0.71,0.91; 1.0,1.0">
                                          <p:stCondLst>
                                            <p:cond delay="0"/>
                                          </p:stCondLst>
                                        </p:cTn>
                                        <p:tgtEl>
                                          <p:spTgt spid="3">
                                            <p:txEl>
                                              <p:pRg st="0" end="0"/>
                                            </p:txEl>
                                          </p:spTgt>
                                        </p:tgtEl>
                                        <p:attrNameLst>
                                          <p:attrName>ppt_x</p:attrName>
                                        </p:attrNameLst>
                                      </p:cBhvr>
                                      <p:tavLst>
                                        <p:tav tm="0">
                                          <p:val>
                                            <p:strVal val="ppt_x"/>
                                          </p:val>
                                        </p:tav>
                                        <p:tav tm="100000">
                                          <p:val>
                                            <p:strVal val="#ppt_x+0.25"/>
                                          </p:val>
                                        </p:tav>
                                      </p:tavLst>
                                    </p:anim>
                                    <p:anim calcmode="lin" valueType="num">
                                      <p:cBhvr>
                                        <p:cTn id="14" dur="178">
                                          <p:stCondLst>
                                            <p:cond delay="1822"/>
                                          </p:stCondLst>
                                        </p:cTn>
                                        <p:tgtEl>
                                          <p:spTgt spid="3">
                                            <p:txEl>
                                              <p:pRg st="0" end="0"/>
                                            </p:txEl>
                                          </p:spTgt>
                                        </p:tgtEl>
                                        <p:attrNameLst>
                                          <p:attrName>ppt_x</p:attrName>
                                        </p:attrNameLst>
                                      </p:cBhvr>
                                      <p:tavLst>
                                        <p:tav tm="0">
                                          <p:val>
                                            <p:strVal val="ppt_x"/>
                                          </p:val>
                                        </p:tav>
                                        <p:tav tm="100000">
                                          <p:val>
                                            <p:strVal val="ppt_x"/>
                                          </p:val>
                                        </p:tav>
                                      </p:tavLst>
                                    </p:anim>
                                    <p:anim calcmode="lin" valueType="num">
                                      <p:cBhvr>
                                        <p:cTn id="15" dur="664" tmFilter="0.0,0.0;0.25,0.07;0.50,0.2;0.75,0.467;1.0,1.0">
                                          <p:stCondLst>
                                            <p:cond delay="0"/>
                                          </p:stCondLst>
                                        </p:cTn>
                                        <p:tgtEl>
                                          <p:spTgt spid="3">
                                            <p:txEl>
                                              <p:pRg st="0" end="0"/>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6" dur="664" tmFilter="0, 0; 0.125,0.2665; 0.25,0.4; 0.375,0.465; 0.5,0.5;  0.625,0.535; 0.75,0.6; 0.875,0.7335; 1,1">
                                          <p:stCondLst>
                                            <p:cond delay="664"/>
                                          </p:stCondLst>
                                        </p:cTn>
                                        <p:tgtEl>
                                          <p:spTgt spid="3">
                                            <p:txEl>
                                              <p:pRg st="0" end="0"/>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7" dur="332" tmFilter="0, 0; 0.125,0.2665; 0.25,0.4; 0.375,0.465; 0.5,0.5;  0.625,0.535; 0.75,0.6; 0.875,0.7335; 1,1">
                                          <p:stCondLst>
                                            <p:cond delay="1324"/>
                                          </p:stCondLst>
                                        </p:cTn>
                                        <p:tgtEl>
                                          <p:spTgt spid="3">
                                            <p:txEl>
                                              <p:pRg st="0" end="0"/>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8" dur="164" tmFilter="0, 0; 0.125,0.2665; 0.25,0.4; 0.375,0.465; 0.5,0.5;  0.625,0.535; 0.75,0.6; 0.875,0.7335; 1,1">
                                          <p:stCondLst>
                                            <p:cond delay="1656"/>
                                          </p:stCondLst>
                                        </p:cTn>
                                        <p:tgtEl>
                                          <p:spTgt spid="3">
                                            <p:txEl>
                                              <p:pRg st="0" end="0"/>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9" dur="180" accel="50000">
                                          <p:stCondLst>
                                            <p:cond delay="1820"/>
                                          </p:stCondLst>
                                        </p:cTn>
                                        <p:tgtEl>
                                          <p:spTgt spid="3">
                                            <p:txEl>
                                              <p:pRg st="0" end="0"/>
                                            </p:txEl>
                                          </p:spTgt>
                                        </p:tgtEl>
                                        <p:attrNameLst>
                                          <p:attrName>ppt_y</p:attrName>
                                        </p:attrNameLst>
                                      </p:cBhvr>
                                      <p:tavLst>
                                        <p:tav tm="0">
                                          <p:val>
                                            <p:strVal val="ppt_y"/>
                                          </p:val>
                                        </p:tav>
                                        <p:tav tm="100000">
                                          <p:val>
                                            <p:strVal val="ppt_y+ppt_h"/>
                                          </p:val>
                                        </p:tav>
                                      </p:tavLst>
                                    </p:anim>
                                    <p:animScale>
                                      <p:cBhvr>
                                        <p:cTn id="20" dur="26">
                                          <p:stCondLst>
                                            <p:cond delay="620"/>
                                          </p:stCondLst>
                                        </p:cTn>
                                        <p:tgtEl>
                                          <p:spTgt spid="3">
                                            <p:txEl>
                                              <p:pRg st="0" end="0"/>
                                            </p:txEl>
                                          </p:spTgt>
                                        </p:tgtEl>
                                      </p:cBhvr>
                                      <p:to x="100000" y="60000"/>
                                    </p:animScale>
                                    <p:animScale>
                                      <p:cBhvr>
                                        <p:cTn id="21" dur="166" decel="50000">
                                          <p:stCondLst>
                                            <p:cond delay="646"/>
                                          </p:stCondLst>
                                        </p:cTn>
                                        <p:tgtEl>
                                          <p:spTgt spid="3">
                                            <p:txEl>
                                              <p:pRg st="0" end="0"/>
                                            </p:txEl>
                                          </p:spTgt>
                                        </p:tgtEl>
                                      </p:cBhvr>
                                      <p:to x="100000" y="100000"/>
                                    </p:animScale>
                                    <p:animScale>
                                      <p:cBhvr>
                                        <p:cTn id="22" dur="26">
                                          <p:stCondLst>
                                            <p:cond delay="1312"/>
                                          </p:stCondLst>
                                        </p:cTn>
                                        <p:tgtEl>
                                          <p:spTgt spid="3">
                                            <p:txEl>
                                              <p:pRg st="0" end="0"/>
                                            </p:txEl>
                                          </p:spTgt>
                                        </p:tgtEl>
                                      </p:cBhvr>
                                      <p:to x="100000" y="80000"/>
                                    </p:animScale>
                                    <p:animScale>
                                      <p:cBhvr>
                                        <p:cTn id="23" dur="166" decel="50000">
                                          <p:stCondLst>
                                            <p:cond delay="1338"/>
                                          </p:stCondLst>
                                        </p:cTn>
                                        <p:tgtEl>
                                          <p:spTgt spid="3">
                                            <p:txEl>
                                              <p:pRg st="0" end="0"/>
                                            </p:txEl>
                                          </p:spTgt>
                                        </p:tgtEl>
                                      </p:cBhvr>
                                      <p:to x="100000" y="100000"/>
                                    </p:animScale>
                                    <p:animScale>
                                      <p:cBhvr>
                                        <p:cTn id="24" dur="26">
                                          <p:stCondLst>
                                            <p:cond delay="1642"/>
                                          </p:stCondLst>
                                        </p:cTn>
                                        <p:tgtEl>
                                          <p:spTgt spid="3">
                                            <p:txEl>
                                              <p:pRg st="0" end="0"/>
                                            </p:txEl>
                                          </p:spTgt>
                                        </p:tgtEl>
                                      </p:cBhvr>
                                      <p:to x="100000" y="90000"/>
                                    </p:animScale>
                                    <p:animScale>
                                      <p:cBhvr>
                                        <p:cTn id="25" dur="166" decel="50000">
                                          <p:stCondLst>
                                            <p:cond delay="1668"/>
                                          </p:stCondLst>
                                        </p:cTn>
                                        <p:tgtEl>
                                          <p:spTgt spid="3">
                                            <p:txEl>
                                              <p:pRg st="0" end="0"/>
                                            </p:txEl>
                                          </p:spTgt>
                                        </p:tgtEl>
                                      </p:cBhvr>
                                      <p:to x="100000" y="100000"/>
                                    </p:animScale>
                                    <p:animScale>
                                      <p:cBhvr>
                                        <p:cTn id="26" dur="26">
                                          <p:stCondLst>
                                            <p:cond delay="1808"/>
                                          </p:stCondLst>
                                        </p:cTn>
                                        <p:tgtEl>
                                          <p:spTgt spid="3">
                                            <p:txEl>
                                              <p:pRg st="0" end="0"/>
                                            </p:txEl>
                                          </p:spTgt>
                                        </p:tgtEl>
                                      </p:cBhvr>
                                      <p:to x="100000" y="95000"/>
                                    </p:animScale>
                                    <p:animScale>
                                      <p:cBhvr>
                                        <p:cTn id="27" dur="166" decel="50000">
                                          <p:stCondLst>
                                            <p:cond delay="1834"/>
                                          </p:stCondLst>
                                        </p:cTn>
                                        <p:tgtEl>
                                          <p:spTgt spid="3">
                                            <p:txEl>
                                              <p:pRg st="0" end="0"/>
                                            </p:txEl>
                                          </p:spTgt>
                                        </p:tgtEl>
                                      </p:cBhvr>
                                      <p:to x="100000" y="100000"/>
                                    </p:animScale>
                                    <p:set>
                                      <p:cBhvr>
                                        <p:cTn id="28" dur="1" fill="hold">
                                          <p:stCondLst>
                                            <p:cond delay="1999"/>
                                          </p:stCondLst>
                                        </p:cTn>
                                        <p:tgtEl>
                                          <p:spTgt spid="3">
                                            <p:txEl>
                                              <p:pRg st="0" end="0"/>
                                            </p:txEl>
                                          </p:spTgt>
                                        </p:tgtEl>
                                        <p:attrNameLst>
                                          <p:attrName>style.visibility</p:attrName>
                                        </p:attrNameLst>
                                      </p:cBhvr>
                                      <p:to>
                                        <p:strVal val="hidden"/>
                                      </p:to>
                                    </p:set>
                                  </p:childTnLst>
                                </p:cTn>
                              </p:par>
                              <p:par>
                                <p:cTn id="29" presetID="26" presetClass="exit" presetSubtype="0" fill="hold" nodeType="withEffect">
                                  <p:stCondLst>
                                    <p:cond delay="0"/>
                                  </p:stCondLst>
                                  <p:childTnLst>
                                    <p:animEffect transition="out" filter="wipe(down)">
                                      <p:cBhvr>
                                        <p:cTn id="30" dur="180" accel="50000">
                                          <p:stCondLst>
                                            <p:cond delay="1820"/>
                                          </p:stCondLst>
                                        </p:cTn>
                                        <p:tgtEl>
                                          <p:spTgt spid="3">
                                            <p:txEl>
                                              <p:pRg st="1" end="1"/>
                                            </p:txEl>
                                          </p:spTgt>
                                        </p:tgtEl>
                                      </p:cBhvr>
                                    </p:animEffect>
                                    <p:anim calcmode="lin" valueType="num">
                                      <p:cBhvr>
                                        <p:cTn id="31" dur="1822" tmFilter="0,0; 0.14,0.31; 0.43,0.73; 0.71,0.91; 1.0,1.0">
                                          <p:stCondLst>
                                            <p:cond delay="0"/>
                                          </p:stCondLst>
                                        </p:cTn>
                                        <p:tgtEl>
                                          <p:spTgt spid="3">
                                            <p:txEl>
                                              <p:pRg st="1" end="1"/>
                                            </p:txEl>
                                          </p:spTgt>
                                        </p:tgtEl>
                                        <p:attrNameLst>
                                          <p:attrName>ppt_x</p:attrName>
                                        </p:attrNameLst>
                                      </p:cBhvr>
                                      <p:tavLst>
                                        <p:tav tm="0">
                                          <p:val>
                                            <p:strVal val="ppt_x"/>
                                          </p:val>
                                        </p:tav>
                                        <p:tav tm="100000">
                                          <p:val>
                                            <p:strVal val="#ppt_x+0.25"/>
                                          </p:val>
                                        </p:tav>
                                      </p:tavLst>
                                    </p:anim>
                                    <p:anim calcmode="lin" valueType="num">
                                      <p:cBhvr>
                                        <p:cTn id="32" dur="178">
                                          <p:stCondLst>
                                            <p:cond delay="1822"/>
                                          </p:stCondLst>
                                        </p:cTn>
                                        <p:tgtEl>
                                          <p:spTgt spid="3">
                                            <p:txEl>
                                              <p:pRg st="1" end="1"/>
                                            </p:txEl>
                                          </p:spTgt>
                                        </p:tgtEl>
                                        <p:attrNameLst>
                                          <p:attrName>ppt_x</p:attrName>
                                        </p:attrNameLst>
                                      </p:cBhvr>
                                      <p:tavLst>
                                        <p:tav tm="0">
                                          <p:val>
                                            <p:strVal val="ppt_x"/>
                                          </p:val>
                                        </p:tav>
                                        <p:tav tm="100000">
                                          <p:val>
                                            <p:strVal val="ppt_x"/>
                                          </p:val>
                                        </p:tav>
                                      </p:tavLst>
                                    </p:anim>
                                    <p:anim calcmode="lin" valueType="num">
                                      <p:cBhvr>
                                        <p:cTn id="33" dur="664" tmFilter="0.0,0.0;0.25,0.07;0.50,0.2;0.75,0.467;1.0,1.0">
                                          <p:stCondLst>
                                            <p:cond delay="0"/>
                                          </p:stCondLst>
                                        </p:cTn>
                                        <p:tgtEl>
                                          <p:spTgt spid="3">
                                            <p:txEl>
                                              <p:pRg st="1" end="1"/>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34" dur="664" tmFilter="0, 0; 0.125,0.2665; 0.25,0.4; 0.375,0.465; 0.5,0.5;  0.625,0.535; 0.75,0.6; 0.875,0.7335; 1,1">
                                          <p:stCondLst>
                                            <p:cond delay="664"/>
                                          </p:stCondLst>
                                        </p:cTn>
                                        <p:tgtEl>
                                          <p:spTgt spid="3">
                                            <p:txEl>
                                              <p:pRg st="1" end="1"/>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35" dur="332" tmFilter="0, 0; 0.125,0.2665; 0.25,0.4; 0.375,0.465; 0.5,0.5;  0.625,0.535; 0.75,0.6; 0.875,0.7335; 1,1">
                                          <p:stCondLst>
                                            <p:cond delay="1324"/>
                                          </p:stCondLst>
                                        </p:cTn>
                                        <p:tgtEl>
                                          <p:spTgt spid="3">
                                            <p:txEl>
                                              <p:pRg st="1" end="1"/>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36" dur="164" tmFilter="0, 0; 0.125,0.2665; 0.25,0.4; 0.375,0.465; 0.5,0.5;  0.625,0.535; 0.75,0.6; 0.875,0.7335; 1,1">
                                          <p:stCondLst>
                                            <p:cond delay="1656"/>
                                          </p:stCondLst>
                                        </p:cTn>
                                        <p:tgtEl>
                                          <p:spTgt spid="3">
                                            <p:txEl>
                                              <p:pRg st="1" end="1"/>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37" dur="180" accel="50000">
                                          <p:stCondLst>
                                            <p:cond delay="1820"/>
                                          </p:stCondLst>
                                        </p:cTn>
                                        <p:tgtEl>
                                          <p:spTgt spid="3">
                                            <p:txEl>
                                              <p:pRg st="1" end="1"/>
                                            </p:txEl>
                                          </p:spTgt>
                                        </p:tgtEl>
                                        <p:attrNameLst>
                                          <p:attrName>ppt_y</p:attrName>
                                        </p:attrNameLst>
                                      </p:cBhvr>
                                      <p:tavLst>
                                        <p:tav tm="0">
                                          <p:val>
                                            <p:strVal val="ppt_y"/>
                                          </p:val>
                                        </p:tav>
                                        <p:tav tm="100000">
                                          <p:val>
                                            <p:strVal val="ppt_y+ppt_h"/>
                                          </p:val>
                                        </p:tav>
                                      </p:tavLst>
                                    </p:anim>
                                    <p:animScale>
                                      <p:cBhvr>
                                        <p:cTn id="38" dur="26">
                                          <p:stCondLst>
                                            <p:cond delay="620"/>
                                          </p:stCondLst>
                                        </p:cTn>
                                        <p:tgtEl>
                                          <p:spTgt spid="3">
                                            <p:txEl>
                                              <p:pRg st="1" end="1"/>
                                            </p:txEl>
                                          </p:spTgt>
                                        </p:tgtEl>
                                      </p:cBhvr>
                                      <p:to x="100000" y="60000"/>
                                    </p:animScale>
                                    <p:animScale>
                                      <p:cBhvr>
                                        <p:cTn id="39" dur="166" decel="50000">
                                          <p:stCondLst>
                                            <p:cond delay="646"/>
                                          </p:stCondLst>
                                        </p:cTn>
                                        <p:tgtEl>
                                          <p:spTgt spid="3">
                                            <p:txEl>
                                              <p:pRg st="1" end="1"/>
                                            </p:txEl>
                                          </p:spTgt>
                                        </p:tgtEl>
                                      </p:cBhvr>
                                      <p:to x="100000" y="100000"/>
                                    </p:animScale>
                                    <p:animScale>
                                      <p:cBhvr>
                                        <p:cTn id="40" dur="26">
                                          <p:stCondLst>
                                            <p:cond delay="1312"/>
                                          </p:stCondLst>
                                        </p:cTn>
                                        <p:tgtEl>
                                          <p:spTgt spid="3">
                                            <p:txEl>
                                              <p:pRg st="1" end="1"/>
                                            </p:txEl>
                                          </p:spTgt>
                                        </p:tgtEl>
                                      </p:cBhvr>
                                      <p:to x="100000" y="80000"/>
                                    </p:animScale>
                                    <p:animScale>
                                      <p:cBhvr>
                                        <p:cTn id="41" dur="166" decel="50000">
                                          <p:stCondLst>
                                            <p:cond delay="1338"/>
                                          </p:stCondLst>
                                        </p:cTn>
                                        <p:tgtEl>
                                          <p:spTgt spid="3">
                                            <p:txEl>
                                              <p:pRg st="1" end="1"/>
                                            </p:txEl>
                                          </p:spTgt>
                                        </p:tgtEl>
                                      </p:cBhvr>
                                      <p:to x="100000" y="100000"/>
                                    </p:animScale>
                                    <p:animScale>
                                      <p:cBhvr>
                                        <p:cTn id="42" dur="26">
                                          <p:stCondLst>
                                            <p:cond delay="1642"/>
                                          </p:stCondLst>
                                        </p:cTn>
                                        <p:tgtEl>
                                          <p:spTgt spid="3">
                                            <p:txEl>
                                              <p:pRg st="1" end="1"/>
                                            </p:txEl>
                                          </p:spTgt>
                                        </p:tgtEl>
                                      </p:cBhvr>
                                      <p:to x="100000" y="90000"/>
                                    </p:animScale>
                                    <p:animScale>
                                      <p:cBhvr>
                                        <p:cTn id="43" dur="166" decel="50000">
                                          <p:stCondLst>
                                            <p:cond delay="1668"/>
                                          </p:stCondLst>
                                        </p:cTn>
                                        <p:tgtEl>
                                          <p:spTgt spid="3">
                                            <p:txEl>
                                              <p:pRg st="1" end="1"/>
                                            </p:txEl>
                                          </p:spTgt>
                                        </p:tgtEl>
                                      </p:cBhvr>
                                      <p:to x="100000" y="100000"/>
                                    </p:animScale>
                                    <p:animScale>
                                      <p:cBhvr>
                                        <p:cTn id="44" dur="26">
                                          <p:stCondLst>
                                            <p:cond delay="1808"/>
                                          </p:stCondLst>
                                        </p:cTn>
                                        <p:tgtEl>
                                          <p:spTgt spid="3">
                                            <p:txEl>
                                              <p:pRg st="1" end="1"/>
                                            </p:txEl>
                                          </p:spTgt>
                                        </p:tgtEl>
                                      </p:cBhvr>
                                      <p:to x="100000" y="95000"/>
                                    </p:animScale>
                                    <p:animScale>
                                      <p:cBhvr>
                                        <p:cTn id="45" dur="166" decel="50000">
                                          <p:stCondLst>
                                            <p:cond delay="1834"/>
                                          </p:stCondLst>
                                        </p:cTn>
                                        <p:tgtEl>
                                          <p:spTgt spid="3">
                                            <p:txEl>
                                              <p:pRg st="1" end="1"/>
                                            </p:txEl>
                                          </p:spTgt>
                                        </p:tgtEl>
                                      </p:cBhvr>
                                      <p:to x="100000" y="100000"/>
                                    </p:animScale>
                                    <p:set>
                                      <p:cBhvr>
                                        <p:cTn id="46" dur="1" fill="hold">
                                          <p:stCondLst>
                                            <p:cond delay="1999"/>
                                          </p:stCondLst>
                                        </p:cTn>
                                        <p:tgtEl>
                                          <p:spTgt spid="3">
                                            <p:txEl>
                                              <p:pRg st="1" end="1"/>
                                            </p:txEl>
                                          </p:spTgt>
                                        </p:tgtEl>
                                        <p:attrNameLst>
                                          <p:attrName>style.visibility</p:attrName>
                                        </p:attrNameLst>
                                      </p:cBhvr>
                                      <p:to>
                                        <p:strVal val="hidden"/>
                                      </p:to>
                                    </p:set>
                                  </p:childTnLst>
                                </p:cTn>
                              </p:par>
                              <p:par>
                                <p:cTn id="47" presetID="26" presetClass="exit" presetSubtype="0" fill="hold" nodeType="withEffect">
                                  <p:stCondLst>
                                    <p:cond delay="0"/>
                                  </p:stCondLst>
                                  <p:childTnLst>
                                    <p:animEffect transition="out" filter="wipe(down)">
                                      <p:cBhvr>
                                        <p:cTn id="48" dur="180" accel="50000">
                                          <p:stCondLst>
                                            <p:cond delay="1820"/>
                                          </p:stCondLst>
                                        </p:cTn>
                                        <p:tgtEl>
                                          <p:spTgt spid="3">
                                            <p:txEl>
                                              <p:pRg st="2" end="2"/>
                                            </p:txEl>
                                          </p:spTgt>
                                        </p:tgtEl>
                                      </p:cBhvr>
                                    </p:animEffect>
                                    <p:anim calcmode="lin" valueType="num">
                                      <p:cBhvr>
                                        <p:cTn id="49" dur="1822" tmFilter="0,0; 0.14,0.31; 0.43,0.73; 0.71,0.91; 1.0,1.0">
                                          <p:stCondLst>
                                            <p:cond delay="0"/>
                                          </p:stCondLst>
                                        </p:cTn>
                                        <p:tgtEl>
                                          <p:spTgt spid="3">
                                            <p:txEl>
                                              <p:pRg st="2" end="2"/>
                                            </p:txEl>
                                          </p:spTgt>
                                        </p:tgtEl>
                                        <p:attrNameLst>
                                          <p:attrName>ppt_x</p:attrName>
                                        </p:attrNameLst>
                                      </p:cBhvr>
                                      <p:tavLst>
                                        <p:tav tm="0">
                                          <p:val>
                                            <p:strVal val="ppt_x"/>
                                          </p:val>
                                        </p:tav>
                                        <p:tav tm="100000">
                                          <p:val>
                                            <p:strVal val="#ppt_x+0.25"/>
                                          </p:val>
                                        </p:tav>
                                      </p:tavLst>
                                    </p:anim>
                                    <p:anim calcmode="lin" valueType="num">
                                      <p:cBhvr>
                                        <p:cTn id="50" dur="178">
                                          <p:stCondLst>
                                            <p:cond delay="1822"/>
                                          </p:stCondLst>
                                        </p:cTn>
                                        <p:tgtEl>
                                          <p:spTgt spid="3">
                                            <p:txEl>
                                              <p:pRg st="2" end="2"/>
                                            </p:txEl>
                                          </p:spTgt>
                                        </p:tgtEl>
                                        <p:attrNameLst>
                                          <p:attrName>ppt_x</p:attrName>
                                        </p:attrNameLst>
                                      </p:cBhvr>
                                      <p:tavLst>
                                        <p:tav tm="0">
                                          <p:val>
                                            <p:strVal val="ppt_x"/>
                                          </p:val>
                                        </p:tav>
                                        <p:tav tm="100000">
                                          <p:val>
                                            <p:strVal val="ppt_x"/>
                                          </p:val>
                                        </p:tav>
                                      </p:tavLst>
                                    </p:anim>
                                    <p:anim calcmode="lin" valueType="num">
                                      <p:cBhvr>
                                        <p:cTn id="51" dur="664" tmFilter="0.0,0.0;0.25,0.07;0.50,0.2;0.75,0.467;1.0,1.0">
                                          <p:stCondLst>
                                            <p:cond delay="0"/>
                                          </p:stCondLst>
                                        </p:cTn>
                                        <p:tgtEl>
                                          <p:spTgt spid="3">
                                            <p:txEl>
                                              <p:pRg st="2" end="2"/>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52" dur="664" tmFilter="0, 0; 0.125,0.2665; 0.25,0.4; 0.375,0.465; 0.5,0.5;  0.625,0.535; 0.75,0.6; 0.875,0.7335; 1,1">
                                          <p:stCondLst>
                                            <p:cond delay="664"/>
                                          </p:stCondLst>
                                        </p:cTn>
                                        <p:tgtEl>
                                          <p:spTgt spid="3">
                                            <p:txEl>
                                              <p:pRg st="2" end="2"/>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53" dur="332" tmFilter="0, 0; 0.125,0.2665; 0.25,0.4; 0.375,0.465; 0.5,0.5;  0.625,0.535; 0.75,0.6; 0.875,0.7335; 1,1">
                                          <p:stCondLst>
                                            <p:cond delay="1324"/>
                                          </p:stCondLst>
                                        </p:cTn>
                                        <p:tgtEl>
                                          <p:spTgt spid="3">
                                            <p:txEl>
                                              <p:pRg st="2" end="2"/>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54" dur="164" tmFilter="0, 0; 0.125,0.2665; 0.25,0.4; 0.375,0.465; 0.5,0.5;  0.625,0.535; 0.75,0.6; 0.875,0.7335; 1,1">
                                          <p:stCondLst>
                                            <p:cond delay="1656"/>
                                          </p:stCondLst>
                                        </p:cTn>
                                        <p:tgtEl>
                                          <p:spTgt spid="3">
                                            <p:txEl>
                                              <p:pRg st="2" end="2"/>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55" dur="180" accel="50000">
                                          <p:stCondLst>
                                            <p:cond delay="1820"/>
                                          </p:stCondLst>
                                        </p:cTn>
                                        <p:tgtEl>
                                          <p:spTgt spid="3">
                                            <p:txEl>
                                              <p:pRg st="2" end="2"/>
                                            </p:txEl>
                                          </p:spTgt>
                                        </p:tgtEl>
                                        <p:attrNameLst>
                                          <p:attrName>ppt_y</p:attrName>
                                        </p:attrNameLst>
                                      </p:cBhvr>
                                      <p:tavLst>
                                        <p:tav tm="0">
                                          <p:val>
                                            <p:strVal val="ppt_y"/>
                                          </p:val>
                                        </p:tav>
                                        <p:tav tm="100000">
                                          <p:val>
                                            <p:strVal val="ppt_y+ppt_h"/>
                                          </p:val>
                                        </p:tav>
                                      </p:tavLst>
                                    </p:anim>
                                    <p:animScale>
                                      <p:cBhvr>
                                        <p:cTn id="56" dur="26">
                                          <p:stCondLst>
                                            <p:cond delay="620"/>
                                          </p:stCondLst>
                                        </p:cTn>
                                        <p:tgtEl>
                                          <p:spTgt spid="3">
                                            <p:txEl>
                                              <p:pRg st="2" end="2"/>
                                            </p:txEl>
                                          </p:spTgt>
                                        </p:tgtEl>
                                      </p:cBhvr>
                                      <p:to x="100000" y="60000"/>
                                    </p:animScale>
                                    <p:animScale>
                                      <p:cBhvr>
                                        <p:cTn id="57" dur="166" decel="50000">
                                          <p:stCondLst>
                                            <p:cond delay="646"/>
                                          </p:stCondLst>
                                        </p:cTn>
                                        <p:tgtEl>
                                          <p:spTgt spid="3">
                                            <p:txEl>
                                              <p:pRg st="2" end="2"/>
                                            </p:txEl>
                                          </p:spTgt>
                                        </p:tgtEl>
                                      </p:cBhvr>
                                      <p:to x="100000" y="100000"/>
                                    </p:animScale>
                                    <p:animScale>
                                      <p:cBhvr>
                                        <p:cTn id="58" dur="26">
                                          <p:stCondLst>
                                            <p:cond delay="1312"/>
                                          </p:stCondLst>
                                        </p:cTn>
                                        <p:tgtEl>
                                          <p:spTgt spid="3">
                                            <p:txEl>
                                              <p:pRg st="2" end="2"/>
                                            </p:txEl>
                                          </p:spTgt>
                                        </p:tgtEl>
                                      </p:cBhvr>
                                      <p:to x="100000" y="80000"/>
                                    </p:animScale>
                                    <p:animScale>
                                      <p:cBhvr>
                                        <p:cTn id="59" dur="166" decel="50000">
                                          <p:stCondLst>
                                            <p:cond delay="1338"/>
                                          </p:stCondLst>
                                        </p:cTn>
                                        <p:tgtEl>
                                          <p:spTgt spid="3">
                                            <p:txEl>
                                              <p:pRg st="2" end="2"/>
                                            </p:txEl>
                                          </p:spTgt>
                                        </p:tgtEl>
                                      </p:cBhvr>
                                      <p:to x="100000" y="100000"/>
                                    </p:animScale>
                                    <p:animScale>
                                      <p:cBhvr>
                                        <p:cTn id="60" dur="26">
                                          <p:stCondLst>
                                            <p:cond delay="1642"/>
                                          </p:stCondLst>
                                        </p:cTn>
                                        <p:tgtEl>
                                          <p:spTgt spid="3">
                                            <p:txEl>
                                              <p:pRg st="2" end="2"/>
                                            </p:txEl>
                                          </p:spTgt>
                                        </p:tgtEl>
                                      </p:cBhvr>
                                      <p:to x="100000" y="90000"/>
                                    </p:animScale>
                                    <p:animScale>
                                      <p:cBhvr>
                                        <p:cTn id="61" dur="166" decel="50000">
                                          <p:stCondLst>
                                            <p:cond delay="1668"/>
                                          </p:stCondLst>
                                        </p:cTn>
                                        <p:tgtEl>
                                          <p:spTgt spid="3">
                                            <p:txEl>
                                              <p:pRg st="2" end="2"/>
                                            </p:txEl>
                                          </p:spTgt>
                                        </p:tgtEl>
                                      </p:cBhvr>
                                      <p:to x="100000" y="100000"/>
                                    </p:animScale>
                                    <p:animScale>
                                      <p:cBhvr>
                                        <p:cTn id="62" dur="26">
                                          <p:stCondLst>
                                            <p:cond delay="1808"/>
                                          </p:stCondLst>
                                        </p:cTn>
                                        <p:tgtEl>
                                          <p:spTgt spid="3">
                                            <p:txEl>
                                              <p:pRg st="2" end="2"/>
                                            </p:txEl>
                                          </p:spTgt>
                                        </p:tgtEl>
                                      </p:cBhvr>
                                      <p:to x="100000" y="95000"/>
                                    </p:animScale>
                                    <p:animScale>
                                      <p:cBhvr>
                                        <p:cTn id="63" dur="166" decel="50000">
                                          <p:stCondLst>
                                            <p:cond delay="1834"/>
                                          </p:stCondLst>
                                        </p:cTn>
                                        <p:tgtEl>
                                          <p:spTgt spid="3">
                                            <p:txEl>
                                              <p:pRg st="2" end="2"/>
                                            </p:txEl>
                                          </p:spTgt>
                                        </p:tgtEl>
                                      </p:cBhvr>
                                      <p:to x="100000" y="100000"/>
                                    </p:animScale>
                                    <p:set>
                                      <p:cBhvr>
                                        <p:cTn id="64" dur="1" fill="hold">
                                          <p:stCondLst>
                                            <p:cond delay="1999"/>
                                          </p:stCondLst>
                                        </p:cTn>
                                        <p:tgtEl>
                                          <p:spTgt spid="3">
                                            <p:txEl>
                                              <p:pRg st="2" end="2"/>
                                            </p:txEl>
                                          </p:spTgt>
                                        </p:tgtEl>
                                        <p:attrNameLst>
                                          <p:attrName>style.visibility</p:attrName>
                                        </p:attrNameLst>
                                      </p:cBhvr>
                                      <p:to>
                                        <p:strVal val="hidden"/>
                                      </p:to>
                                    </p:set>
                                  </p:childTnLst>
                                </p:cTn>
                              </p:par>
                              <p:par>
                                <p:cTn id="65" presetID="26" presetClass="exit" presetSubtype="0" fill="hold" nodeType="withEffect">
                                  <p:stCondLst>
                                    <p:cond delay="0"/>
                                  </p:stCondLst>
                                  <p:childTnLst>
                                    <p:animEffect transition="out" filter="wipe(down)">
                                      <p:cBhvr>
                                        <p:cTn id="66" dur="180" accel="50000">
                                          <p:stCondLst>
                                            <p:cond delay="1820"/>
                                          </p:stCondLst>
                                        </p:cTn>
                                        <p:tgtEl>
                                          <p:spTgt spid="3">
                                            <p:txEl>
                                              <p:pRg st="3" end="3"/>
                                            </p:txEl>
                                          </p:spTgt>
                                        </p:tgtEl>
                                      </p:cBhvr>
                                    </p:animEffect>
                                    <p:anim calcmode="lin" valueType="num">
                                      <p:cBhvr>
                                        <p:cTn id="67" dur="1822" tmFilter="0,0; 0.14,0.31; 0.43,0.73; 0.71,0.91; 1.0,1.0">
                                          <p:stCondLst>
                                            <p:cond delay="0"/>
                                          </p:stCondLst>
                                        </p:cTn>
                                        <p:tgtEl>
                                          <p:spTgt spid="3">
                                            <p:txEl>
                                              <p:pRg st="3" end="3"/>
                                            </p:txEl>
                                          </p:spTgt>
                                        </p:tgtEl>
                                        <p:attrNameLst>
                                          <p:attrName>ppt_x</p:attrName>
                                        </p:attrNameLst>
                                      </p:cBhvr>
                                      <p:tavLst>
                                        <p:tav tm="0">
                                          <p:val>
                                            <p:strVal val="ppt_x"/>
                                          </p:val>
                                        </p:tav>
                                        <p:tav tm="100000">
                                          <p:val>
                                            <p:strVal val="#ppt_x+0.25"/>
                                          </p:val>
                                        </p:tav>
                                      </p:tavLst>
                                    </p:anim>
                                    <p:anim calcmode="lin" valueType="num">
                                      <p:cBhvr>
                                        <p:cTn id="68" dur="178">
                                          <p:stCondLst>
                                            <p:cond delay="1822"/>
                                          </p:stCondLst>
                                        </p:cTn>
                                        <p:tgtEl>
                                          <p:spTgt spid="3">
                                            <p:txEl>
                                              <p:pRg st="3" end="3"/>
                                            </p:txEl>
                                          </p:spTgt>
                                        </p:tgtEl>
                                        <p:attrNameLst>
                                          <p:attrName>ppt_x</p:attrName>
                                        </p:attrNameLst>
                                      </p:cBhvr>
                                      <p:tavLst>
                                        <p:tav tm="0">
                                          <p:val>
                                            <p:strVal val="ppt_x"/>
                                          </p:val>
                                        </p:tav>
                                        <p:tav tm="100000">
                                          <p:val>
                                            <p:strVal val="ppt_x"/>
                                          </p:val>
                                        </p:tav>
                                      </p:tavLst>
                                    </p:anim>
                                    <p:anim calcmode="lin" valueType="num">
                                      <p:cBhvr>
                                        <p:cTn id="69" dur="664" tmFilter="0.0,0.0;0.25,0.07;0.50,0.2;0.75,0.467;1.0,1.0">
                                          <p:stCondLst>
                                            <p:cond delay="0"/>
                                          </p:stCondLst>
                                        </p:cTn>
                                        <p:tgtEl>
                                          <p:spTgt spid="3">
                                            <p:txEl>
                                              <p:pRg st="3" end="3"/>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70" dur="664" tmFilter="0, 0; 0.125,0.2665; 0.25,0.4; 0.375,0.465; 0.5,0.5;  0.625,0.535; 0.75,0.6; 0.875,0.7335; 1,1">
                                          <p:stCondLst>
                                            <p:cond delay="664"/>
                                          </p:stCondLst>
                                        </p:cTn>
                                        <p:tgtEl>
                                          <p:spTgt spid="3">
                                            <p:txEl>
                                              <p:pRg st="3" end="3"/>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71" dur="332" tmFilter="0, 0; 0.125,0.2665; 0.25,0.4; 0.375,0.465; 0.5,0.5;  0.625,0.535; 0.75,0.6; 0.875,0.7335; 1,1">
                                          <p:stCondLst>
                                            <p:cond delay="1324"/>
                                          </p:stCondLst>
                                        </p:cTn>
                                        <p:tgtEl>
                                          <p:spTgt spid="3">
                                            <p:txEl>
                                              <p:pRg st="3" end="3"/>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72" dur="164" tmFilter="0, 0; 0.125,0.2665; 0.25,0.4; 0.375,0.465; 0.5,0.5;  0.625,0.535; 0.75,0.6; 0.875,0.7335; 1,1">
                                          <p:stCondLst>
                                            <p:cond delay="1656"/>
                                          </p:stCondLst>
                                        </p:cTn>
                                        <p:tgtEl>
                                          <p:spTgt spid="3">
                                            <p:txEl>
                                              <p:pRg st="3" end="3"/>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73" dur="180" accel="50000">
                                          <p:stCondLst>
                                            <p:cond delay="1820"/>
                                          </p:stCondLst>
                                        </p:cTn>
                                        <p:tgtEl>
                                          <p:spTgt spid="3">
                                            <p:txEl>
                                              <p:pRg st="3" end="3"/>
                                            </p:txEl>
                                          </p:spTgt>
                                        </p:tgtEl>
                                        <p:attrNameLst>
                                          <p:attrName>ppt_y</p:attrName>
                                        </p:attrNameLst>
                                      </p:cBhvr>
                                      <p:tavLst>
                                        <p:tav tm="0">
                                          <p:val>
                                            <p:strVal val="ppt_y"/>
                                          </p:val>
                                        </p:tav>
                                        <p:tav tm="100000">
                                          <p:val>
                                            <p:strVal val="ppt_y+ppt_h"/>
                                          </p:val>
                                        </p:tav>
                                      </p:tavLst>
                                    </p:anim>
                                    <p:animScale>
                                      <p:cBhvr>
                                        <p:cTn id="74" dur="26">
                                          <p:stCondLst>
                                            <p:cond delay="620"/>
                                          </p:stCondLst>
                                        </p:cTn>
                                        <p:tgtEl>
                                          <p:spTgt spid="3">
                                            <p:txEl>
                                              <p:pRg st="3" end="3"/>
                                            </p:txEl>
                                          </p:spTgt>
                                        </p:tgtEl>
                                      </p:cBhvr>
                                      <p:to x="100000" y="60000"/>
                                    </p:animScale>
                                    <p:animScale>
                                      <p:cBhvr>
                                        <p:cTn id="75" dur="166" decel="50000">
                                          <p:stCondLst>
                                            <p:cond delay="646"/>
                                          </p:stCondLst>
                                        </p:cTn>
                                        <p:tgtEl>
                                          <p:spTgt spid="3">
                                            <p:txEl>
                                              <p:pRg st="3" end="3"/>
                                            </p:txEl>
                                          </p:spTgt>
                                        </p:tgtEl>
                                      </p:cBhvr>
                                      <p:to x="100000" y="100000"/>
                                    </p:animScale>
                                    <p:animScale>
                                      <p:cBhvr>
                                        <p:cTn id="76" dur="26">
                                          <p:stCondLst>
                                            <p:cond delay="1312"/>
                                          </p:stCondLst>
                                        </p:cTn>
                                        <p:tgtEl>
                                          <p:spTgt spid="3">
                                            <p:txEl>
                                              <p:pRg st="3" end="3"/>
                                            </p:txEl>
                                          </p:spTgt>
                                        </p:tgtEl>
                                      </p:cBhvr>
                                      <p:to x="100000" y="80000"/>
                                    </p:animScale>
                                    <p:animScale>
                                      <p:cBhvr>
                                        <p:cTn id="77" dur="166" decel="50000">
                                          <p:stCondLst>
                                            <p:cond delay="1338"/>
                                          </p:stCondLst>
                                        </p:cTn>
                                        <p:tgtEl>
                                          <p:spTgt spid="3">
                                            <p:txEl>
                                              <p:pRg st="3" end="3"/>
                                            </p:txEl>
                                          </p:spTgt>
                                        </p:tgtEl>
                                      </p:cBhvr>
                                      <p:to x="100000" y="100000"/>
                                    </p:animScale>
                                    <p:animScale>
                                      <p:cBhvr>
                                        <p:cTn id="78" dur="26">
                                          <p:stCondLst>
                                            <p:cond delay="1642"/>
                                          </p:stCondLst>
                                        </p:cTn>
                                        <p:tgtEl>
                                          <p:spTgt spid="3">
                                            <p:txEl>
                                              <p:pRg st="3" end="3"/>
                                            </p:txEl>
                                          </p:spTgt>
                                        </p:tgtEl>
                                      </p:cBhvr>
                                      <p:to x="100000" y="90000"/>
                                    </p:animScale>
                                    <p:animScale>
                                      <p:cBhvr>
                                        <p:cTn id="79" dur="166" decel="50000">
                                          <p:stCondLst>
                                            <p:cond delay="1668"/>
                                          </p:stCondLst>
                                        </p:cTn>
                                        <p:tgtEl>
                                          <p:spTgt spid="3">
                                            <p:txEl>
                                              <p:pRg st="3" end="3"/>
                                            </p:txEl>
                                          </p:spTgt>
                                        </p:tgtEl>
                                      </p:cBhvr>
                                      <p:to x="100000" y="100000"/>
                                    </p:animScale>
                                    <p:animScale>
                                      <p:cBhvr>
                                        <p:cTn id="80" dur="26">
                                          <p:stCondLst>
                                            <p:cond delay="1808"/>
                                          </p:stCondLst>
                                        </p:cTn>
                                        <p:tgtEl>
                                          <p:spTgt spid="3">
                                            <p:txEl>
                                              <p:pRg st="3" end="3"/>
                                            </p:txEl>
                                          </p:spTgt>
                                        </p:tgtEl>
                                      </p:cBhvr>
                                      <p:to x="100000" y="95000"/>
                                    </p:animScale>
                                    <p:animScale>
                                      <p:cBhvr>
                                        <p:cTn id="81" dur="166" decel="50000">
                                          <p:stCondLst>
                                            <p:cond delay="1834"/>
                                          </p:stCondLst>
                                        </p:cTn>
                                        <p:tgtEl>
                                          <p:spTgt spid="3">
                                            <p:txEl>
                                              <p:pRg st="3" end="3"/>
                                            </p:txEl>
                                          </p:spTgt>
                                        </p:tgtEl>
                                      </p:cBhvr>
                                      <p:to x="100000" y="100000"/>
                                    </p:animScale>
                                    <p:set>
                                      <p:cBhvr>
                                        <p:cTn id="82" dur="1" fill="hold">
                                          <p:stCondLst>
                                            <p:cond delay="1999"/>
                                          </p:stCondLst>
                                        </p:cTn>
                                        <p:tgtEl>
                                          <p:spTgt spid="3">
                                            <p:txEl>
                                              <p:pRg st="3" end="3"/>
                                            </p:txEl>
                                          </p:spTgt>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26" presetClass="emph" presetSubtype="0" fill="hold" grpId="0" nodeType="clickEffect">
                                  <p:stCondLst>
                                    <p:cond delay="0"/>
                                  </p:stCondLst>
                                  <p:childTnLst>
                                    <p:animEffect transition="out" filter="fade">
                                      <p:cBhvr>
                                        <p:cTn id="86" dur="500" tmFilter="0, 0; .2, .5; .8, .5; 1, 0"/>
                                        <p:tgtEl>
                                          <p:spTgt spid="3">
                                            <p:txEl>
                                              <p:pRg st="0" end="0"/>
                                            </p:txEl>
                                          </p:spTgt>
                                        </p:tgtEl>
                                      </p:cBhvr>
                                    </p:animEffect>
                                    <p:animScale>
                                      <p:cBhvr>
                                        <p:cTn id="87" dur="250" autoRev="1" fill="hold"/>
                                        <p:tgtEl>
                                          <p:spTgt spid="3">
                                            <p:txEl>
                                              <p:pRg st="0" end="0"/>
                                            </p:txEl>
                                          </p:spTgt>
                                        </p:tgtEl>
                                      </p:cBhvr>
                                      <p:by x="105000" y="105000"/>
                                    </p:animScale>
                                  </p:childTnLst>
                                </p:cTn>
                              </p:par>
                            </p:childTnLst>
                          </p:cTn>
                        </p:par>
                      </p:childTnLst>
                    </p:cTn>
                  </p:par>
                  <p:par>
                    <p:cTn id="88" fill="hold">
                      <p:stCondLst>
                        <p:cond delay="indefinite"/>
                      </p:stCondLst>
                      <p:childTnLst>
                        <p:par>
                          <p:cTn id="89" fill="hold">
                            <p:stCondLst>
                              <p:cond delay="0"/>
                            </p:stCondLst>
                            <p:childTnLst>
                              <p:par>
                                <p:cTn id="90" presetID="26" presetClass="emph" presetSubtype="0" fill="hold" grpId="0" nodeType="clickEffect">
                                  <p:stCondLst>
                                    <p:cond delay="0"/>
                                  </p:stCondLst>
                                  <p:childTnLst>
                                    <p:animEffect transition="out" filter="fade">
                                      <p:cBhvr>
                                        <p:cTn id="91" dur="500" tmFilter="0, 0; .2, .5; .8, .5; 1, 0"/>
                                        <p:tgtEl>
                                          <p:spTgt spid="3">
                                            <p:txEl>
                                              <p:pRg st="1" end="1"/>
                                            </p:txEl>
                                          </p:spTgt>
                                        </p:tgtEl>
                                      </p:cBhvr>
                                    </p:animEffect>
                                    <p:animScale>
                                      <p:cBhvr>
                                        <p:cTn id="92" dur="250" autoRev="1" fill="hold"/>
                                        <p:tgtEl>
                                          <p:spTgt spid="3">
                                            <p:txEl>
                                              <p:pRg st="1" end="1"/>
                                            </p:txEl>
                                          </p:spTgt>
                                        </p:tgtEl>
                                      </p:cBhvr>
                                      <p:by x="105000" y="105000"/>
                                    </p:animScale>
                                  </p:childTnLst>
                                </p:cTn>
                              </p:par>
                            </p:childTnLst>
                          </p:cTn>
                        </p:par>
                      </p:childTnLst>
                    </p:cTn>
                  </p:par>
                  <p:par>
                    <p:cTn id="93" fill="hold">
                      <p:stCondLst>
                        <p:cond delay="indefinite"/>
                      </p:stCondLst>
                      <p:childTnLst>
                        <p:par>
                          <p:cTn id="94" fill="hold">
                            <p:stCondLst>
                              <p:cond delay="0"/>
                            </p:stCondLst>
                            <p:childTnLst>
                              <p:par>
                                <p:cTn id="95" presetID="26" presetClass="emph" presetSubtype="0" fill="hold" grpId="0" nodeType="clickEffect">
                                  <p:stCondLst>
                                    <p:cond delay="0"/>
                                  </p:stCondLst>
                                  <p:childTnLst>
                                    <p:animEffect transition="out" filter="fade">
                                      <p:cBhvr>
                                        <p:cTn id="96" dur="500" tmFilter="0, 0; .2, .5; .8, .5; 1, 0"/>
                                        <p:tgtEl>
                                          <p:spTgt spid="3">
                                            <p:txEl>
                                              <p:pRg st="2" end="2"/>
                                            </p:txEl>
                                          </p:spTgt>
                                        </p:tgtEl>
                                      </p:cBhvr>
                                    </p:animEffect>
                                    <p:animScale>
                                      <p:cBhvr>
                                        <p:cTn id="97" dur="250" autoRev="1" fill="hold"/>
                                        <p:tgtEl>
                                          <p:spTgt spid="3">
                                            <p:txEl>
                                              <p:pRg st="2" end="2"/>
                                            </p:txEl>
                                          </p:spTgt>
                                        </p:tgtEl>
                                      </p:cBhvr>
                                      <p:by x="105000" y="105000"/>
                                    </p:animScale>
                                  </p:childTnLst>
                                </p:cTn>
                              </p:par>
                            </p:childTnLst>
                          </p:cTn>
                        </p:par>
                      </p:childTnLst>
                    </p:cTn>
                  </p:par>
                  <p:par>
                    <p:cTn id="98" fill="hold">
                      <p:stCondLst>
                        <p:cond delay="indefinite"/>
                      </p:stCondLst>
                      <p:childTnLst>
                        <p:par>
                          <p:cTn id="99" fill="hold">
                            <p:stCondLst>
                              <p:cond delay="0"/>
                            </p:stCondLst>
                            <p:childTnLst>
                              <p:par>
                                <p:cTn id="100" presetID="26" presetClass="emph" presetSubtype="0" fill="hold" grpId="0" nodeType="clickEffect">
                                  <p:stCondLst>
                                    <p:cond delay="0"/>
                                  </p:stCondLst>
                                  <p:childTnLst>
                                    <p:animEffect transition="out" filter="fade">
                                      <p:cBhvr>
                                        <p:cTn id="101" dur="500" tmFilter="0, 0; .2, .5; .8, .5; 1, 0"/>
                                        <p:tgtEl>
                                          <p:spTgt spid="3">
                                            <p:txEl>
                                              <p:pRg st="3" end="3"/>
                                            </p:txEl>
                                          </p:spTgt>
                                        </p:tgtEl>
                                      </p:cBhvr>
                                    </p:animEffect>
                                    <p:animScale>
                                      <p:cBhvr>
                                        <p:cTn id="102" dur="250" autoRev="1" fill="hold"/>
                                        <p:tgtEl>
                                          <p:spTgt spid="3">
                                            <p:txEl>
                                              <p:pRg st="3" end="3"/>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1EB30-64F2-4169-9DD5-D39FB49726F5}"/>
              </a:ext>
            </a:extLst>
          </p:cNvPr>
          <p:cNvSpPr>
            <a:spLocks noGrp="1"/>
          </p:cNvSpPr>
          <p:nvPr>
            <p:ph type="title"/>
          </p:nvPr>
        </p:nvSpPr>
        <p:spPr/>
        <p:txBody>
          <a:bodyPr>
            <a:normAutofit fontScale="90000"/>
          </a:bodyPr>
          <a:lstStyle/>
          <a:p>
            <a:r>
              <a:rPr lang="en-IN" sz="3200" dirty="0">
                <a:ea typeface="+mn-lt"/>
                <a:cs typeface="+mn-lt"/>
              </a:rPr>
              <a:t>Conceptual Background of the Domain Problem</a:t>
            </a:r>
            <a:br>
              <a:rPr lang="en-IN" sz="3200" dirty="0">
                <a:ea typeface="+mn-lt"/>
                <a:cs typeface="+mn-lt"/>
              </a:rPr>
            </a:br>
            <a:endParaRPr lang="en-IN" dirty="0"/>
          </a:p>
        </p:txBody>
      </p:sp>
      <p:sp>
        <p:nvSpPr>
          <p:cNvPr id="3" name="Content Placeholder 2">
            <a:extLst>
              <a:ext uri="{FF2B5EF4-FFF2-40B4-BE49-F238E27FC236}">
                <a16:creationId xmlns:a16="http://schemas.microsoft.com/office/drawing/2014/main" id="{4FFD1A33-B279-45BF-9642-E2D497D796E0}"/>
              </a:ext>
            </a:extLst>
          </p:cNvPr>
          <p:cNvSpPr>
            <a:spLocks noGrp="1"/>
          </p:cNvSpPr>
          <p:nvPr>
            <p:ph idx="1"/>
          </p:nvPr>
        </p:nvSpPr>
        <p:spPr/>
        <p:txBody>
          <a:bodyPr>
            <a:noAutofit/>
          </a:bodyPr>
          <a:lstStyle/>
          <a:p>
            <a:pPr marL="457200" indent="-457200"/>
            <a:r>
              <a:rPr lang="en-US" sz="2800" dirty="0">
                <a:latin typeface="Monotype Corsiva" panose="03010101010201010101" pitchFamily="66" charset="0"/>
                <a:ea typeface="+mn-lt"/>
                <a:cs typeface="+mn-lt"/>
              </a:rPr>
              <a:t>Customer satisfaction has emerged as one of the most </a:t>
            </a:r>
            <a:r>
              <a:rPr lang="en-IN" sz="2800" dirty="0">
                <a:latin typeface="Monotype Corsiva" panose="03010101010201010101" pitchFamily="66" charset="0"/>
                <a:ea typeface="+mn-lt"/>
                <a:cs typeface="+mn-lt"/>
              </a:rPr>
              <a:t> </a:t>
            </a:r>
            <a:r>
              <a:rPr lang="en-US" sz="2800" dirty="0">
                <a:latin typeface="Monotype Corsiva" panose="03010101010201010101" pitchFamily="66" charset="0"/>
                <a:ea typeface="+mn-lt"/>
                <a:cs typeface="+mn-lt"/>
              </a:rPr>
              <a:t>important factors that guarantee the success of online store; it </a:t>
            </a:r>
            <a:r>
              <a:rPr lang="en-IN" sz="2800" dirty="0">
                <a:latin typeface="Monotype Corsiva" panose="03010101010201010101" pitchFamily="66" charset="0"/>
                <a:ea typeface="+mn-lt"/>
                <a:cs typeface="+mn-lt"/>
              </a:rPr>
              <a:t> </a:t>
            </a:r>
            <a:r>
              <a:rPr lang="en-US" sz="2800" dirty="0">
                <a:latin typeface="Monotype Corsiva" panose="03010101010201010101" pitchFamily="66" charset="0"/>
                <a:ea typeface="+mn-lt"/>
                <a:cs typeface="+mn-lt"/>
              </a:rPr>
              <a:t>has been posited as a key stimulant of purchase, repurchase </a:t>
            </a:r>
            <a:r>
              <a:rPr lang="en-IN" sz="2800" dirty="0">
                <a:latin typeface="Monotype Corsiva" panose="03010101010201010101" pitchFamily="66" charset="0"/>
                <a:ea typeface="+mn-lt"/>
                <a:cs typeface="+mn-lt"/>
              </a:rPr>
              <a:t> </a:t>
            </a:r>
            <a:r>
              <a:rPr lang="en-US" sz="2800" dirty="0">
                <a:latin typeface="Monotype Corsiva" panose="03010101010201010101" pitchFamily="66" charset="0"/>
                <a:ea typeface="+mn-lt"/>
                <a:cs typeface="+mn-lt"/>
              </a:rPr>
              <a:t>intentions and customer loyalty.</a:t>
            </a:r>
          </a:p>
          <a:p>
            <a:pPr marL="457200" indent="-457200"/>
            <a:r>
              <a:rPr lang="en-US" sz="2800" dirty="0">
                <a:latin typeface="Monotype Corsiva" panose="03010101010201010101" pitchFamily="66" charset="0"/>
                <a:ea typeface="+mn-lt"/>
                <a:cs typeface="+mn-lt"/>
              </a:rPr>
              <a:t> A comprehensive review of </a:t>
            </a:r>
            <a:r>
              <a:rPr lang="en-IN" sz="2800" dirty="0">
                <a:latin typeface="Monotype Corsiva" panose="03010101010201010101" pitchFamily="66" charset="0"/>
                <a:ea typeface="+mn-lt"/>
                <a:cs typeface="+mn-lt"/>
              </a:rPr>
              <a:t> </a:t>
            </a:r>
            <a:r>
              <a:rPr lang="en-US" sz="2800" dirty="0">
                <a:latin typeface="Monotype Corsiva" panose="03010101010201010101" pitchFamily="66" charset="0"/>
                <a:ea typeface="+mn-lt"/>
                <a:cs typeface="+mn-lt"/>
              </a:rPr>
              <a:t>the literature, theories and models have been carried out to </a:t>
            </a:r>
            <a:r>
              <a:rPr lang="en-IN" sz="2800" dirty="0">
                <a:latin typeface="Monotype Corsiva" panose="03010101010201010101" pitchFamily="66" charset="0"/>
                <a:ea typeface="+mn-lt"/>
                <a:cs typeface="+mn-lt"/>
              </a:rPr>
              <a:t> </a:t>
            </a:r>
            <a:r>
              <a:rPr lang="en-US" sz="2800" dirty="0">
                <a:latin typeface="Monotype Corsiva" panose="03010101010201010101" pitchFamily="66" charset="0"/>
                <a:ea typeface="+mn-lt"/>
                <a:cs typeface="+mn-lt"/>
              </a:rPr>
              <a:t>propose the models for customer activation and customer </a:t>
            </a:r>
            <a:r>
              <a:rPr lang="en-IN" sz="2800" dirty="0">
                <a:latin typeface="Monotype Corsiva" panose="03010101010201010101" pitchFamily="66" charset="0"/>
                <a:ea typeface="+mn-lt"/>
                <a:cs typeface="+mn-lt"/>
              </a:rPr>
              <a:t> </a:t>
            </a:r>
            <a:r>
              <a:rPr lang="en-US" sz="2800" dirty="0">
                <a:latin typeface="Monotype Corsiva" panose="03010101010201010101" pitchFamily="66" charset="0"/>
                <a:ea typeface="+mn-lt"/>
                <a:cs typeface="+mn-lt"/>
              </a:rPr>
              <a:t>retention.</a:t>
            </a:r>
            <a:endParaRPr lang="en-US" sz="2800" dirty="0">
              <a:latin typeface="Monotype Corsiva" panose="03010101010201010101" pitchFamily="66" charset="0"/>
              <a:cs typeface="Calibri"/>
            </a:endParaRPr>
          </a:p>
        </p:txBody>
      </p:sp>
    </p:spTree>
    <p:extLst>
      <p:ext uri="{BB962C8B-B14F-4D97-AF65-F5344CB8AC3E}">
        <p14:creationId xmlns:p14="http://schemas.microsoft.com/office/powerpoint/2010/main" val="609648801"/>
      </p:ext>
    </p:extLst>
  </p:cSld>
  <p:clrMapOvr>
    <a:masterClrMapping/>
  </p:clrMapOvr>
  <mc:AlternateContent xmlns:mc="http://schemas.openxmlformats.org/markup-compatibility/2006" xmlns:p14="http://schemas.microsoft.com/office/powerpoint/2010/main">
    <mc:Choice Requires="p14">
      <p:transition spd="slow" p14:dur="1500" advTm="5000">
        <p:split orient="vert"/>
      </p:transition>
    </mc:Choice>
    <mc:Fallback xmlns="">
      <p:transition spd="slow" advTm="5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mph" presetSubtype="2" fill="hold" nodeType="clickEffect">
                                  <p:stCondLst>
                                    <p:cond delay="0"/>
                                  </p:stCondLst>
                                  <p:childTnLst>
                                    <p:animClr clrSpc="rgb" dir="cw">
                                      <p:cBhvr override="childStyle">
                                        <p:cTn id="12" dur="2000" fill="hold"/>
                                        <p:tgtEl>
                                          <p:spTgt spid="3">
                                            <p:txEl>
                                              <p:pRg st="0" end="0"/>
                                            </p:txEl>
                                          </p:spTgt>
                                        </p:tgtEl>
                                        <p:attrNameLst>
                                          <p:attrName>style.color</p:attrName>
                                        </p:attrNameLst>
                                      </p:cBhvr>
                                      <p:to>
                                        <a:schemeClr val="accent2"/>
                                      </p:to>
                                    </p:animClr>
                                  </p:childTnLst>
                                </p:cTn>
                              </p:par>
                              <p:par>
                                <p:cTn id="13" presetID="3" presetClass="emph" presetSubtype="2" fill="hold" nodeType="withEffect">
                                  <p:stCondLst>
                                    <p:cond delay="0"/>
                                  </p:stCondLst>
                                  <p:childTnLst>
                                    <p:animClr clrSpc="rgb" dir="cw">
                                      <p:cBhvr override="childStyle">
                                        <p:cTn id="14" dur="2000" fill="hold"/>
                                        <p:tgtEl>
                                          <p:spTgt spid="3">
                                            <p:txEl>
                                              <p:pRg st="1" end="1"/>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9C85F-9EB4-4680-8C77-4E3532308C3A}"/>
              </a:ext>
            </a:extLst>
          </p:cNvPr>
          <p:cNvSpPr>
            <a:spLocks noGrp="1"/>
          </p:cNvSpPr>
          <p:nvPr>
            <p:ph type="title"/>
          </p:nvPr>
        </p:nvSpPr>
        <p:spPr/>
        <p:txBody>
          <a:bodyPr>
            <a:normAutofit fontScale="90000"/>
          </a:bodyPr>
          <a:lstStyle/>
          <a:p>
            <a:br>
              <a:rPr lang="en-IN" sz="3200" dirty="0"/>
            </a:br>
            <a:r>
              <a:rPr lang="en-IN" sz="3200" dirty="0"/>
              <a:t>Customer Retention</a:t>
            </a:r>
            <a:r>
              <a:rPr lang="en-IN" sz="3200" dirty="0">
                <a:ea typeface="+mn-lt"/>
                <a:cs typeface="+mn-lt"/>
              </a:rPr>
              <a:t> benefits :</a:t>
            </a:r>
            <a:br>
              <a:rPr lang="en-IN" sz="3200" dirty="0">
                <a:ea typeface="+mn-lt"/>
                <a:cs typeface="+mn-lt"/>
              </a:rPr>
            </a:br>
            <a:br>
              <a:rPr lang="en-US" dirty="0"/>
            </a:br>
            <a:endParaRPr lang="en-IN" dirty="0"/>
          </a:p>
        </p:txBody>
      </p:sp>
      <p:sp>
        <p:nvSpPr>
          <p:cNvPr id="3" name="Content Placeholder 2">
            <a:extLst>
              <a:ext uri="{FF2B5EF4-FFF2-40B4-BE49-F238E27FC236}">
                <a16:creationId xmlns:a16="http://schemas.microsoft.com/office/drawing/2014/main" id="{96A8DA83-4A06-4350-9E9D-A79A0F61A092}"/>
              </a:ext>
            </a:extLst>
          </p:cNvPr>
          <p:cNvSpPr>
            <a:spLocks noGrp="1"/>
          </p:cNvSpPr>
          <p:nvPr>
            <p:ph idx="1"/>
          </p:nvPr>
        </p:nvSpPr>
        <p:spPr/>
        <p:txBody>
          <a:bodyPr numCol="2">
            <a:noAutofit/>
          </a:bodyPr>
          <a:lstStyle/>
          <a:p>
            <a:r>
              <a:rPr lang="en-US" sz="1800" dirty="0"/>
              <a:t>Retention is Cheaper than Acquisition</a:t>
            </a:r>
          </a:p>
          <a:p>
            <a:r>
              <a:rPr lang="en-US" sz="1800" dirty="0"/>
              <a:t>Loyal Customers are More Profitable</a:t>
            </a:r>
          </a:p>
          <a:p>
            <a:r>
              <a:rPr lang="en-US" sz="1800" dirty="0"/>
              <a:t>You’ll Earn More Word of Mouth Referrals</a:t>
            </a:r>
          </a:p>
          <a:p>
            <a:r>
              <a:rPr lang="en-US" sz="1800" dirty="0"/>
              <a:t>Customers Will Explore Your Brand</a:t>
            </a:r>
          </a:p>
          <a:p>
            <a:r>
              <a:rPr lang="en-US" sz="1800" dirty="0"/>
              <a:t>Loyal Customers are More Forgiving</a:t>
            </a:r>
          </a:p>
          <a:p>
            <a:r>
              <a:rPr lang="en-US" sz="1800" dirty="0"/>
              <a:t>Customers Will Welcome Your Marketing</a:t>
            </a:r>
          </a:p>
          <a:p>
            <a:r>
              <a:rPr lang="en-US" sz="1800" dirty="0"/>
              <a:t>You Earn Wiggle Room to Try New Things</a:t>
            </a:r>
            <a:endParaRPr lang="en-IN" sz="1800" dirty="0"/>
          </a:p>
          <a:p>
            <a:endParaRPr lang="en-US" sz="1800" dirty="0">
              <a:ea typeface="+mn-lt"/>
              <a:cs typeface="+mn-lt"/>
            </a:endParaRPr>
          </a:p>
        </p:txBody>
      </p:sp>
    </p:spTree>
    <p:extLst>
      <p:ext uri="{BB962C8B-B14F-4D97-AF65-F5344CB8AC3E}">
        <p14:creationId xmlns:p14="http://schemas.microsoft.com/office/powerpoint/2010/main" val="479645464"/>
      </p:ext>
    </p:extLst>
  </p:cSld>
  <p:clrMapOvr>
    <a:masterClrMapping/>
  </p:clrMapOvr>
  <mc:AlternateContent xmlns:mc="http://schemas.openxmlformats.org/markup-compatibility/2006" xmlns:p14="http://schemas.microsoft.com/office/powerpoint/2010/main">
    <mc:Choice Requires="p14">
      <p:transition spd="slow" p14:dur="1500" advTm="5000">
        <p:split orient="vert"/>
      </p:transition>
    </mc:Choice>
    <mc:Fallback xmlns="">
      <p:transition spd="slow" advTm="5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mph" presetSubtype="0" fill="hold" nodeType="clickEffect">
                                  <p:stCondLst>
                                    <p:cond delay="0"/>
                                  </p:stCondLst>
                                  <p:childTnLst>
                                    <p:anim calcmode="discrete" valueType="str">
                                      <p:cBhvr override="childStyle">
                                        <p:cTn id="12" dur="2000" fill="hold"/>
                                        <p:tgtEl>
                                          <p:spTgt spid="3">
                                            <p:txEl>
                                              <p:pRg st="0" end="0"/>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13" presetID="10" presetClass="emph" presetSubtype="0" fill="hold" nodeType="withEffect">
                                  <p:stCondLst>
                                    <p:cond delay="0"/>
                                  </p:stCondLst>
                                  <p:childTnLst>
                                    <p:anim calcmode="discrete" valueType="str">
                                      <p:cBhvr override="childStyle">
                                        <p:cTn id="14" dur="2000" fill="hold"/>
                                        <p:tgtEl>
                                          <p:spTgt spid="3">
                                            <p:txEl>
                                              <p:pRg st="1" end="1"/>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15" presetID="10" presetClass="emph" presetSubtype="0" fill="hold" nodeType="withEffect">
                                  <p:stCondLst>
                                    <p:cond delay="0"/>
                                  </p:stCondLst>
                                  <p:childTnLst>
                                    <p:anim calcmode="discrete" valueType="str">
                                      <p:cBhvr override="childStyle">
                                        <p:cTn id="16" dur="2000" fill="hold"/>
                                        <p:tgtEl>
                                          <p:spTgt spid="3">
                                            <p:txEl>
                                              <p:pRg st="2" end="2"/>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17" presetID="10" presetClass="emph" presetSubtype="0" fill="hold" nodeType="withEffect">
                                  <p:stCondLst>
                                    <p:cond delay="0"/>
                                  </p:stCondLst>
                                  <p:childTnLst>
                                    <p:anim calcmode="discrete" valueType="str">
                                      <p:cBhvr override="childStyle">
                                        <p:cTn id="18" dur="2000" fill="hold"/>
                                        <p:tgtEl>
                                          <p:spTgt spid="3">
                                            <p:txEl>
                                              <p:pRg st="3" end="3"/>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19" presetID="10" presetClass="emph" presetSubtype="0" fill="hold" nodeType="withEffect">
                                  <p:stCondLst>
                                    <p:cond delay="0"/>
                                  </p:stCondLst>
                                  <p:childTnLst>
                                    <p:anim calcmode="discrete" valueType="str">
                                      <p:cBhvr override="childStyle">
                                        <p:cTn id="20" dur="2000" fill="hold"/>
                                        <p:tgtEl>
                                          <p:spTgt spid="3">
                                            <p:txEl>
                                              <p:pRg st="4" end="4"/>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21" presetID="10" presetClass="emph" presetSubtype="0" fill="hold" nodeType="withEffect">
                                  <p:stCondLst>
                                    <p:cond delay="0"/>
                                  </p:stCondLst>
                                  <p:childTnLst>
                                    <p:anim calcmode="discrete" valueType="str">
                                      <p:cBhvr override="childStyle">
                                        <p:cTn id="22" dur="2000" fill="hold"/>
                                        <p:tgtEl>
                                          <p:spTgt spid="3">
                                            <p:txEl>
                                              <p:pRg st="5" end="5"/>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23" presetID="10" presetClass="emph" presetSubtype="0" fill="hold" nodeType="withEffect">
                                  <p:stCondLst>
                                    <p:cond delay="0"/>
                                  </p:stCondLst>
                                  <p:childTnLst>
                                    <p:anim calcmode="discrete" valueType="str">
                                      <p:cBhvr override="childStyle">
                                        <p:cTn id="24" dur="2000" fill="hold"/>
                                        <p:tgtEl>
                                          <p:spTgt spid="3">
                                            <p:txEl>
                                              <p:pRg st="6" end="6"/>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par>
                    <p:cTn id="25" fill="hold">
                      <p:stCondLst>
                        <p:cond delay="indefinite"/>
                      </p:stCondLst>
                      <p:childTnLst>
                        <p:par>
                          <p:cTn id="26" fill="hold">
                            <p:stCondLst>
                              <p:cond delay="0"/>
                            </p:stCondLst>
                            <p:childTnLst>
                              <p:par>
                                <p:cTn id="27" presetID="19" presetClass="emph" presetSubtype="0" fill="hold" grpId="0" nodeType="clickEffect">
                                  <p:stCondLst>
                                    <p:cond delay="0"/>
                                  </p:stCondLst>
                                  <p:childTnLst>
                                    <p:animClr clrSpc="rgb" dir="cw">
                                      <p:cBhvr override="childStyle">
                                        <p:cTn id="28" dur="500" fill="hold"/>
                                        <p:tgtEl>
                                          <p:spTgt spid="3">
                                            <p:txEl>
                                              <p:pRg st="0" end="0"/>
                                            </p:txEl>
                                          </p:spTgt>
                                        </p:tgtEl>
                                        <p:attrNameLst>
                                          <p:attrName>style.color</p:attrName>
                                        </p:attrNameLst>
                                      </p:cBhvr>
                                      <p:to>
                                        <a:schemeClr val="accent2"/>
                                      </p:to>
                                    </p:animClr>
                                    <p:animClr clrSpc="rgb" dir="cw">
                                      <p:cBhvr>
                                        <p:cTn id="29" dur="500" fill="hold"/>
                                        <p:tgtEl>
                                          <p:spTgt spid="3">
                                            <p:txEl>
                                              <p:pRg st="0" end="0"/>
                                            </p:txEl>
                                          </p:spTgt>
                                        </p:tgtEl>
                                        <p:attrNameLst>
                                          <p:attrName>fillcolor</p:attrName>
                                        </p:attrNameLst>
                                      </p:cBhvr>
                                      <p:to>
                                        <a:schemeClr val="accent2"/>
                                      </p:to>
                                    </p:animClr>
                                    <p:set>
                                      <p:cBhvr>
                                        <p:cTn id="30" dur="500" fill="hold"/>
                                        <p:tgtEl>
                                          <p:spTgt spid="3">
                                            <p:txEl>
                                              <p:pRg st="0" end="0"/>
                                            </p:txEl>
                                          </p:spTgt>
                                        </p:tgtEl>
                                        <p:attrNameLst>
                                          <p:attrName>fill.type</p:attrName>
                                        </p:attrNameLst>
                                      </p:cBhvr>
                                      <p:to>
                                        <p:strVal val="solid"/>
                                      </p:to>
                                    </p:set>
                                    <p:set>
                                      <p:cBhvr>
                                        <p:cTn id="31" dur="500" fill="hold"/>
                                        <p:tgtEl>
                                          <p:spTgt spid="3">
                                            <p:txEl>
                                              <p:pRg st="0" end="0"/>
                                            </p:txEl>
                                          </p:spTgt>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9" presetClass="emph" presetSubtype="0" fill="hold" grpId="0" nodeType="clickEffect">
                                  <p:stCondLst>
                                    <p:cond delay="0"/>
                                  </p:stCondLst>
                                  <p:childTnLst>
                                    <p:animClr clrSpc="rgb" dir="cw">
                                      <p:cBhvr override="childStyle">
                                        <p:cTn id="35" dur="500" fill="hold"/>
                                        <p:tgtEl>
                                          <p:spTgt spid="3">
                                            <p:txEl>
                                              <p:pRg st="1" end="1"/>
                                            </p:txEl>
                                          </p:spTgt>
                                        </p:tgtEl>
                                        <p:attrNameLst>
                                          <p:attrName>style.color</p:attrName>
                                        </p:attrNameLst>
                                      </p:cBhvr>
                                      <p:to>
                                        <a:schemeClr val="accent2"/>
                                      </p:to>
                                    </p:animClr>
                                    <p:animClr clrSpc="rgb" dir="cw">
                                      <p:cBhvr>
                                        <p:cTn id="36" dur="500" fill="hold"/>
                                        <p:tgtEl>
                                          <p:spTgt spid="3">
                                            <p:txEl>
                                              <p:pRg st="1" end="1"/>
                                            </p:txEl>
                                          </p:spTgt>
                                        </p:tgtEl>
                                        <p:attrNameLst>
                                          <p:attrName>fillcolor</p:attrName>
                                        </p:attrNameLst>
                                      </p:cBhvr>
                                      <p:to>
                                        <a:schemeClr val="accent2"/>
                                      </p:to>
                                    </p:animClr>
                                    <p:set>
                                      <p:cBhvr>
                                        <p:cTn id="37" dur="500" fill="hold"/>
                                        <p:tgtEl>
                                          <p:spTgt spid="3">
                                            <p:txEl>
                                              <p:pRg st="1" end="1"/>
                                            </p:txEl>
                                          </p:spTgt>
                                        </p:tgtEl>
                                        <p:attrNameLst>
                                          <p:attrName>fill.type</p:attrName>
                                        </p:attrNameLst>
                                      </p:cBhvr>
                                      <p:to>
                                        <p:strVal val="solid"/>
                                      </p:to>
                                    </p:set>
                                    <p:set>
                                      <p:cBhvr>
                                        <p:cTn id="38" dur="500" fill="hold"/>
                                        <p:tgtEl>
                                          <p:spTgt spid="3">
                                            <p:txEl>
                                              <p:pRg st="1" end="1"/>
                                            </p:txEl>
                                          </p:spTgt>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9" presetClass="emph" presetSubtype="0" fill="hold" grpId="0" nodeType="clickEffect">
                                  <p:stCondLst>
                                    <p:cond delay="0"/>
                                  </p:stCondLst>
                                  <p:childTnLst>
                                    <p:animClr clrSpc="rgb" dir="cw">
                                      <p:cBhvr override="childStyle">
                                        <p:cTn id="42" dur="500" fill="hold"/>
                                        <p:tgtEl>
                                          <p:spTgt spid="3">
                                            <p:txEl>
                                              <p:pRg st="2" end="2"/>
                                            </p:txEl>
                                          </p:spTgt>
                                        </p:tgtEl>
                                        <p:attrNameLst>
                                          <p:attrName>style.color</p:attrName>
                                        </p:attrNameLst>
                                      </p:cBhvr>
                                      <p:to>
                                        <a:schemeClr val="accent2"/>
                                      </p:to>
                                    </p:animClr>
                                    <p:animClr clrSpc="rgb" dir="cw">
                                      <p:cBhvr>
                                        <p:cTn id="43" dur="500" fill="hold"/>
                                        <p:tgtEl>
                                          <p:spTgt spid="3">
                                            <p:txEl>
                                              <p:pRg st="2" end="2"/>
                                            </p:txEl>
                                          </p:spTgt>
                                        </p:tgtEl>
                                        <p:attrNameLst>
                                          <p:attrName>fillcolor</p:attrName>
                                        </p:attrNameLst>
                                      </p:cBhvr>
                                      <p:to>
                                        <a:schemeClr val="accent2"/>
                                      </p:to>
                                    </p:animClr>
                                    <p:set>
                                      <p:cBhvr>
                                        <p:cTn id="44" dur="500" fill="hold"/>
                                        <p:tgtEl>
                                          <p:spTgt spid="3">
                                            <p:txEl>
                                              <p:pRg st="2" end="2"/>
                                            </p:txEl>
                                          </p:spTgt>
                                        </p:tgtEl>
                                        <p:attrNameLst>
                                          <p:attrName>fill.type</p:attrName>
                                        </p:attrNameLst>
                                      </p:cBhvr>
                                      <p:to>
                                        <p:strVal val="solid"/>
                                      </p:to>
                                    </p:set>
                                    <p:set>
                                      <p:cBhvr>
                                        <p:cTn id="45" dur="500" fill="hold"/>
                                        <p:tgtEl>
                                          <p:spTgt spid="3">
                                            <p:txEl>
                                              <p:pRg st="2" end="2"/>
                                            </p:txEl>
                                          </p:spTgt>
                                        </p:tgtEl>
                                        <p:attrNameLst>
                                          <p:attrName>fill.on</p:attrName>
                                        </p:attrNameLst>
                                      </p:cBhvr>
                                      <p:to>
                                        <p:strVal val="true"/>
                                      </p:to>
                                    </p:set>
                                  </p:childTnLst>
                                </p:cTn>
                              </p:par>
                            </p:childTnLst>
                          </p:cTn>
                        </p:par>
                      </p:childTnLst>
                    </p:cTn>
                  </p:par>
                  <p:par>
                    <p:cTn id="46" fill="hold">
                      <p:stCondLst>
                        <p:cond delay="indefinite"/>
                      </p:stCondLst>
                      <p:childTnLst>
                        <p:par>
                          <p:cTn id="47" fill="hold">
                            <p:stCondLst>
                              <p:cond delay="0"/>
                            </p:stCondLst>
                            <p:childTnLst>
                              <p:par>
                                <p:cTn id="48" presetID="19" presetClass="emph" presetSubtype="0" fill="hold" grpId="0" nodeType="clickEffect">
                                  <p:stCondLst>
                                    <p:cond delay="0"/>
                                  </p:stCondLst>
                                  <p:childTnLst>
                                    <p:animClr clrSpc="rgb" dir="cw">
                                      <p:cBhvr override="childStyle">
                                        <p:cTn id="49" dur="500" fill="hold"/>
                                        <p:tgtEl>
                                          <p:spTgt spid="3">
                                            <p:txEl>
                                              <p:pRg st="3" end="3"/>
                                            </p:txEl>
                                          </p:spTgt>
                                        </p:tgtEl>
                                        <p:attrNameLst>
                                          <p:attrName>style.color</p:attrName>
                                        </p:attrNameLst>
                                      </p:cBhvr>
                                      <p:to>
                                        <a:schemeClr val="accent2"/>
                                      </p:to>
                                    </p:animClr>
                                    <p:animClr clrSpc="rgb" dir="cw">
                                      <p:cBhvr>
                                        <p:cTn id="50" dur="500" fill="hold"/>
                                        <p:tgtEl>
                                          <p:spTgt spid="3">
                                            <p:txEl>
                                              <p:pRg st="3" end="3"/>
                                            </p:txEl>
                                          </p:spTgt>
                                        </p:tgtEl>
                                        <p:attrNameLst>
                                          <p:attrName>fillcolor</p:attrName>
                                        </p:attrNameLst>
                                      </p:cBhvr>
                                      <p:to>
                                        <a:schemeClr val="accent2"/>
                                      </p:to>
                                    </p:animClr>
                                    <p:set>
                                      <p:cBhvr>
                                        <p:cTn id="51" dur="500" fill="hold"/>
                                        <p:tgtEl>
                                          <p:spTgt spid="3">
                                            <p:txEl>
                                              <p:pRg st="3" end="3"/>
                                            </p:txEl>
                                          </p:spTgt>
                                        </p:tgtEl>
                                        <p:attrNameLst>
                                          <p:attrName>fill.type</p:attrName>
                                        </p:attrNameLst>
                                      </p:cBhvr>
                                      <p:to>
                                        <p:strVal val="solid"/>
                                      </p:to>
                                    </p:set>
                                    <p:set>
                                      <p:cBhvr>
                                        <p:cTn id="52" dur="500" fill="hold"/>
                                        <p:tgtEl>
                                          <p:spTgt spid="3">
                                            <p:txEl>
                                              <p:pRg st="3" end="3"/>
                                            </p:txEl>
                                          </p:spTgt>
                                        </p:tgtEl>
                                        <p:attrNameLst>
                                          <p:attrName>fill.on</p:attrName>
                                        </p:attrNameLst>
                                      </p:cBhvr>
                                      <p:to>
                                        <p:strVal val="true"/>
                                      </p:to>
                                    </p:set>
                                  </p:childTnLst>
                                </p:cTn>
                              </p:par>
                            </p:childTnLst>
                          </p:cTn>
                        </p:par>
                      </p:childTnLst>
                    </p:cTn>
                  </p:par>
                  <p:par>
                    <p:cTn id="53" fill="hold">
                      <p:stCondLst>
                        <p:cond delay="indefinite"/>
                      </p:stCondLst>
                      <p:childTnLst>
                        <p:par>
                          <p:cTn id="54" fill="hold">
                            <p:stCondLst>
                              <p:cond delay="0"/>
                            </p:stCondLst>
                            <p:childTnLst>
                              <p:par>
                                <p:cTn id="55" presetID="19" presetClass="emph" presetSubtype="0" fill="hold" grpId="0" nodeType="clickEffect">
                                  <p:stCondLst>
                                    <p:cond delay="0"/>
                                  </p:stCondLst>
                                  <p:childTnLst>
                                    <p:animClr clrSpc="rgb" dir="cw">
                                      <p:cBhvr override="childStyle">
                                        <p:cTn id="56" dur="500" fill="hold"/>
                                        <p:tgtEl>
                                          <p:spTgt spid="3">
                                            <p:txEl>
                                              <p:pRg st="4" end="4"/>
                                            </p:txEl>
                                          </p:spTgt>
                                        </p:tgtEl>
                                        <p:attrNameLst>
                                          <p:attrName>style.color</p:attrName>
                                        </p:attrNameLst>
                                      </p:cBhvr>
                                      <p:to>
                                        <a:schemeClr val="accent2"/>
                                      </p:to>
                                    </p:animClr>
                                    <p:animClr clrSpc="rgb" dir="cw">
                                      <p:cBhvr>
                                        <p:cTn id="57" dur="500" fill="hold"/>
                                        <p:tgtEl>
                                          <p:spTgt spid="3">
                                            <p:txEl>
                                              <p:pRg st="4" end="4"/>
                                            </p:txEl>
                                          </p:spTgt>
                                        </p:tgtEl>
                                        <p:attrNameLst>
                                          <p:attrName>fillcolor</p:attrName>
                                        </p:attrNameLst>
                                      </p:cBhvr>
                                      <p:to>
                                        <a:schemeClr val="accent2"/>
                                      </p:to>
                                    </p:animClr>
                                    <p:set>
                                      <p:cBhvr>
                                        <p:cTn id="58" dur="500" fill="hold"/>
                                        <p:tgtEl>
                                          <p:spTgt spid="3">
                                            <p:txEl>
                                              <p:pRg st="4" end="4"/>
                                            </p:txEl>
                                          </p:spTgt>
                                        </p:tgtEl>
                                        <p:attrNameLst>
                                          <p:attrName>fill.type</p:attrName>
                                        </p:attrNameLst>
                                      </p:cBhvr>
                                      <p:to>
                                        <p:strVal val="solid"/>
                                      </p:to>
                                    </p:set>
                                    <p:set>
                                      <p:cBhvr>
                                        <p:cTn id="59" dur="500" fill="hold"/>
                                        <p:tgtEl>
                                          <p:spTgt spid="3">
                                            <p:txEl>
                                              <p:pRg st="4" end="4"/>
                                            </p:txEl>
                                          </p:spTgt>
                                        </p:tgtEl>
                                        <p:attrNameLst>
                                          <p:attrName>fill.on</p:attrName>
                                        </p:attrNameLst>
                                      </p:cBhvr>
                                      <p:to>
                                        <p:strVal val="true"/>
                                      </p:to>
                                    </p:set>
                                  </p:childTnLst>
                                </p:cTn>
                              </p:par>
                            </p:childTnLst>
                          </p:cTn>
                        </p:par>
                      </p:childTnLst>
                    </p:cTn>
                  </p:par>
                  <p:par>
                    <p:cTn id="60" fill="hold">
                      <p:stCondLst>
                        <p:cond delay="indefinite"/>
                      </p:stCondLst>
                      <p:childTnLst>
                        <p:par>
                          <p:cTn id="61" fill="hold">
                            <p:stCondLst>
                              <p:cond delay="0"/>
                            </p:stCondLst>
                            <p:childTnLst>
                              <p:par>
                                <p:cTn id="62" presetID="19" presetClass="emph" presetSubtype="0" fill="hold" grpId="0" nodeType="clickEffect">
                                  <p:stCondLst>
                                    <p:cond delay="0"/>
                                  </p:stCondLst>
                                  <p:childTnLst>
                                    <p:animClr clrSpc="rgb" dir="cw">
                                      <p:cBhvr override="childStyle">
                                        <p:cTn id="63" dur="500" fill="hold"/>
                                        <p:tgtEl>
                                          <p:spTgt spid="3">
                                            <p:txEl>
                                              <p:pRg st="5" end="5"/>
                                            </p:txEl>
                                          </p:spTgt>
                                        </p:tgtEl>
                                        <p:attrNameLst>
                                          <p:attrName>style.color</p:attrName>
                                        </p:attrNameLst>
                                      </p:cBhvr>
                                      <p:to>
                                        <a:schemeClr val="accent2"/>
                                      </p:to>
                                    </p:animClr>
                                    <p:animClr clrSpc="rgb" dir="cw">
                                      <p:cBhvr>
                                        <p:cTn id="64" dur="500" fill="hold"/>
                                        <p:tgtEl>
                                          <p:spTgt spid="3">
                                            <p:txEl>
                                              <p:pRg st="5" end="5"/>
                                            </p:txEl>
                                          </p:spTgt>
                                        </p:tgtEl>
                                        <p:attrNameLst>
                                          <p:attrName>fillcolor</p:attrName>
                                        </p:attrNameLst>
                                      </p:cBhvr>
                                      <p:to>
                                        <a:schemeClr val="accent2"/>
                                      </p:to>
                                    </p:animClr>
                                    <p:set>
                                      <p:cBhvr>
                                        <p:cTn id="65" dur="500" fill="hold"/>
                                        <p:tgtEl>
                                          <p:spTgt spid="3">
                                            <p:txEl>
                                              <p:pRg st="5" end="5"/>
                                            </p:txEl>
                                          </p:spTgt>
                                        </p:tgtEl>
                                        <p:attrNameLst>
                                          <p:attrName>fill.type</p:attrName>
                                        </p:attrNameLst>
                                      </p:cBhvr>
                                      <p:to>
                                        <p:strVal val="solid"/>
                                      </p:to>
                                    </p:set>
                                    <p:set>
                                      <p:cBhvr>
                                        <p:cTn id="66" dur="500" fill="hold"/>
                                        <p:tgtEl>
                                          <p:spTgt spid="3">
                                            <p:txEl>
                                              <p:pRg st="5" end="5"/>
                                            </p:txEl>
                                          </p:spTgt>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9" presetClass="emph" presetSubtype="0" fill="hold" grpId="0" nodeType="clickEffect">
                                  <p:stCondLst>
                                    <p:cond delay="0"/>
                                  </p:stCondLst>
                                  <p:childTnLst>
                                    <p:animClr clrSpc="rgb" dir="cw">
                                      <p:cBhvr override="childStyle">
                                        <p:cTn id="70" dur="500" fill="hold"/>
                                        <p:tgtEl>
                                          <p:spTgt spid="3">
                                            <p:txEl>
                                              <p:pRg st="6" end="6"/>
                                            </p:txEl>
                                          </p:spTgt>
                                        </p:tgtEl>
                                        <p:attrNameLst>
                                          <p:attrName>style.color</p:attrName>
                                        </p:attrNameLst>
                                      </p:cBhvr>
                                      <p:to>
                                        <a:schemeClr val="accent2"/>
                                      </p:to>
                                    </p:animClr>
                                    <p:animClr clrSpc="rgb" dir="cw">
                                      <p:cBhvr>
                                        <p:cTn id="71" dur="500" fill="hold"/>
                                        <p:tgtEl>
                                          <p:spTgt spid="3">
                                            <p:txEl>
                                              <p:pRg st="6" end="6"/>
                                            </p:txEl>
                                          </p:spTgt>
                                        </p:tgtEl>
                                        <p:attrNameLst>
                                          <p:attrName>fillcolor</p:attrName>
                                        </p:attrNameLst>
                                      </p:cBhvr>
                                      <p:to>
                                        <a:schemeClr val="accent2"/>
                                      </p:to>
                                    </p:animClr>
                                    <p:set>
                                      <p:cBhvr>
                                        <p:cTn id="72" dur="500" fill="hold"/>
                                        <p:tgtEl>
                                          <p:spTgt spid="3">
                                            <p:txEl>
                                              <p:pRg st="6" end="6"/>
                                            </p:txEl>
                                          </p:spTgt>
                                        </p:tgtEl>
                                        <p:attrNameLst>
                                          <p:attrName>fill.type</p:attrName>
                                        </p:attrNameLst>
                                      </p:cBhvr>
                                      <p:to>
                                        <p:strVal val="solid"/>
                                      </p:to>
                                    </p:set>
                                    <p:set>
                                      <p:cBhvr>
                                        <p:cTn id="73" dur="500" fill="hold"/>
                                        <p:tgtEl>
                                          <p:spTgt spid="3">
                                            <p:txEl>
                                              <p:pRg st="6" end="6"/>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6BB4C-7B42-4E33-BC13-BFC456C38522}"/>
              </a:ext>
            </a:extLst>
          </p:cNvPr>
          <p:cNvSpPr>
            <a:spLocks noGrp="1"/>
          </p:cNvSpPr>
          <p:nvPr>
            <p:ph type="title"/>
          </p:nvPr>
        </p:nvSpPr>
        <p:spPr/>
        <p:txBody>
          <a:bodyPr>
            <a:normAutofit fontScale="90000"/>
          </a:bodyPr>
          <a:lstStyle/>
          <a:p>
            <a:r>
              <a:rPr lang="en-US" altLang="en-US" sz="3200" dirty="0"/>
              <a:t>Why retention is important: long term loyal customers </a:t>
            </a:r>
            <a:br>
              <a:rPr lang="en-US" sz="3200" b="1" dirty="0">
                <a:solidFill>
                  <a:schemeClr val="accent5">
                    <a:lumMod val="60000"/>
                    <a:lumOff val="40000"/>
                  </a:schemeClr>
                </a:solidFill>
              </a:rPr>
            </a:br>
            <a:endParaRPr lang="en-IN" dirty="0"/>
          </a:p>
        </p:txBody>
      </p:sp>
      <p:sp>
        <p:nvSpPr>
          <p:cNvPr id="3" name="Content Placeholder 2">
            <a:extLst>
              <a:ext uri="{FF2B5EF4-FFF2-40B4-BE49-F238E27FC236}">
                <a16:creationId xmlns:a16="http://schemas.microsoft.com/office/drawing/2014/main" id="{EA97D1DD-C0B8-4C99-BB70-3C346958EB19}"/>
              </a:ext>
            </a:extLst>
          </p:cNvPr>
          <p:cNvSpPr>
            <a:spLocks noGrp="1"/>
          </p:cNvSpPr>
          <p:nvPr>
            <p:ph idx="1"/>
          </p:nvPr>
        </p:nvSpPr>
        <p:spPr>
          <a:xfrm>
            <a:off x="1451579" y="2168134"/>
            <a:ext cx="12962965" cy="3766501"/>
          </a:xfrm>
        </p:spPr>
        <p:txBody>
          <a:bodyPr numCol="3">
            <a:normAutofit/>
          </a:bodyPr>
          <a:lstStyle/>
          <a:p>
            <a:pPr algn="just"/>
            <a:r>
              <a:rPr lang="en-US" altLang="en-US" sz="2200" dirty="0"/>
              <a:t>Buy more per year</a:t>
            </a:r>
          </a:p>
          <a:p>
            <a:pPr algn="just"/>
            <a:r>
              <a:rPr lang="en-US" altLang="en-US" sz="2200" dirty="0"/>
              <a:t>Buy higher priced options</a:t>
            </a:r>
          </a:p>
          <a:p>
            <a:pPr algn="just"/>
            <a:r>
              <a:rPr lang="en-US" altLang="en-US" sz="2200" dirty="0"/>
              <a:t>Buy more often</a:t>
            </a:r>
          </a:p>
          <a:p>
            <a:pPr algn="just"/>
            <a:r>
              <a:rPr lang="en-US" altLang="en-US" sz="2200" dirty="0"/>
              <a:t>Are less price sensitive</a:t>
            </a:r>
          </a:p>
          <a:p>
            <a:pPr algn="just"/>
            <a:endParaRPr lang="en-US" altLang="en-US" sz="2200" dirty="0"/>
          </a:p>
          <a:p>
            <a:pPr algn="just"/>
            <a:endParaRPr lang="en-US" altLang="en-US" sz="2200" dirty="0"/>
          </a:p>
          <a:p>
            <a:pPr algn="just"/>
            <a:endParaRPr lang="en-US" altLang="en-US" sz="2200" dirty="0"/>
          </a:p>
          <a:p>
            <a:pPr algn="just"/>
            <a:r>
              <a:rPr lang="en-US" altLang="en-US" sz="2200" dirty="0"/>
              <a:t>Are less costly to serve</a:t>
            </a:r>
          </a:p>
          <a:p>
            <a:pPr algn="just"/>
            <a:r>
              <a:rPr lang="en-US" altLang="en-US" sz="2200" dirty="0"/>
              <a:t>Are more loyal</a:t>
            </a:r>
          </a:p>
          <a:p>
            <a:pPr algn="just"/>
            <a:r>
              <a:rPr lang="en-US" altLang="en-US" sz="2200" dirty="0"/>
              <a:t>Have a higher lifetime value</a:t>
            </a:r>
          </a:p>
        </p:txBody>
      </p:sp>
    </p:spTree>
    <p:extLst>
      <p:ext uri="{BB962C8B-B14F-4D97-AF65-F5344CB8AC3E}">
        <p14:creationId xmlns:p14="http://schemas.microsoft.com/office/powerpoint/2010/main" val="3871813390"/>
      </p:ext>
    </p:extLst>
  </p:cSld>
  <p:clrMapOvr>
    <a:masterClrMapping/>
  </p:clrMapOvr>
  <mc:AlternateContent xmlns:mc="http://schemas.openxmlformats.org/markup-compatibility/2006" xmlns:p14="http://schemas.microsoft.com/office/powerpoint/2010/main">
    <mc:Choice Requires="p14">
      <p:transition spd="slow" p14:dur="1500" advTm="5000">
        <p:split orient="vert"/>
      </p:transition>
    </mc:Choice>
    <mc:Fallback xmlns="">
      <p:transition spd="slow" advTm="5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heel(1)">
                                      <p:cBhvr>
                                        <p:cTn id="13" dur="2000"/>
                                        <p:tgtEl>
                                          <p:spTgt spid="3">
                                            <p:txEl>
                                              <p:pRg st="0" end="0"/>
                                            </p:txEl>
                                          </p:spTgt>
                                        </p:tgtEl>
                                      </p:cBhvr>
                                    </p:animEffect>
                                  </p:childTnLst>
                                </p:cTn>
                              </p:par>
                              <p:par>
                                <p:cTn id="14" presetID="21" presetClass="entr" presetSubtype="1"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heel(1)">
                                      <p:cBhvr>
                                        <p:cTn id="16" dur="2000"/>
                                        <p:tgtEl>
                                          <p:spTgt spid="3">
                                            <p:txEl>
                                              <p:pRg st="1" end="1"/>
                                            </p:txEl>
                                          </p:spTgt>
                                        </p:tgtEl>
                                      </p:cBhvr>
                                    </p:animEffect>
                                  </p:childTnLst>
                                </p:cTn>
                              </p:par>
                              <p:par>
                                <p:cTn id="17" presetID="21" presetClass="entr" presetSubtype="1"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heel(1)">
                                      <p:cBhvr>
                                        <p:cTn id="19" dur="2000"/>
                                        <p:tgtEl>
                                          <p:spTgt spid="3">
                                            <p:txEl>
                                              <p:pRg st="2" end="2"/>
                                            </p:txEl>
                                          </p:spTgt>
                                        </p:tgtEl>
                                      </p:cBhvr>
                                    </p:animEffect>
                                  </p:childTnLst>
                                </p:cTn>
                              </p:par>
                              <p:par>
                                <p:cTn id="20" presetID="21" presetClass="entr" presetSubtype="1"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heel(1)">
                                      <p:cBhvr>
                                        <p:cTn id="22" dur="2000"/>
                                        <p:tgtEl>
                                          <p:spTgt spid="3">
                                            <p:txEl>
                                              <p:pRg st="3" end="3"/>
                                            </p:txEl>
                                          </p:spTgt>
                                        </p:tgtEl>
                                      </p:cBhvr>
                                    </p:animEffect>
                                  </p:childTnLst>
                                </p:cTn>
                              </p:par>
                              <p:par>
                                <p:cTn id="23" presetID="21" presetClass="entr" presetSubtype="1"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wheel(1)">
                                      <p:cBhvr>
                                        <p:cTn id="25" dur="2000"/>
                                        <p:tgtEl>
                                          <p:spTgt spid="3">
                                            <p:txEl>
                                              <p:pRg st="7" end="7"/>
                                            </p:txEl>
                                          </p:spTgt>
                                        </p:tgtEl>
                                      </p:cBhvr>
                                    </p:animEffect>
                                  </p:childTnLst>
                                </p:cTn>
                              </p:par>
                              <p:par>
                                <p:cTn id="26" presetID="21" presetClass="entr" presetSubtype="1"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wheel(1)">
                                      <p:cBhvr>
                                        <p:cTn id="28" dur="2000"/>
                                        <p:tgtEl>
                                          <p:spTgt spid="3">
                                            <p:txEl>
                                              <p:pRg st="8" end="8"/>
                                            </p:txEl>
                                          </p:spTgt>
                                        </p:tgtEl>
                                      </p:cBhvr>
                                    </p:animEffect>
                                  </p:childTnLst>
                                </p:cTn>
                              </p:par>
                              <p:par>
                                <p:cTn id="29" presetID="21" presetClass="entr" presetSubtype="1"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wheel(1)">
                                      <p:cBhvr>
                                        <p:cTn id="31"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FEFDA-C8E9-4043-8E99-976AB94D35F3}"/>
              </a:ext>
            </a:extLst>
          </p:cNvPr>
          <p:cNvSpPr>
            <a:spLocks noGrp="1"/>
          </p:cNvSpPr>
          <p:nvPr>
            <p:ph type="title"/>
          </p:nvPr>
        </p:nvSpPr>
        <p:spPr/>
        <p:txBody>
          <a:bodyPr>
            <a:normAutofit fontScale="90000"/>
          </a:bodyPr>
          <a:lstStyle/>
          <a:p>
            <a:br>
              <a:rPr lang="en-IN" dirty="0"/>
            </a:br>
            <a:r>
              <a:rPr lang="en-IN" sz="3200" dirty="0">
                <a:ea typeface="+mn-lt"/>
                <a:cs typeface="+mn-lt"/>
              </a:rPr>
              <a:t>Problem understanding :</a:t>
            </a:r>
            <a:br>
              <a:rPr lang="en-IN" sz="3200" dirty="0">
                <a:ea typeface="+mn-lt"/>
                <a:cs typeface="+mn-lt"/>
              </a:rPr>
            </a:br>
            <a:endParaRPr lang="en-IN" dirty="0"/>
          </a:p>
        </p:txBody>
      </p:sp>
      <p:sp>
        <p:nvSpPr>
          <p:cNvPr id="3" name="Content Placeholder 2">
            <a:extLst>
              <a:ext uri="{FF2B5EF4-FFF2-40B4-BE49-F238E27FC236}">
                <a16:creationId xmlns:a16="http://schemas.microsoft.com/office/drawing/2014/main" id="{FE9DCB21-F7C7-4E72-ACD9-4A1CBF55CA11}"/>
              </a:ext>
            </a:extLst>
          </p:cNvPr>
          <p:cNvSpPr>
            <a:spLocks noGrp="1"/>
          </p:cNvSpPr>
          <p:nvPr>
            <p:ph idx="1"/>
          </p:nvPr>
        </p:nvSpPr>
        <p:spPr/>
        <p:txBody>
          <a:bodyPr/>
          <a:lstStyle/>
          <a:p>
            <a:r>
              <a:rPr lang="en-IN" sz="2200" dirty="0">
                <a:effectLst/>
                <a:latin typeface="Monotype Corsiva" panose="03010101010201010101" pitchFamily="66" charset="0"/>
                <a:ea typeface="Calibri" panose="020F0502020204030204" pitchFamily="34" charset="0"/>
              </a:rPr>
              <a:t>Customer retention means the process of maintaining or keeping customers once you have acquired them. It’s all the activities that a company must do in order to keep their customers around. </a:t>
            </a:r>
          </a:p>
          <a:p>
            <a:r>
              <a:rPr lang="en-IN" sz="2200" dirty="0">
                <a:effectLst/>
                <a:latin typeface="Monotype Corsiva" panose="03010101010201010101" pitchFamily="66" charset="0"/>
                <a:ea typeface="Calibri" panose="020F0502020204030204" pitchFamily="34" charset="0"/>
              </a:rPr>
              <a:t>The goal is to build a long-lasting relationship between the brand and consumers. </a:t>
            </a:r>
          </a:p>
          <a:p>
            <a:r>
              <a:rPr lang="en-IN" sz="2200" dirty="0">
                <a:effectLst/>
                <a:latin typeface="Monotype Corsiva" panose="03010101010201010101" pitchFamily="66" charset="0"/>
                <a:ea typeface="Calibri" panose="020F0502020204030204" pitchFamily="34" charset="0"/>
              </a:rPr>
              <a:t>Once a customer becomes loyal to </a:t>
            </a:r>
            <a:r>
              <a:rPr lang="en-IN" sz="2200" dirty="0" err="1">
                <a:effectLst/>
                <a:latin typeface="Monotype Corsiva" panose="03010101010201010101" pitchFamily="66" charset="0"/>
                <a:ea typeface="Calibri" panose="020F0502020204030204" pitchFamily="34" charset="0"/>
              </a:rPr>
              <a:t>yo</a:t>
            </a:r>
            <a:r>
              <a:rPr lang="en-IN" sz="2200" dirty="0">
                <a:effectLst/>
                <a:latin typeface="Monotype Corsiva" panose="03010101010201010101" pitchFamily="66" charset="0"/>
                <a:ea typeface="Calibri" panose="020F0502020204030204" pitchFamily="34" charset="0"/>
              </a:rPr>
              <a:t> </a:t>
            </a:r>
            <a:r>
              <a:rPr lang="en-IN" sz="2200" dirty="0" err="1">
                <a:effectLst/>
                <a:latin typeface="Monotype Corsiva" panose="03010101010201010101" pitchFamily="66" charset="0"/>
                <a:ea typeface="Calibri" panose="020F0502020204030204" pitchFamily="34" charset="0"/>
              </a:rPr>
              <a:t>ur</a:t>
            </a:r>
            <a:r>
              <a:rPr lang="en-IN" sz="2200" dirty="0">
                <a:effectLst/>
                <a:latin typeface="Monotype Corsiva" panose="03010101010201010101" pitchFamily="66" charset="0"/>
                <a:ea typeface="Calibri" panose="020F0502020204030204" pitchFamily="34" charset="0"/>
              </a:rPr>
              <a:t> brand, not only he will buy more from you than a normal customer but he’ll spread good words about your business, increase your reputation. </a:t>
            </a:r>
          </a:p>
          <a:p>
            <a:r>
              <a:rPr lang="en-IN" sz="2200" dirty="0">
                <a:effectLst/>
                <a:latin typeface="Monotype Corsiva" panose="03010101010201010101" pitchFamily="66" charset="0"/>
                <a:ea typeface="Calibri" panose="020F0502020204030204" pitchFamily="34" charset="0"/>
              </a:rPr>
              <a:t>Here we have to analyse the affect of different feature on customer retention.</a:t>
            </a:r>
            <a:endParaRPr lang="en-IN" sz="2200" dirty="0">
              <a:latin typeface="Monotype Corsiva" panose="03010101010201010101" pitchFamily="66" charset="0"/>
            </a:endParaRPr>
          </a:p>
          <a:p>
            <a:pPr marL="0" indent="0">
              <a:buNone/>
            </a:pPr>
            <a:endParaRPr lang="en-IN" dirty="0"/>
          </a:p>
        </p:txBody>
      </p:sp>
    </p:spTree>
    <p:extLst>
      <p:ext uri="{BB962C8B-B14F-4D97-AF65-F5344CB8AC3E}">
        <p14:creationId xmlns:p14="http://schemas.microsoft.com/office/powerpoint/2010/main" val="1305156495"/>
      </p:ext>
    </p:extLst>
  </p:cSld>
  <p:clrMapOvr>
    <a:masterClrMapping/>
  </p:clrMapOvr>
  <mc:AlternateContent xmlns:mc="http://schemas.openxmlformats.org/markup-compatibility/2006" xmlns:p14="http://schemas.microsoft.com/office/powerpoint/2010/main">
    <mc:Choice Requires="p14">
      <p:transition spd="slow" p14:dur="1500" advTm="5000">
        <p:split orient="vert"/>
      </p:transition>
    </mc:Choice>
    <mc:Fallback xmlns="">
      <p:transition spd="slow" advTm="5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mph" presetSubtype="0" fill="hold" nodeType="clickEffect">
                                  <p:stCondLst>
                                    <p:cond delay="0"/>
                                  </p:stCondLst>
                                  <p:iterate type="lt">
                                    <p:tmPct val="4000"/>
                                  </p:iterate>
                                  <p:childTnLst>
                                    <p:set>
                                      <p:cBhvr override="childStyle">
                                        <p:cTn id="12" dur="500" fill="hold"/>
                                        <p:tgtEl>
                                          <p:spTgt spid="3">
                                            <p:txEl>
                                              <p:pRg st="0" end="0"/>
                                            </p:txEl>
                                          </p:spTgt>
                                        </p:tgtEl>
                                        <p:attrNameLst>
                                          <p:attrName>style.color</p:attrName>
                                        </p:attrNameLst>
                                      </p:cBhvr>
                                      <p:to>
                                        <p:clrVal>
                                          <a:schemeClr val="accent2"/>
                                        </p:clrVal>
                                      </p:to>
                                    </p:set>
                                    <p:set>
                                      <p:cBhvr>
                                        <p:cTn id="13" dur="500" fill="hold"/>
                                        <p:tgtEl>
                                          <p:spTgt spid="3">
                                            <p:txEl>
                                              <p:pRg st="0" end="0"/>
                                            </p:txEl>
                                          </p:spTgt>
                                        </p:tgtEl>
                                        <p:attrNameLst>
                                          <p:attrName>fillcolor</p:attrName>
                                        </p:attrNameLst>
                                      </p:cBhvr>
                                      <p:to>
                                        <p:clrVal>
                                          <a:schemeClr val="accent2"/>
                                        </p:clrVal>
                                      </p:to>
                                    </p:set>
                                    <p:set>
                                      <p:cBhvr>
                                        <p:cTn id="14" dur="500" fill="hold"/>
                                        <p:tgtEl>
                                          <p:spTgt spid="3">
                                            <p:txEl>
                                              <p:pRg st="0" end="0"/>
                                            </p:txEl>
                                          </p:spTgt>
                                        </p:tgtEl>
                                        <p:attrNameLst>
                                          <p:attrName>fill.type</p:attrName>
                                        </p:attrNameLst>
                                      </p:cBhvr>
                                      <p:to>
                                        <p:strVal val="solid"/>
                                      </p:to>
                                    </p:set>
                                  </p:childTnLst>
                                </p:cTn>
                              </p:par>
                              <p:par>
                                <p:cTn id="15" presetID="16" presetClass="emph" presetSubtype="0" fill="hold" nodeType="withEffect">
                                  <p:stCondLst>
                                    <p:cond delay="0"/>
                                  </p:stCondLst>
                                  <p:iterate type="lt">
                                    <p:tmPct val="4000"/>
                                  </p:iterate>
                                  <p:childTnLst>
                                    <p:set>
                                      <p:cBhvr override="childStyle">
                                        <p:cTn id="16" dur="500" fill="hold"/>
                                        <p:tgtEl>
                                          <p:spTgt spid="3">
                                            <p:txEl>
                                              <p:pRg st="1" end="1"/>
                                            </p:txEl>
                                          </p:spTgt>
                                        </p:tgtEl>
                                        <p:attrNameLst>
                                          <p:attrName>style.color</p:attrName>
                                        </p:attrNameLst>
                                      </p:cBhvr>
                                      <p:to>
                                        <p:clrVal>
                                          <a:schemeClr val="accent2"/>
                                        </p:clrVal>
                                      </p:to>
                                    </p:set>
                                    <p:set>
                                      <p:cBhvr>
                                        <p:cTn id="17" dur="500" fill="hold"/>
                                        <p:tgtEl>
                                          <p:spTgt spid="3">
                                            <p:txEl>
                                              <p:pRg st="1" end="1"/>
                                            </p:txEl>
                                          </p:spTgt>
                                        </p:tgtEl>
                                        <p:attrNameLst>
                                          <p:attrName>fillcolor</p:attrName>
                                        </p:attrNameLst>
                                      </p:cBhvr>
                                      <p:to>
                                        <p:clrVal>
                                          <a:schemeClr val="accent2"/>
                                        </p:clrVal>
                                      </p:to>
                                    </p:set>
                                    <p:set>
                                      <p:cBhvr>
                                        <p:cTn id="18" dur="500" fill="hold"/>
                                        <p:tgtEl>
                                          <p:spTgt spid="3">
                                            <p:txEl>
                                              <p:pRg st="1" end="1"/>
                                            </p:txEl>
                                          </p:spTgt>
                                        </p:tgtEl>
                                        <p:attrNameLst>
                                          <p:attrName>fill.type</p:attrName>
                                        </p:attrNameLst>
                                      </p:cBhvr>
                                      <p:to>
                                        <p:strVal val="solid"/>
                                      </p:to>
                                    </p:set>
                                  </p:childTnLst>
                                </p:cTn>
                              </p:par>
                              <p:par>
                                <p:cTn id="19" presetID="16" presetClass="emph" presetSubtype="0" fill="hold" nodeType="withEffect">
                                  <p:stCondLst>
                                    <p:cond delay="0"/>
                                  </p:stCondLst>
                                  <p:iterate type="lt">
                                    <p:tmPct val="4000"/>
                                  </p:iterate>
                                  <p:childTnLst>
                                    <p:set>
                                      <p:cBhvr override="childStyle">
                                        <p:cTn id="20" dur="500" fill="hold"/>
                                        <p:tgtEl>
                                          <p:spTgt spid="3">
                                            <p:txEl>
                                              <p:pRg st="2" end="2"/>
                                            </p:txEl>
                                          </p:spTgt>
                                        </p:tgtEl>
                                        <p:attrNameLst>
                                          <p:attrName>style.color</p:attrName>
                                        </p:attrNameLst>
                                      </p:cBhvr>
                                      <p:to>
                                        <p:clrVal>
                                          <a:schemeClr val="accent2"/>
                                        </p:clrVal>
                                      </p:to>
                                    </p:set>
                                    <p:set>
                                      <p:cBhvr>
                                        <p:cTn id="21" dur="500" fill="hold"/>
                                        <p:tgtEl>
                                          <p:spTgt spid="3">
                                            <p:txEl>
                                              <p:pRg st="2" end="2"/>
                                            </p:txEl>
                                          </p:spTgt>
                                        </p:tgtEl>
                                        <p:attrNameLst>
                                          <p:attrName>fillcolor</p:attrName>
                                        </p:attrNameLst>
                                      </p:cBhvr>
                                      <p:to>
                                        <p:clrVal>
                                          <a:schemeClr val="accent2"/>
                                        </p:clrVal>
                                      </p:to>
                                    </p:set>
                                    <p:set>
                                      <p:cBhvr>
                                        <p:cTn id="22" dur="500" fill="hold"/>
                                        <p:tgtEl>
                                          <p:spTgt spid="3">
                                            <p:txEl>
                                              <p:pRg st="2" end="2"/>
                                            </p:txEl>
                                          </p:spTgt>
                                        </p:tgtEl>
                                        <p:attrNameLst>
                                          <p:attrName>fill.type</p:attrName>
                                        </p:attrNameLst>
                                      </p:cBhvr>
                                      <p:to>
                                        <p:strVal val="solid"/>
                                      </p:to>
                                    </p:set>
                                  </p:childTnLst>
                                </p:cTn>
                              </p:par>
                              <p:par>
                                <p:cTn id="23" presetID="16" presetClass="emph" presetSubtype="0" fill="hold" nodeType="withEffect">
                                  <p:stCondLst>
                                    <p:cond delay="0"/>
                                  </p:stCondLst>
                                  <p:iterate type="lt">
                                    <p:tmPct val="4000"/>
                                  </p:iterate>
                                  <p:childTnLst>
                                    <p:set>
                                      <p:cBhvr override="childStyle">
                                        <p:cTn id="24" dur="500" fill="hold"/>
                                        <p:tgtEl>
                                          <p:spTgt spid="3">
                                            <p:txEl>
                                              <p:pRg st="3" end="3"/>
                                            </p:txEl>
                                          </p:spTgt>
                                        </p:tgtEl>
                                        <p:attrNameLst>
                                          <p:attrName>style.color</p:attrName>
                                        </p:attrNameLst>
                                      </p:cBhvr>
                                      <p:to>
                                        <p:clrVal>
                                          <a:schemeClr val="accent2"/>
                                        </p:clrVal>
                                      </p:to>
                                    </p:set>
                                    <p:set>
                                      <p:cBhvr>
                                        <p:cTn id="25" dur="500" fill="hold"/>
                                        <p:tgtEl>
                                          <p:spTgt spid="3">
                                            <p:txEl>
                                              <p:pRg st="3" end="3"/>
                                            </p:txEl>
                                          </p:spTgt>
                                        </p:tgtEl>
                                        <p:attrNameLst>
                                          <p:attrName>fillcolor</p:attrName>
                                        </p:attrNameLst>
                                      </p:cBhvr>
                                      <p:to>
                                        <p:clrVal>
                                          <a:schemeClr val="accent2"/>
                                        </p:clrVal>
                                      </p:to>
                                    </p:set>
                                    <p:set>
                                      <p:cBhvr>
                                        <p:cTn id="26" dur="500" fill="hold"/>
                                        <p:tgtEl>
                                          <p:spTgt spid="3">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956</TotalTime>
  <Words>1265</Words>
  <Application>Microsoft Office PowerPoint</Application>
  <PresentationFormat>Widescreen</PresentationFormat>
  <Paragraphs>106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Gill Sans MT</vt:lpstr>
      <vt:lpstr>Monotype Corsiva</vt:lpstr>
      <vt:lpstr>Gallery</vt:lpstr>
      <vt:lpstr>CUSTOMER RETENTION ANALYSIS </vt:lpstr>
      <vt:lpstr>INTRODUCTION</vt:lpstr>
      <vt:lpstr> contents :</vt:lpstr>
      <vt:lpstr> Problem statement :</vt:lpstr>
      <vt:lpstr> What is Customer Retention ? </vt:lpstr>
      <vt:lpstr>Conceptual Background of the Domain Problem </vt:lpstr>
      <vt:lpstr> Customer Retention benefits :  </vt:lpstr>
      <vt:lpstr>Why retention is important: long term loyal customers  </vt:lpstr>
      <vt:lpstr> Problem understanding : </vt:lpstr>
      <vt:lpstr> Importing the necessary libraries and Collecting the data : </vt:lpstr>
      <vt:lpstr> Graphical Visualization : </vt:lpstr>
      <vt:lpstr>PowerPoint Presentation</vt:lpstr>
      <vt:lpstr> Bivariate Analysis :</vt:lpstr>
      <vt:lpstr>PowerPoint Presentation</vt:lpstr>
      <vt:lpstr> Assumptions :</vt:lpstr>
      <vt:lpstr>PowerPoint Presentation</vt:lpstr>
      <vt:lpstr> Limitations And Scope for the Future :</vt:lpstr>
      <vt:lpstr> Conclusion :</vt:lpstr>
      <vt:lpstr>The main factors that drives customer satisfaction are.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ANALYSIS</dc:title>
  <dc:creator>20065</dc:creator>
  <cp:lastModifiedBy>20065</cp:lastModifiedBy>
  <cp:revision>6</cp:revision>
  <dcterms:created xsi:type="dcterms:W3CDTF">2022-02-12T17:39:42Z</dcterms:created>
  <dcterms:modified xsi:type="dcterms:W3CDTF">2022-02-13T17:57:35Z</dcterms:modified>
</cp:coreProperties>
</file>