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6" r:id="rId15"/>
    <p:sldId id="315" r:id="rId16"/>
    <p:sldId id="313" r:id="rId17"/>
    <p:sldId id="3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1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122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49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9904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784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078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042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474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58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795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81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924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210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80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037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378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10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6CE7D5-CF57-46EF-B807-FDD0502418D4}" type="datetimeFigureOut">
              <a:rPr lang="en-US" smtClean="0"/>
              <a:t>6/5/2022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1525859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              Project Name:-</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8" y="5461741"/>
            <a:ext cx="5167647" cy="882557"/>
          </a:xfrm>
        </p:spPr>
        <p:txBody>
          <a:bodyPr vert="horz" lIns="91440" tIns="45720" rIns="91440" bIns="45720" rtlCol="0" anchor="t">
            <a:normAutofit/>
          </a:bodyPr>
          <a:lstStyle/>
          <a:p>
            <a:r>
              <a:rPr lang="en-US" sz="1400" b="1" dirty="0">
                <a:cs typeface="Calibri"/>
              </a:rPr>
              <a:t>Submitted by :Haindavi chakravarthi</a:t>
            </a:r>
          </a:p>
          <a:p>
            <a:r>
              <a:rPr lang="en-US" sz="1400" b="1" dirty="0">
                <a:cs typeface="Calibri"/>
              </a:rPr>
              <a:t>Internship :  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2632069" y="320208"/>
            <a:ext cx="627884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a:xfrm>
            <a:off x="1706188" y="578720"/>
            <a:ext cx="8534400" cy="1507067"/>
          </a:xfrm>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557259" y="2641413"/>
            <a:ext cx="11077482" cy="2841001"/>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107419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TotalTime>
  <Words>590</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Century Gothic</vt:lpstr>
      <vt:lpstr>Wingdings 3</vt:lpstr>
      <vt:lpstr>WordVisi_MSFontService</vt:lpstr>
      <vt:lpstr>Slice</vt:lpstr>
      <vt:lpstr>              Project Name:-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Haindavi</dc:creator>
  <cp:lastModifiedBy>Akanksha Chakravarthy</cp:lastModifiedBy>
  <cp:revision>1522</cp:revision>
  <dcterms:created xsi:type="dcterms:W3CDTF">2020-12-29T14:55:28Z</dcterms:created>
  <dcterms:modified xsi:type="dcterms:W3CDTF">2022-06-04T18:39:49Z</dcterms:modified>
</cp:coreProperties>
</file>