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91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01221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92498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9904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81784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70789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80422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4745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588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87951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81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924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3210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804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5037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378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96103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46CE7D5-CF57-46EF-B807-FDD0502418D4}" type="datetimeFigureOut">
              <a:rPr lang="en-US" smtClean="0"/>
              <a:t>6/4/2022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51525859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fontScale="90000"/>
          </a:bodyPr>
          <a:lstStyle/>
          <a:p>
            <a:r>
              <a:rPr lang="en-US" sz="4000" dirty="0">
                <a:cs typeface="Calibri Light"/>
              </a:rPr>
              <a:t>              Project Name:-</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8" y="5461741"/>
            <a:ext cx="5167647" cy="882557"/>
          </a:xfrm>
        </p:spPr>
        <p:txBody>
          <a:bodyPr vert="horz" lIns="91440" tIns="45720" rIns="91440" bIns="45720" rtlCol="0" anchor="t">
            <a:normAutofit/>
          </a:bodyPr>
          <a:lstStyle/>
          <a:p>
            <a:r>
              <a:rPr lang="en-US" sz="1400" b="1" dirty="0">
                <a:cs typeface="Calibri"/>
              </a:rPr>
              <a:t>Submitted by :Haindavi chakravarthi</a:t>
            </a:r>
          </a:p>
          <a:p>
            <a:r>
              <a:rPr lang="en-US" sz="1400" b="1" dirty="0">
                <a:cs typeface="Calibri"/>
              </a:rPr>
              <a:t>Internship :  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2632069" y="320208"/>
            <a:ext cx="6278849"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dirty="0">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pre-processing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Pre-processing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variable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a:xfrm>
            <a:off x="1706188" y="578720"/>
            <a:ext cx="8534400" cy="1507067"/>
          </a:xfrm>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557259" y="2641413"/>
            <a:ext cx="11077482" cy="2841001"/>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dirty="0">
              <a:cs typeface="Calibri"/>
            </a:endParaRPr>
          </a:p>
          <a:p>
            <a:pPr marL="0" indent="0">
              <a:buNone/>
            </a:pPr>
            <a:r>
              <a:rPr lang="en-IN" dirty="0">
                <a:ea typeface="+mn-lt"/>
                <a:cs typeface="+mn-lt"/>
              </a:rPr>
              <a:t>    3.1 Data Pre-processing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107419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TotalTime>
  <Words>679</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Century Gothic</vt:lpstr>
      <vt:lpstr>Wingdings 3</vt:lpstr>
      <vt:lpstr>WordVisi_MSFontService</vt:lpstr>
      <vt:lpstr>Slice</vt:lpstr>
      <vt:lpstr>              Project Name:-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Haindavi</dc:creator>
  <cp:lastModifiedBy>Akanksha Chakravarthy</cp:lastModifiedBy>
  <cp:revision>1521</cp:revision>
  <dcterms:created xsi:type="dcterms:W3CDTF">2020-12-29T14:55:28Z</dcterms:created>
  <dcterms:modified xsi:type="dcterms:W3CDTF">2022-06-04T18:07:32Z</dcterms:modified>
</cp:coreProperties>
</file>