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/>
    <p:restoredTop sz="96327"/>
  </p:normalViewPr>
  <p:slideViewPr>
    <p:cSldViewPr snapToGrid="0">
      <p:cViewPr>
        <p:scale>
          <a:sx n="285" d="100"/>
          <a:sy n="285" d="100"/>
        </p:scale>
        <p:origin x="-1456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4E69-8B25-94E6-F9AE-422250A6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48035-FDAE-03B3-2296-FD250E25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71AE-0ADF-F0BF-36C2-75C2D61E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6C16-493A-DFA3-DEB1-C980957F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B5D4-4C26-BB0C-62B2-5F89EB58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B0E-6493-F622-1E0E-2CFABEB9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E46DB-B30F-3CCA-F5F3-CFEC462C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F6EE-BCA4-55DC-8613-D3D3C4A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1F0B-1FF5-AD34-0D2B-0303D490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9853-A1DD-B7F7-F730-70FEF80A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B83F0-1BF2-66E6-EFD3-0681A7979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DFE97-1EEE-DF41-DB9F-4C05129C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7883-B08A-F0D1-2FD9-92A185E9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A400-0E08-746A-29DF-B9B7051B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7F0D-C488-1572-A790-3E8E1133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5023-3710-EC7B-79B4-7BE97543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C969-40E6-1229-CFE3-FA11710A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9A00-FAED-D25C-973D-C05B76D7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7C27-B8E0-BCAF-A4DF-44AD24FD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C077-949C-CB13-E831-7732C59B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8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0F05-BFE6-22B5-6E61-4224F687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2AEEC-9404-AC97-517F-20462D38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2EA-4D47-1A73-4535-EC251622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F789-231E-29A6-6E63-95CD7530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53AF-129F-E284-D8D4-2401990D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9895-3DFF-7F73-94FC-B8276E2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101A-8E90-2460-5F1D-F021B5E92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8D964-A625-A10E-4860-A46AD754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88FA-960D-73DD-F01D-BA187DB7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41A8B-A064-C290-7087-DF240CB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8CC7F-A9D8-D071-D249-B5D0346F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774F-7BE7-3366-D096-713139C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91FA8-6BB7-14D4-5236-14832E91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8623B-43AC-35D7-F156-D0CB5155E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B036C-DE9A-E993-914D-F0B8AE9AC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DDF07-78F7-701F-1A66-4AAD60A04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1AFF7-3D24-A3BA-F249-4BF1CC69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66B18-46F0-531F-3F6B-F025934C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B6CAE-2124-484C-A68A-A92C909B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B99B-704E-2193-141E-99AFE284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85E8-C3B7-4045-C11A-9D9AA8C4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E5663-07BF-0BDA-BEA5-D01F82EE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1D591-79C0-3FFC-E0E2-6A6E5AE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EDCE2-5C97-63C5-DAC9-5988776A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E727B-A4CC-E3F4-7081-D962086E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08CA3-DC36-4774-446A-AAC4967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8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9F83-34D6-7251-066F-A62F776B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8CEC-C8F7-7845-9EE2-A897EC98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6A8D-C6E9-EE03-0591-01CF8D4A0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766C-1D15-E9E6-6D64-D5398BDF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6E2E-EC24-44A8-FD4B-548936E8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D4310-3134-EAF8-5A40-E43881FE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0DE4-88B1-E4ED-F788-3B946668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4F81E-7A80-D078-2B36-0AD5CB5F8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6B238-1B9F-F98F-2782-ADFAC294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7F49-A483-06BD-9228-C09569EA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3759-9480-5830-2ECB-3FF737F4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2A654-DF06-D96C-77DF-E36F5F7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D392-E271-3734-F6C6-4E7C15B5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4E0C-C36A-EA48-D126-09B2751E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6393-CCA2-6EE5-A2A3-2E12A5826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24A5-84E4-5546-A400-A8646D2CF602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1901-2D1C-A182-1437-20244F3C1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94ED-8B7C-8E3C-FA32-0F61BCE98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5DB1-2474-E344-9E18-49537CC2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E16A347-2B0F-81AB-23A9-DFF3734F3394}"/>
              </a:ext>
            </a:extLst>
          </p:cNvPr>
          <p:cNvSpPr/>
          <p:nvPr/>
        </p:nvSpPr>
        <p:spPr>
          <a:xfrm>
            <a:off x="5295888" y="1228022"/>
            <a:ext cx="3031435" cy="1559182"/>
          </a:xfrm>
          <a:custGeom>
            <a:avLst/>
            <a:gdLst>
              <a:gd name="connsiteX0" fmla="*/ 3204 w 1583525"/>
              <a:gd name="connsiteY0" fmla="*/ 0 h 1103244"/>
              <a:gd name="connsiteX1" fmla="*/ 3204 w 1583525"/>
              <a:gd name="connsiteY1" fmla="*/ 675861 h 1103244"/>
              <a:gd name="connsiteX2" fmla="*/ 13143 w 1583525"/>
              <a:gd name="connsiteY2" fmla="*/ 964096 h 1103244"/>
              <a:gd name="connsiteX3" fmla="*/ 142352 w 1583525"/>
              <a:gd name="connsiteY3" fmla="*/ 1053548 h 1103244"/>
              <a:gd name="connsiteX4" fmla="*/ 450465 w 1583525"/>
              <a:gd name="connsiteY4" fmla="*/ 1083365 h 1103244"/>
              <a:gd name="connsiteX5" fmla="*/ 768517 w 1583525"/>
              <a:gd name="connsiteY5" fmla="*/ 1073426 h 1103244"/>
              <a:gd name="connsiteX6" fmla="*/ 997117 w 1583525"/>
              <a:gd name="connsiteY6" fmla="*/ 1083365 h 1103244"/>
              <a:gd name="connsiteX7" fmla="*/ 1235656 w 1583525"/>
              <a:gd name="connsiteY7" fmla="*/ 1093304 h 1103244"/>
              <a:gd name="connsiteX8" fmla="*/ 1583525 w 1583525"/>
              <a:gd name="connsiteY8" fmla="*/ 1103244 h 110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525" h="1103244">
                <a:moveTo>
                  <a:pt x="3204" y="0"/>
                </a:moveTo>
                <a:cubicBezTo>
                  <a:pt x="2376" y="257589"/>
                  <a:pt x="1548" y="515178"/>
                  <a:pt x="3204" y="675861"/>
                </a:cubicBezTo>
                <a:cubicBezTo>
                  <a:pt x="4860" y="836544"/>
                  <a:pt x="-10048" y="901148"/>
                  <a:pt x="13143" y="964096"/>
                </a:cubicBezTo>
                <a:cubicBezTo>
                  <a:pt x="36334" y="1027044"/>
                  <a:pt x="69465" y="1033670"/>
                  <a:pt x="142352" y="1053548"/>
                </a:cubicBezTo>
                <a:cubicBezTo>
                  <a:pt x="215239" y="1073426"/>
                  <a:pt x="346104" y="1080052"/>
                  <a:pt x="450465" y="1083365"/>
                </a:cubicBezTo>
                <a:cubicBezTo>
                  <a:pt x="554826" y="1086678"/>
                  <a:pt x="677408" y="1073426"/>
                  <a:pt x="768517" y="1073426"/>
                </a:cubicBezTo>
                <a:cubicBezTo>
                  <a:pt x="859626" y="1073426"/>
                  <a:pt x="997117" y="1083365"/>
                  <a:pt x="997117" y="1083365"/>
                </a:cubicBezTo>
                <a:lnTo>
                  <a:pt x="1235656" y="1093304"/>
                </a:lnTo>
                <a:lnTo>
                  <a:pt x="1583525" y="1103244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61BA6652-5685-A67D-4282-6EB8A4DD74BC}"/>
              </a:ext>
            </a:extLst>
          </p:cNvPr>
          <p:cNvSpPr/>
          <p:nvPr/>
        </p:nvSpPr>
        <p:spPr>
          <a:xfrm>
            <a:off x="4937608" y="1070830"/>
            <a:ext cx="716560" cy="272775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IU</a:t>
            </a:r>
            <a:endParaRPr lang="en-US" sz="2400" b="1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30CE24E-34E0-FEC1-6C70-98B4136B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77" y="1590941"/>
            <a:ext cx="345030" cy="345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CF22BB-C2D9-1175-BDFB-BE76205CCE35}"/>
                  </a:ext>
                </a:extLst>
              </p:cNvPr>
              <p:cNvSpPr txBox="1"/>
              <p:nvPr/>
            </p:nvSpPr>
            <p:spPr>
              <a:xfrm>
                <a:off x="6760820" y="2083732"/>
                <a:ext cx="7925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500 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CF22BB-C2D9-1175-BDFB-BE76205C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20" y="2083732"/>
                <a:ext cx="792525" cy="338554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CE0BFD-B403-B269-3B08-8455D7EF3865}"/>
              </a:ext>
            </a:extLst>
          </p:cNvPr>
          <p:cNvCxnSpPr>
            <a:cxnSpLocks/>
          </p:cNvCxnSpPr>
          <p:nvPr/>
        </p:nvCxnSpPr>
        <p:spPr>
          <a:xfrm>
            <a:off x="6768307" y="1914073"/>
            <a:ext cx="6285" cy="809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BA62F1-054D-278F-2F4D-AC47C98F5000}"/>
              </a:ext>
            </a:extLst>
          </p:cNvPr>
          <p:cNvSpPr txBox="1"/>
          <p:nvPr/>
        </p:nvSpPr>
        <p:spPr>
          <a:xfrm>
            <a:off x="4392989" y="791752"/>
            <a:ext cx="6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4C35F299-0CD8-17C9-1284-2DCB4FB845DB}"/>
              </a:ext>
            </a:extLst>
          </p:cNvPr>
          <p:cNvSpPr/>
          <p:nvPr/>
        </p:nvSpPr>
        <p:spPr>
          <a:xfrm>
            <a:off x="4341101" y="1017352"/>
            <a:ext cx="4733135" cy="208570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3EF7D9-F3A8-3997-E9EF-C83801E1FC54}"/>
              </a:ext>
            </a:extLst>
          </p:cNvPr>
          <p:cNvGrpSpPr>
            <a:grpSpLocks noChangeAspect="1"/>
          </p:cNvGrpSpPr>
          <p:nvPr/>
        </p:nvGrpSpPr>
        <p:grpSpPr>
          <a:xfrm>
            <a:off x="2738069" y="3246320"/>
            <a:ext cx="7785566" cy="3108960"/>
            <a:chOff x="2551893" y="3384088"/>
            <a:chExt cx="8107029" cy="3237328"/>
          </a:xfrm>
        </p:grpSpPr>
        <p:pic>
          <p:nvPicPr>
            <p:cNvPr id="10" name="Picture 9" descr="A picture containing line&#10;&#10;Description automatically generated">
              <a:extLst>
                <a:ext uri="{FF2B5EF4-FFF2-40B4-BE49-F238E27FC236}">
                  <a16:creationId xmlns:a16="http://schemas.microsoft.com/office/drawing/2014/main" id="{823EF6B8-A49E-DF99-A43D-4269A993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2389" y="3421016"/>
              <a:ext cx="4256533" cy="3200400"/>
            </a:xfrm>
            <a:prstGeom prst="rect">
              <a:avLst/>
            </a:prstGeom>
          </p:spPr>
        </p:pic>
        <p:pic>
          <p:nvPicPr>
            <p:cNvPr id="11" name="Picture 10" descr="Diagram, shape&#10;&#10;Description automatically generated">
              <a:extLst>
                <a:ext uri="{FF2B5EF4-FFF2-40B4-BE49-F238E27FC236}">
                  <a16:creationId xmlns:a16="http://schemas.microsoft.com/office/drawing/2014/main" id="{C0E1D209-D85E-AF8C-282E-5B349467F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359"/>
            <a:stretch/>
          </p:blipFill>
          <p:spPr>
            <a:xfrm>
              <a:off x="2869778" y="3421016"/>
              <a:ext cx="3815618" cy="3200400"/>
            </a:xfrm>
            <a:prstGeom prst="rect">
              <a:avLst/>
            </a:prstGeom>
          </p:spPr>
        </p:pic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AD62833F-5985-CD12-A989-1AD6CDA38E7C}"/>
                </a:ext>
              </a:extLst>
            </p:cNvPr>
            <p:cNvSpPr>
              <a:spLocks/>
            </p:cNvSpPr>
            <p:nvPr/>
          </p:nvSpPr>
          <p:spPr>
            <a:xfrm rot="16200000">
              <a:off x="8590441" y="4418112"/>
              <a:ext cx="45719" cy="822960"/>
            </a:xfrm>
            <a:prstGeom prst="leftBracke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374435-4FAF-AC8A-3E06-D1EB9E2E1021}"/>
                </a:ext>
              </a:extLst>
            </p:cNvPr>
            <p:cNvSpPr txBox="1"/>
            <p:nvPr/>
          </p:nvSpPr>
          <p:spPr>
            <a:xfrm>
              <a:off x="2580747" y="3384088"/>
              <a:ext cx="412292" cy="32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b)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D11EB2-B2CD-1706-D76C-0E15CE852378}"/>
                </a:ext>
              </a:extLst>
            </p:cNvPr>
            <p:cNvSpPr txBox="1"/>
            <p:nvPr/>
          </p:nvSpPr>
          <p:spPr>
            <a:xfrm>
              <a:off x="2551893" y="5339050"/>
              <a:ext cx="412292" cy="32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d)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5CB5E-CBAA-07E3-A1DA-1E85F882EB7D}"/>
                </a:ext>
              </a:extLst>
            </p:cNvPr>
            <p:cNvSpPr txBox="1"/>
            <p:nvPr/>
          </p:nvSpPr>
          <p:spPr>
            <a:xfrm>
              <a:off x="2580747" y="4361569"/>
              <a:ext cx="383438" cy="32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c)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91676D-B984-358E-3D9C-140FDFAAF15E}"/>
                </a:ext>
              </a:extLst>
            </p:cNvPr>
            <p:cNvSpPr txBox="1"/>
            <p:nvPr/>
          </p:nvSpPr>
          <p:spPr>
            <a:xfrm>
              <a:off x="6562135" y="3421016"/>
              <a:ext cx="412292" cy="32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E4E99B-BEC1-744A-34F3-A75320EDAC03}"/>
                </a:ext>
              </a:extLst>
            </p:cNvPr>
            <p:cNvSpPr txBox="1"/>
            <p:nvPr/>
          </p:nvSpPr>
          <p:spPr>
            <a:xfrm>
              <a:off x="6533280" y="5375978"/>
              <a:ext cx="412292" cy="32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g)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E7E08E-B378-40FD-7DE8-245B392996BA}"/>
                </a:ext>
              </a:extLst>
            </p:cNvPr>
            <p:cNvSpPr txBox="1"/>
            <p:nvPr/>
          </p:nvSpPr>
          <p:spPr>
            <a:xfrm>
              <a:off x="6562135" y="4398497"/>
              <a:ext cx="383438" cy="32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f)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906008-47C3-0A17-7D07-7F522AE78D07}"/>
                </a:ext>
              </a:extLst>
            </p:cNvPr>
            <p:cNvSpPr txBox="1"/>
            <p:nvPr/>
          </p:nvSpPr>
          <p:spPr>
            <a:xfrm>
              <a:off x="5559167" y="5910938"/>
              <a:ext cx="389255" cy="320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GL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07F833-3E29-18FA-072A-303B0879AC65}"/>
                </a:ext>
              </a:extLst>
            </p:cNvPr>
            <p:cNvSpPr txBox="1"/>
            <p:nvPr/>
          </p:nvSpPr>
          <p:spPr>
            <a:xfrm>
              <a:off x="5262559" y="4968113"/>
              <a:ext cx="389255" cy="320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GL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95D965-2C2F-7166-C3AB-9A2EA0AE6A58}"/>
                </a:ext>
              </a:extLst>
            </p:cNvPr>
            <p:cNvSpPr txBox="1"/>
            <p:nvPr/>
          </p:nvSpPr>
          <p:spPr>
            <a:xfrm>
              <a:off x="4861487" y="4025288"/>
              <a:ext cx="389255" cy="320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GL</a:t>
              </a:r>
            </a:p>
          </p:txBody>
        </p:sp>
      </p:grpSp>
      <p:pic>
        <p:nvPicPr>
          <p:cNvPr id="50" name="Graphic 49" descr="Fir tree with solid fill">
            <a:extLst>
              <a:ext uri="{FF2B5EF4-FFF2-40B4-BE49-F238E27FC236}">
                <a16:creationId xmlns:a16="http://schemas.microsoft.com/office/drawing/2014/main" id="{D70297B4-17AC-4DE8-26D4-ACE63F0E6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0876" y="701498"/>
            <a:ext cx="549840" cy="54984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6589FE0-0E08-560E-6C8F-4CA6B6FF7FEB}"/>
              </a:ext>
            </a:extLst>
          </p:cNvPr>
          <p:cNvSpPr txBox="1"/>
          <p:nvPr/>
        </p:nvSpPr>
        <p:spPr>
          <a:xfrm>
            <a:off x="8262307" y="457821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i="1"/>
            </a:lvl1pPr>
          </a:lstStyle>
          <a:p>
            <a:r>
              <a:rPr lang="en-US" sz="1200" dirty="0"/>
              <a:t>same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28FA-345D-CD60-BB20-EB151FCB186C}"/>
              </a:ext>
            </a:extLst>
          </p:cNvPr>
          <p:cNvSpPr txBox="1"/>
          <p:nvPr/>
        </p:nvSpPr>
        <p:spPr>
          <a:xfrm>
            <a:off x="3112646" y="348431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Fiber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00A6E-667A-D551-C81D-47F2AE175F15}"/>
              </a:ext>
            </a:extLst>
          </p:cNvPr>
          <p:cNvSpPr txBox="1"/>
          <p:nvPr/>
        </p:nvSpPr>
        <p:spPr>
          <a:xfrm>
            <a:off x="3112646" y="440634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Fiber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3E030-D206-8FB6-8BBB-CBD93376E6B7}"/>
              </a:ext>
            </a:extLst>
          </p:cNvPr>
          <p:cNvSpPr txBox="1"/>
          <p:nvPr/>
        </p:nvSpPr>
        <p:spPr>
          <a:xfrm>
            <a:off x="3112646" y="531311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Fiber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B8530-7AE6-80F0-9CC4-F5A3618AE423}"/>
              </a:ext>
            </a:extLst>
          </p:cNvPr>
          <p:cNvSpPr txBox="1"/>
          <p:nvPr/>
        </p:nvSpPr>
        <p:spPr>
          <a:xfrm>
            <a:off x="6939853" y="34843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3E128-D7BB-5563-F9C5-513D2861856C}"/>
              </a:ext>
            </a:extLst>
          </p:cNvPr>
          <p:cNvSpPr txBox="1"/>
          <p:nvPr/>
        </p:nvSpPr>
        <p:spPr>
          <a:xfrm>
            <a:off x="6939853" y="4406348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C1C2F-9EE1-64AB-35FA-6B37B5F9786E}"/>
              </a:ext>
            </a:extLst>
          </p:cNvPr>
          <p:cNvSpPr txBox="1"/>
          <p:nvPr/>
        </p:nvSpPr>
        <p:spPr>
          <a:xfrm>
            <a:off x="6939853" y="531311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Q21</a:t>
            </a:r>
            <a:endParaRPr lang="en-US" sz="14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11F1C01-43B4-60F7-8BC6-D1407E90C821}"/>
              </a:ext>
            </a:extLst>
          </p:cNvPr>
          <p:cNvSpPr>
            <a:spLocks/>
          </p:cNvSpPr>
          <p:nvPr/>
        </p:nvSpPr>
        <p:spPr>
          <a:xfrm rot="14358127">
            <a:off x="7694545" y="4476101"/>
            <a:ext cx="43906" cy="790328"/>
          </a:xfrm>
          <a:prstGeom prst="lef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7A1E0108-E727-D704-A161-32DEF70DC9EC}"/>
              </a:ext>
            </a:extLst>
          </p:cNvPr>
          <p:cNvSpPr>
            <a:spLocks/>
          </p:cNvSpPr>
          <p:nvPr/>
        </p:nvSpPr>
        <p:spPr>
          <a:xfrm rot="7241873" flipH="1">
            <a:off x="9374503" y="4477445"/>
            <a:ext cx="43906" cy="790328"/>
          </a:xfrm>
          <a:prstGeom prst="lef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5C1F2-2CC2-403F-5B45-E22258C7CC91}"/>
              </a:ext>
            </a:extLst>
          </p:cNvPr>
          <p:cNvSpPr txBox="1"/>
          <p:nvPr/>
        </p:nvSpPr>
        <p:spPr>
          <a:xfrm rot="19696673">
            <a:off x="7523459" y="478274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i="1"/>
            </a:lvl1pPr>
          </a:lstStyle>
          <a:p>
            <a:r>
              <a:rPr lang="en-US" sz="1200" dirty="0"/>
              <a:t>same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E9988-4898-9663-843C-79C8A4BFD608}"/>
              </a:ext>
            </a:extLst>
          </p:cNvPr>
          <p:cNvSpPr txBox="1"/>
          <p:nvPr/>
        </p:nvSpPr>
        <p:spPr>
          <a:xfrm rot="1842104">
            <a:off x="9055245" y="477690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i="1"/>
            </a:lvl1pPr>
          </a:lstStyle>
          <a:p>
            <a:r>
              <a:rPr lang="en-US" sz="1200" dirty="0"/>
              <a:t>same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62AFA-0794-5FC5-2A72-1698A8D7A045}"/>
              </a:ext>
            </a:extLst>
          </p:cNvPr>
          <p:cNvSpPr txBox="1"/>
          <p:nvPr/>
        </p:nvSpPr>
        <p:spPr>
          <a:xfrm>
            <a:off x="8088896" y="3697506"/>
            <a:ext cx="923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i="1"/>
            </a:lvl1pPr>
          </a:lstStyle>
          <a:p>
            <a:r>
              <a:rPr lang="en-US" sz="1200" dirty="0"/>
              <a:t>same for 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2F784A-E5C8-FF11-A5F3-475317D0BAF2}"/>
              </a:ext>
            </a:extLst>
          </p:cNvPr>
          <p:cNvSpPr/>
          <p:nvPr/>
        </p:nvSpPr>
        <p:spPr>
          <a:xfrm>
            <a:off x="6643526" y="2585763"/>
            <a:ext cx="273688" cy="25701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Haipeng Li</dc:creator>
  <cp:lastModifiedBy>Haipeng Li</cp:lastModifiedBy>
  <cp:revision>44</cp:revision>
  <dcterms:created xsi:type="dcterms:W3CDTF">2023-05-02T03:51:01Z</dcterms:created>
  <dcterms:modified xsi:type="dcterms:W3CDTF">2023-05-12T22:17:00Z</dcterms:modified>
</cp:coreProperties>
</file>