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327"/>
  </p:normalViewPr>
  <p:slideViewPr>
    <p:cSldViewPr snapToGrid="0">
      <p:cViewPr varScale="1">
        <p:scale>
          <a:sx n="213" d="100"/>
          <a:sy n="213" d="100"/>
        </p:scale>
        <p:origin x="3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749-21B9-884D-AE0F-8C13835F11D0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E8B1FC89-CDD8-7234-E7A7-876A32A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5" y="1371433"/>
            <a:ext cx="3695911" cy="44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692DD-E2AF-8ED5-CC74-69C2D1E502F8}"/>
              </a:ext>
            </a:extLst>
          </p:cNvPr>
          <p:cNvSpPr txBox="1"/>
          <p:nvPr/>
        </p:nvSpPr>
        <p:spPr>
          <a:xfrm>
            <a:off x="2514227" y="117850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628EE-1B67-F350-BBDA-083110022C44}"/>
              </a:ext>
            </a:extLst>
          </p:cNvPr>
          <p:cNvSpPr txBox="1"/>
          <p:nvPr/>
        </p:nvSpPr>
        <p:spPr>
          <a:xfrm>
            <a:off x="2509418" y="266960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97B23-1B7C-3AE9-B0C3-C05658414DE8}"/>
              </a:ext>
            </a:extLst>
          </p:cNvPr>
          <p:cNvSpPr txBox="1"/>
          <p:nvPr/>
        </p:nvSpPr>
        <p:spPr>
          <a:xfrm>
            <a:off x="2514227" y="412165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7D41E1-DBEE-CA8E-D2B9-20D9081C1D98}"/>
                  </a:ext>
                </a:extLst>
              </p:cNvPr>
              <p:cNvSpPr txBox="1"/>
              <p:nvPr/>
            </p:nvSpPr>
            <p:spPr>
              <a:xfrm>
                <a:off x="5634280" y="1232366"/>
                <a:ext cx="46063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5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7D41E1-DBEE-CA8E-D2B9-20D9081C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80" y="1232366"/>
                <a:ext cx="460639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D96820-7168-463F-3C40-1AE56256DA01}"/>
                  </a:ext>
                </a:extLst>
              </p:cNvPr>
              <p:cNvSpPr txBox="1"/>
              <p:nvPr/>
            </p:nvSpPr>
            <p:spPr>
              <a:xfrm>
                <a:off x="5634279" y="2669602"/>
                <a:ext cx="46063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5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D96820-7168-463F-3C40-1AE56256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79" y="2669602"/>
                <a:ext cx="460639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58BA24-90D0-38C8-C838-4755B415B9B9}"/>
                  </a:ext>
                </a:extLst>
              </p:cNvPr>
              <p:cNvSpPr txBox="1"/>
              <p:nvPr/>
            </p:nvSpPr>
            <p:spPr>
              <a:xfrm>
                <a:off x="5588785" y="4106838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 dirty="0"/>
                  <a:t>kg</a:t>
                </a:r>
                <a14:m>
                  <m:oMath xmlns:m="http://schemas.openxmlformats.org/officeDocument/2006/math">
                    <m:r>
                      <a:rPr lang="en-US" sz="105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05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5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58BA24-90D0-38C8-C838-4755B415B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85" y="4106838"/>
                <a:ext cx="551626" cy="25391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C44C337-BC0B-3C51-2851-B8FDA47C9422}"/>
              </a:ext>
            </a:extLst>
          </p:cNvPr>
          <p:cNvSpPr txBox="1"/>
          <p:nvPr/>
        </p:nvSpPr>
        <p:spPr>
          <a:xfrm>
            <a:off x="3406587" y="124010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ED29E-A66B-898C-2E35-9B89D8F7EBF6}"/>
              </a:ext>
            </a:extLst>
          </p:cNvPr>
          <p:cNvSpPr txBox="1"/>
          <p:nvPr/>
        </p:nvSpPr>
        <p:spPr>
          <a:xfrm>
            <a:off x="4346417" y="124010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422B3-EA13-B555-1693-2D8B2EACCBA9}"/>
              </a:ext>
            </a:extLst>
          </p:cNvPr>
          <p:cNvSpPr txBox="1"/>
          <p:nvPr/>
        </p:nvSpPr>
        <p:spPr>
          <a:xfrm>
            <a:off x="5283411" y="124010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7386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screenshot, text, line&#10;&#10;Description automatically generated">
            <a:extLst>
              <a:ext uri="{FF2B5EF4-FFF2-40B4-BE49-F238E27FC236}">
                <a16:creationId xmlns:a16="http://schemas.microsoft.com/office/drawing/2014/main" id="{2562E0B3-8236-537A-4E4D-01D8572E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64" y="1199151"/>
            <a:ext cx="6849591" cy="3904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59C13-BCCA-A7C4-6F84-17291277E071}"/>
              </a:ext>
            </a:extLst>
          </p:cNvPr>
          <p:cNvSpPr txBox="1"/>
          <p:nvPr/>
        </p:nvSpPr>
        <p:spPr>
          <a:xfrm>
            <a:off x="2044730" y="4290389"/>
            <a:ext cx="791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Wellhead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5D58A-94F4-4B2F-27F7-0DC477C2E9E1}"/>
              </a:ext>
            </a:extLst>
          </p:cNvPr>
          <p:cNvSpPr txBox="1"/>
          <p:nvPr/>
        </p:nvSpPr>
        <p:spPr>
          <a:xfrm>
            <a:off x="1504203" y="9753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A294F-C0D3-1B9D-F95B-96338B778DFC}"/>
              </a:ext>
            </a:extLst>
          </p:cNvPr>
          <p:cNvSpPr txBox="1"/>
          <p:nvPr/>
        </p:nvSpPr>
        <p:spPr>
          <a:xfrm>
            <a:off x="3810588" y="97047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F1A5B-A996-D577-F341-4E6B7ADA9EC1}"/>
              </a:ext>
            </a:extLst>
          </p:cNvPr>
          <p:cNvSpPr txBox="1"/>
          <p:nvPr/>
        </p:nvSpPr>
        <p:spPr>
          <a:xfrm>
            <a:off x="6073378" y="97047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EC6C3-8CB0-8EBD-7860-9A15D5D7CC39}"/>
              </a:ext>
            </a:extLst>
          </p:cNvPr>
          <p:cNvSpPr txBox="1"/>
          <p:nvPr/>
        </p:nvSpPr>
        <p:spPr>
          <a:xfrm>
            <a:off x="3597834" y="128024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2D4BA-056A-33D1-45CB-49B87BB72AEE}"/>
              </a:ext>
            </a:extLst>
          </p:cNvPr>
          <p:cNvSpPr txBox="1"/>
          <p:nvPr/>
        </p:nvSpPr>
        <p:spPr>
          <a:xfrm>
            <a:off x="5805797" y="127824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90438-08C3-157A-99DC-C2C2CFF2F113}"/>
              </a:ext>
            </a:extLst>
          </p:cNvPr>
          <p:cNvSpPr txBox="1"/>
          <p:nvPr/>
        </p:nvSpPr>
        <p:spPr>
          <a:xfrm>
            <a:off x="8072359" y="127824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4E73D-E635-82AB-73B8-97FFB486EE9A}"/>
              </a:ext>
            </a:extLst>
          </p:cNvPr>
          <p:cNvCxnSpPr>
            <a:cxnSpLocks/>
          </p:cNvCxnSpPr>
          <p:nvPr/>
        </p:nvCxnSpPr>
        <p:spPr>
          <a:xfrm flipH="1">
            <a:off x="2085787" y="4525482"/>
            <a:ext cx="131484" cy="1600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4AB816E-0741-68BE-D2C0-51416FF7CC20}"/>
              </a:ext>
            </a:extLst>
          </p:cNvPr>
          <p:cNvSpPr/>
          <p:nvPr/>
        </p:nvSpPr>
        <p:spPr>
          <a:xfrm rot="7299516">
            <a:off x="2824546" y="1974850"/>
            <a:ext cx="177800" cy="107203"/>
          </a:xfrm>
          <a:prstGeom prst="rightArrow">
            <a:avLst>
              <a:gd name="adj1" fmla="val 50000"/>
              <a:gd name="adj2" fmla="val 89843"/>
            </a:avLst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3B1AC7A-A8A4-26C6-456E-9D9247DF1E53}"/>
              </a:ext>
            </a:extLst>
          </p:cNvPr>
          <p:cNvSpPr/>
          <p:nvPr/>
        </p:nvSpPr>
        <p:spPr>
          <a:xfrm rot="7299516">
            <a:off x="5620133" y="1860071"/>
            <a:ext cx="177800" cy="107203"/>
          </a:xfrm>
          <a:prstGeom prst="rightArrow">
            <a:avLst>
              <a:gd name="adj1" fmla="val 50000"/>
              <a:gd name="adj2" fmla="val 89843"/>
            </a:avLst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0E2FD97-6020-C30F-C0F3-3F7240DF3F68}"/>
              </a:ext>
            </a:extLst>
          </p:cNvPr>
          <p:cNvSpPr/>
          <p:nvPr/>
        </p:nvSpPr>
        <p:spPr>
          <a:xfrm rot="7299516">
            <a:off x="6739037" y="2863850"/>
            <a:ext cx="177800" cy="107203"/>
          </a:xfrm>
          <a:prstGeom prst="rightArrow">
            <a:avLst>
              <a:gd name="adj1" fmla="val 50000"/>
              <a:gd name="adj2" fmla="val 89843"/>
            </a:avLst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1494F2D-26E1-0BDD-9B50-56C993F90A6C}"/>
              </a:ext>
            </a:extLst>
          </p:cNvPr>
          <p:cNvSpPr/>
          <p:nvPr/>
        </p:nvSpPr>
        <p:spPr>
          <a:xfrm rot="19700484" flipV="1">
            <a:off x="2232175" y="2300565"/>
            <a:ext cx="177800" cy="107203"/>
          </a:xfrm>
          <a:prstGeom prst="rightArrow">
            <a:avLst>
              <a:gd name="adj1" fmla="val 50000"/>
              <a:gd name="adj2" fmla="val 898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67966A8-8EBF-C798-35D8-AC82FE2D40BF}"/>
              </a:ext>
            </a:extLst>
          </p:cNvPr>
          <p:cNvSpPr/>
          <p:nvPr/>
        </p:nvSpPr>
        <p:spPr>
          <a:xfrm rot="19700484" flipV="1">
            <a:off x="3173469" y="3421153"/>
            <a:ext cx="177800" cy="107203"/>
          </a:xfrm>
          <a:prstGeom prst="rightArrow">
            <a:avLst>
              <a:gd name="adj1" fmla="val 50000"/>
              <a:gd name="adj2" fmla="val 898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28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 Li</dc:creator>
  <cp:lastModifiedBy>Haipeng Li</cp:lastModifiedBy>
  <cp:revision>55</cp:revision>
  <dcterms:created xsi:type="dcterms:W3CDTF">2023-05-07T00:35:39Z</dcterms:created>
  <dcterms:modified xsi:type="dcterms:W3CDTF">2023-05-15T03:11:02Z</dcterms:modified>
</cp:coreProperties>
</file>