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128" d="100"/>
          <a:sy n="128" d="100"/>
        </p:scale>
        <p:origin x="2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749-21B9-884D-AE0F-8C13835F11D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018200-A010-6D64-213D-0108DA4E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781050"/>
            <a:ext cx="7772400" cy="3849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09F83E-892E-35BC-2002-3271A42985CA}"/>
              </a:ext>
            </a:extLst>
          </p:cNvPr>
          <p:cNvSpPr txBox="1"/>
          <p:nvPr/>
        </p:nvSpPr>
        <p:spPr>
          <a:xfrm>
            <a:off x="709333" y="55695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AE2A-39C9-6971-7C77-DD7F45BDC443}"/>
              </a:ext>
            </a:extLst>
          </p:cNvPr>
          <p:cNvSpPr txBox="1"/>
          <p:nvPr/>
        </p:nvSpPr>
        <p:spPr>
          <a:xfrm>
            <a:off x="3248800" y="5569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41F84-5F79-B6A2-492E-14394AE4D63E}"/>
              </a:ext>
            </a:extLst>
          </p:cNvPr>
          <p:cNvSpPr txBox="1"/>
          <p:nvPr/>
        </p:nvSpPr>
        <p:spPr>
          <a:xfrm>
            <a:off x="5828343" y="55695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DA56-2FC0-CBA8-77E3-A60C0EA911E6}"/>
              </a:ext>
            </a:extLst>
          </p:cNvPr>
          <p:cNvSpPr txBox="1"/>
          <p:nvPr/>
        </p:nvSpPr>
        <p:spPr>
          <a:xfrm>
            <a:off x="699715" y="180301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BB9CD-83AC-0D6F-8419-8EF2785AFA40}"/>
              </a:ext>
            </a:extLst>
          </p:cNvPr>
          <p:cNvSpPr txBox="1"/>
          <p:nvPr/>
        </p:nvSpPr>
        <p:spPr>
          <a:xfrm>
            <a:off x="3243937" y="180301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DBEA6-480D-4082-90AE-BBA5E0AF9394}"/>
              </a:ext>
            </a:extLst>
          </p:cNvPr>
          <p:cNvSpPr txBox="1"/>
          <p:nvPr/>
        </p:nvSpPr>
        <p:spPr>
          <a:xfrm>
            <a:off x="5828343" y="18041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D481D-D4A1-3DFC-0A08-FB298CC16B01}"/>
              </a:ext>
            </a:extLst>
          </p:cNvPr>
          <p:cNvSpPr txBox="1"/>
          <p:nvPr/>
        </p:nvSpPr>
        <p:spPr>
          <a:xfrm>
            <a:off x="704524" y="30490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7E985-1D85-0C1D-7FFB-242307864068}"/>
              </a:ext>
            </a:extLst>
          </p:cNvPr>
          <p:cNvSpPr txBox="1"/>
          <p:nvPr/>
        </p:nvSpPr>
        <p:spPr>
          <a:xfrm>
            <a:off x="3234319" y="304907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3CE55-B8CB-75AD-A00B-D05717A10665}"/>
              </a:ext>
            </a:extLst>
          </p:cNvPr>
          <p:cNvSpPr txBox="1"/>
          <p:nvPr/>
        </p:nvSpPr>
        <p:spPr>
          <a:xfrm>
            <a:off x="5828343" y="304907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64AC3-9448-166B-C03C-B6E6DBB29781}"/>
                  </a:ext>
                </a:extLst>
              </p:cNvPr>
              <p:cNvSpPr txBox="1"/>
              <p:nvPr/>
            </p:nvSpPr>
            <p:spPr>
              <a:xfrm>
                <a:off x="1831253" y="556953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64AC3-9448-166B-C03C-B6E6DBB2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53" y="556953"/>
                <a:ext cx="40280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F5AF-5030-C520-82BE-020DF6DBA89E}"/>
                  </a:ext>
                </a:extLst>
              </p:cNvPr>
              <p:cNvSpPr txBox="1"/>
              <p:nvPr/>
            </p:nvSpPr>
            <p:spPr>
              <a:xfrm>
                <a:off x="4374621" y="558189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F5AF-5030-C520-82BE-020DF6DBA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621" y="558189"/>
                <a:ext cx="3862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3CCC90-0DCE-FD16-14DD-4EF7C2DDC2A1}"/>
                  </a:ext>
                </a:extLst>
              </p:cNvPr>
              <p:cNvSpPr txBox="1"/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3CCC90-0DCE-FD16-14DD-4EF7C2DD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4C3A23-60CD-BD39-E789-01D90750B062}"/>
                  </a:ext>
                </a:extLst>
              </p:cNvPr>
              <p:cNvSpPr txBox="1"/>
              <p:nvPr/>
            </p:nvSpPr>
            <p:spPr>
              <a:xfrm>
                <a:off x="2861198" y="713852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4C3A23-60CD-BD39-E789-01D90750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98" y="713852"/>
                <a:ext cx="41985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687E4B-F2C9-CA07-1949-D7321F664817}"/>
                  </a:ext>
                </a:extLst>
              </p:cNvPr>
              <p:cNvSpPr txBox="1"/>
              <p:nvPr/>
            </p:nvSpPr>
            <p:spPr>
              <a:xfrm>
                <a:off x="5388410" y="736722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687E4B-F2C9-CA07-1949-D7321F66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10" y="736722"/>
                <a:ext cx="41985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91D776-9262-5DF8-1EA9-65906A568156}"/>
                  </a:ext>
                </a:extLst>
              </p:cNvPr>
              <p:cNvSpPr txBox="1"/>
              <p:nvPr/>
            </p:nvSpPr>
            <p:spPr>
              <a:xfrm>
                <a:off x="7967832" y="713852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91D776-9262-5DF8-1EA9-65906A568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32" y="713852"/>
                <a:ext cx="499239" cy="230832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F47B81-000E-94AA-AEB8-46CB6F24C90C}"/>
                  </a:ext>
                </a:extLst>
              </p:cNvPr>
              <p:cNvSpPr txBox="1"/>
              <p:nvPr/>
            </p:nvSpPr>
            <p:spPr>
              <a:xfrm>
                <a:off x="2851112" y="1947554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F47B81-000E-94AA-AEB8-46CB6F24C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12" y="1947554"/>
                <a:ext cx="41985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DCCBC5-A92E-6233-E306-70EEA00286A7}"/>
                  </a:ext>
                </a:extLst>
              </p:cNvPr>
              <p:cNvSpPr txBox="1"/>
              <p:nvPr/>
            </p:nvSpPr>
            <p:spPr>
              <a:xfrm>
                <a:off x="5404429" y="1947554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DCCBC5-A92E-6233-E306-70EEA002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9" y="1947554"/>
                <a:ext cx="41985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26F944-1DDA-C291-C52B-AF800349B81E}"/>
                  </a:ext>
                </a:extLst>
              </p:cNvPr>
              <p:cNvSpPr txBox="1"/>
              <p:nvPr/>
            </p:nvSpPr>
            <p:spPr>
              <a:xfrm>
                <a:off x="7967832" y="1929626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26F944-1DDA-C291-C52B-AF800349B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32" y="1929626"/>
                <a:ext cx="499239" cy="2308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18DD39-C298-9C31-BF3C-406FD7AF2EA6}"/>
                  </a:ext>
                </a:extLst>
              </p:cNvPr>
              <p:cNvSpPr txBox="1"/>
              <p:nvPr/>
            </p:nvSpPr>
            <p:spPr>
              <a:xfrm>
                <a:off x="2870442" y="3180282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18DD39-C298-9C31-BF3C-406FD7AF2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42" y="3180282"/>
                <a:ext cx="41985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0E719B-BAB3-EF8C-03F2-CE5175D05ED7}"/>
                  </a:ext>
                </a:extLst>
              </p:cNvPr>
              <p:cNvSpPr txBox="1"/>
              <p:nvPr/>
            </p:nvSpPr>
            <p:spPr>
              <a:xfrm>
                <a:off x="5397654" y="3161317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0E719B-BAB3-EF8C-03F2-CE5175D0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54" y="3161317"/>
                <a:ext cx="419859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692902-5D01-1E33-67D3-86ED6AAE9A6C}"/>
                  </a:ext>
                </a:extLst>
              </p:cNvPr>
              <p:cNvSpPr txBox="1"/>
              <p:nvPr/>
            </p:nvSpPr>
            <p:spPr>
              <a:xfrm>
                <a:off x="7977076" y="3132470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692902-5D01-1E33-67D3-86ED6AAE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076" y="3132470"/>
                <a:ext cx="499239" cy="230832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, diagram, plot, line&#10;&#10;Description automatically generated">
            <a:extLst>
              <a:ext uri="{FF2B5EF4-FFF2-40B4-BE49-F238E27FC236}">
                <a16:creationId xmlns:a16="http://schemas.microsoft.com/office/drawing/2014/main" id="{3C463D6F-57B3-6672-B480-C53884C7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781050"/>
            <a:ext cx="7772400" cy="3840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7AA9F-7578-61D5-7417-08A12D0DDF85}"/>
              </a:ext>
            </a:extLst>
          </p:cNvPr>
          <p:cNvSpPr txBox="1"/>
          <p:nvPr/>
        </p:nvSpPr>
        <p:spPr>
          <a:xfrm>
            <a:off x="709333" y="55695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2756-97C0-FF5C-70CF-871466F6E94F}"/>
              </a:ext>
            </a:extLst>
          </p:cNvPr>
          <p:cNvSpPr txBox="1"/>
          <p:nvPr/>
        </p:nvSpPr>
        <p:spPr>
          <a:xfrm>
            <a:off x="3248800" y="5569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64C7-54D1-472E-A154-76676DEBC5AD}"/>
              </a:ext>
            </a:extLst>
          </p:cNvPr>
          <p:cNvSpPr txBox="1"/>
          <p:nvPr/>
        </p:nvSpPr>
        <p:spPr>
          <a:xfrm>
            <a:off x="5828343" y="55695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A6388-57CE-2807-9183-244B2C57461D}"/>
              </a:ext>
            </a:extLst>
          </p:cNvPr>
          <p:cNvSpPr txBox="1"/>
          <p:nvPr/>
        </p:nvSpPr>
        <p:spPr>
          <a:xfrm>
            <a:off x="699715" y="180301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BA06A-C7A8-9921-185A-68EC98A66995}"/>
              </a:ext>
            </a:extLst>
          </p:cNvPr>
          <p:cNvSpPr txBox="1"/>
          <p:nvPr/>
        </p:nvSpPr>
        <p:spPr>
          <a:xfrm>
            <a:off x="3243937" y="180301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36DE0-76CE-2B99-E6CE-EF73F0E68BDB}"/>
              </a:ext>
            </a:extLst>
          </p:cNvPr>
          <p:cNvSpPr txBox="1"/>
          <p:nvPr/>
        </p:nvSpPr>
        <p:spPr>
          <a:xfrm>
            <a:off x="5828343" y="18041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D9F5D-BBD7-ECC2-C661-A505DFA5C490}"/>
              </a:ext>
            </a:extLst>
          </p:cNvPr>
          <p:cNvSpPr txBox="1"/>
          <p:nvPr/>
        </p:nvSpPr>
        <p:spPr>
          <a:xfrm>
            <a:off x="704524" y="30490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CE433-067A-F85C-F022-270D9A152305}"/>
              </a:ext>
            </a:extLst>
          </p:cNvPr>
          <p:cNvSpPr txBox="1"/>
          <p:nvPr/>
        </p:nvSpPr>
        <p:spPr>
          <a:xfrm>
            <a:off x="3234319" y="304907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F4D57-C0DE-76A5-BB64-954C4368D764}"/>
              </a:ext>
            </a:extLst>
          </p:cNvPr>
          <p:cNvSpPr txBox="1"/>
          <p:nvPr/>
        </p:nvSpPr>
        <p:spPr>
          <a:xfrm>
            <a:off x="5828343" y="304907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547F67-211D-EDCA-0016-917C638C57A2}"/>
                  </a:ext>
                </a:extLst>
              </p:cNvPr>
              <p:cNvSpPr txBox="1"/>
              <p:nvPr/>
            </p:nvSpPr>
            <p:spPr>
              <a:xfrm>
                <a:off x="1831253" y="556953"/>
                <a:ext cx="320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547F67-211D-EDCA-0016-917C638C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53" y="556953"/>
                <a:ext cx="32079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3D6A6-C692-79C7-DD3D-754C05B5DB99}"/>
                  </a:ext>
                </a:extLst>
              </p:cNvPr>
              <p:cNvSpPr txBox="1"/>
              <p:nvPr/>
            </p:nvSpPr>
            <p:spPr>
              <a:xfrm>
                <a:off x="4374621" y="558189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3D6A6-C692-79C7-DD3D-754C05B5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621" y="558189"/>
                <a:ext cx="3273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115794-2EAF-13E9-7DAA-31B574F16190}"/>
                  </a:ext>
                </a:extLst>
              </p:cNvPr>
              <p:cNvSpPr txBox="1"/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115794-2EAF-13E9-7DAA-31B574F1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526A29-3049-CE04-708E-F712BF272088}"/>
                  </a:ext>
                </a:extLst>
              </p:cNvPr>
              <p:cNvSpPr txBox="1"/>
              <p:nvPr/>
            </p:nvSpPr>
            <p:spPr>
              <a:xfrm>
                <a:off x="2834360" y="740570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526A29-3049-CE04-708E-F712BF27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360" y="740570"/>
                <a:ext cx="421526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CC4EB-FBC0-8BE7-1322-70739E41B0B7}"/>
                  </a:ext>
                </a:extLst>
              </p:cNvPr>
              <p:cNvSpPr txBox="1"/>
              <p:nvPr/>
            </p:nvSpPr>
            <p:spPr>
              <a:xfrm>
                <a:off x="5391452" y="744827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CC4EB-FBC0-8BE7-1322-70739E4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52" y="744827"/>
                <a:ext cx="42152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4F0B59-D2E6-1E28-8ACF-FD4B70EDB36F}"/>
                  </a:ext>
                </a:extLst>
              </p:cNvPr>
              <p:cNvSpPr txBox="1"/>
              <p:nvPr/>
            </p:nvSpPr>
            <p:spPr>
              <a:xfrm>
                <a:off x="7970874" y="721957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4F0B59-D2E6-1E28-8ACF-FD4B70ED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74" y="721957"/>
                <a:ext cx="499239" cy="230832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B7947-0FFD-3273-D95B-DBA33ED1424D}"/>
                  </a:ext>
                </a:extLst>
              </p:cNvPr>
              <p:cNvSpPr txBox="1"/>
              <p:nvPr/>
            </p:nvSpPr>
            <p:spPr>
              <a:xfrm>
                <a:off x="2829858" y="1943892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B7947-0FFD-3273-D95B-DBA33ED1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8" y="1943892"/>
                <a:ext cx="42152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2890C-93FA-95EC-C6A2-268EA96D5A82}"/>
                  </a:ext>
                </a:extLst>
              </p:cNvPr>
              <p:cNvSpPr txBox="1"/>
              <p:nvPr/>
            </p:nvSpPr>
            <p:spPr>
              <a:xfrm>
                <a:off x="5391452" y="1949598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2890C-93FA-95EC-C6A2-268EA96D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52" y="1949598"/>
                <a:ext cx="42152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44ADEC-3226-DA3B-8611-D7DCED5A61A7}"/>
                  </a:ext>
                </a:extLst>
              </p:cNvPr>
              <p:cNvSpPr txBox="1"/>
              <p:nvPr/>
            </p:nvSpPr>
            <p:spPr>
              <a:xfrm>
                <a:off x="7970874" y="1920752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44ADEC-3226-DA3B-8611-D7DCED5A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74" y="1920752"/>
                <a:ext cx="499239" cy="23083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E4EB71-683F-B723-2274-C7237325EFC7}"/>
                  </a:ext>
                </a:extLst>
              </p:cNvPr>
              <p:cNvSpPr txBox="1"/>
              <p:nvPr/>
            </p:nvSpPr>
            <p:spPr>
              <a:xfrm>
                <a:off x="2828205" y="3165576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E4EB71-683F-B723-2274-C7237325E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05" y="3165576"/>
                <a:ext cx="42152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4F2FA5-2703-B3BB-C8F1-E66015091344}"/>
                  </a:ext>
                </a:extLst>
              </p:cNvPr>
              <p:cNvSpPr txBox="1"/>
              <p:nvPr/>
            </p:nvSpPr>
            <p:spPr>
              <a:xfrm>
                <a:off x="5391934" y="3167912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4F2FA5-2703-B3BB-C8F1-E6601509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34" y="3167912"/>
                <a:ext cx="421526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2E8FBF-84D0-23BD-35ED-C16321473E75}"/>
                  </a:ext>
                </a:extLst>
              </p:cNvPr>
              <p:cNvSpPr txBox="1"/>
              <p:nvPr/>
            </p:nvSpPr>
            <p:spPr>
              <a:xfrm>
                <a:off x="7971356" y="3145042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2E8FBF-84D0-23BD-35ED-C16321473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356" y="3145042"/>
                <a:ext cx="499239" cy="230832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, plot, line, screenshot&#10;&#10;Description automatically generated">
            <a:extLst>
              <a:ext uri="{FF2B5EF4-FFF2-40B4-BE49-F238E27FC236}">
                <a16:creationId xmlns:a16="http://schemas.microsoft.com/office/drawing/2014/main" id="{95DDCA5D-35F2-7BEA-39EF-DDBC1475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7" y="798871"/>
            <a:ext cx="7772400" cy="3840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A6B19-BB21-4EBD-8A48-460B741193DE}"/>
              </a:ext>
            </a:extLst>
          </p:cNvPr>
          <p:cNvSpPr txBox="1"/>
          <p:nvPr/>
        </p:nvSpPr>
        <p:spPr>
          <a:xfrm>
            <a:off x="709333" y="6346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B0169-9030-3408-337C-0C9F377D6826}"/>
              </a:ext>
            </a:extLst>
          </p:cNvPr>
          <p:cNvSpPr txBox="1"/>
          <p:nvPr/>
        </p:nvSpPr>
        <p:spPr>
          <a:xfrm>
            <a:off x="3320670" y="63464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560A-1D7F-29CB-B6D7-C3461B5AB5E3}"/>
              </a:ext>
            </a:extLst>
          </p:cNvPr>
          <p:cNvSpPr txBox="1"/>
          <p:nvPr/>
        </p:nvSpPr>
        <p:spPr>
          <a:xfrm>
            <a:off x="5946666" y="63464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28C1E-D07D-33DA-C902-4CFDB6758762}"/>
              </a:ext>
            </a:extLst>
          </p:cNvPr>
          <p:cNvSpPr txBox="1"/>
          <p:nvPr/>
        </p:nvSpPr>
        <p:spPr>
          <a:xfrm>
            <a:off x="699715" y="188070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BB75-3F2C-5B1B-368C-B16D2CB26504}"/>
              </a:ext>
            </a:extLst>
          </p:cNvPr>
          <p:cNvSpPr txBox="1"/>
          <p:nvPr/>
        </p:nvSpPr>
        <p:spPr>
          <a:xfrm>
            <a:off x="3315807" y="188070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98A18-E63C-CDE1-0974-0C521000A2D9}"/>
              </a:ext>
            </a:extLst>
          </p:cNvPr>
          <p:cNvSpPr txBox="1"/>
          <p:nvPr/>
        </p:nvSpPr>
        <p:spPr>
          <a:xfrm>
            <a:off x="5946666" y="188180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DFA04-B555-0905-B825-016A24BDD2BC}"/>
              </a:ext>
            </a:extLst>
          </p:cNvPr>
          <p:cNvSpPr txBox="1"/>
          <p:nvPr/>
        </p:nvSpPr>
        <p:spPr>
          <a:xfrm>
            <a:off x="704524" y="31267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407BB-6E21-AC97-AC6F-7230EF93915E}"/>
              </a:ext>
            </a:extLst>
          </p:cNvPr>
          <p:cNvSpPr txBox="1"/>
          <p:nvPr/>
        </p:nvSpPr>
        <p:spPr>
          <a:xfrm>
            <a:off x="3306189" y="312676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72BAD-9B74-538B-9DAD-E373525CF908}"/>
              </a:ext>
            </a:extLst>
          </p:cNvPr>
          <p:cNvSpPr txBox="1"/>
          <p:nvPr/>
        </p:nvSpPr>
        <p:spPr>
          <a:xfrm>
            <a:off x="5946666" y="31267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4C212E-3F51-7EF2-142A-1F8D1E9B045B}"/>
                  </a:ext>
                </a:extLst>
              </p:cNvPr>
              <p:cNvSpPr txBox="1"/>
              <p:nvPr/>
            </p:nvSpPr>
            <p:spPr>
              <a:xfrm>
                <a:off x="1803086" y="636678"/>
                <a:ext cx="372345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4C212E-3F51-7EF2-142A-1F8D1E9B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86" y="636678"/>
                <a:ext cx="372345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CE62FA-F00F-4648-A6DB-8982FCA5463B}"/>
                  </a:ext>
                </a:extLst>
              </p:cNvPr>
              <p:cNvSpPr txBox="1"/>
              <p:nvPr/>
            </p:nvSpPr>
            <p:spPr>
              <a:xfrm>
                <a:off x="7040482" y="63464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CE62FA-F00F-4648-A6DB-8982FCA5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2" y="634642"/>
                <a:ext cx="3369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9C838-BD8E-B00B-839E-894E2C0E5C8B}"/>
                  </a:ext>
                </a:extLst>
              </p:cNvPr>
              <p:cNvSpPr txBox="1"/>
              <p:nvPr/>
            </p:nvSpPr>
            <p:spPr>
              <a:xfrm>
                <a:off x="4361297" y="640254"/>
                <a:ext cx="355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9C838-BD8E-B00B-839E-894E2C0E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97" y="640254"/>
                <a:ext cx="35580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85C49-FE33-2E03-8552-D0F550460A83}"/>
                  </a:ext>
                </a:extLst>
              </p:cNvPr>
              <p:cNvSpPr txBox="1"/>
              <p:nvPr/>
            </p:nvSpPr>
            <p:spPr>
              <a:xfrm>
                <a:off x="2877629" y="786919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85C49-FE33-2E03-8552-D0F550460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9" y="786919"/>
                <a:ext cx="609398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2A2F7C-FC8A-6CB7-2CA2-AA51AE259F31}"/>
                  </a:ext>
                </a:extLst>
              </p:cNvPr>
              <p:cNvSpPr txBox="1"/>
              <p:nvPr/>
            </p:nvSpPr>
            <p:spPr>
              <a:xfrm>
                <a:off x="5474481" y="779300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2A2F7C-FC8A-6CB7-2CA2-AA51AE259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81" y="779300"/>
                <a:ext cx="609398" cy="230832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5FB4-2351-4879-023A-FE7B8868130A}"/>
                  </a:ext>
                </a:extLst>
              </p:cNvPr>
              <p:cNvSpPr txBox="1"/>
              <p:nvPr/>
            </p:nvSpPr>
            <p:spPr>
              <a:xfrm>
                <a:off x="8008558" y="772611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5FB4-2351-4879-023A-FE7B8868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58" y="772611"/>
                <a:ext cx="499239" cy="2308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E778A5-28F2-86A3-4C4D-E5572F9C47C4}"/>
                  </a:ext>
                </a:extLst>
              </p:cNvPr>
              <p:cNvSpPr txBox="1"/>
              <p:nvPr/>
            </p:nvSpPr>
            <p:spPr>
              <a:xfrm>
                <a:off x="2800739" y="1958470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E778A5-28F2-86A3-4C4D-E5572F9C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39" y="1958470"/>
                <a:ext cx="609398" cy="230832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8024A8-BE04-6C2B-1E1D-5490D25E4DF8}"/>
                  </a:ext>
                </a:extLst>
              </p:cNvPr>
              <p:cNvSpPr txBox="1"/>
              <p:nvPr/>
            </p:nvSpPr>
            <p:spPr>
              <a:xfrm>
                <a:off x="5397591" y="1950851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8024A8-BE04-6C2B-1E1D-5490D25E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91" y="1950851"/>
                <a:ext cx="609398" cy="230832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89986C-F272-7175-2AD8-32AF3C377105}"/>
                  </a:ext>
                </a:extLst>
              </p:cNvPr>
              <p:cNvSpPr txBox="1"/>
              <p:nvPr/>
            </p:nvSpPr>
            <p:spPr>
              <a:xfrm>
                <a:off x="8024133" y="1954964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89986C-F272-7175-2AD8-32AF3C37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33" y="1954964"/>
                <a:ext cx="499239" cy="23083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8DC3D-F032-881E-67A8-38B3B373279D}"/>
                  </a:ext>
                </a:extLst>
              </p:cNvPr>
              <p:cNvSpPr txBox="1"/>
              <p:nvPr/>
            </p:nvSpPr>
            <p:spPr>
              <a:xfrm>
                <a:off x="2796621" y="3171739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8DC3D-F032-881E-67A8-38B3B3732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21" y="3171739"/>
                <a:ext cx="609398" cy="230832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D8E47-A8DF-5A74-D109-5424C53C0E40}"/>
                  </a:ext>
                </a:extLst>
              </p:cNvPr>
              <p:cNvSpPr txBox="1"/>
              <p:nvPr/>
            </p:nvSpPr>
            <p:spPr>
              <a:xfrm>
                <a:off x="5393473" y="3176073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D8E47-A8DF-5A74-D109-5424C53C0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73" y="3176073"/>
                <a:ext cx="609398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F34537-198A-2899-6E2B-E50D3A5EDC61}"/>
                  </a:ext>
                </a:extLst>
              </p:cNvPr>
              <p:cNvSpPr txBox="1"/>
              <p:nvPr/>
            </p:nvSpPr>
            <p:spPr>
              <a:xfrm>
                <a:off x="8020015" y="3174209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F34537-198A-2899-6E2B-E50D3A5E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15" y="3174209"/>
                <a:ext cx="499239" cy="230832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6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diagram, colorfulness, line&#10;&#10;Description automatically generated">
            <a:extLst>
              <a:ext uri="{FF2B5EF4-FFF2-40B4-BE49-F238E27FC236}">
                <a16:creationId xmlns:a16="http://schemas.microsoft.com/office/drawing/2014/main" id="{A1C43903-2200-05B8-0DC4-D93C7D86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5066"/>
            <a:ext cx="7772400" cy="443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80B59-2487-62FF-15CA-2DA9B2613BD5}"/>
              </a:ext>
            </a:extLst>
          </p:cNvPr>
          <p:cNvSpPr txBox="1"/>
          <p:nvPr/>
        </p:nvSpPr>
        <p:spPr>
          <a:xfrm>
            <a:off x="613710" y="8737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E1EF-B24F-F909-FD37-69327F9F8088}"/>
              </a:ext>
            </a:extLst>
          </p:cNvPr>
          <p:cNvSpPr txBox="1"/>
          <p:nvPr/>
        </p:nvSpPr>
        <p:spPr>
          <a:xfrm>
            <a:off x="3153177" y="87370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59B78-3DE8-13AD-43FB-C4EC725F8C98}"/>
              </a:ext>
            </a:extLst>
          </p:cNvPr>
          <p:cNvSpPr txBox="1"/>
          <p:nvPr/>
        </p:nvSpPr>
        <p:spPr>
          <a:xfrm>
            <a:off x="5732720" y="87370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F65FA-F637-4050-0031-A8F1428501FE}"/>
              </a:ext>
            </a:extLst>
          </p:cNvPr>
          <p:cNvSpPr txBox="1"/>
          <p:nvPr/>
        </p:nvSpPr>
        <p:spPr>
          <a:xfrm>
            <a:off x="604092" y="23468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DDCF5-8049-E4B1-A07C-D119BF081156}"/>
              </a:ext>
            </a:extLst>
          </p:cNvPr>
          <p:cNvSpPr txBox="1"/>
          <p:nvPr/>
        </p:nvSpPr>
        <p:spPr>
          <a:xfrm>
            <a:off x="3148314" y="23468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DB1BA-FABD-60F1-EFBB-3A1AF4948407}"/>
              </a:ext>
            </a:extLst>
          </p:cNvPr>
          <p:cNvSpPr txBox="1"/>
          <p:nvPr/>
        </p:nvSpPr>
        <p:spPr>
          <a:xfrm>
            <a:off x="5732720" y="23479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FCBCD-5162-9804-030C-36C6C994CB92}"/>
              </a:ext>
            </a:extLst>
          </p:cNvPr>
          <p:cNvSpPr txBox="1"/>
          <p:nvPr/>
        </p:nvSpPr>
        <p:spPr>
          <a:xfrm>
            <a:off x="604092" y="3666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1073F-BB8D-72BB-5DC3-1473203F7485}"/>
              </a:ext>
            </a:extLst>
          </p:cNvPr>
          <p:cNvSpPr txBox="1"/>
          <p:nvPr/>
        </p:nvSpPr>
        <p:spPr>
          <a:xfrm>
            <a:off x="3133887" y="36661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5CBF1-28BF-D268-9294-C25460C29116}"/>
              </a:ext>
            </a:extLst>
          </p:cNvPr>
          <p:cNvSpPr txBox="1"/>
          <p:nvPr/>
        </p:nvSpPr>
        <p:spPr>
          <a:xfrm>
            <a:off x="5727911" y="3666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FAF07-840B-8FAB-4C52-6208F99777F8}"/>
                  </a:ext>
                </a:extLst>
              </p:cNvPr>
              <p:cNvSpPr txBox="1"/>
              <p:nvPr/>
            </p:nvSpPr>
            <p:spPr>
              <a:xfrm>
                <a:off x="1693145" y="840506"/>
                <a:ext cx="352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FAF07-840B-8FAB-4C52-6208F997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45" y="840506"/>
                <a:ext cx="352019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197E1-990F-F287-B7D8-7E9CD167A198}"/>
                  </a:ext>
                </a:extLst>
              </p:cNvPr>
              <p:cNvSpPr txBox="1"/>
              <p:nvPr/>
            </p:nvSpPr>
            <p:spPr>
              <a:xfrm>
                <a:off x="4292471" y="873705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197E1-990F-F287-B7D8-7E9CD167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71" y="873705"/>
                <a:ext cx="3400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1F1A53-8921-5FB3-C5D0-B19C7A7E110A}"/>
                  </a:ext>
                </a:extLst>
              </p:cNvPr>
              <p:cNvSpPr txBox="1"/>
              <p:nvPr/>
            </p:nvSpPr>
            <p:spPr>
              <a:xfrm>
                <a:off x="6827918" y="872378"/>
                <a:ext cx="42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1F1A53-8921-5FB3-C5D0-B19C7A7E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18" y="872378"/>
                <a:ext cx="42960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76BE4D-614E-BE41-921A-2C458AAD204B}"/>
              </a:ext>
            </a:extLst>
          </p:cNvPr>
          <p:cNvSpPr txBox="1"/>
          <p:nvPr/>
        </p:nvSpPr>
        <p:spPr>
          <a:xfrm>
            <a:off x="4572000" y="3973926"/>
            <a:ext cx="84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85541-17C7-35E5-3BF4-B4B0FF756F49}"/>
              </a:ext>
            </a:extLst>
          </p:cNvPr>
          <p:cNvSpPr txBox="1"/>
          <p:nvPr/>
        </p:nvSpPr>
        <p:spPr>
          <a:xfrm>
            <a:off x="1977976" y="3973925"/>
            <a:ext cx="84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22307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iagram, screenshot, plan, line&#10;&#10;Description automatically generated">
            <a:extLst>
              <a:ext uri="{FF2B5EF4-FFF2-40B4-BE49-F238E27FC236}">
                <a16:creationId xmlns:a16="http://schemas.microsoft.com/office/drawing/2014/main" id="{08BEA628-BD10-2E8F-E45E-858DF029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5066"/>
            <a:ext cx="7772400" cy="4424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C9BF06-B27E-D421-61C0-EF076E3BB930}"/>
              </a:ext>
            </a:extLst>
          </p:cNvPr>
          <p:cNvSpPr txBox="1"/>
          <p:nvPr/>
        </p:nvSpPr>
        <p:spPr>
          <a:xfrm>
            <a:off x="613710" y="8737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3E027-4569-8A14-5E81-8D9C93C8A20F}"/>
              </a:ext>
            </a:extLst>
          </p:cNvPr>
          <p:cNvSpPr txBox="1"/>
          <p:nvPr/>
        </p:nvSpPr>
        <p:spPr>
          <a:xfrm>
            <a:off x="3153177" y="87370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D16F6-926C-E071-C93A-964321E91FCB}"/>
              </a:ext>
            </a:extLst>
          </p:cNvPr>
          <p:cNvSpPr txBox="1"/>
          <p:nvPr/>
        </p:nvSpPr>
        <p:spPr>
          <a:xfrm>
            <a:off x="5732720" y="87370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574A2-B6E7-0989-D76A-64E5F08FA985}"/>
              </a:ext>
            </a:extLst>
          </p:cNvPr>
          <p:cNvSpPr txBox="1"/>
          <p:nvPr/>
        </p:nvSpPr>
        <p:spPr>
          <a:xfrm>
            <a:off x="604092" y="23468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E762F-7F25-8AEC-55E7-59A771BD14F2}"/>
              </a:ext>
            </a:extLst>
          </p:cNvPr>
          <p:cNvSpPr txBox="1"/>
          <p:nvPr/>
        </p:nvSpPr>
        <p:spPr>
          <a:xfrm>
            <a:off x="3148314" y="23468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80013-57A2-C214-B1D4-4DEA83F83A3C}"/>
              </a:ext>
            </a:extLst>
          </p:cNvPr>
          <p:cNvSpPr txBox="1"/>
          <p:nvPr/>
        </p:nvSpPr>
        <p:spPr>
          <a:xfrm>
            <a:off x="5732720" y="23479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56F86-F7D4-9079-A4AE-AB87035C8684}"/>
              </a:ext>
            </a:extLst>
          </p:cNvPr>
          <p:cNvSpPr txBox="1"/>
          <p:nvPr/>
        </p:nvSpPr>
        <p:spPr>
          <a:xfrm>
            <a:off x="604092" y="3666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37A08-27B4-E6D8-BBAA-E78A24E6F6F3}"/>
              </a:ext>
            </a:extLst>
          </p:cNvPr>
          <p:cNvSpPr txBox="1"/>
          <p:nvPr/>
        </p:nvSpPr>
        <p:spPr>
          <a:xfrm>
            <a:off x="3133887" y="36661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3B93E-0757-5926-83C7-CD95E1099130}"/>
              </a:ext>
            </a:extLst>
          </p:cNvPr>
          <p:cNvSpPr txBox="1"/>
          <p:nvPr/>
        </p:nvSpPr>
        <p:spPr>
          <a:xfrm>
            <a:off x="5727911" y="3666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4AB259-CF1C-0C32-6E69-8D7176C706CF}"/>
                  </a:ext>
                </a:extLst>
              </p:cNvPr>
              <p:cNvSpPr txBox="1"/>
              <p:nvPr/>
            </p:nvSpPr>
            <p:spPr>
              <a:xfrm>
                <a:off x="1687818" y="804312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4AB259-CF1C-0C32-6E69-8D7176C7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18" y="804312"/>
                <a:ext cx="40280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0ADDDE-2C87-1E1D-367C-62711619699B}"/>
                  </a:ext>
                </a:extLst>
              </p:cNvPr>
              <p:cNvSpPr txBox="1"/>
              <p:nvPr/>
            </p:nvSpPr>
            <p:spPr>
              <a:xfrm>
                <a:off x="4231186" y="805548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0ADDDE-2C87-1E1D-367C-62711619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86" y="805548"/>
                <a:ext cx="3862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3ACBAB-0A8C-58F6-3839-A8011F24F4DC}"/>
                  </a:ext>
                </a:extLst>
              </p:cNvPr>
              <p:cNvSpPr txBox="1"/>
              <p:nvPr/>
            </p:nvSpPr>
            <p:spPr>
              <a:xfrm>
                <a:off x="6844312" y="80431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3ACBAB-0A8C-58F6-3839-A8011F24F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12" y="804312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088D04-4459-8F5D-2FA3-2A57C1F86363}"/>
                  </a:ext>
                </a:extLst>
              </p:cNvPr>
              <p:cNvSpPr txBox="1"/>
              <p:nvPr/>
            </p:nvSpPr>
            <p:spPr>
              <a:xfrm>
                <a:off x="2754541" y="99363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088D04-4459-8F5D-2FA3-2A57C1F8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41" y="993633"/>
                <a:ext cx="44755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A3D401-DC09-6B44-A262-1CF7E84FDE9C}"/>
                  </a:ext>
                </a:extLst>
              </p:cNvPr>
              <p:cNvSpPr txBox="1"/>
              <p:nvPr/>
            </p:nvSpPr>
            <p:spPr>
              <a:xfrm>
                <a:off x="5280353" y="99363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A3D401-DC09-6B44-A262-1CF7E84F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53" y="993633"/>
                <a:ext cx="44755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6DF6BF-8828-5466-7E9C-297B34084747}"/>
                  </a:ext>
                </a:extLst>
              </p:cNvPr>
              <p:cNvSpPr txBox="1"/>
              <p:nvPr/>
            </p:nvSpPr>
            <p:spPr>
              <a:xfrm>
                <a:off x="7861175" y="993633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6DF6BF-8828-5466-7E9C-297B3408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75" y="993633"/>
                <a:ext cx="551626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170702-519E-3509-C6A9-9FA5A0678265}"/>
                  </a:ext>
                </a:extLst>
              </p:cNvPr>
              <p:cNvSpPr txBox="1"/>
              <p:nvPr/>
            </p:nvSpPr>
            <p:spPr>
              <a:xfrm>
                <a:off x="2774005" y="242825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170702-519E-3509-C6A9-9FA5A067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05" y="2428257"/>
                <a:ext cx="44755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A87208-CCD2-956F-5816-53FB966A87E9}"/>
                  </a:ext>
                </a:extLst>
              </p:cNvPr>
              <p:cNvSpPr txBox="1"/>
              <p:nvPr/>
            </p:nvSpPr>
            <p:spPr>
              <a:xfrm>
                <a:off x="5306892" y="2428258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A87208-CCD2-956F-5816-53FB966A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92" y="2428258"/>
                <a:ext cx="44755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8D294-EBDD-5C42-6751-66886F673001}"/>
                  </a:ext>
                </a:extLst>
              </p:cNvPr>
              <p:cNvSpPr txBox="1"/>
              <p:nvPr/>
            </p:nvSpPr>
            <p:spPr>
              <a:xfrm>
                <a:off x="7886314" y="2405388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8D294-EBDD-5C42-6751-66886F67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314" y="2405388"/>
                <a:ext cx="551626" cy="253916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5FE47-E5B7-7AA8-FFE8-D91CA2553683}"/>
                  </a:ext>
                </a:extLst>
              </p:cNvPr>
              <p:cNvSpPr txBox="1"/>
              <p:nvPr/>
            </p:nvSpPr>
            <p:spPr>
              <a:xfrm>
                <a:off x="2761701" y="382475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5FE47-E5B7-7AA8-FFE8-D91CA2553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824753"/>
                <a:ext cx="44755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9F6595-BBB1-6C0D-25A5-65FA26DB1196}"/>
                  </a:ext>
                </a:extLst>
              </p:cNvPr>
              <p:cNvSpPr txBox="1"/>
              <p:nvPr/>
            </p:nvSpPr>
            <p:spPr>
              <a:xfrm>
                <a:off x="5288913" y="384164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9F6595-BBB1-6C0D-25A5-65FA26DB1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13" y="3841647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E02EA6-259A-EE1A-598D-D7FB34580ECF}"/>
                  </a:ext>
                </a:extLst>
              </p:cNvPr>
              <p:cNvSpPr txBox="1"/>
              <p:nvPr/>
            </p:nvSpPr>
            <p:spPr>
              <a:xfrm>
                <a:off x="7868335" y="3812801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E02EA6-259A-EE1A-598D-D7FB3458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5" y="3812801"/>
                <a:ext cx="551626" cy="253916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8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AE433F-6090-38AD-5E37-B1E23B79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5066"/>
            <a:ext cx="7772400" cy="443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83DD7-719F-2C2D-D354-C4BFF32C16BD}"/>
              </a:ext>
            </a:extLst>
          </p:cNvPr>
          <p:cNvSpPr txBox="1"/>
          <p:nvPr/>
        </p:nvSpPr>
        <p:spPr>
          <a:xfrm>
            <a:off x="613710" y="8737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394A4-8676-2F6B-D545-DB13713DFBB4}"/>
              </a:ext>
            </a:extLst>
          </p:cNvPr>
          <p:cNvSpPr txBox="1"/>
          <p:nvPr/>
        </p:nvSpPr>
        <p:spPr>
          <a:xfrm>
            <a:off x="3153177" y="87370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93A72-387E-F371-0D27-3CF234AE9899}"/>
              </a:ext>
            </a:extLst>
          </p:cNvPr>
          <p:cNvSpPr txBox="1"/>
          <p:nvPr/>
        </p:nvSpPr>
        <p:spPr>
          <a:xfrm>
            <a:off x="5732720" y="87370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307E7-C8E0-9996-C85A-FABD9CCE1B94}"/>
              </a:ext>
            </a:extLst>
          </p:cNvPr>
          <p:cNvSpPr txBox="1"/>
          <p:nvPr/>
        </p:nvSpPr>
        <p:spPr>
          <a:xfrm>
            <a:off x="604092" y="23468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799D3-C431-CF01-E43C-66CDCEFCA753}"/>
              </a:ext>
            </a:extLst>
          </p:cNvPr>
          <p:cNvSpPr txBox="1"/>
          <p:nvPr/>
        </p:nvSpPr>
        <p:spPr>
          <a:xfrm>
            <a:off x="3148314" y="23468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9C3B9-CD69-E55D-F4ED-345B744C93C1}"/>
              </a:ext>
            </a:extLst>
          </p:cNvPr>
          <p:cNvSpPr txBox="1"/>
          <p:nvPr/>
        </p:nvSpPr>
        <p:spPr>
          <a:xfrm>
            <a:off x="5732720" y="23479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5C784-D600-17CD-A4EB-55296409B966}"/>
              </a:ext>
            </a:extLst>
          </p:cNvPr>
          <p:cNvSpPr txBox="1"/>
          <p:nvPr/>
        </p:nvSpPr>
        <p:spPr>
          <a:xfrm>
            <a:off x="604092" y="3666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579E5-6A48-C5CF-8004-D540B3399824}"/>
              </a:ext>
            </a:extLst>
          </p:cNvPr>
          <p:cNvSpPr txBox="1"/>
          <p:nvPr/>
        </p:nvSpPr>
        <p:spPr>
          <a:xfrm>
            <a:off x="3133887" y="36661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4737F-D18C-4BDE-DFBE-C67BEFAAC300}"/>
              </a:ext>
            </a:extLst>
          </p:cNvPr>
          <p:cNvSpPr txBox="1"/>
          <p:nvPr/>
        </p:nvSpPr>
        <p:spPr>
          <a:xfrm>
            <a:off x="5727911" y="3666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1D60E-57A7-262C-DBDA-D715A64CC625}"/>
                  </a:ext>
                </a:extLst>
              </p:cNvPr>
              <p:cNvSpPr txBox="1"/>
              <p:nvPr/>
            </p:nvSpPr>
            <p:spPr>
              <a:xfrm>
                <a:off x="974018" y="2543715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1D60E-57A7-262C-DBDA-D715A64C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" y="2543715"/>
                <a:ext cx="40280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1F9618-FD27-4841-7EDF-B796E57BFDCE}"/>
                  </a:ext>
                </a:extLst>
              </p:cNvPr>
              <p:cNvSpPr txBox="1"/>
              <p:nvPr/>
            </p:nvSpPr>
            <p:spPr>
              <a:xfrm>
                <a:off x="3517386" y="2544951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1F9618-FD27-4841-7EDF-B796E57B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86" y="2544951"/>
                <a:ext cx="3862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F1EF7-003B-BC95-338F-E5C80A4C16D5}"/>
                  </a:ext>
                </a:extLst>
              </p:cNvPr>
              <p:cNvSpPr txBox="1"/>
              <p:nvPr/>
            </p:nvSpPr>
            <p:spPr>
              <a:xfrm>
                <a:off x="6130512" y="2543715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F1EF7-003B-BC95-338F-E5C80A4C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12" y="2543715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C7A58C-3B86-2704-4015-537B0B0A2EDA}"/>
                  </a:ext>
                </a:extLst>
              </p:cNvPr>
              <p:cNvSpPr txBox="1"/>
              <p:nvPr/>
            </p:nvSpPr>
            <p:spPr>
              <a:xfrm>
                <a:off x="974018" y="3956455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C7A58C-3B86-2704-4015-537B0B0A2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" y="3956455"/>
                <a:ext cx="402803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8AF53-EE0F-6E99-8943-583DB68F71FA}"/>
                  </a:ext>
                </a:extLst>
              </p:cNvPr>
              <p:cNvSpPr txBox="1"/>
              <p:nvPr/>
            </p:nvSpPr>
            <p:spPr>
              <a:xfrm>
                <a:off x="3517386" y="3957691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8AF53-EE0F-6E99-8943-583DB68F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86" y="3957691"/>
                <a:ext cx="38626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9EBC5F-0AFD-7471-C736-615F933168CE}"/>
                  </a:ext>
                </a:extLst>
              </p:cNvPr>
              <p:cNvSpPr txBox="1"/>
              <p:nvPr/>
            </p:nvSpPr>
            <p:spPr>
              <a:xfrm>
                <a:off x="6130512" y="3956455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9EBC5F-0AFD-7471-C736-615F9331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12" y="3956455"/>
                <a:ext cx="3369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1AEF3E-E0AD-2237-0837-0E0C220402B1}"/>
                  </a:ext>
                </a:extLst>
              </p:cNvPr>
              <p:cNvSpPr txBox="1"/>
              <p:nvPr/>
            </p:nvSpPr>
            <p:spPr>
              <a:xfrm>
                <a:off x="974018" y="1115801"/>
                <a:ext cx="352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1AEF3E-E0AD-2237-0837-0E0C2204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" y="1115801"/>
                <a:ext cx="352019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A96F1B-99BB-F900-A368-0D617823AC9D}"/>
                  </a:ext>
                </a:extLst>
              </p:cNvPr>
              <p:cNvSpPr txBox="1"/>
              <p:nvPr/>
            </p:nvSpPr>
            <p:spPr>
              <a:xfrm>
                <a:off x="3573344" y="1149000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A96F1B-99BB-F900-A368-0D617823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44" y="1149000"/>
                <a:ext cx="34002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E2B16-973F-F00F-10F0-7D3844953EE3}"/>
                  </a:ext>
                </a:extLst>
              </p:cNvPr>
              <p:cNvSpPr txBox="1"/>
              <p:nvPr/>
            </p:nvSpPr>
            <p:spPr>
              <a:xfrm>
                <a:off x="6108791" y="1147673"/>
                <a:ext cx="42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E2B16-973F-F00F-10F0-7D384495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91" y="1147673"/>
                <a:ext cx="42960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B953A-D2FE-55BA-39AE-42711D342EF1}"/>
                  </a:ext>
                </a:extLst>
              </p:cNvPr>
              <p:cNvSpPr txBox="1"/>
              <p:nvPr/>
            </p:nvSpPr>
            <p:spPr>
              <a:xfrm>
                <a:off x="2775828" y="2422921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B953A-D2FE-55BA-39AE-42711D34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28" y="2422921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3F2137-D5DA-177F-B367-61EA14C783AB}"/>
                  </a:ext>
                </a:extLst>
              </p:cNvPr>
              <p:cNvSpPr txBox="1"/>
              <p:nvPr/>
            </p:nvSpPr>
            <p:spPr>
              <a:xfrm>
                <a:off x="5303040" y="242188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3F2137-D5DA-177F-B367-61EA14C7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40" y="2421887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591EEB-7078-470F-B641-D5A4EB85AF58}"/>
                  </a:ext>
                </a:extLst>
              </p:cNvPr>
              <p:cNvSpPr txBox="1"/>
              <p:nvPr/>
            </p:nvSpPr>
            <p:spPr>
              <a:xfrm>
                <a:off x="7882462" y="2422921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591EEB-7078-470F-B641-D5A4EB85A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62" y="2422921"/>
                <a:ext cx="551626" cy="253916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BECBE-1772-55E0-821E-AB12C901541E}"/>
                  </a:ext>
                </a:extLst>
              </p:cNvPr>
              <p:cNvSpPr txBox="1"/>
              <p:nvPr/>
            </p:nvSpPr>
            <p:spPr>
              <a:xfrm>
                <a:off x="2775828" y="3843944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BECBE-1772-55E0-821E-AB12C901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28" y="3843944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19039C-3739-690A-92BE-449FA6920DC5}"/>
                  </a:ext>
                </a:extLst>
              </p:cNvPr>
              <p:cNvSpPr txBox="1"/>
              <p:nvPr/>
            </p:nvSpPr>
            <p:spPr>
              <a:xfrm>
                <a:off x="5303040" y="383693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19039C-3739-690A-92BE-449FA692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40" y="3836933"/>
                <a:ext cx="44755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97A73-6012-8B81-7ED2-3BD9543A4AE5}"/>
                  </a:ext>
                </a:extLst>
              </p:cNvPr>
              <p:cNvSpPr txBox="1"/>
              <p:nvPr/>
            </p:nvSpPr>
            <p:spPr>
              <a:xfrm>
                <a:off x="7882462" y="3843944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97A73-6012-8B81-7ED2-3BD9543A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62" y="3843944"/>
                <a:ext cx="551626" cy="253916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6E9778-7C20-1A68-581C-A9F04B527928}"/>
              </a:ext>
            </a:extLst>
          </p:cNvPr>
          <p:cNvSpPr txBox="1"/>
          <p:nvPr/>
        </p:nvSpPr>
        <p:spPr>
          <a:xfrm>
            <a:off x="1893615" y="1146579"/>
            <a:ext cx="89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0F264-6851-6057-089D-A9BBDB364C36}"/>
              </a:ext>
            </a:extLst>
          </p:cNvPr>
          <p:cNvSpPr txBox="1"/>
          <p:nvPr/>
        </p:nvSpPr>
        <p:spPr>
          <a:xfrm>
            <a:off x="4436001" y="1146578"/>
            <a:ext cx="89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update</a:t>
            </a:r>
          </a:p>
        </p:txBody>
      </p:sp>
    </p:spTree>
    <p:extLst>
      <p:ext uri="{BB962C8B-B14F-4D97-AF65-F5344CB8AC3E}">
        <p14:creationId xmlns:p14="http://schemas.microsoft.com/office/powerpoint/2010/main" val="40083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B902C-F128-AB31-5FE3-0BFC0A867E98}"/>
              </a:ext>
            </a:extLst>
          </p:cNvPr>
          <p:cNvSpPr txBox="1"/>
          <p:nvPr/>
        </p:nvSpPr>
        <p:spPr>
          <a:xfrm>
            <a:off x="637616" y="64062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92C5-250D-3959-AE7F-2176DE15E843}"/>
              </a:ext>
            </a:extLst>
          </p:cNvPr>
          <p:cNvSpPr txBox="1"/>
          <p:nvPr/>
        </p:nvSpPr>
        <p:spPr>
          <a:xfrm>
            <a:off x="3232344" y="64062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3620C-87FF-5AAF-62EA-C1A5A5B378D1}"/>
              </a:ext>
            </a:extLst>
          </p:cNvPr>
          <p:cNvSpPr txBox="1"/>
          <p:nvPr/>
        </p:nvSpPr>
        <p:spPr>
          <a:xfrm>
            <a:off x="5798461" y="64062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15" name="Picture 14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D190D876-C9F6-95ED-4B8A-E513A417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88114"/>
            <a:ext cx="7772400" cy="45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266</Words>
  <Application>Microsoft Macintosh PowerPoint</Application>
  <PresentationFormat>On-screen Show (4:3)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 Li</dc:creator>
  <cp:lastModifiedBy>Haipeng Li</cp:lastModifiedBy>
  <cp:revision>43</cp:revision>
  <dcterms:created xsi:type="dcterms:W3CDTF">2023-05-07T00:35:39Z</dcterms:created>
  <dcterms:modified xsi:type="dcterms:W3CDTF">2023-05-26T17:11:23Z</dcterms:modified>
</cp:coreProperties>
</file>