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3" r:id="rId5"/>
    <p:sldId id="261" r:id="rId6"/>
    <p:sldId id="295" r:id="rId7"/>
    <p:sldId id="296" r:id="rId8"/>
    <p:sldId id="297" r:id="rId9"/>
    <p:sldId id="298" r:id="rId10"/>
    <p:sldId id="299" r:id="rId11"/>
    <p:sldId id="300" r:id="rId12"/>
    <p:sldId id="258" r:id="rId13"/>
    <p:sldId id="29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pos="7106" userDrawn="1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8" pos="575">
          <p15:clr>
            <a:srgbClr val="A4A3A4"/>
          </p15:clr>
        </p15:guide>
        <p15:guide id="9" pos="7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E7E"/>
    <a:srgbClr val="FAF1CE"/>
    <a:srgbClr val="F4D964"/>
    <a:srgbClr val="94D9D4"/>
    <a:srgbClr val="D5F4D3"/>
    <a:srgbClr val="7BA9B5"/>
    <a:srgbClr val="7B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8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452" y="-552"/>
      </p:cViewPr>
      <p:guideLst>
        <p:guide orient="horz" pos="2160"/>
        <p:guide pos="3840"/>
        <p:guide orient="horz" pos="550"/>
        <p:guide orient="horz" pos="3770"/>
        <p:guide pos="574"/>
        <p:guide pos="7106"/>
        <p:guide orient="horz" pos="1344"/>
        <p:guide pos="575"/>
        <p:guide pos="7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0E095-8F73-4DD6-91F3-46F2D9958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FAA37-AB1C-48CA-BAD1-10E07ED12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F08D9-9DFD-4D96-B39D-6576E7C9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F3864-18F7-4E1B-972F-4D914E9E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BF361-CC30-443D-8937-AA6BBA44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305B8-FB72-4582-A900-C55EDB28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03597A-07F1-450D-BD2D-1E837788C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C6D1A-DC10-4479-9276-4FB02B4B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D86F1-48F6-4E17-AA0C-5AD6241B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37C66-7B89-48DE-890C-0C0064D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9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DCDD49-DDD2-49F8-910A-9F8D40D0E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D6B3E-D223-4BC6-8DE0-DAF59557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9C7A6-9BDD-4781-87CC-BF24C249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06DFE-CA2C-47CD-9653-5E3BFFD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1AC9E-A76F-4916-B07B-8D8665F8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03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4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9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6406D-795D-442F-9665-A0F02981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40254-EED7-46D3-B5DB-A53C3844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8910A-F82D-4E80-A266-1376C9CB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F2821-AF33-452C-B1C1-70BA5D24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F2AC8-5796-485E-8540-5C725F07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97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F602E-9670-4501-83F9-86E6F75F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D6853-AFC0-41F7-BDBE-5DE0BB30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1DB5-090D-49A0-A028-41F1C645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0D824-D18F-42F6-B6B3-5305E8DC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ABD3C-0794-48BA-A669-84A80896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065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D416D-5E92-4C81-93C2-B6532BB5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6760A-E0D5-4CFE-A759-B491D0C77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42425-7AD0-4994-B3C1-57BE8F1A0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B750D-02C2-4B9A-8F64-F6399F9A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20C6B-8DF1-436E-98D6-DEC62264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0660F-83A3-4B13-97C1-610BE87F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5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F8F24-F735-4472-8E45-B2895272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C5911-16D7-4C53-9024-6A92B09B7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BFB2B7-FBF1-4F50-A09E-D64BD347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B54A75-76BD-48EF-9D31-5B4B16BC3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737FA-DB66-4425-AADF-328EA8F24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C90339-4EE4-46BE-825A-4C46BFE5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EB915-23DD-4692-955D-B0DF9B65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75E4D3-4A2B-4D90-8462-AC7D7B14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50687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692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6FB86-C26E-4A07-BE07-BF95DC4A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D0F74F-6923-4071-8445-2A4588C4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60D6D6-7639-4CD6-B82F-B2E3922D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DAAF64-CDC7-4145-B216-138562A9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54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A248FA-AD08-46C9-8734-0A48BA84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AD66DA-A287-4A2D-8F43-2718B59B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569410-EBEC-4C7D-9569-6CBD04AD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1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E1D8-8AFB-4B1C-BD7A-46A027DA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38891-2022-4CF4-AD3A-06A2E89D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56416A-3DBB-4A11-A869-E142EE57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05D4A-63A3-4307-8327-23D67DBA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8D185-466D-4FE8-AB58-F133ECA2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C1867-21EC-407F-9660-008FD3EF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35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7EF06-4581-4E3C-9D60-045F675D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C308DB-1C30-4272-84A5-914CD0C03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345DE-7B89-4376-9A34-04813A63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DFC0A-6DD9-44D1-BC26-6EC64FFD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  <a:t>2021/7/21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13F37-44B1-4792-A2DD-D9F31CF1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FD034-42BB-4944-BF16-9310AEC5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98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59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1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60311D3-565E-430A-98F6-AFD557A5EC42}"/>
              </a:ext>
            </a:extLst>
          </p:cNvPr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BED508A-8867-48C2-837A-92086A7E76A3}"/>
              </a:ext>
            </a:extLst>
          </p:cNvPr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EAC7669-E39F-4072-A701-FC4A8BE40243}"/>
              </a:ext>
            </a:extLst>
          </p:cNvPr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29320D0-53EB-4740-B25D-AD9592F2C75C}"/>
              </a:ext>
            </a:extLst>
          </p:cNvPr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78DF73D-1B82-4FA4-8D5D-3387DF759860}"/>
              </a:ext>
            </a:extLst>
          </p:cNvPr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87C4C5D-1F08-4BF0-8F6B-D3F52419C242}"/>
              </a:ext>
            </a:extLst>
          </p:cNvPr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AB2A6C8-96DB-4AD6-895A-44703340D4AD}"/>
              </a:ext>
            </a:extLst>
          </p:cNvPr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DB83DF8-DF8B-4AD1-BB13-9D53EE201EC2}"/>
              </a:ext>
            </a:extLst>
          </p:cNvPr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" fmla="*/ 2121906 w 5435600"/>
              <a:gd name="connsiteY0" fmla="*/ 0 h 6986910"/>
              <a:gd name="connsiteX1" fmla="*/ 0 w 5435600"/>
              <a:gd name="connsiteY1" fmla="*/ 6986910 h 6986910"/>
              <a:gd name="connsiteX2" fmla="*/ 5435600 w 5435600"/>
              <a:gd name="connsiteY2" fmla="*/ 6974210 h 6986910"/>
              <a:gd name="connsiteX3" fmla="*/ 5321300 w 5435600"/>
              <a:gd name="connsiteY3" fmla="*/ 2719710 h 6986910"/>
              <a:gd name="connsiteX4" fmla="*/ 3810000 w 5435600"/>
              <a:gd name="connsiteY4" fmla="*/ 5742310 h 6986910"/>
              <a:gd name="connsiteX5" fmla="*/ 2121906 w 5435600"/>
              <a:gd name="connsiteY5" fmla="*/ 0 h 6986910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21300 w 5435600"/>
              <a:gd name="connsiteY3" fmla="*/ 2758526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85638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48603 w 5435600"/>
              <a:gd name="connsiteY4" fmla="*/ 5690555 h 7025726"/>
              <a:gd name="connsiteX5" fmla="*/ 2109039 w 5435600"/>
              <a:gd name="connsiteY5" fmla="*/ 0 h 70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B20F490-F303-47D1-874C-844561A7E646}"/>
              </a:ext>
            </a:extLst>
          </p:cNvPr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E0BF743-9E07-492D-86ED-65238BA84AC3}"/>
              </a:ext>
            </a:extLst>
          </p:cNvPr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ED6AE3D-BF31-4498-834A-DD9509BBAE5B}"/>
              </a:ext>
            </a:extLst>
          </p:cNvPr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4F33142-8EBB-472C-9A05-D0C8F8475D26}"/>
              </a:ext>
            </a:extLst>
          </p:cNvPr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27200 w 5245100"/>
              <a:gd name="connsiteY0" fmla="*/ 203200 h 7048500"/>
              <a:gd name="connsiteX1" fmla="*/ 3098800 w 5245100"/>
              <a:gd name="connsiteY1" fmla="*/ 24638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39900 w 5257800"/>
              <a:gd name="connsiteY0" fmla="*/ 203200 h 7048500"/>
              <a:gd name="connsiteX1" fmla="*/ 3111500 w 5257800"/>
              <a:gd name="connsiteY1" fmla="*/ 2463800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03200 h 7048500"/>
              <a:gd name="connsiteX1" fmla="*/ 3085893 w 5257800"/>
              <a:gd name="connsiteY1" fmla="*/ 2425107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13200 w 5257800"/>
              <a:gd name="connsiteY7" fmla="*/ 26388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64413 w 5257800"/>
              <a:gd name="connsiteY7" fmla="*/ 13491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509488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432103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69024 w 5312531"/>
              <a:gd name="connsiteY0" fmla="*/ 229588 h 7074888"/>
              <a:gd name="connsiteX1" fmla="*/ 3115017 w 5312531"/>
              <a:gd name="connsiteY1" fmla="*/ 2451495 h 7074888"/>
              <a:gd name="connsiteX2" fmla="*/ 29124 w 5312531"/>
              <a:gd name="connsiteY2" fmla="*/ 4432103 h 7074888"/>
              <a:gd name="connsiteX3" fmla="*/ 0 w 5312531"/>
              <a:gd name="connsiteY3" fmla="*/ 7074888 h 7074888"/>
              <a:gd name="connsiteX4" fmla="*/ 2670724 w 5312531"/>
              <a:gd name="connsiteY4" fmla="*/ 4674588 h 7074888"/>
              <a:gd name="connsiteX5" fmla="*/ 4969424 w 5312531"/>
              <a:gd name="connsiteY5" fmla="*/ 6312888 h 7074888"/>
              <a:gd name="connsiteX6" fmla="*/ 5312531 w 5312531"/>
              <a:gd name="connsiteY6" fmla="*/ 5054008 h 7074888"/>
              <a:gd name="connsiteX7" fmla="*/ 4093537 w 5312531"/>
              <a:gd name="connsiteY7" fmla="*/ 13491 h 7074888"/>
              <a:gd name="connsiteX8" fmla="*/ 1692721 w 5312531"/>
              <a:gd name="connsiteY8" fmla="*/ 0 h 7074888"/>
              <a:gd name="connsiteX9" fmla="*/ 1769024 w 5312531"/>
              <a:gd name="connsiteY9" fmla="*/ 229588 h 70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E963D3B-9673-41C7-B807-2CA69F01AD6D}"/>
              </a:ext>
            </a:extLst>
          </p:cNvPr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654FF20-3AC8-44C9-A884-25A421DF4DA4}"/>
              </a:ext>
            </a:extLst>
          </p:cNvPr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8AE9D7A-2E54-450E-89DF-D1011E6F6805}"/>
              </a:ext>
            </a:extLst>
          </p:cNvPr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>
            <a:extLst>
              <a:ext uri="{FF2B5EF4-FFF2-40B4-BE49-F238E27FC236}">
                <a16:creationId xmlns:a16="http://schemas.microsoft.com/office/drawing/2014/main" id="{7022BD28-B21E-4DEE-B2CE-920675ACC070}"/>
              </a:ext>
            </a:extLst>
          </p:cNvPr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A3F45E09-2423-4C54-86CB-7263BCAE0F47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>
            <a:extLst>
              <a:ext uri="{FF2B5EF4-FFF2-40B4-BE49-F238E27FC236}">
                <a16:creationId xmlns:a16="http://schemas.microsoft.com/office/drawing/2014/main" id="{E0FAB2C0-D928-43AF-AE35-17B549103E38}"/>
              </a:ext>
            </a:extLst>
          </p:cNvPr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2A33E3E2-182A-4352-A58D-F8A9EE9210A9}"/>
              </a:ext>
            </a:extLst>
          </p:cNvPr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5A332DA-23F7-41BA-8D66-81F27A4DF215}"/>
              </a:ext>
            </a:extLst>
          </p:cNvPr>
          <p:cNvSpPr/>
          <p:nvPr/>
        </p:nvSpPr>
        <p:spPr>
          <a:xfrm>
            <a:off x="2110302" y="102783"/>
            <a:ext cx="1470836" cy="14708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F673B2A5-AF75-46D6-847E-C6924599A801}"/>
              </a:ext>
            </a:extLst>
          </p:cNvPr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00C698-E83F-4D1F-B67B-1E2C3E5DD43C}"/>
                </a:ext>
              </a:extLst>
            </p:cNvPr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646D82-A68E-43E0-B1B5-E8DC45AD508B}"/>
                </a:ext>
              </a:extLst>
            </p:cNvPr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31418D1-B840-4E92-B62F-0A8C0F28A3F1}"/>
                </a:ext>
              </a:extLst>
            </p:cNvPr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C9EB5F1-8390-4070-AD3E-41FB9003BBB9}"/>
                </a:ext>
              </a:extLst>
            </p:cNvPr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4E52910-39E3-46F3-B9BF-71CDD9C4B4A6}"/>
                </a:ext>
              </a:extLst>
            </p:cNvPr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9A7C5F2-CB44-4DC9-A4CD-799F0B528CFD}"/>
                </a:ext>
              </a:extLst>
            </p:cNvPr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C83443C-F03A-470D-A753-D6FFF58DFBA6}"/>
                </a:ext>
              </a:extLst>
            </p:cNvPr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31E9F50-1854-4EFA-AE73-B32BD7385E9F}"/>
                </a:ext>
              </a:extLst>
            </p:cNvPr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0E9B7D4-F109-4275-ADE2-5F81D654F083}"/>
                </a:ext>
              </a:extLst>
            </p:cNvPr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DFBD1A6-A736-4B29-9720-0ED10F39FB0B}"/>
                </a:ext>
              </a:extLst>
            </p:cNvPr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2AF1B79-B3A6-4F59-907E-2E91F93EEA66}"/>
                </a:ext>
              </a:extLst>
            </p:cNvPr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65E040-83EA-47D1-B659-E802852B8548}"/>
                </a:ext>
              </a:extLst>
            </p:cNvPr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9C915D6-B634-49CA-8003-82DECC5F2248}"/>
                </a:ext>
              </a:extLst>
            </p:cNvPr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75BEDE3-B0D5-462B-93C0-B455E4294260}"/>
                </a:ext>
              </a:extLst>
            </p:cNvPr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71A64B5-FCC0-43CD-A795-EDBF5CA47362}"/>
                </a:ext>
              </a:extLst>
            </p:cNvPr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86B372F-C896-44DD-AADC-F86D0C9A2CE3}"/>
                </a:ext>
              </a:extLst>
            </p:cNvPr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A78CEE6-BFB0-4B18-9B9D-6C8C10445C90}"/>
                </a:ext>
              </a:extLst>
            </p:cNvPr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C43FADB-4B3B-4957-9D97-B86DA52B082B}"/>
                </a:ext>
              </a:extLst>
            </p:cNvPr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CE4CC25-4DD7-4B40-B220-31C40CECA919}"/>
                </a:ext>
              </a:extLst>
            </p:cNvPr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5C7F333-8871-443C-A11E-765CFD065536}"/>
                </a:ext>
              </a:extLst>
            </p:cNvPr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667F4AD-3CF2-4FAD-9D3C-0B14702FAF9C}"/>
                </a:ext>
              </a:extLst>
            </p:cNvPr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047DE8C-3B9D-4F8B-98ED-ECCCB8000776}"/>
                </a:ext>
              </a:extLst>
            </p:cNvPr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76C1649-BAA4-4B8D-A1BC-9CA1A961C1E9}"/>
                </a:ext>
              </a:extLst>
            </p:cNvPr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41D122F-612D-4EA8-BBCC-5C669E20152D}"/>
                </a:ext>
              </a:extLst>
            </p:cNvPr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1136186-F3C8-4D0D-A86D-1D1FCFCBA053}"/>
                </a:ext>
              </a:extLst>
            </p:cNvPr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DE28B7F-E563-4536-B2BB-0360DD370439}"/>
                </a:ext>
              </a:extLst>
            </p:cNvPr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82C36F4-45D9-449C-9573-DB897A8AB3FF}"/>
                </a:ext>
              </a:extLst>
            </p:cNvPr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92F67A-1DEE-4C40-9B0D-2EFBF0A96551}"/>
                </a:ext>
              </a:extLst>
            </p:cNvPr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9183BD9-ABF3-4412-B1CA-DDB45B49F5D7}"/>
                </a:ext>
              </a:extLst>
            </p:cNvPr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9ED1EAE-23A0-4FF1-BC8B-9EB2A74284B0}"/>
                </a:ext>
              </a:extLst>
            </p:cNvPr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2E2D159-BE83-42E8-AF5E-6A2C0882D367}"/>
                </a:ext>
              </a:extLst>
            </p:cNvPr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EF19F5D-F2E9-4C1D-A7C4-6AF5E01B4815}"/>
                </a:ext>
              </a:extLst>
            </p:cNvPr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27C0F1-0E8D-40E9-844B-603D7C76D06D}"/>
                </a:ext>
              </a:extLst>
            </p:cNvPr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581618D-D4DE-4FC8-A4E3-FF64272AF273}"/>
                </a:ext>
              </a:extLst>
            </p:cNvPr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9A5E1B9-FAD1-486A-A87B-BD9A0BFDE9C6}"/>
                </a:ext>
              </a:extLst>
            </p:cNvPr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523A4EA-7F7F-49D7-A2D3-3953FCE8C1F2}"/>
                </a:ext>
              </a:extLst>
            </p:cNvPr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0411AA-C950-4742-A76A-749195B6AB38}"/>
                </a:ext>
              </a:extLst>
            </p:cNvPr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E75218E-D715-4C5E-9156-21889AFF76EF}"/>
                </a:ext>
              </a:extLst>
            </p:cNvPr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A33581B-2B86-4D74-8D9E-67237930AB52}"/>
                </a:ext>
              </a:extLst>
            </p:cNvPr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A4A1F9B-CA1D-4E99-9F4A-414772B284F5}"/>
                </a:ext>
              </a:extLst>
            </p:cNvPr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68423-10AC-43CA-AA74-3AECFEC6A455}"/>
                </a:ext>
              </a:extLst>
            </p:cNvPr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CCC4F0F-D4D3-4D2F-ACE5-E9C1ACA69C8D}"/>
                </a:ext>
              </a:extLst>
            </p:cNvPr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B08F389-F77B-4AF3-9593-14171064BDF2}"/>
                </a:ext>
              </a:extLst>
            </p:cNvPr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F212772-89C5-4E0C-BA22-CA7E7AFD47D3}"/>
                </a:ext>
              </a:extLst>
            </p:cNvPr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CDC2739-230F-45B6-BE04-23D9EC368CA1}"/>
                </a:ext>
              </a:extLst>
            </p:cNvPr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67AE96B-B5D7-4E92-8B02-0CB6EEF58FAE}"/>
                </a:ext>
              </a:extLst>
            </p:cNvPr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875F6CB-D56E-4F22-BE8B-2295360BA65A}"/>
                </a:ext>
              </a:extLst>
            </p:cNvPr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4FCBFDB-AD9F-46B6-92E6-EC1F80338D61}"/>
                </a:ext>
              </a:extLst>
            </p:cNvPr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CA7553A-57FD-481C-8491-C49543848EF1}"/>
                </a:ext>
              </a:extLst>
            </p:cNvPr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642ED13-B431-4945-B790-57A626F1027C}"/>
                </a:ext>
              </a:extLst>
            </p:cNvPr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6175119-6652-42BC-8D77-87E07758EC0C}"/>
                </a:ext>
              </a:extLst>
            </p:cNvPr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35AF543-A6C0-4DEF-85E3-20DAC80ADBAD}"/>
                </a:ext>
              </a:extLst>
            </p:cNvPr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B04845E-0F6F-4ECA-8D29-877D247683B6}"/>
                </a:ext>
              </a:extLst>
            </p:cNvPr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2F30AE-AC70-4F8C-ADFC-9DAA819E17B3}"/>
                </a:ext>
              </a:extLst>
            </p:cNvPr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D106756-85FB-4C74-9460-E8BC1665814F}"/>
                </a:ext>
              </a:extLst>
            </p:cNvPr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20A6FD2-1624-4DDA-BD3B-8ACCD5A59D17}"/>
                </a:ext>
              </a:extLst>
            </p:cNvPr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840A02-A05C-46FB-B831-5E277F0B9B27}"/>
                </a:ext>
              </a:extLst>
            </p:cNvPr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2BE4790-3B36-40A1-9A79-FEE3A3FF5AAE}"/>
                </a:ext>
              </a:extLst>
            </p:cNvPr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464F355-F03B-4FC7-9818-AF909B5BE74C}"/>
                </a:ext>
              </a:extLst>
            </p:cNvPr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0E82579-6BF1-4C91-A36B-9815F3050164}"/>
                </a:ext>
              </a:extLst>
            </p:cNvPr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38643EC-B5E9-4228-B95A-46E8C05B539A}"/>
                </a:ext>
              </a:extLst>
            </p:cNvPr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6A403BD-FD29-4EC5-B919-D91513F491C1}"/>
                </a:ext>
              </a:extLst>
            </p:cNvPr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6EC1156-382A-4E62-BBA0-D7C6CDAB331F}"/>
                </a:ext>
              </a:extLst>
            </p:cNvPr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FE414A9-0DDA-4C11-BB17-08A66A09CDBB}"/>
                </a:ext>
              </a:extLst>
            </p:cNvPr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B12B062-4306-4820-9DE3-5B8152BF83B1}"/>
                </a:ext>
              </a:extLst>
            </p:cNvPr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E83604F-9E0F-4D25-8DF7-BAE72DEA2C8B}"/>
                </a:ext>
              </a:extLst>
            </p:cNvPr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912D839-9627-47B1-AA1E-CF1DEAEBE5B2}"/>
                </a:ext>
              </a:extLst>
            </p:cNvPr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2166CBA-9C8E-4E99-AAC6-004B5D9F9F24}"/>
                </a:ext>
              </a:extLst>
            </p:cNvPr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25C5319-F52E-4141-A319-BDDD428F996D}"/>
                </a:ext>
              </a:extLst>
            </p:cNvPr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A60F2AC-B5C9-4C16-A4F7-B692F66F9D2A}"/>
                </a:ext>
              </a:extLst>
            </p:cNvPr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C1A2BE-68CD-4560-9C96-54BDEDACC222}"/>
                </a:ext>
              </a:extLst>
            </p:cNvPr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F0EA3682-5031-45E4-A1EF-933557FB8A11}"/>
                </a:ext>
              </a:extLst>
            </p:cNvPr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26FFD8F-FC9F-4F11-B229-B6D68AE0F090}"/>
                </a:ext>
              </a:extLst>
            </p:cNvPr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5BFB8C6-9FC7-4E8E-BFE4-EE6E3A44D5E4}"/>
                </a:ext>
              </a:extLst>
            </p:cNvPr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41401AB-08EC-4179-AF19-6EFB767924DA}"/>
                </a:ext>
              </a:extLst>
            </p:cNvPr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C275E393-A2CD-4BCF-A44D-C259EF304B0C}"/>
                </a:ext>
              </a:extLst>
            </p:cNvPr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3F34832-A010-4601-8AC3-4CBE3E8F54CA}"/>
                </a:ext>
              </a:extLst>
            </p:cNvPr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645176D-CAF6-4D03-9EF8-B90464095BAB}"/>
                </a:ext>
              </a:extLst>
            </p:cNvPr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FB76C469-3147-4377-9E7F-321012965036}"/>
                </a:ext>
              </a:extLst>
            </p:cNvPr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6CF7545-4CE6-4004-8FD6-5531876A1788}"/>
                </a:ext>
              </a:extLst>
            </p:cNvPr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49106E30-D427-4360-83FC-417AEB5F6710}"/>
                </a:ext>
              </a:extLst>
            </p:cNvPr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CBC777A-D9EC-4E2A-8BEA-73261DD747AD}"/>
                </a:ext>
              </a:extLst>
            </p:cNvPr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51E6C0F-A237-4C8A-A95B-356A797D41D4}"/>
                </a:ext>
              </a:extLst>
            </p:cNvPr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72625FA-121F-4F5C-992A-28FED8151486}"/>
                </a:ext>
              </a:extLst>
            </p:cNvPr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FBA5384-A5E0-4097-8E8E-A32312645962}"/>
                </a:ext>
              </a:extLst>
            </p:cNvPr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05D8CD93-F03D-4FE0-B662-B25DE6309559}"/>
                </a:ext>
              </a:extLst>
            </p:cNvPr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E5F2D56-A87A-4E5D-B8FB-8A1AE9B102F6}"/>
                </a:ext>
              </a:extLst>
            </p:cNvPr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22251270-0DD4-43B7-A45F-24610B73A2BA}"/>
                </a:ext>
              </a:extLst>
            </p:cNvPr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2105013B-3533-4ECC-8C8C-8EFDD3B9276E}"/>
                </a:ext>
              </a:extLst>
            </p:cNvPr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F7DAD34-990E-4EA4-8ACA-5319E7A946CB}"/>
                </a:ext>
              </a:extLst>
            </p:cNvPr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78A6378-5C75-4EA8-BFAA-B1CBFFC98690}"/>
                </a:ext>
              </a:extLst>
            </p:cNvPr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DC95B734-86AC-48B5-9526-6ED18EAABC98}"/>
                </a:ext>
              </a:extLst>
            </p:cNvPr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106BD86-F9AE-4077-8445-AF53ADA7574B}"/>
                </a:ext>
              </a:extLst>
            </p:cNvPr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F40CA8DF-1506-4781-99AF-6640E1526801}"/>
                </a:ext>
              </a:extLst>
            </p:cNvPr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C57E6D3C-01F6-4116-AF9A-5EBC7E69B8AD}"/>
                </a:ext>
              </a:extLst>
            </p:cNvPr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845DA88-4005-41B9-B7A3-B42D9F2C4417}"/>
                </a:ext>
              </a:extLst>
            </p:cNvPr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CF797A4C-A79A-484C-82F3-DB84D82946B9}"/>
                </a:ext>
              </a:extLst>
            </p:cNvPr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A12520E-2057-450F-A450-90A2146F5545}"/>
                </a:ext>
              </a:extLst>
            </p:cNvPr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C1D709B-81C7-4307-A2C7-B50A830641DD}"/>
                </a:ext>
              </a:extLst>
            </p:cNvPr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CF165DB-D734-44CC-BFF2-B38A4728B75C}"/>
              </a:ext>
            </a:extLst>
          </p:cNvPr>
          <p:cNvSpPr txBox="1"/>
          <p:nvPr/>
        </p:nvSpPr>
        <p:spPr>
          <a:xfrm>
            <a:off x="1467448" y="2399861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AI</a:t>
            </a:r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人脸识别打卡系统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19A08CF-5606-4DCB-A0C1-7F8E7524B997}"/>
              </a:ext>
            </a:extLst>
          </p:cNvPr>
          <p:cNvSpPr txBox="1"/>
          <p:nvPr/>
        </p:nvSpPr>
        <p:spPr>
          <a:xfrm>
            <a:off x="8285015" y="3902194"/>
            <a:ext cx="225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软工</a:t>
            </a:r>
            <a:r>
              <a:rPr lang="en-US" altLang="zh-CN" dirty="0">
                <a:cs typeface="+mn-ea"/>
                <a:sym typeface="+mn-lt"/>
              </a:rPr>
              <a:t>03</a:t>
            </a:r>
            <a:r>
              <a:rPr lang="zh-CN" altLang="en-US" dirty="0">
                <a:cs typeface="+mn-ea"/>
                <a:sym typeface="+mn-lt"/>
              </a:rPr>
              <a:t>班 唐海晴</a:t>
            </a:r>
          </a:p>
        </p:txBody>
      </p:sp>
    </p:spTree>
    <p:extLst>
      <p:ext uri="{BB962C8B-B14F-4D97-AF65-F5344CB8AC3E}">
        <p14:creationId xmlns:p14="http://schemas.microsoft.com/office/powerpoint/2010/main" val="121250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产品特色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02DF99-1E65-43C7-B789-42826DB4A7FC}"/>
              </a:ext>
            </a:extLst>
          </p:cNvPr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29D4485-45A0-488A-AB90-FCFE315CC858}"/>
                </a:ext>
              </a:extLst>
            </p:cNvPr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0D2FAF-9213-4464-B50E-6601E408C796}"/>
                </a:ext>
              </a:extLst>
            </p:cNvPr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CB11497-8DFE-491D-921D-7B5040B9108D}"/>
                  </a:ext>
                </a:extLst>
              </p:cNvPr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36B840D4-FF24-4ECC-AD38-38956D09DA13}"/>
                    </a:ext>
                  </a:extLst>
                </p:cNvPr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7AC4E61-9468-42AA-AF5C-AE9E73AA2155}"/>
                    </a:ext>
                  </a:extLst>
                </p:cNvPr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836E33E2-2A8E-4AC6-ABA7-BFD86CD388B1}"/>
                    </a:ext>
                  </a:extLst>
                </p:cNvPr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D0D84D96-9211-46EF-8CB1-39EF73C94FF6}"/>
                    </a:ext>
                  </a:extLst>
                </p:cNvPr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FCDB3081-57CE-4511-9213-05FBB0353DD9}"/>
                  </a:ext>
                </a:extLst>
              </p:cNvPr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B175DEB0-5D9B-4B4E-9FDD-0BC2038DF79B}"/>
                  </a:ext>
                </a:extLst>
              </p:cNvPr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8779BBCA-0EF7-48BB-A8AC-15D139846EAF}"/>
                    </a:ext>
                  </a:extLst>
                </p:cNvPr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AF0AF280-4242-4B26-9072-BCCCFC328233}"/>
                    </a:ext>
                  </a:extLst>
                </p:cNvPr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A154E34-B6A1-4225-9934-74B721319EA0}"/>
                    </a:ext>
                  </a:extLst>
                </p:cNvPr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5F84F86B-0E44-4347-99BE-9043BCA5CDC3}"/>
                    </a:ext>
                  </a:extLst>
                </p:cNvPr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A9F9C43-813F-481B-966A-ED183AF768EF}"/>
              </a:ext>
            </a:extLst>
          </p:cNvPr>
          <p:cNvSpPr txBox="1"/>
          <p:nvPr/>
        </p:nvSpPr>
        <p:spPr>
          <a:xfrm>
            <a:off x="1183914" y="2187381"/>
            <a:ext cx="71747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增加了异常检测功能，使得检测更加准确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加入了画面、音效等美化，提高用户使用体验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页面直观，操作简单易上手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软件可移植性强，相比大型签到系统，也可用于班级会议等小型会议</a:t>
            </a:r>
          </a:p>
        </p:txBody>
      </p:sp>
    </p:spTree>
    <p:extLst>
      <p:ext uri="{BB962C8B-B14F-4D97-AF65-F5344CB8AC3E}">
        <p14:creationId xmlns:p14="http://schemas.microsoft.com/office/powerpoint/2010/main" val="144257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2F926F71-9C38-49D8-B4F5-349803CD2919}"/>
              </a:ext>
            </a:extLst>
          </p:cNvPr>
          <p:cNvSpPr/>
          <p:nvPr/>
        </p:nvSpPr>
        <p:spPr>
          <a:xfrm rot="17301249" flipH="1">
            <a:off x="10545537" y="-2081071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3B713C3-9A97-42DF-A35C-F21FACB6FABD}"/>
              </a:ext>
            </a:extLst>
          </p:cNvPr>
          <p:cNvSpPr/>
          <p:nvPr/>
        </p:nvSpPr>
        <p:spPr>
          <a:xfrm rot="16200000">
            <a:off x="10467681" y="5133682"/>
            <a:ext cx="2235200" cy="1213439"/>
          </a:xfrm>
          <a:prstGeom prst="triangl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9767CB7-56D7-439F-B380-120550EE9193}"/>
              </a:ext>
            </a:extLst>
          </p:cNvPr>
          <p:cNvSpPr/>
          <p:nvPr/>
        </p:nvSpPr>
        <p:spPr>
          <a:xfrm rot="5400000" flipH="1">
            <a:off x="-823930" y="796768"/>
            <a:ext cx="4134722" cy="2541187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47BAC9A-9690-40A4-B96E-94AFE45A710D}"/>
              </a:ext>
            </a:extLst>
          </p:cNvPr>
          <p:cNvSpPr/>
          <p:nvPr/>
        </p:nvSpPr>
        <p:spPr>
          <a:xfrm>
            <a:off x="3807744" y="5243747"/>
            <a:ext cx="5237253" cy="2067090"/>
          </a:xfrm>
          <a:custGeom>
            <a:avLst/>
            <a:gdLst>
              <a:gd name="connsiteX0" fmla="*/ 230857 w 5237253"/>
              <a:gd name="connsiteY0" fmla="*/ 1588853 h 2067090"/>
              <a:gd name="connsiteX1" fmla="*/ 776957 w 5237253"/>
              <a:gd name="connsiteY1" fmla="*/ 560153 h 2067090"/>
              <a:gd name="connsiteX2" fmla="*/ 1526257 w 5237253"/>
              <a:gd name="connsiteY2" fmla="*/ 1233253 h 2067090"/>
              <a:gd name="connsiteX3" fmla="*/ 2631157 w 5237253"/>
              <a:gd name="connsiteY3" fmla="*/ 1353 h 2067090"/>
              <a:gd name="connsiteX4" fmla="*/ 3786857 w 5237253"/>
              <a:gd name="connsiteY4" fmla="*/ 991953 h 2067090"/>
              <a:gd name="connsiteX5" fmla="*/ 4879057 w 5237253"/>
              <a:gd name="connsiteY5" fmla="*/ 979253 h 2067090"/>
              <a:gd name="connsiteX6" fmla="*/ 4840957 w 5237253"/>
              <a:gd name="connsiteY6" fmla="*/ 2046053 h 2067090"/>
              <a:gd name="connsiteX7" fmla="*/ 230857 w 5237253"/>
              <a:gd name="connsiteY7" fmla="*/ 1588853 h 206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253" h="2067090">
                <a:moveTo>
                  <a:pt x="230857" y="1588853"/>
                </a:moveTo>
                <a:cubicBezTo>
                  <a:pt x="-446476" y="1341203"/>
                  <a:pt x="561057" y="619420"/>
                  <a:pt x="776957" y="560153"/>
                </a:cubicBezTo>
                <a:cubicBezTo>
                  <a:pt x="992857" y="500886"/>
                  <a:pt x="1217224" y="1326386"/>
                  <a:pt x="1526257" y="1233253"/>
                </a:cubicBezTo>
                <a:cubicBezTo>
                  <a:pt x="1835290" y="1140120"/>
                  <a:pt x="2254390" y="41570"/>
                  <a:pt x="2631157" y="1353"/>
                </a:cubicBezTo>
                <a:cubicBezTo>
                  <a:pt x="3007924" y="-38864"/>
                  <a:pt x="3412207" y="828970"/>
                  <a:pt x="3786857" y="991953"/>
                </a:cubicBezTo>
                <a:cubicBezTo>
                  <a:pt x="4161507" y="1154936"/>
                  <a:pt x="4703374" y="803570"/>
                  <a:pt x="4879057" y="979253"/>
                </a:cubicBezTo>
                <a:cubicBezTo>
                  <a:pt x="5054740" y="1154936"/>
                  <a:pt x="5609307" y="1940220"/>
                  <a:pt x="4840957" y="2046053"/>
                </a:cubicBezTo>
                <a:cubicBezTo>
                  <a:pt x="4072607" y="2151886"/>
                  <a:pt x="908190" y="1836503"/>
                  <a:pt x="230857" y="1588853"/>
                </a:cubicBez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空心弧 20">
            <a:extLst>
              <a:ext uri="{FF2B5EF4-FFF2-40B4-BE49-F238E27FC236}">
                <a16:creationId xmlns:a16="http://schemas.microsoft.com/office/drawing/2014/main" id="{3E60AA33-07D1-4275-9B78-53FF372AE070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空心弧 21">
            <a:extLst>
              <a:ext uri="{FF2B5EF4-FFF2-40B4-BE49-F238E27FC236}">
                <a16:creationId xmlns:a16="http://schemas.microsoft.com/office/drawing/2014/main" id="{2479B043-B194-4678-A200-748B77BA39B8}"/>
              </a:ext>
            </a:extLst>
          </p:cNvPr>
          <p:cNvSpPr/>
          <p:nvPr/>
        </p:nvSpPr>
        <p:spPr>
          <a:xfrm rot="18928843">
            <a:off x="5042578" y="1206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空心弧 22">
            <a:extLst>
              <a:ext uri="{FF2B5EF4-FFF2-40B4-BE49-F238E27FC236}">
                <a16:creationId xmlns:a16="http://schemas.microsoft.com/office/drawing/2014/main" id="{319222B1-9646-4DAA-AB6D-605A5E25AF54}"/>
              </a:ext>
            </a:extLst>
          </p:cNvPr>
          <p:cNvSpPr/>
          <p:nvPr/>
        </p:nvSpPr>
        <p:spPr>
          <a:xfrm rot="13123395">
            <a:off x="9456966" y="175837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1C69C92-8BF6-4480-A9D6-20449B010006}"/>
              </a:ext>
            </a:extLst>
          </p:cNvPr>
          <p:cNvSpPr/>
          <p:nvPr/>
        </p:nvSpPr>
        <p:spPr>
          <a:xfrm>
            <a:off x="8750301" y="564508"/>
            <a:ext cx="457200" cy="457200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8A0BBD3-EE98-4E69-8B2C-B57ADEBDA2BB}"/>
              </a:ext>
            </a:extLst>
          </p:cNvPr>
          <p:cNvSpPr/>
          <p:nvPr/>
        </p:nvSpPr>
        <p:spPr>
          <a:xfrm>
            <a:off x="1839355" y="4428134"/>
            <a:ext cx="601644" cy="601644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D82A4627-BA6C-4E10-B0E9-39338C9CA790}"/>
              </a:ext>
            </a:extLst>
          </p:cNvPr>
          <p:cNvSpPr txBox="1"/>
          <p:nvPr/>
        </p:nvSpPr>
        <p:spPr>
          <a:xfrm>
            <a:off x="3294745" y="2943853"/>
            <a:ext cx="610031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 </a:t>
            </a:r>
            <a:r>
              <a:rPr lang="zh-CN" altLang="en-US" sz="55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产品演示</a:t>
            </a:r>
          </a:p>
        </p:txBody>
      </p:sp>
    </p:spTree>
    <p:extLst>
      <p:ext uri="{BB962C8B-B14F-4D97-AF65-F5344CB8AC3E}">
        <p14:creationId xmlns:p14="http://schemas.microsoft.com/office/powerpoint/2010/main" val="235716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60311D3-565E-430A-98F6-AFD557A5EC42}"/>
              </a:ext>
            </a:extLst>
          </p:cNvPr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ABED508A-8867-48C2-837A-92086A7E76A3}"/>
              </a:ext>
            </a:extLst>
          </p:cNvPr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EAC7669-E39F-4072-A701-FC4A8BE40243}"/>
              </a:ext>
            </a:extLst>
          </p:cNvPr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29320D0-53EB-4740-B25D-AD9592F2C75C}"/>
              </a:ext>
            </a:extLst>
          </p:cNvPr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78DF73D-1B82-4FA4-8D5D-3387DF759860}"/>
              </a:ext>
            </a:extLst>
          </p:cNvPr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987C4C5D-1F08-4BF0-8F6B-D3F52419C242}"/>
              </a:ext>
            </a:extLst>
          </p:cNvPr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AB2A6C8-96DB-4AD6-895A-44703340D4AD}"/>
              </a:ext>
            </a:extLst>
          </p:cNvPr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DB83DF8-DF8B-4AD1-BB13-9D53EE201EC2}"/>
              </a:ext>
            </a:extLst>
          </p:cNvPr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" fmla="*/ 2121906 w 5435600"/>
              <a:gd name="connsiteY0" fmla="*/ 0 h 6986910"/>
              <a:gd name="connsiteX1" fmla="*/ 0 w 5435600"/>
              <a:gd name="connsiteY1" fmla="*/ 6986910 h 6986910"/>
              <a:gd name="connsiteX2" fmla="*/ 5435600 w 5435600"/>
              <a:gd name="connsiteY2" fmla="*/ 6974210 h 6986910"/>
              <a:gd name="connsiteX3" fmla="*/ 5321300 w 5435600"/>
              <a:gd name="connsiteY3" fmla="*/ 2719710 h 6986910"/>
              <a:gd name="connsiteX4" fmla="*/ 3810000 w 5435600"/>
              <a:gd name="connsiteY4" fmla="*/ 5742310 h 6986910"/>
              <a:gd name="connsiteX5" fmla="*/ 2121906 w 5435600"/>
              <a:gd name="connsiteY5" fmla="*/ 0 h 6986910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21300 w 5435600"/>
              <a:gd name="connsiteY3" fmla="*/ 2758526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385638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10000 w 5435600"/>
              <a:gd name="connsiteY4" fmla="*/ 5781126 h 7025726"/>
              <a:gd name="connsiteX5" fmla="*/ 2109039 w 5435600"/>
              <a:gd name="connsiteY5" fmla="*/ 0 h 7025726"/>
              <a:gd name="connsiteX0" fmla="*/ 2109039 w 5435600"/>
              <a:gd name="connsiteY0" fmla="*/ 0 h 7025726"/>
              <a:gd name="connsiteX1" fmla="*/ 0 w 5435600"/>
              <a:gd name="connsiteY1" fmla="*/ 7025726 h 7025726"/>
              <a:gd name="connsiteX2" fmla="*/ 5435600 w 5435600"/>
              <a:gd name="connsiteY2" fmla="*/ 7013026 h 7025726"/>
              <a:gd name="connsiteX3" fmla="*/ 5411374 w 5435600"/>
              <a:gd name="connsiteY3" fmla="*/ 2719710 h 7025726"/>
              <a:gd name="connsiteX4" fmla="*/ 3848603 w 5435600"/>
              <a:gd name="connsiteY4" fmla="*/ 5690555 h 7025726"/>
              <a:gd name="connsiteX5" fmla="*/ 2109039 w 5435600"/>
              <a:gd name="connsiteY5" fmla="*/ 0 h 702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AB20F490-F303-47D1-874C-844561A7E646}"/>
              </a:ext>
            </a:extLst>
          </p:cNvPr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E0BF743-9E07-492D-86ED-65238BA84AC3}"/>
              </a:ext>
            </a:extLst>
          </p:cNvPr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ED6AE3D-BF31-4498-834A-DD9509BBAE5B}"/>
              </a:ext>
            </a:extLst>
          </p:cNvPr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B4F33142-8EBB-472C-9A05-D0C8F8475D26}"/>
              </a:ext>
            </a:extLst>
          </p:cNvPr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27200 w 5245100"/>
              <a:gd name="connsiteY0" fmla="*/ 203200 h 7048500"/>
              <a:gd name="connsiteX1" fmla="*/ 3098800 w 5245100"/>
              <a:gd name="connsiteY1" fmla="*/ 24638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" fmla="*/ 1739900 w 5257800"/>
              <a:gd name="connsiteY0" fmla="*/ 203200 h 7048500"/>
              <a:gd name="connsiteX1" fmla="*/ 3111500 w 5257800"/>
              <a:gd name="connsiteY1" fmla="*/ 2463800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03200 h 7048500"/>
              <a:gd name="connsiteX1" fmla="*/ 3085893 w 5257800"/>
              <a:gd name="connsiteY1" fmla="*/ 2425107 h 7048500"/>
              <a:gd name="connsiteX2" fmla="*/ 0 w 5257800"/>
              <a:gd name="connsiteY2" fmla="*/ 4483100 h 7048500"/>
              <a:gd name="connsiteX3" fmla="*/ 101600 w 5257800"/>
              <a:gd name="connsiteY3" fmla="*/ 7048500 h 7048500"/>
              <a:gd name="connsiteX4" fmla="*/ 2641600 w 5257800"/>
              <a:gd name="connsiteY4" fmla="*/ 4648200 h 7048500"/>
              <a:gd name="connsiteX5" fmla="*/ 4940300 w 5257800"/>
              <a:gd name="connsiteY5" fmla="*/ 6286500 h 7048500"/>
              <a:gd name="connsiteX6" fmla="*/ 5257800 w 5257800"/>
              <a:gd name="connsiteY6" fmla="*/ 5130800 h 7048500"/>
              <a:gd name="connsiteX7" fmla="*/ 4013200 w 5257800"/>
              <a:gd name="connsiteY7" fmla="*/ 0 h 7048500"/>
              <a:gd name="connsiteX8" fmla="*/ 1676400 w 5257800"/>
              <a:gd name="connsiteY8" fmla="*/ 38100 h 7048500"/>
              <a:gd name="connsiteX9" fmla="*/ 1739900 w 5257800"/>
              <a:gd name="connsiteY9" fmla="*/ 203200 h 7048500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13200 w 5257800"/>
              <a:gd name="connsiteY7" fmla="*/ 26388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57800"/>
              <a:gd name="connsiteY0" fmla="*/ 229588 h 7074888"/>
              <a:gd name="connsiteX1" fmla="*/ 3085893 w 5257800"/>
              <a:gd name="connsiteY1" fmla="*/ 2451495 h 7074888"/>
              <a:gd name="connsiteX2" fmla="*/ 0 w 5257800"/>
              <a:gd name="connsiteY2" fmla="*/ 4509488 h 7074888"/>
              <a:gd name="connsiteX3" fmla="*/ 101600 w 5257800"/>
              <a:gd name="connsiteY3" fmla="*/ 7074888 h 7074888"/>
              <a:gd name="connsiteX4" fmla="*/ 2641600 w 5257800"/>
              <a:gd name="connsiteY4" fmla="*/ 4674588 h 7074888"/>
              <a:gd name="connsiteX5" fmla="*/ 4940300 w 5257800"/>
              <a:gd name="connsiteY5" fmla="*/ 6312888 h 7074888"/>
              <a:gd name="connsiteX6" fmla="*/ 5257800 w 5257800"/>
              <a:gd name="connsiteY6" fmla="*/ 5157188 h 7074888"/>
              <a:gd name="connsiteX7" fmla="*/ 4064413 w 5257800"/>
              <a:gd name="connsiteY7" fmla="*/ 13491 h 7074888"/>
              <a:gd name="connsiteX8" fmla="*/ 1663597 w 5257800"/>
              <a:gd name="connsiteY8" fmla="*/ 0 h 7074888"/>
              <a:gd name="connsiteX9" fmla="*/ 1739900 w 5257800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509488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39900 w 5283407"/>
              <a:gd name="connsiteY0" fmla="*/ 229588 h 7074888"/>
              <a:gd name="connsiteX1" fmla="*/ 3085893 w 5283407"/>
              <a:gd name="connsiteY1" fmla="*/ 2451495 h 7074888"/>
              <a:gd name="connsiteX2" fmla="*/ 0 w 5283407"/>
              <a:gd name="connsiteY2" fmla="*/ 4432103 h 7074888"/>
              <a:gd name="connsiteX3" fmla="*/ 101600 w 5283407"/>
              <a:gd name="connsiteY3" fmla="*/ 7074888 h 7074888"/>
              <a:gd name="connsiteX4" fmla="*/ 2641600 w 5283407"/>
              <a:gd name="connsiteY4" fmla="*/ 4674588 h 7074888"/>
              <a:gd name="connsiteX5" fmla="*/ 4940300 w 5283407"/>
              <a:gd name="connsiteY5" fmla="*/ 6312888 h 7074888"/>
              <a:gd name="connsiteX6" fmla="*/ 5283407 w 5283407"/>
              <a:gd name="connsiteY6" fmla="*/ 5054008 h 7074888"/>
              <a:gd name="connsiteX7" fmla="*/ 4064413 w 5283407"/>
              <a:gd name="connsiteY7" fmla="*/ 13491 h 7074888"/>
              <a:gd name="connsiteX8" fmla="*/ 1663597 w 5283407"/>
              <a:gd name="connsiteY8" fmla="*/ 0 h 7074888"/>
              <a:gd name="connsiteX9" fmla="*/ 1739900 w 5283407"/>
              <a:gd name="connsiteY9" fmla="*/ 229588 h 7074888"/>
              <a:gd name="connsiteX0" fmla="*/ 1769024 w 5312531"/>
              <a:gd name="connsiteY0" fmla="*/ 229588 h 7074888"/>
              <a:gd name="connsiteX1" fmla="*/ 3115017 w 5312531"/>
              <a:gd name="connsiteY1" fmla="*/ 2451495 h 7074888"/>
              <a:gd name="connsiteX2" fmla="*/ 29124 w 5312531"/>
              <a:gd name="connsiteY2" fmla="*/ 4432103 h 7074888"/>
              <a:gd name="connsiteX3" fmla="*/ 0 w 5312531"/>
              <a:gd name="connsiteY3" fmla="*/ 7074888 h 7074888"/>
              <a:gd name="connsiteX4" fmla="*/ 2670724 w 5312531"/>
              <a:gd name="connsiteY4" fmla="*/ 4674588 h 7074888"/>
              <a:gd name="connsiteX5" fmla="*/ 4969424 w 5312531"/>
              <a:gd name="connsiteY5" fmla="*/ 6312888 h 7074888"/>
              <a:gd name="connsiteX6" fmla="*/ 5312531 w 5312531"/>
              <a:gd name="connsiteY6" fmla="*/ 5054008 h 7074888"/>
              <a:gd name="connsiteX7" fmla="*/ 4093537 w 5312531"/>
              <a:gd name="connsiteY7" fmla="*/ 13491 h 7074888"/>
              <a:gd name="connsiteX8" fmla="*/ 1692721 w 5312531"/>
              <a:gd name="connsiteY8" fmla="*/ 0 h 7074888"/>
              <a:gd name="connsiteX9" fmla="*/ 1769024 w 5312531"/>
              <a:gd name="connsiteY9" fmla="*/ 229588 h 707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E963D3B-9673-41C7-B807-2CA69F01AD6D}"/>
              </a:ext>
            </a:extLst>
          </p:cNvPr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654FF20-3AC8-44C9-A884-25A421DF4DA4}"/>
              </a:ext>
            </a:extLst>
          </p:cNvPr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8AE9D7A-2E54-450E-89DF-D1011E6F6805}"/>
              </a:ext>
            </a:extLst>
          </p:cNvPr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>
            <a:extLst>
              <a:ext uri="{FF2B5EF4-FFF2-40B4-BE49-F238E27FC236}">
                <a16:creationId xmlns:a16="http://schemas.microsoft.com/office/drawing/2014/main" id="{7022BD28-B21E-4DEE-B2CE-920675ACC070}"/>
              </a:ext>
            </a:extLst>
          </p:cNvPr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A3F45E09-2423-4C54-86CB-7263BCAE0F47}"/>
              </a:ext>
            </a:extLst>
          </p:cNvPr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>
            <a:extLst>
              <a:ext uri="{FF2B5EF4-FFF2-40B4-BE49-F238E27FC236}">
                <a16:creationId xmlns:a16="http://schemas.microsoft.com/office/drawing/2014/main" id="{E0FAB2C0-D928-43AF-AE35-17B549103E38}"/>
              </a:ext>
            </a:extLst>
          </p:cNvPr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>
            <a:extLst>
              <a:ext uri="{FF2B5EF4-FFF2-40B4-BE49-F238E27FC236}">
                <a16:creationId xmlns:a16="http://schemas.microsoft.com/office/drawing/2014/main" id="{2A33E3E2-182A-4352-A58D-F8A9EE9210A9}"/>
              </a:ext>
            </a:extLst>
          </p:cNvPr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5A332DA-23F7-41BA-8D66-81F27A4DF215}"/>
              </a:ext>
            </a:extLst>
          </p:cNvPr>
          <p:cNvSpPr/>
          <p:nvPr/>
        </p:nvSpPr>
        <p:spPr>
          <a:xfrm>
            <a:off x="2156654" y="149135"/>
            <a:ext cx="1378132" cy="1378132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F673B2A5-AF75-46D6-847E-C6924599A801}"/>
              </a:ext>
            </a:extLst>
          </p:cNvPr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000C698-E83F-4D1F-B67B-1E2C3E5DD43C}"/>
                </a:ext>
              </a:extLst>
            </p:cNvPr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0646D82-A68E-43E0-B1B5-E8DC45AD508B}"/>
                </a:ext>
              </a:extLst>
            </p:cNvPr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31418D1-B840-4E92-B62F-0A8C0F28A3F1}"/>
                </a:ext>
              </a:extLst>
            </p:cNvPr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C9EB5F1-8390-4070-AD3E-41FB9003BBB9}"/>
                </a:ext>
              </a:extLst>
            </p:cNvPr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4E52910-39E3-46F3-B9BF-71CDD9C4B4A6}"/>
                </a:ext>
              </a:extLst>
            </p:cNvPr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79A7C5F2-CB44-4DC9-A4CD-799F0B528CFD}"/>
                </a:ext>
              </a:extLst>
            </p:cNvPr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C83443C-F03A-470D-A753-D6FFF58DFBA6}"/>
                </a:ext>
              </a:extLst>
            </p:cNvPr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931E9F50-1854-4EFA-AE73-B32BD7385E9F}"/>
                </a:ext>
              </a:extLst>
            </p:cNvPr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0E9B7D4-F109-4275-ADE2-5F81D654F083}"/>
                </a:ext>
              </a:extLst>
            </p:cNvPr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DFBD1A6-A736-4B29-9720-0ED10F39FB0B}"/>
                </a:ext>
              </a:extLst>
            </p:cNvPr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2AF1B79-B3A6-4F59-907E-2E91F93EEA66}"/>
                </a:ext>
              </a:extLst>
            </p:cNvPr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E65E040-83EA-47D1-B659-E802852B8548}"/>
                </a:ext>
              </a:extLst>
            </p:cNvPr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9C915D6-B634-49CA-8003-82DECC5F2248}"/>
                </a:ext>
              </a:extLst>
            </p:cNvPr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75BEDE3-B0D5-462B-93C0-B455E4294260}"/>
                </a:ext>
              </a:extLst>
            </p:cNvPr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71A64B5-FCC0-43CD-A795-EDBF5CA47362}"/>
                </a:ext>
              </a:extLst>
            </p:cNvPr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86B372F-C896-44DD-AADC-F86D0C9A2CE3}"/>
                </a:ext>
              </a:extLst>
            </p:cNvPr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A78CEE6-BFB0-4B18-9B9D-6C8C10445C90}"/>
                </a:ext>
              </a:extLst>
            </p:cNvPr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C43FADB-4B3B-4957-9D97-B86DA52B082B}"/>
                </a:ext>
              </a:extLst>
            </p:cNvPr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CE4CC25-4DD7-4B40-B220-31C40CECA919}"/>
                </a:ext>
              </a:extLst>
            </p:cNvPr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5C7F333-8871-443C-A11E-765CFD065536}"/>
                </a:ext>
              </a:extLst>
            </p:cNvPr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667F4AD-3CF2-4FAD-9D3C-0B14702FAF9C}"/>
                </a:ext>
              </a:extLst>
            </p:cNvPr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047DE8C-3B9D-4F8B-98ED-ECCCB8000776}"/>
                </a:ext>
              </a:extLst>
            </p:cNvPr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76C1649-BAA4-4B8D-A1BC-9CA1A961C1E9}"/>
                </a:ext>
              </a:extLst>
            </p:cNvPr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41D122F-612D-4EA8-BBCC-5C669E20152D}"/>
                </a:ext>
              </a:extLst>
            </p:cNvPr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1136186-F3C8-4D0D-A86D-1D1FCFCBA053}"/>
                </a:ext>
              </a:extLst>
            </p:cNvPr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DE28B7F-E563-4536-B2BB-0360DD370439}"/>
                </a:ext>
              </a:extLst>
            </p:cNvPr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982C36F4-45D9-449C-9573-DB897A8AB3FF}"/>
                </a:ext>
              </a:extLst>
            </p:cNvPr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092F67A-1DEE-4C40-9B0D-2EFBF0A96551}"/>
                </a:ext>
              </a:extLst>
            </p:cNvPr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9183BD9-ABF3-4412-B1CA-DDB45B49F5D7}"/>
                </a:ext>
              </a:extLst>
            </p:cNvPr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9ED1EAE-23A0-4FF1-BC8B-9EB2A74284B0}"/>
                </a:ext>
              </a:extLst>
            </p:cNvPr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2E2D159-BE83-42E8-AF5E-6A2C0882D367}"/>
                </a:ext>
              </a:extLst>
            </p:cNvPr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EF19F5D-F2E9-4C1D-A7C4-6AF5E01B4815}"/>
                </a:ext>
              </a:extLst>
            </p:cNvPr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C27C0F1-0E8D-40E9-844B-603D7C76D06D}"/>
                </a:ext>
              </a:extLst>
            </p:cNvPr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8581618D-D4DE-4FC8-A4E3-FF64272AF273}"/>
                </a:ext>
              </a:extLst>
            </p:cNvPr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9A5E1B9-FAD1-486A-A87B-BD9A0BFDE9C6}"/>
                </a:ext>
              </a:extLst>
            </p:cNvPr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523A4EA-7F7F-49D7-A2D3-3953FCE8C1F2}"/>
                </a:ext>
              </a:extLst>
            </p:cNvPr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0411AA-C950-4742-A76A-749195B6AB38}"/>
                </a:ext>
              </a:extLst>
            </p:cNvPr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E75218E-D715-4C5E-9156-21889AFF76EF}"/>
                </a:ext>
              </a:extLst>
            </p:cNvPr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A33581B-2B86-4D74-8D9E-67237930AB52}"/>
                </a:ext>
              </a:extLst>
            </p:cNvPr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A4A1F9B-CA1D-4E99-9F4A-414772B284F5}"/>
                </a:ext>
              </a:extLst>
            </p:cNvPr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C268423-10AC-43CA-AA74-3AECFEC6A455}"/>
                </a:ext>
              </a:extLst>
            </p:cNvPr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CCC4F0F-D4D3-4D2F-ACE5-E9C1ACA69C8D}"/>
                </a:ext>
              </a:extLst>
            </p:cNvPr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B08F389-F77B-4AF3-9593-14171064BDF2}"/>
                </a:ext>
              </a:extLst>
            </p:cNvPr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F212772-89C5-4E0C-BA22-CA7E7AFD47D3}"/>
                </a:ext>
              </a:extLst>
            </p:cNvPr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CCDC2739-230F-45B6-BE04-23D9EC368CA1}"/>
                </a:ext>
              </a:extLst>
            </p:cNvPr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67AE96B-B5D7-4E92-8B02-0CB6EEF58FAE}"/>
                </a:ext>
              </a:extLst>
            </p:cNvPr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875F6CB-D56E-4F22-BE8B-2295360BA65A}"/>
                </a:ext>
              </a:extLst>
            </p:cNvPr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4FCBFDB-AD9F-46B6-92E6-EC1F80338D61}"/>
                </a:ext>
              </a:extLst>
            </p:cNvPr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4CA7553A-57FD-481C-8491-C49543848EF1}"/>
                </a:ext>
              </a:extLst>
            </p:cNvPr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642ED13-B431-4945-B790-57A626F1027C}"/>
                </a:ext>
              </a:extLst>
            </p:cNvPr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6175119-6652-42BC-8D77-87E07758EC0C}"/>
                </a:ext>
              </a:extLst>
            </p:cNvPr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35AF543-A6C0-4DEF-85E3-20DAC80ADBAD}"/>
                </a:ext>
              </a:extLst>
            </p:cNvPr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B04845E-0F6F-4ECA-8D29-877D247683B6}"/>
                </a:ext>
              </a:extLst>
            </p:cNvPr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2F30AE-AC70-4F8C-ADFC-9DAA819E17B3}"/>
                </a:ext>
              </a:extLst>
            </p:cNvPr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FD106756-85FB-4C74-9460-E8BC1665814F}"/>
                </a:ext>
              </a:extLst>
            </p:cNvPr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20A6FD2-1624-4DDA-BD3B-8ACCD5A59D17}"/>
                </a:ext>
              </a:extLst>
            </p:cNvPr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840A02-A05C-46FB-B831-5E277F0B9B27}"/>
                </a:ext>
              </a:extLst>
            </p:cNvPr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2BE4790-3B36-40A1-9A79-FEE3A3FF5AAE}"/>
                </a:ext>
              </a:extLst>
            </p:cNvPr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464F355-F03B-4FC7-9818-AF909B5BE74C}"/>
                </a:ext>
              </a:extLst>
            </p:cNvPr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40E82579-6BF1-4C91-A36B-9815F3050164}"/>
                </a:ext>
              </a:extLst>
            </p:cNvPr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38643EC-B5E9-4228-B95A-46E8C05B539A}"/>
                </a:ext>
              </a:extLst>
            </p:cNvPr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6A403BD-FD29-4EC5-B919-D91513F491C1}"/>
                </a:ext>
              </a:extLst>
            </p:cNvPr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96EC1156-382A-4E62-BBA0-D7C6CDAB331F}"/>
                </a:ext>
              </a:extLst>
            </p:cNvPr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FE414A9-0DDA-4C11-BB17-08A66A09CDBB}"/>
                </a:ext>
              </a:extLst>
            </p:cNvPr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B12B062-4306-4820-9DE3-5B8152BF83B1}"/>
                </a:ext>
              </a:extLst>
            </p:cNvPr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E83604F-9E0F-4D25-8DF7-BAE72DEA2C8B}"/>
                </a:ext>
              </a:extLst>
            </p:cNvPr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912D839-9627-47B1-AA1E-CF1DEAEBE5B2}"/>
                </a:ext>
              </a:extLst>
            </p:cNvPr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2166CBA-9C8E-4E99-AAC6-004B5D9F9F24}"/>
                </a:ext>
              </a:extLst>
            </p:cNvPr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25C5319-F52E-4141-A319-BDDD428F996D}"/>
                </a:ext>
              </a:extLst>
            </p:cNvPr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A60F2AC-B5C9-4C16-A4F7-B692F66F9D2A}"/>
                </a:ext>
              </a:extLst>
            </p:cNvPr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4C1A2BE-68CD-4560-9C96-54BDEDACC222}"/>
                </a:ext>
              </a:extLst>
            </p:cNvPr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F0EA3682-5031-45E4-A1EF-933557FB8A11}"/>
                </a:ext>
              </a:extLst>
            </p:cNvPr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626FFD8F-FC9F-4F11-B229-B6D68AE0F090}"/>
                </a:ext>
              </a:extLst>
            </p:cNvPr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5BFB8C6-9FC7-4E8E-BFE4-EE6E3A44D5E4}"/>
                </a:ext>
              </a:extLst>
            </p:cNvPr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41401AB-08EC-4179-AF19-6EFB767924DA}"/>
                </a:ext>
              </a:extLst>
            </p:cNvPr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C275E393-A2CD-4BCF-A44D-C259EF304B0C}"/>
                </a:ext>
              </a:extLst>
            </p:cNvPr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C3F34832-A010-4601-8AC3-4CBE3E8F54CA}"/>
                </a:ext>
              </a:extLst>
            </p:cNvPr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645176D-CAF6-4D03-9EF8-B90464095BAB}"/>
                </a:ext>
              </a:extLst>
            </p:cNvPr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FB76C469-3147-4377-9E7F-321012965036}"/>
                </a:ext>
              </a:extLst>
            </p:cNvPr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B6CF7545-4CE6-4004-8FD6-5531876A1788}"/>
                </a:ext>
              </a:extLst>
            </p:cNvPr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49106E30-D427-4360-83FC-417AEB5F6710}"/>
                </a:ext>
              </a:extLst>
            </p:cNvPr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1CBC777A-D9EC-4E2A-8BEA-73261DD747AD}"/>
                </a:ext>
              </a:extLst>
            </p:cNvPr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551E6C0F-A237-4C8A-A95B-356A797D41D4}"/>
                </a:ext>
              </a:extLst>
            </p:cNvPr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72625FA-121F-4F5C-992A-28FED8151486}"/>
                </a:ext>
              </a:extLst>
            </p:cNvPr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FBA5384-A5E0-4097-8E8E-A32312645962}"/>
                </a:ext>
              </a:extLst>
            </p:cNvPr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05D8CD93-F03D-4FE0-B662-B25DE6309559}"/>
                </a:ext>
              </a:extLst>
            </p:cNvPr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E5F2D56-A87A-4E5D-B8FB-8A1AE9B102F6}"/>
                </a:ext>
              </a:extLst>
            </p:cNvPr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22251270-0DD4-43B7-A45F-24610B73A2BA}"/>
                </a:ext>
              </a:extLst>
            </p:cNvPr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2105013B-3533-4ECC-8C8C-8EFDD3B9276E}"/>
                </a:ext>
              </a:extLst>
            </p:cNvPr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FF7DAD34-990E-4EA4-8ACA-5319E7A946CB}"/>
                </a:ext>
              </a:extLst>
            </p:cNvPr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F78A6378-5C75-4EA8-BFAA-B1CBFFC98690}"/>
                </a:ext>
              </a:extLst>
            </p:cNvPr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DC95B734-86AC-48B5-9526-6ED18EAABC98}"/>
                </a:ext>
              </a:extLst>
            </p:cNvPr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106BD86-F9AE-4077-8445-AF53ADA7574B}"/>
                </a:ext>
              </a:extLst>
            </p:cNvPr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F40CA8DF-1506-4781-99AF-6640E1526801}"/>
                </a:ext>
              </a:extLst>
            </p:cNvPr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C57E6D3C-01F6-4116-AF9A-5EBC7E69B8AD}"/>
                </a:ext>
              </a:extLst>
            </p:cNvPr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845DA88-4005-41B9-B7A3-B42D9F2C4417}"/>
                </a:ext>
              </a:extLst>
            </p:cNvPr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CF797A4C-A79A-484C-82F3-DB84D82946B9}"/>
                </a:ext>
              </a:extLst>
            </p:cNvPr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1A12520E-2057-450F-A450-90A2146F5545}"/>
                </a:ext>
              </a:extLst>
            </p:cNvPr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C1D709B-81C7-4307-A2C7-B50A830641DD}"/>
                </a:ext>
              </a:extLst>
            </p:cNvPr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CF165DB-D734-44CC-BFF2-B38A4728B75C}"/>
              </a:ext>
            </a:extLst>
          </p:cNvPr>
          <p:cNvSpPr txBox="1"/>
          <p:nvPr/>
        </p:nvSpPr>
        <p:spPr>
          <a:xfrm>
            <a:off x="1583560" y="2399862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01510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384825-9843-489D-8B20-4DCAB2B73A6D}"/>
              </a:ext>
            </a:extLst>
          </p:cNvPr>
          <p:cNvSpPr txBox="1"/>
          <p:nvPr/>
        </p:nvSpPr>
        <p:spPr>
          <a:xfrm>
            <a:off x="838655" y="800556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cs typeface="+mn-ea"/>
                <a:sym typeface="+mn-lt"/>
              </a:rPr>
              <a:t>目录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B1AFE90-E3D8-403C-B0B4-1F848F325731}"/>
              </a:ext>
            </a:extLst>
          </p:cNvPr>
          <p:cNvSpPr/>
          <p:nvPr/>
        </p:nvSpPr>
        <p:spPr>
          <a:xfrm rot="10800000">
            <a:off x="911225" y="4677513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83BB3AA-C06C-4A1B-A6DF-C07CF645B66C}"/>
              </a:ext>
            </a:extLst>
          </p:cNvPr>
          <p:cNvSpPr/>
          <p:nvPr/>
        </p:nvSpPr>
        <p:spPr>
          <a:xfrm rot="10800000">
            <a:off x="2388053" y="2133600"/>
            <a:ext cx="685288" cy="532568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8D165CB7-8A76-455F-8E9D-B0C4846488FF}"/>
              </a:ext>
            </a:extLst>
          </p:cNvPr>
          <p:cNvSpPr/>
          <p:nvPr/>
        </p:nvSpPr>
        <p:spPr>
          <a:xfrm rot="10800000">
            <a:off x="6096000" y="4699452"/>
            <a:ext cx="685288" cy="532568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5B680B4-2705-4130-8626-79EF3D64E620}"/>
              </a:ext>
            </a:extLst>
          </p:cNvPr>
          <p:cNvSpPr/>
          <p:nvPr/>
        </p:nvSpPr>
        <p:spPr>
          <a:xfrm rot="10800000">
            <a:off x="7686675" y="2118960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335313-37ED-4405-9CDD-9FEC08C1BDE9}"/>
              </a:ext>
            </a:extLst>
          </p:cNvPr>
          <p:cNvSpPr txBox="1"/>
          <p:nvPr/>
        </p:nvSpPr>
        <p:spPr>
          <a:xfrm>
            <a:off x="1564830" y="5491548"/>
            <a:ext cx="31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产品特色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2337B3-A01A-4AAF-8B4E-C23296B65F0C}"/>
              </a:ext>
            </a:extLst>
          </p:cNvPr>
          <p:cNvSpPr txBox="1"/>
          <p:nvPr/>
        </p:nvSpPr>
        <p:spPr>
          <a:xfrm>
            <a:off x="857251" y="54915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8180A7-0891-461C-BE41-CB8EC2A94AA8}"/>
              </a:ext>
            </a:extLst>
          </p:cNvPr>
          <p:cNvSpPr txBox="1"/>
          <p:nvPr/>
        </p:nvSpPr>
        <p:spPr>
          <a:xfrm>
            <a:off x="3008549" y="2943853"/>
            <a:ext cx="31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需求分析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2CE719-9A74-472C-9326-B85537AEFCD3}"/>
              </a:ext>
            </a:extLst>
          </p:cNvPr>
          <p:cNvSpPr txBox="1"/>
          <p:nvPr/>
        </p:nvSpPr>
        <p:spPr>
          <a:xfrm>
            <a:off x="2388053" y="2943853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493206-3B33-4AFD-82DA-24F8537F2B71}"/>
              </a:ext>
            </a:extLst>
          </p:cNvPr>
          <p:cNvSpPr txBox="1"/>
          <p:nvPr/>
        </p:nvSpPr>
        <p:spPr>
          <a:xfrm>
            <a:off x="6760038" y="5491548"/>
            <a:ext cx="31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产品演示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4A39D2-88E7-4602-9A79-3CFDD1AB9D98}"/>
              </a:ext>
            </a:extLst>
          </p:cNvPr>
          <p:cNvSpPr txBox="1"/>
          <p:nvPr/>
        </p:nvSpPr>
        <p:spPr>
          <a:xfrm>
            <a:off x="6096000" y="54915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090CFC-9EAF-454D-B6CE-5813B7AF21C9}"/>
              </a:ext>
            </a:extLst>
          </p:cNvPr>
          <p:cNvSpPr txBox="1"/>
          <p:nvPr/>
        </p:nvSpPr>
        <p:spPr>
          <a:xfrm>
            <a:off x="8394254" y="2969181"/>
            <a:ext cx="3135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产品功能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D7CE72-675A-4FF9-8A00-234C1F6B220E}"/>
              </a:ext>
            </a:extLst>
          </p:cNvPr>
          <p:cNvSpPr txBox="1"/>
          <p:nvPr/>
        </p:nvSpPr>
        <p:spPr>
          <a:xfrm>
            <a:off x="7686675" y="2969181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4CCA6A4-2D6D-4EE8-AFB0-EE5B7421C168}"/>
              </a:ext>
            </a:extLst>
          </p:cNvPr>
          <p:cNvSpPr/>
          <p:nvPr/>
        </p:nvSpPr>
        <p:spPr>
          <a:xfrm>
            <a:off x="9372600" y="4495706"/>
            <a:ext cx="3533309" cy="2997294"/>
          </a:xfrm>
          <a:custGeom>
            <a:avLst/>
            <a:gdLst>
              <a:gd name="connsiteX0" fmla="*/ 87096 w 3531505"/>
              <a:gd name="connsiteY0" fmla="*/ 2273394 h 2787263"/>
              <a:gd name="connsiteX1" fmla="*/ 963396 w 3531505"/>
              <a:gd name="connsiteY1" fmla="*/ 1384394 h 2787263"/>
              <a:gd name="connsiteX2" fmla="*/ 2106396 w 3531505"/>
              <a:gd name="connsiteY2" fmla="*/ 1524094 h 2787263"/>
              <a:gd name="connsiteX3" fmla="*/ 2474696 w 3531505"/>
              <a:gd name="connsiteY3" fmla="*/ 38194 h 2787263"/>
              <a:gd name="connsiteX4" fmla="*/ 3376396 w 3531505"/>
              <a:gd name="connsiteY4" fmla="*/ 635094 h 2787263"/>
              <a:gd name="connsiteX5" fmla="*/ 3185896 w 3531505"/>
              <a:gd name="connsiteY5" fmla="*/ 2705194 h 2787263"/>
              <a:gd name="connsiteX6" fmla="*/ 87096 w 3531505"/>
              <a:gd name="connsiteY6" fmla="*/ 2273394 h 278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1505" h="2787263">
                <a:moveTo>
                  <a:pt x="87096" y="2273394"/>
                </a:moveTo>
                <a:cubicBezTo>
                  <a:pt x="-283321" y="2053261"/>
                  <a:pt x="626846" y="1509277"/>
                  <a:pt x="963396" y="1384394"/>
                </a:cubicBezTo>
                <a:cubicBezTo>
                  <a:pt x="1299946" y="1259511"/>
                  <a:pt x="1854513" y="1748461"/>
                  <a:pt x="2106396" y="1524094"/>
                </a:cubicBezTo>
                <a:cubicBezTo>
                  <a:pt x="2358279" y="1299727"/>
                  <a:pt x="2263029" y="186361"/>
                  <a:pt x="2474696" y="38194"/>
                </a:cubicBezTo>
                <a:cubicBezTo>
                  <a:pt x="2686363" y="-109973"/>
                  <a:pt x="3257863" y="190594"/>
                  <a:pt x="3376396" y="635094"/>
                </a:cubicBezTo>
                <a:cubicBezTo>
                  <a:pt x="3494929" y="1079594"/>
                  <a:pt x="3734113" y="2430027"/>
                  <a:pt x="3185896" y="2705194"/>
                </a:cubicBezTo>
                <a:cubicBezTo>
                  <a:pt x="2637679" y="2980361"/>
                  <a:pt x="457513" y="2493527"/>
                  <a:pt x="87096" y="2273394"/>
                </a:cubicBez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0C0F5A1-EC2C-40A7-BE11-B27948A9F78E}"/>
              </a:ext>
            </a:extLst>
          </p:cNvPr>
          <p:cNvSpPr/>
          <p:nvPr/>
        </p:nvSpPr>
        <p:spPr>
          <a:xfrm>
            <a:off x="6477001" y="-1933839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C41EEF37-9696-43BB-BD01-2D52C744309F}"/>
              </a:ext>
            </a:extLst>
          </p:cNvPr>
          <p:cNvSpPr/>
          <p:nvPr/>
        </p:nvSpPr>
        <p:spPr>
          <a:xfrm rot="5400000">
            <a:off x="-417680" y="2998454"/>
            <a:ext cx="2167490" cy="1332132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25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需求分析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396A035-D0E7-444B-8F93-5AF6D93AE6BE}"/>
              </a:ext>
            </a:extLst>
          </p:cNvPr>
          <p:cNvSpPr txBox="1"/>
          <p:nvPr/>
        </p:nvSpPr>
        <p:spPr>
          <a:xfrm>
            <a:off x="811166" y="1375836"/>
            <a:ext cx="4922883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cs typeface="+mn-ea"/>
                <a:sym typeface="+mn-lt"/>
              </a:rPr>
              <a:t>为什么设计一款打卡系统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2E3502-1FD6-4B42-9C0B-15F6273D921E}"/>
              </a:ext>
            </a:extLst>
          </p:cNvPr>
          <p:cNvSpPr txBox="1"/>
          <p:nvPr/>
        </p:nvSpPr>
        <p:spPr>
          <a:xfrm>
            <a:off x="811166" y="2462452"/>
            <a:ext cx="771053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考勤是学校和企业管理中重要的一环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传统纸质打卡方式存在许多弊端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现有的打卡系统不易使用于班级会议等小型会议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66821BE-D051-43E8-8E6F-062E215809CB}"/>
              </a:ext>
            </a:extLst>
          </p:cNvPr>
          <p:cNvCxnSpPr/>
          <p:nvPr/>
        </p:nvCxnSpPr>
        <p:spPr>
          <a:xfrm>
            <a:off x="911225" y="2135188"/>
            <a:ext cx="2403475" cy="0"/>
          </a:xfrm>
          <a:prstGeom prst="line">
            <a:avLst/>
          </a:prstGeom>
          <a:ln w="76200">
            <a:solidFill>
              <a:srgbClr val="446E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02DF99-1E65-43C7-B789-42826DB4A7FC}"/>
              </a:ext>
            </a:extLst>
          </p:cNvPr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29D4485-45A0-488A-AB90-FCFE315CC858}"/>
                </a:ext>
              </a:extLst>
            </p:cNvPr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0D2FAF-9213-4464-B50E-6601E408C796}"/>
                </a:ext>
              </a:extLst>
            </p:cNvPr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CB11497-8DFE-491D-921D-7B5040B9108D}"/>
                  </a:ext>
                </a:extLst>
              </p:cNvPr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36B840D4-FF24-4ECC-AD38-38956D09DA13}"/>
                    </a:ext>
                  </a:extLst>
                </p:cNvPr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7AC4E61-9468-42AA-AF5C-AE9E73AA2155}"/>
                    </a:ext>
                  </a:extLst>
                </p:cNvPr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836E33E2-2A8E-4AC6-ABA7-BFD86CD388B1}"/>
                    </a:ext>
                  </a:extLst>
                </p:cNvPr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D0D84D96-9211-46EF-8CB1-39EF73C94FF6}"/>
                    </a:ext>
                  </a:extLst>
                </p:cNvPr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FCDB3081-57CE-4511-9213-05FBB0353DD9}"/>
                  </a:ext>
                </a:extLst>
              </p:cNvPr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B175DEB0-5D9B-4B4E-9FDD-0BC2038DF79B}"/>
                  </a:ext>
                </a:extLst>
              </p:cNvPr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8779BBCA-0EF7-48BB-A8AC-15D139846EAF}"/>
                    </a:ext>
                  </a:extLst>
                </p:cNvPr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AF0AF280-4242-4B26-9072-BCCCFC328233}"/>
                    </a:ext>
                  </a:extLst>
                </p:cNvPr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A154E34-B6A1-4225-9934-74B721319EA0}"/>
                    </a:ext>
                  </a:extLst>
                </p:cNvPr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5F84F86B-0E44-4347-99BE-9043BCA5CDC3}"/>
                    </a:ext>
                  </a:extLst>
                </p:cNvPr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2683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89054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产品功能</a:t>
              </a:r>
            </a:p>
          </p:txBody>
        </p:sp>
      </p:grp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A088E11-9D1A-4ED6-9951-75EB74C9B973}"/>
              </a:ext>
            </a:extLst>
          </p:cNvPr>
          <p:cNvSpPr/>
          <p:nvPr/>
        </p:nvSpPr>
        <p:spPr>
          <a:xfrm>
            <a:off x="984885" y="2341232"/>
            <a:ext cx="10332720" cy="660413"/>
          </a:xfrm>
          <a:custGeom>
            <a:avLst/>
            <a:gdLst>
              <a:gd name="connsiteX0" fmla="*/ 0 w 10332720"/>
              <a:gd name="connsiteY0" fmla="*/ 528333 h 660413"/>
              <a:gd name="connsiteX1" fmla="*/ 690880 w 10332720"/>
              <a:gd name="connsiteY1" fmla="*/ 71133 h 660413"/>
              <a:gd name="connsiteX2" fmla="*/ 2052320 w 10332720"/>
              <a:gd name="connsiteY2" fmla="*/ 568973 h 660413"/>
              <a:gd name="connsiteX3" fmla="*/ 3291840 w 10332720"/>
              <a:gd name="connsiteY3" fmla="*/ 40653 h 660413"/>
              <a:gd name="connsiteX4" fmla="*/ 4653280 w 10332720"/>
              <a:gd name="connsiteY4" fmla="*/ 589293 h 660413"/>
              <a:gd name="connsiteX5" fmla="*/ 5852160 w 10332720"/>
              <a:gd name="connsiteY5" fmla="*/ 40653 h 660413"/>
              <a:gd name="connsiteX6" fmla="*/ 7426960 w 10332720"/>
              <a:gd name="connsiteY6" fmla="*/ 640093 h 660413"/>
              <a:gd name="connsiteX7" fmla="*/ 8656320 w 10332720"/>
              <a:gd name="connsiteY7" fmla="*/ 13 h 660413"/>
              <a:gd name="connsiteX8" fmla="*/ 10332720 w 10332720"/>
              <a:gd name="connsiteY8" fmla="*/ 660413 h 66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720" h="660413">
                <a:moveTo>
                  <a:pt x="0" y="528333"/>
                </a:moveTo>
                <a:cubicBezTo>
                  <a:pt x="174413" y="296346"/>
                  <a:pt x="348827" y="64360"/>
                  <a:pt x="690880" y="71133"/>
                </a:cubicBezTo>
                <a:cubicBezTo>
                  <a:pt x="1032933" y="77906"/>
                  <a:pt x="1618827" y="574053"/>
                  <a:pt x="2052320" y="568973"/>
                </a:cubicBezTo>
                <a:cubicBezTo>
                  <a:pt x="2485813" y="563893"/>
                  <a:pt x="2858347" y="37266"/>
                  <a:pt x="3291840" y="40653"/>
                </a:cubicBezTo>
                <a:cubicBezTo>
                  <a:pt x="3725333" y="44040"/>
                  <a:pt x="4226560" y="589293"/>
                  <a:pt x="4653280" y="589293"/>
                </a:cubicBezTo>
                <a:cubicBezTo>
                  <a:pt x="5080000" y="589293"/>
                  <a:pt x="5389880" y="32186"/>
                  <a:pt x="5852160" y="40653"/>
                </a:cubicBezTo>
                <a:cubicBezTo>
                  <a:pt x="6314440" y="49120"/>
                  <a:pt x="6959600" y="646866"/>
                  <a:pt x="7426960" y="640093"/>
                </a:cubicBezTo>
                <a:cubicBezTo>
                  <a:pt x="7894320" y="633320"/>
                  <a:pt x="8172027" y="-3374"/>
                  <a:pt x="8656320" y="13"/>
                </a:cubicBezTo>
                <a:cubicBezTo>
                  <a:pt x="9140613" y="3400"/>
                  <a:pt x="9736666" y="331906"/>
                  <a:pt x="10332720" y="660413"/>
                </a:cubicBezTo>
              </a:path>
            </a:pathLst>
          </a:custGeom>
          <a:noFill/>
          <a:ln w="76200">
            <a:solidFill>
              <a:srgbClr val="D5F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256B7A-F134-44DF-9D1E-0E89EEDED559}"/>
              </a:ext>
            </a:extLst>
          </p:cNvPr>
          <p:cNvSpPr/>
          <p:nvPr/>
        </p:nvSpPr>
        <p:spPr>
          <a:xfrm>
            <a:off x="1309992" y="1995779"/>
            <a:ext cx="690907" cy="690906"/>
          </a:xfrm>
          <a:prstGeom prst="ellips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01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B96A516-4D30-4C27-9865-8BF9E16B6053}"/>
              </a:ext>
            </a:extLst>
          </p:cNvPr>
          <p:cNvSpPr/>
          <p:nvPr/>
        </p:nvSpPr>
        <p:spPr>
          <a:xfrm>
            <a:off x="3921112" y="1995779"/>
            <a:ext cx="690907" cy="690906"/>
          </a:xfrm>
          <a:prstGeom prst="ellips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02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24EC922-40BE-4F34-82DF-F7B42D8E7D8B}"/>
              </a:ext>
            </a:extLst>
          </p:cNvPr>
          <p:cNvSpPr/>
          <p:nvPr/>
        </p:nvSpPr>
        <p:spPr>
          <a:xfrm>
            <a:off x="6704952" y="1995779"/>
            <a:ext cx="690907" cy="690906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03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6C4464-B645-42F2-9407-526CA6827EF2}"/>
              </a:ext>
            </a:extLst>
          </p:cNvPr>
          <p:cNvSpPr/>
          <p:nvPr/>
        </p:nvSpPr>
        <p:spPr>
          <a:xfrm>
            <a:off x="9797880" y="2023623"/>
            <a:ext cx="690907" cy="690906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cs typeface="+mn-ea"/>
                <a:sym typeface="+mn-lt"/>
              </a:rPr>
              <a:t>04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D53CA8-464C-40FB-86C4-4C8CA6D7E569}"/>
              </a:ext>
            </a:extLst>
          </p:cNvPr>
          <p:cNvSpPr txBox="1"/>
          <p:nvPr/>
        </p:nvSpPr>
        <p:spPr>
          <a:xfrm>
            <a:off x="571500" y="4299757"/>
            <a:ext cx="3122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开启签到，打开摄像头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进行人脸识别并返回信息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异常检测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663AEB-F18B-4D48-BD4F-B96D0B9FFF83}"/>
              </a:ext>
            </a:extLst>
          </p:cNvPr>
          <p:cNvSpPr txBox="1"/>
          <p:nvPr/>
        </p:nvSpPr>
        <p:spPr>
          <a:xfrm>
            <a:off x="571500" y="3779755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启动签到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CED637-6B41-40D2-9705-5E4A772E0ADF}"/>
              </a:ext>
            </a:extLst>
          </p:cNvPr>
          <p:cNvSpPr txBox="1"/>
          <p:nvPr/>
        </p:nvSpPr>
        <p:spPr>
          <a:xfrm>
            <a:off x="3694431" y="4299757"/>
            <a:ext cx="2773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停止签到，关闭摄像头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导出签到信息表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954E24-650C-444D-88AF-3EFAB7F2A364}"/>
              </a:ext>
            </a:extLst>
          </p:cNvPr>
          <p:cNvSpPr txBox="1"/>
          <p:nvPr/>
        </p:nvSpPr>
        <p:spPr>
          <a:xfrm>
            <a:off x="3694430" y="372141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关闭签到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E55572-47AA-442E-BE47-2C11A6D7196D}"/>
              </a:ext>
            </a:extLst>
          </p:cNvPr>
          <p:cNvSpPr txBox="1"/>
          <p:nvPr/>
        </p:nvSpPr>
        <p:spPr>
          <a:xfrm>
            <a:off x="6572976" y="4299757"/>
            <a:ext cx="2228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班级添加，班级查找，班级信息的删除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116EDA-59F0-41D5-91C3-D958E469B1CF}"/>
              </a:ext>
            </a:extLst>
          </p:cNvPr>
          <p:cNvSpPr txBox="1"/>
          <p:nvPr/>
        </p:nvSpPr>
        <p:spPr>
          <a:xfrm>
            <a:off x="6549390" y="372141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班级信息处理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D86092-9819-42F4-A2B0-93B8EA991E4F}"/>
              </a:ext>
            </a:extLst>
          </p:cNvPr>
          <p:cNvSpPr txBox="1"/>
          <p:nvPr/>
        </p:nvSpPr>
        <p:spPr>
          <a:xfrm>
            <a:off x="9427936" y="4299757"/>
            <a:ext cx="2251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学生信息的添加，查找学生信息，删除学生信息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3B9952-EAAB-432D-9306-D534A7795C2E}"/>
              </a:ext>
            </a:extLst>
          </p:cNvPr>
          <p:cNvSpPr txBox="1"/>
          <p:nvPr/>
        </p:nvSpPr>
        <p:spPr>
          <a:xfrm>
            <a:off x="9404350" y="372141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学生信息处理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13B67022-9BF2-4E9A-807B-9B31345B73F6}"/>
              </a:ext>
            </a:extLst>
          </p:cNvPr>
          <p:cNvSpPr/>
          <p:nvPr/>
        </p:nvSpPr>
        <p:spPr>
          <a:xfrm rot="10800000">
            <a:off x="1309992" y="1304927"/>
            <a:ext cx="513368" cy="316535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B2ED92E6-5479-4ADD-A8B6-44B1D66B63FA}"/>
              </a:ext>
            </a:extLst>
          </p:cNvPr>
          <p:cNvSpPr/>
          <p:nvPr/>
        </p:nvSpPr>
        <p:spPr>
          <a:xfrm rot="10800000">
            <a:off x="3926744" y="1304927"/>
            <a:ext cx="513368" cy="316535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764A6C68-921C-49DA-9E91-652CDA2290D8}"/>
              </a:ext>
            </a:extLst>
          </p:cNvPr>
          <p:cNvSpPr/>
          <p:nvPr/>
        </p:nvSpPr>
        <p:spPr>
          <a:xfrm rot="10800000">
            <a:off x="6704952" y="1304927"/>
            <a:ext cx="513368" cy="316535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3646798C-584D-45E8-A261-30FF6BE3E3DE}"/>
              </a:ext>
            </a:extLst>
          </p:cNvPr>
          <p:cNvSpPr/>
          <p:nvPr/>
        </p:nvSpPr>
        <p:spPr>
          <a:xfrm rot="10800000">
            <a:off x="9788237" y="1304927"/>
            <a:ext cx="513368" cy="316535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553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5" grpId="0"/>
      <p:bldP spid="16" grpId="0"/>
      <p:bldP spid="18" grpId="0"/>
      <p:bldP spid="19" grpId="0"/>
      <p:bldP spid="21" grpId="0"/>
      <p:bldP spid="22" grpId="0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启动打卡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02DF99-1E65-43C7-B789-42826DB4A7FC}"/>
              </a:ext>
            </a:extLst>
          </p:cNvPr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29D4485-45A0-488A-AB90-FCFE315CC858}"/>
                </a:ext>
              </a:extLst>
            </p:cNvPr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0D2FAF-9213-4464-B50E-6601E408C796}"/>
                </a:ext>
              </a:extLst>
            </p:cNvPr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CB11497-8DFE-491D-921D-7B5040B9108D}"/>
                  </a:ext>
                </a:extLst>
              </p:cNvPr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36B840D4-FF24-4ECC-AD38-38956D09DA13}"/>
                    </a:ext>
                  </a:extLst>
                </p:cNvPr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7AC4E61-9468-42AA-AF5C-AE9E73AA2155}"/>
                    </a:ext>
                  </a:extLst>
                </p:cNvPr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836E33E2-2A8E-4AC6-ABA7-BFD86CD388B1}"/>
                    </a:ext>
                  </a:extLst>
                </p:cNvPr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D0D84D96-9211-46EF-8CB1-39EF73C94FF6}"/>
                    </a:ext>
                  </a:extLst>
                </p:cNvPr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FCDB3081-57CE-4511-9213-05FBB0353DD9}"/>
                  </a:ext>
                </a:extLst>
              </p:cNvPr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B175DEB0-5D9B-4B4E-9FDD-0BC2038DF79B}"/>
                  </a:ext>
                </a:extLst>
              </p:cNvPr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8779BBCA-0EF7-48BB-A8AC-15D139846EAF}"/>
                    </a:ext>
                  </a:extLst>
                </p:cNvPr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AF0AF280-4242-4B26-9072-BCCCFC328233}"/>
                    </a:ext>
                  </a:extLst>
                </p:cNvPr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A154E34-B6A1-4225-9934-74B721319EA0}"/>
                    </a:ext>
                  </a:extLst>
                </p:cNvPr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5F84F86B-0E44-4347-99BE-9043BCA5CDC3}"/>
                    </a:ext>
                  </a:extLst>
                </p:cNvPr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E7131494-6FD6-4557-9B71-BCD2631E2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7" y="1449506"/>
            <a:ext cx="5391091" cy="39497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840C613-F8AA-4CC9-8D47-0859941E5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94" y="1448758"/>
            <a:ext cx="5391090" cy="39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8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异常检测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02DF99-1E65-43C7-B789-42826DB4A7FC}"/>
              </a:ext>
            </a:extLst>
          </p:cNvPr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29D4485-45A0-488A-AB90-FCFE315CC858}"/>
                </a:ext>
              </a:extLst>
            </p:cNvPr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0D2FAF-9213-4464-B50E-6601E408C796}"/>
                </a:ext>
              </a:extLst>
            </p:cNvPr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CB11497-8DFE-491D-921D-7B5040B9108D}"/>
                  </a:ext>
                </a:extLst>
              </p:cNvPr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36B840D4-FF24-4ECC-AD38-38956D09DA13}"/>
                    </a:ext>
                  </a:extLst>
                </p:cNvPr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7AC4E61-9468-42AA-AF5C-AE9E73AA2155}"/>
                    </a:ext>
                  </a:extLst>
                </p:cNvPr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836E33E2-2A8E-4AC6-ABA7-BFD86CD388B1}"/>
                    </a:ext>
                  </a:extLst>
                </p:cNvPr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D0D84D96-9211-46EF-8CB1-39EF73C94FF6}"/>
                    </a:ext>
                  </a:extLst>
                </p:cNvPr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FCDB3081-57CE-4511-9213-05FBB0353DD9}"/>
                  </a:ext>
                </a:extLst>
              </p:cNvPr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B175DEB0-5D9B-4B4E-9FDD-0BC2038DF79B}"/>
                  </a:ext>
                </a:extLst>
              </p:cNvPr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8779BBCA-0EF7-48BB-A8AC-15D139846EAF}"/>
                    </a:ext>
                  </a:extLst>
                </p:cNvPr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AF0AF280-4242-4B26-9072-BCCCFC328233}"/>
                    </a:ext>
                  </a:extLst>
                </p:cNvPr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A154E34-B6A1-4225-9934-74B721319EA0}"/>
                    </a:ext>
                  </a:extLst>
                </p:cNvPr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5F84F86B-0E44-4347-99BE-9043BCA5CDC3}"/>
                    </a:ext>
                  </a:extLst>
                </p:cNvPr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D716EDE-9EB2-4A20-8566-A2C81CA7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6" y="1561330"/>
            <a:ext cx="5501855" cy="40308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8AE03A-D52F-4A1C-9EE3-1E95114DC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68" y="1566221"/>
            <a:ext cx="5501856" cy="40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9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班级信息处理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02DF99-1E65-43C7-B789-42826DB4A7FC}"/>
              </a:ext>
            </a:extLst>
          </p:cNvPr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29D4485-45A0-488A-AB90-FCFE315CC858}"/>
                </a:ext>
              </a:extLst>
            </p:cNvPr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0D2FAF-9213-4464-B50E-6601E408C796}"/>
                </a:ext>
              </a:extLst>
            </p:cNvPr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CB11497-8DFE-491D-921D-7B5040B9108D}"/>
                  </a:ext>
                </a:extLst>
              </p:cNvPr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36B840D4-FF24-4ECC-AD38-38956D09DA13}"/>
                    </a:ext>
                  </a:extLst>
                </p:cNvPr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7AC4E61-9468-42AA-AF5C-AE9E73AA2155}"/>
                    </a:ext>
                  </a:extLst>
                </p:cNvPr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836E33E2-2A8E-4AC6-ABA7-BFD86CD388B1}"/>
                    </a:ext>
                  </a:extLst>
                </p:cNvPr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D0D84D96-9211-46EF-8CB1-39EF73C94FF6}"/>
                    </a:ext>
                  </a:extLst>
                </p:cNvPr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FCDB3081-57CE-4511-9213-05FBB0353DD9}"/>
                  </a:ext>
                </a:extLst>
              </p:cNvPr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B175DEB0-5D9B-4B4E-9FDD-0BC2038DF79B}"/>
                  </a:ext>
                </a:extLst>
              </p:cNvPr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8779BBCA-0EF7-48BB-A8AC-15D139846EAF}"/>
                    </a:ext>
                  </a:extLst>
                </p:cNvPr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AF0AF280-4242-4B26-9072-BCCCFC328233}"/>
                    </a:ext>
                  </a:extLst>
                </p:cNvPr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A154E34-B6A1-4225-9934-74B721319EA0}"/>
                    </a:ext>
                  </a:extLst>
                </p:cNvPr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5F84F86B-0E44-4347-99BE-9043BCA5CDC3}"/>
                    </a:ext>
                  </a:extLst>
                </p:cNvPr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D1DFC05-546E-4340-B022-E163AFD59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18" y="856305"/>
            <a:ext cx="4998865" cy="36623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441BA0-0957-4472-9887-45180FEAE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98" y="1229011"/>
            <a:ext cx="4868856" cy="35671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18284D-FA76-45FF-B123-9AC9BA860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70" y="1504751"/>
            <a:ext cx="4868855" cy="35671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0D81BD2-0F02-4509-B971-FDBD0F3B3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30" y="1716820"/>
            <a:ext cx="5383973" cy="394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99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学生信息处理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02DF99-1E65-43C7-B789-42826DB4A7FC}"/>
              </a:ext>
            </a:extLst>
          </p:cNvPr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29D4485-45A0-488A-AB90-FCFE315CC858}"/>
                </a:ext>
              </a:extLst>
            </p:cNvPr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0D2FAF-9213-4464-B50E-6601E408C796}"/>
                </a:ext>
              </a:extLst>
            </p:cNvPr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CB11497-8DFE-491D-921D-7B5040B9108D}"/>
                  </a:ext>
                </a:extLst>
              </p:cNvPr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36B840D4-FF24-4ECC-AD38-38956D09DA13}"/>
                    </a:ext>
                  </a:extLst>
                </p:cNvPr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7AC4E61-9468-42AA-AF5C-AE9E73AA2155}"/>
                    </a:ext>
                  </a:extLst>
                </p:cNvPr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836E33E2-2A8E-4AC6-ABA7-BFD86CD388B1}"/>
                    </a:ext>
                  </a:extLst>
                </p:cNvPr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D0D84D96-9211-46EF-8CB1-39EF73C94FF6}"/>
                    </a:ext>
                  </a:extLst>
                </p:cNvPr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FCDB3081-57CE-4511-9213-05FBB0353DD9}"/>
                  </a:ext>
                </a:extLst>
              </p:cNvPr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B175DEB0-5D9B-4B4E-9FDD-0BC2038DF79B}"/>
                  </a:ext>
                </a:extLst>
              </p:cNvPr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8779BBCA-0EF7-48BB-A8AC-15D139846EAF}"/>
                    </a:ext>
                  </a:extLst>
                </p:cNvPr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AF0AF280-4242-4B26-9072-BCCCFC328233}"/>
                    </a:ext>
                  </a:extLst>
                </p:cNvPr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A154E34-B6A1-4225-9934-74B721319EA0}"/>
                    </a:ext>
                  </a:extLst>
                </p:cNvPr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5F84F86B-0E44-4347-99BE-9043BCA5CDC3}"/>
                    </a:ext>
                  </a:extLst>
                </p:cNvPr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CDB9096-02CD-4196-A178-C86E4E0C1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37" y="643851"/>
            <a:ext cx="4524507" cy="33148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F094663-8B67-4E5D-9BF2-3E2DDD9E7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30" y="902008"/>
            <a:ext cx="5024867" cy="368141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1D3C758-9ACE-4E60-94D2-8F4F1C521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39" y="1156880"/>
            <a:ext cx="5197207" cy="38076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D5BE138-B340-40BD-9B76-69E0D647D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33" y="1561117"/>
            <a:ext cx="5458386" cy="39990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5FCBF93-5386-4672-BB73-22003E7D14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87" y="1912961"/>
            <a:ext cx="5934932" cy="4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2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70553DB-AE01-4274-BC80-B17F421836CF}"/>
              </a:ext>
            </a:extLst>
          </p:cNvPr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>
              <a:extLst>
                <a:ext uri="{FF2B5EF4-FFF2-40B4-BE49-F238E27FC236}">
                  <a16:creationId xmlns:a16="http://schemas.microsoft.com/office/drawing/2014/main" id="{31125A57-1573-43AC-9BC0-0DD867047E3C}"/>
                </a:ext>
              </a:extLst>
            </p:cNvPr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761A6C4-F5B3-4FC8-A51F-EE5143DB059B}"/>
                </a:ext>
              </a:extLst>
            </p:cNvPr>
            <p:cNvSpPr txBox="1"/>
            <p:nvPr/>
          </p:nvSpPr>
          <p:spPr>
            <a:xfrm>
              <a:off x="4462637" y="764107"/>
              <a:ext cx="33683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  </a:t>
              </a:r>
              <a:r>
                <a:rPr lang="zh-CN" altLang="en-US" sz="3200" dirty="0">
                  <a:solidFill>
                    <a:srgbClr val="446E7E"/>
                  </a:solidFill>
                  <a:cs typeface="+mn-ea"/>
                  <a:sym typeface="+mn-lt"/>
                </a:rPr>
                <a:t>关闭签到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302DF99-1E65-43C7-B789-42826DB4A7FC}"/>
              </a:ext>
            </a:extLst>
          </p:cNvPr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429D4485-45A0-488A-AB90-FCFE315CC858}"/>
                </a:ext>
              </a:extLst>
            </p:cNvPr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0D2FAF-9213-4464-B50E-6601E408C796}"/>
                </a:ext>
              </a:extLst>
            </p:cNvPr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CB11497-8DFE-491D-921D-7B5040B9108D}"/>
                  </a:ext>
                </a:extLst>
              </p:cNvPr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36B840D4-FF24-4ECC-AD38-38956D09DA13}"/>
                    </a:ext>
                  </a:extLst>
                </p:cNvPr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E7AC4E61-9468-42AA-AF5C-AE9E73AA2155}"/>
                    </a:ext>
                  </a:extLst>
                </p:cNvPr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836E33E2-2A8E-4AC6-ABA7-BFD86CD388B1}"/>
                    </a:ext>
                  </a:extLst>
                </p:cNvPr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D0D84D96-9211-46EF-8CB1-39EF73C94FF6}"/>
                    </a:ext>
                  </a:extLst>
                </p:cNvPr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FCDB3081-57CE-4511-9213-05FBB0353DD9}"/>
                  </a:ext>
                </a:extLst>
              </p:cNvPr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B175DEB0-5D9B-4B4E-9FDD-0BC2038DF79B}"/>
                  </a:ext>
                </a:extLst>
              </p:cNvPr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8779BBCA-0EF7-48BB-A8AC-15D139846EAF}"/>
                    </a:ext>
                  </a:extLst>
                </p:cNvPr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AF0AF280-4242-4B26-9072-BCCCFC328233}"/>
                    </a:ext>
                  </a:extLst>
                </p:cNvPr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CA154E34-B6A1-4225-9934-74B721319EA0}"/>
                    </a:ext>
                  </a:extLst>
                </p:cNvPr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5F84F86B-0E44-4347-99BE-9043BCA5CDC3}"/>
                    </a:ext>
                  </a:extLst>
                </p:cNvPr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A3735D61-90C5-49F7-842F-E8A7EF84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67" y="1049898"/>
            <a:ext cx="6395156" cy="46853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800F38-2482-4423-A2E8-8FE42F355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77" y="2041018"/>
            <a:ext cx="7967284" cy="31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9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11gl01b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D96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192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方正正黑简体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T</cp:lastModifiedBy>
  <cp:revision>71</cp:revision>
  <dcterms:created xsi:type="dcterms:W3CDTF">2020-08-15T05:11:15Z</dcterms:created>
  <dcterms:modified xsi:type="dcterms:W3CDTF">2021-07-21T09:12:18Z</dcterms:modified>
</cp:coreProperties>
</file>