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58400" cy="7772400"/>
  <p:notesSz cx="10058400" cy="7772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20" y="4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90CF-637F-4244-A00E-8F91BF43D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4" y="2662064"/>
            <a:ext cx="8208912" cy="4062651"/>
          </a:xfrm>
        </p:spPr>
        <p:txBody>
          <a:bodyPr/>
          <a:lstStyle/>
          <a:p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40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ANY WHERE</a:t>
            </a:r>
          </a:p>
          <a:p>
            <a:endParaRPr 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Sanjay Kumar Verma</a:t>
            </a:r>
          </a:p>
          <a:p>
            <a:endParaRPr lang="en-US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 Years Experience Training &amp; Production</a:t>
            </a:r>
          </a:p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RHCSA, RHCE, AWS &amp; DevOPS</a:t>
            </a:r>
          </a:p>
          <a:p>
            <a:r>
              <a:rPr lang="en-US" sz="24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 Cloud Architect Expert, MCT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2A4BC-5EBF-440F-B4DC-2854A3FC1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76" y="3687454"/>
            <a:ext cx="3445024" cy="413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60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642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301317"/>
            <a:ext cx="10058400" cy="75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146248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14186" y="0"/>
            <a:ext cx="10072585" cy="777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230832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300"/>
            <a:ext cx="10058400" cy="7545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0058400" cy="754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31</Words>
  <Application>Microsoft Office PowerPoint</Application>
  <PresentationFormat>Custom</PresentationFormat>
  <Paragraphs>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Calibri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Sanjay Verma</cp:lastModifiedBy>
  <cp:revision>9</cp:revision>
  <dcterms:modified xsi:type="dcterms:W3CDTF">2022-09-08T16:24:31Z</dcterms:modified>
</cp:coreProperties>
</file>