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handoutMasterIdLst>
    <p:handoutMasterId r:id="rId18"/>
  </p:handoutMasterIdLst>
  <p:sldIdLst>
    <p:sldId id="256" r:id="rId6"/>
    <p:sldId id="261" r:id="rId7"/>
    <p:sldId id="266" r:id="rId8"/>
    <p:sldId id="272" r:id="rId9"/>
    <p:sldId id="273" r:id="rId10"/>
    <p:sldId id="267" r:id="rId11"/>
    <p:sldId id="274" r:id="rId12"/>
    <p:sldId id="268" r:id="rId13"/>
    <p:sldId id="269" r:id="rId14"/>
    <p:sldId id="275" r:id="rId15"/>
    <p:sldId id="270"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80"/>
    <a:srgbClr val="FFDF7D"/>
    <a:srgbClr val="66B3E4"/>
    <a:srgbClr val="ECECEC"/>
    <a:srgbClr val="7FA3BF"/>
    <a:srgbClr val="595959"/>
    <a:srgbClr val="F9F0E0"/>
    <a:srgbClr val="F2F7FA"/>
    <a:srgbClr val="E7E2CA"/>
    <a:srgbClr val="E1EB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FA7465-BEC4-46E4-8B1A-41A6CFD97B96}" v="28" dt="2025-07-16T02:10:44.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82" d="100"/>
          <a:sy n="82" d="100"/>
        </p:scale>
        <p:origin x="566" y="72"/>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Jasmine" userId="8880063d-dd9c-4caa-8735-369c37bf97e8" providerId="ADAL" clId="{D3FA7465-BEC4-46E4-8B1A-41A6CFD97B96}"/>
    <pc:docChg chg="undo custSel addSld delSld modSld">
      <pc:chgData name="Shaik Jasmine" userId="8880063d-dd9c-4caa-8735-369c37bf97e8" providerId="ADAL" clId="{D3FA7465-BEC4-46E4-8B1A-41A6CFD97B96}" dt="2025-07-16T02:13:17.166" v="2921" actId="20577"/>
      <pc:docMkLst>
        <pc:docMk/>
      </pc:docMkLst>
      <pc:sldChg chg="addSp modSp mod">
        <pc:chgData name="Shaik Jasmine" userId="8880063d-dd9c-4caa-8735-369c37bf97e8" providerId="ADAL" clId="{D3FA7465-BEC4-46E4-8B1A-41A6CFD97B96}" dt="2025-07-16T02:13:17.166" v="2921" actId="20577"/>
        <pc:sldMkLst>
          <pc:docMk/>
          <pc:sldMk cId="245837743" sldId="256"/>
        </pc:sldMkLst>
        <pc:spChg chg="add mod">
          <ac:chgData name="Shaik Jasmine" userId="8880063d-dd9c-4caa-8735-369c37bf97e8" providerId="ADAL" clId="{D3FA7465-BEC4-46E4-8B1A-41A6CFD97B96}" dt="2025-07-16T02:13:17.166" v="2921" actId="20577"/>
          <ac:spMkLst>
            <pc:docMk/>
            <pc:sldMk cId="245837743" sldId="256"/>
            <ac:spMk id="2" creationId="{EB6D51EE-F224-4DA7-0415-140D74C6D69A}"/>
          </ac:spMkLst>
        </pc:spChg>
        <pc:spChg chg="mod">
          <ac:chgData name="Shaik Jasmine" userId="8880063d-dd9c-4caa-8735-369c37bf97e8" providerId="ADAL" clId="{D3FA7465-BEC4-46E4-8B1A-41A6CFD97B96}" dt="2025-07-16T02:12:58.814" v="2901" actId="1076"/>
          <ac:spMkLst>
            <pc:docMk/>
            <pc:sldMk cId="245837743" sldId="256"/>
            <ac:spMk id="15" creationId="{9E82882D-F3C1-4C31-B151-94048313653A}"/>
          </ac:spMkLst>
        </pc:spChg>
      </pc:sldChg>
      <pc:sldChg chg="addSp modSp mod">
        <pc:chgData name="Shaik Jasmine" userId="8880063d-dd9c-4caa-8735-369c37bf97e8" providerId="ADAL" clId="{D3FA7465-BEC4-46E4-8B1A-41A6CFD97B96}" dt="2025-07-16T01:46:02.088" v="1569" actId="14100"/>
        <pc:sldMkLst>
          <pc:docMk/>
          <pc:sldMk cId="2316297319" sldId="261"/>
        </pc:sldMkLst>
        <pc:spChg chg="add mod">
          <ac:chgData name="Shaik Jasmine" userId="8880063d-dd9c-4caa-8735-369c37bf97e8" providerId="ADAL" clId="{D3FA7465-BEC4-46E4-8B1A-41A6CFD97B96}" dt="2025-07-16T01:44:55.310" v="1551" actId="1076"/>
          <ac:spMkLst>
            <pc:docMk/>
            <pc:sldMk cId="2316297319" sldId="261"/>
            <ac:spMk id="2" creationId="{D0C4F2AA-657B-DCF4-7A25-182699EB659E}"/>
          </ac:spMkLst>
        </pc:spChg>
        <pc:spChg chg="mod">
          <ac:chgData name="Shaik Jasmine" userId="8880063d-dd9c-4caa-8735-369c37bf97e8" providerId="ADAL" clId="{D3FA7465-BEC4-46E4-8B1A-41A6CFD97B96}" dt="2025-07-16T01:46:02.088" v="1569" actId="14100"/>
          <ac:spMkLst>
            <pc:docMk/>
            <pc:sldMk cId="2316297319" sldId="261"/>
            <ac:spMk id="11" creationId="{7F585B8E-356B-ECE8-5509-109D12D43065}"/>
          </ac:spMkLst>
        </pc:spChg>
        <pc:spChg chg="mod">
          <ac:chgData name="Shaik Jasmine" userId="8880063d-dd9c-4caa-8735-369c37bf97e8" providerId="ADAL" clId="{D3FA7465-BEC4-46E4-8B1A-41A6CFD97B96}" dt="2025-06-30T08:55:53.386" v="208" actId="20577"/>
          <ac:spMkLst>
            <pc:docMk/>
            <pc:sldMk cId="2316297319" sldId="261"/>
            <ac:spMk id="13" creationId="{B78F5D48-7A5F-06D1-12C2-C9B05042EBF1}"/>
          </ac:spMkLst>
        </pc:spChg>
      </pc:sldChg>
      <pc:sldChg chg="delSp modSp mod">
        <pc:chgData name="Shaik Jasmine" userId="8880063d-dd9c-4caa-8735-369c37bf97e8" providerId="ADAL" clId="{D3FA7465-BEC4-46E4-8B1A-41A6CFD97B96}" dt="2025-06-30T09:54:45.974" v="1304" actId="255"/>
        <pc:sldMkLst>
          <pc:docMk/>
          <pc:sldMk cId="3285503349" sldId="265"/>
        </pc:sldMkLst>
        <pc:spChg chg="mod">
          <ac:chgData name="Shaik Jasmine" userId="8880063d-dd9c-4caa-8735-369c37bf97e8" providerId="ADAL" clId="{D3FA7465-BEC4-46E4-8B1A-41A6CFD97B96}" dt="2025-06-30T09:54:45.974" v="1304" actId="255"/>
          <ac:spMkLst>
            <pc:docMk/>
            <pc:sldMk cId="3285503349" sldId="265"/>
            <ac:spMk id="5" creationId="{83DB2B9B-DFAC-0E48-FC1D-B5B0DA45A3F1}"/>
          </ac:spMkLst>
        </pc:spChg>
      </pc:sldChg>
      <pc:sldChg chg="new del">
        <pc:chgData name="Shaik Jasmine" userId="8880063d-dd9c-4caa-8735-369c37bf97e8" providerId="ADAL" clId="{D3FA7465-BEC4-46E4-8B1A-41A6CFD97B96}" dt="2025-06-30T08:49:16.554" v="38" actId="2696"/>
        <pc:sldMkLst>
          <pc:docMk/>
          <pc:sldMk cId="334205193" sldId="266"/>
        </pc:sldMkLst>
      </pc:sldChg>
      <pc:sldChg chg="add del">
        <pc:chgData name="Shaik Jasmine" userId="8880063d-dd9c-4caa-8735-369c37bf97e8" providerId="ADAL" clId="{D3FA7465-BEC4-46E4-8B1A-41A6CFD97B96}" dt="2025-06-30T08:49:30.489" v="40" actId="2696"/>
        <pc:sldMkLst>
          <pc:docMk/>
          <pc:sldMk cId="843152665" sldId="266"/>
        </pc:sldMkLst>
      </pc:sldChg>
      <pc:sldChg chg="modSp add mod">
        <pc:chgData name="Shaik Jasmine" userId="8880063d-dd9c-4caa-8735-369c37bf97e8" providerId="ADAL" clId="{D3FA7465-BEC4-46E4-8B1A-41A6CFD97B96}" dt="2025-07-16T01:49:46.369" v="1706" actId="1076"/>
        <pc:sldMkLst>
          <pc:docMk/>
          <pc:sldMk cId="1778770694" sldId="266"/>
        </pc:sldMkLst>
        <pc:spChg chg="mod">
          <ac:chgData name="Shaik Jasmine" userId="8880063d-dd9c-4caa-8735-369c37bf97e8" providerId="ADAL" clId="{D3FA7465-BEC4-46E4-8B1A-41A6CFD97B96}" dt="2025-07-16T01:48:02.775" v="1623" actId="207"/>
          <ac:spMkLst>
            <pc:docMk/>
            <pc:sldMk cId="1778770694" sldId="266"/>
            <ac:spMk id="2" creationId="{E0089461-92E3-BABD-9E14-A3FC336E153D}"/>
          </ac:spMkLst>
        </pc:spChg>
        <pc:spChg chg="mod">
          <ac:chgData name="Shaik Jasmine" userId="8880063d-dd9c-4caa-8735-369c37bf97e8" providerId="ADAL" clId="{D3FA7465-BEC4-46E4-8B1A-41A6CFD97B96}" dt="2025-07-16T01:49:46.369" v="1706" actId="1076"/>
          <ac:spMkLst>
            <pc:docMk/>
            <pc:sldMk cId="1778770694" sldId="266"/>
            <ac:spMk id="11" creationId="{ACBB7D83-3AAE-C705-1488-63CB0F4C04C8}"/>
          </ac:spMkLst>
        </pc:spChg>
      </pc:sldChg>
      <pc:sldChg chg="addSp delSp modSp add mod">
        <pc:chgData name="Shaik Jasmine" userId="8880063d-dd9c-4caa-8735-369c37bf97e8" providerId="ADAL" clId="{D3FA7465-BEC4-46E4-8B1A-41A6CFD97B96}" dt="2025-07-16T02:12:25.184" v="2760" actId="1076"/>
        <pc:sldMkLst>
          <pc:docMk/>
          <pc:sldMk cId="440328634" sldId="267"/>
        </pc:sldMkLst>
        <pc:spChg chg="mod">
          <ac:chgData name="Shaik Jasmine" userId="8880063d-dd9c-4caa-8735-369c37bf97e8" providerId="ADAL" clId="{D3FA7465-BEC4-46E4-8B1A-41A6CFD97B96}" dt="2025-07-16T02:12:25.184" v="2760" actId="1076"/>
          <ac:spMkLst>
            <pc:docMk/>
            <pc:sldMk cId="440328634" sldId="267"/>
            <ac:spMk id="2" creationId="{0F92B743-5063-E0FB-38BC-610E8A23B4F4}"/>
          </ac:spMkLst>
        </pc:spChg>
        <pc:spChg chg="add mod">
          <ac:chgData name="Shaik Jasmine" userId="8880063d-dd9c-4caa-8735-369c37bf97e8" providerId="ADAL" clId="{D3FA7465-BEC4-46E4-8B1A-41A6CFD97B96}" dt="2025-06-30T09:37:17.927" v="727" actId="20577"/>
          <ac:spMkLst>
            <pc:docMk/>
            <pc:sldMk cId="440328634" sldId="267"/>
            <ac:spMk id="3" creationId="{DBFB1C07-ACAA-84D2-1939-3EA32A2FCDD5}"/>
          </ac:spMkLst>
        </pc:spChg>
        <pc:spChg chg="add mod">
          <ac:chgData name="Shaik Jasmine" userId="8880063d-dd9c-4caa-8735-369c37bf97e8" providerId="ADAL" clId="{D3FA7465-BEC4-46E4-8B1A-41A6CFD97B96}" dt="2025-07-16T02:02:28.148" v="2315" actId="207"/>
          <ac:spMkLst>
            <pc:docMk/>
            <pc:sldMk cId="440328634" sldId="267"/>
            <ac:spMk id="4" creationId="{6F52252C-20F7-CA29-9AC5-5063FE36CD59}"/>
          </ac:spMkLst>
        </pc:spChg>
      </pc:sldChg>
      <pc:sldChg chg="addSp delSp modSp add mod">
        <pc:chgData name="Shaik Jasmine" userId="8880063d-dd9c-4caa-8735-369c37bf97e8" providerId="ADAL" clId="{D3FA7465-BEC4-46E4-8B1A-41A6CFD97B96}" dt="2025-07-16T02:07:13.845" v="2599" actId="1076"/>
        <pc:sldMkLst>
          <pc:docMk/>
          <pc:sldMk cId="3298762791" sldId="268"/>
        </pc:sldMkLst>
        <pc:spChg chg="add del mod">
          <ac:chgData name="Shaik Jasmine" userId="8880063d-dd9c-4caa-8735-369c37bf97e8" providerId="ADAL" clId="{D3FA7465-BEC4-46E4-8B1A-41A6CFD97B96}" dt="2025-07-16T02:07:13.845" v="2599" actId="1076"/>
          <ac:spMkLst>
            <pc:docMk/>
            <pc:sldMk cId="3298762791" sldId="268"/>
            <ac:spMk id="2" creationId="{DDAD93A1-36E5-8C93-0B4C-566DADEE4669}"/>
          </ac:spMkLst>
        </pc:spChg>
        <pc:spChg chg="mod">
          <ac:chgData name="Shaik Jasmine" userId="8880063d-dd9c-4caa-8735-369c37bf97e8" providerId="ADAL" clId="{D3FA7465-BEC4-46E4-8B1A-41A6CFD97B96}" dt="2025-06-30T09:39:24.051" v="879" actId="21"/>
          <ac:spMkLst>
            <pc:docMk/>
            <pc:sldMk cId="3298762791" sldId="268"/>
            <ac:spMk id="4" creationId="{0C4A3747-FAD3-A28C-E972-450A8382E51E}"/>
          </ac:spMkLst>
        </pc:spChg>
        <pc:spChg chg="add del mod">
          <ac:chgData name="Shaik Jasmine" userId="8880063d-dd9c-4caa-8735-369c37bf97e8" providerId="ADAL" clId="{D3FA7465-BEC4-46E4-8B1A-41A6CFD97B96}" dt="2025-07-16T02:06:05.946" v="2565"/>
          <ac:spMkLst>
            <pc:docMk/>
            <pc:sldMk cId="3298762791" sldId="268"/>
            <ac:spMk id="5" creationId="{A864D846-A5F0-2BD3-FA3D-BD5E27DCDA43}"/>
          </ac:spMkLst>
        </pc:spChg>
        <pc:spChg chg="add mod">
          <ac:chgData name="Shaik Jasmine" userId="8880063d-dd9c-4caa-8735-369c37bf97e8" providerId="ADAL" clId="{D3FA7465-BEC4-46E4-8B1A-41A6CFD97B96}" dt="2025-07-16T02:06:04.995" v="2563" actId="1076"/>
          <ac:spMkLst>
            <pc:docMk/>
            <pc:sldMk cId="3298762791" sldId="268"/>
            <ac:spMk id="7" creationId="{5AB610AA-D076-589A-356A-BD2D7AB6C5B2}"/>
          </ac:spMkLst>
        </pc:spChg>
        <pc:graphicFrameChg chg="add mod">
          <ac:chgData name="Shaik Jasmine" userId="8880063d-dd9c-4caa-8735-369c37bf97e8" providerId="ADAL" clId="{D3FA7465-BEC4-46E4-8B1A-41A6CFD97B96}" dt="2025-07-16T02:06:04.995" v="2563" actId="1076"/>
          <ac:graphicFrameMkLst>
            <pc:docMk/>
            <pc:sldMk cId="3298762791" sldId="268"/>
            <ac:graphicFrameMk id="6" creationId="{C37AD7E8-5398-A7DF-1818-83594D9D1C49}"/>
          </ac:graphicFrameMkLst>
        </pc:graphicFrameChg>
      </pc:sldChg>
      <pc:sldChg chg="modSp add mod">
        <pc:chgData name="Shaik Jasmine" userId="8880063d-dd9c-4caa-8735-369c37bf97e8" providerId="ADAL" clId="{D3FA7465-BEC4-46E4-8B1A-41A6CFD97B96}" dt="2025-07-16T02:12:15.523" v="2759" actId="255"/>
        <pc:sldMkLst>
          <pc:docMk/>
          <pc:sldMk cId="3780433045" sldId="269"/>
        </pc:sldMkLst>
        <pc:spChg chg="mod">
          <ac:chgData name="Shaik Jasmine" userId="8880063d-dd9c-4caa-8735-369c37bf97e8" providerId="ADAL" clId="{D3FA7465-BEC4-46E4-8B1A-41A6CFD97B96}" dt="2025-07-16T02:12:15.523" v="2759" actId="255"/>
          <ac:spMkLst>
            <pc:docMk/>
            <pc:sldMk cId="3780433045" sldId="269"/>
            <ac:spMk id="2" creationId="{D0833715-8ED3-0315-83EE-6C9A99D622E8}"/>
          </ac:spMkLst>
        </pc:spChg>
        <pc:spChg chg="mod">
          <ac:chgData name="Shaik Jasmine" userId="8880063d-dd9c-4caa-8735-369c37bf97e8" providerId="ADAL" clId="{D3FA7465-BEC4-46E4-8B1A-41A6CFD97B96}" dt="2025-07-16T02:09:23.734" v="2662" actId="120"/>
          <ac:spMkLst>
            <pc:docMk/>
            <pc:sldMk cId="3780433045" sldId="269"/>
            <ac:spMk id="5" creationId="{CC1AD59D-8D66-74CA-418E-F5566D55D055}"/>
          </ac:spMkLst>
        </pc:spChg>
      </pc:sldChg>
      <pc:sldChg chg="modSp add mod">
        <pc:chgData name="Shaik Jasmine" userId="8880063d-dd9c-4caa-8735-369c37bf97e8" providerId="ADAL" clId="{D3FA7465-BEC4-46E4-8B1A-41A6CFD97B96}" dt="2025-07-16T02:11:40.724" v="2755" actId="1076"/>
        <pc:sldMkLst>
          <pc:docMk/>
          <pc:sldMk cId="1779781913" sldId="270"/>
        </pc:sldMkLst>
        <pc:spChg chg="mod">
          <ac:chgData name="Shaik Jasmine" userId="8880063d-dd9c-4caa-8735-369c37bf97e8" providerId="ADAL" clId="{D3FA7465-BEC4-46E4-8B1A-41A6CFD97B96}" dt="2025-07-16T02:11:27.856" v="2753" actId="255"/>
          <ac:spMkLst>
            <pc:docMk/>
            <pc:sldMk cId="1779781913" sldId="270"/>
            <ac:spMk id="2" creationId="{30EB1E39-CCA2-FCFB-BF77-F4D5B44BB39A}"/>
          </ac:spMkLst>
        </pc:spChg>
        <pc:spChg chg="mod">
          <ac:chgData name="Shaik Jasmine" userId="8880063d-dd9c-4caa-8735-369c37bf97e8" providerId="ADAL" clId="{D3FA7465-BEC4-46E4-8B1A-41A6CFD97B96}" dt="2025-07-16T02:11:40.724" v="2755" actId="1076"/>
          <ac:spMkLst>
            <pc:docMk/>
            <pc:sldMk cId="1779781913" sldId="270"/>
            <ac:spMk id="5" creationId="{106D2B34-F6C3-6A42-A308-D8FF18DE4B28}"/>
          </ac:spMkLst>
        </pc:spChg>
      </pc:sldChg>
      <pc:sldChg chg="modSp add del mod">
        <pc:chgData name="Shaik Jasmine" userId="8880063d-dd9c-4caa-8735-369c37bf97e8" providerId="ADAL" clId="{D3FA7465-BEC4-46E4-8B1A-41A6CFD97B96}" dt="2025-07-16T02:11:45.653" v="2756" actId="2696"/>
        <pc:sldMkLst>
          <pc:docMk/>
          <pc:sldMk cId="2053457254" sldId="271"/>
        </pc:sldMkLst>
        <pc:spChg chg="mod">
          <ac:chgData name="Shaik Jasmine" userId="8880063d-dd9c-4caa-8735-369c37bf97e8" providerId="ADAL" clId="{D3FA7465-BEC4-46E4-8B1A-41A6CFD97B96}" dt="2025-06-30T09:53:51.064" v="1291" actId="20577"/>
          <ac:spMkLst>
            <pc:docMk/>
            <pc:sldMk cId="2053457254" sldId="271"/>
            <ac:spMk id="2" creationId="{0D759FA5-2089-F6D6-3B6C-E48CD8576A56}"/>
          </ac:spMkLst>
        </pc:spChg>
        <pc:spChg chg="mod">
          <ac:chgData name="Shaik Jasmine" userId="8880063d-dd9c-4caa-8735-369c37bf97e8" providerId="ADAL" clId="{D3FA7465-BEC4-46E4-8B1A-41A6CFD97B96}" dt="2025-06-30T09:53:41.932" v="1289" actId="20577"/>
          <ac:spMkLst>
            <pc:docMk/>
            <pc:sldMk cId="2053457254" sldId="271"/>
            <ac:spMk id="5" creationId="{D2A5CD63-870D-E004-EEDA-5973B373782C}"/>
          </ac:spMkLst>
        </pc:spChg>
      </pc:sldChg>
      <pc:sldChg chg="modSp add mod">
        <pc:chgData name="Shaik Jasmine" userId="8880063d-dd9c-4caa-8735-369c37bf97e8" providerId="ADAL" clId="{D3FA7465-BEC4-46E4-8B1A-41A6CFD97B96}" dt="2025-07-16T02:12:32.003" v="2761" actId="1076"/>
        <pc:sldMkLst>
          <pc:docMk/>
          <pc:sldMk cId="4196018383" sldId="272"/>
        </pc:sldMkLst>
        <pc:spChg chg="mod">
          <ac:chgData name="Shaik Jasmine" userId="8880063d-dd9c-4caa-8735-369c37bf97e8" providerId="ADAL" clId="{D3FA7465-BEC4-46E4-8B1A-41A6CFD97B96}" dt="2025-07-16T02:12:32.003" v="2761" actId="1076"/>
          <ac:spMkLst>
            <pc:docMk/>
            <pc:sldMk cId="4196018383" sldId="272"/>
            <ac:spMk id="2" creationId="{EBD226F1-200E-1128-4C9B-CBA339DEC0D7}"/>
          </ac:spMkLst>
        </pc:spChg>
        <pc:spChg chg="mod">
          <ac:chgData name="Shaik Jasmine" userId="8880063d-dd9c-4caa-8735-369c37bf97e8" providerId="ADAL" clId="{D3FA7465-BEC4-46E4-8B1A-41A6CFD97B96}" dt="2025-07-16T01:57:30.331" v="2095" actId="1076"/>
          <ac:spMkLst>
            <pc:docMk/>
            <pc:sldMk cId="4196018383" sldId="272"/>
            <ac:spMk id="11" creationId="{83D553F1-C02E-CDE3-A371-87AFCAA22384}"/>
          </ac:spMkLst>
        </pc:spChg>
      </pc:sldChg>
      <pc:sldChg chg="modSp add mod">
        <pc:chgData name="Shaik Jasmine" userId="8880063d-dd9c-4caa-8735-369c37bf97e8" providerId="ADAL" clId="{D3FA7465-BEC4-46E4-8B1A-41A6CFD97B96}" dt="2025-07-16T01:57:19.844" v="2093" actId="1076"/>
        <pc:sldMkLst>
          <pc:docMk/>
          <pc:sldMk cId="820593665" sldId="273"/>
        </pc:sldMkLst>
        <pc:spChg chg="mod">
          <ac:chgData name="Shaik Jasmine" userId="8880063d-dd9c-4caa-8735-369c37bf97e8" providerId="ADAL" clId="{D3FA7465-BEC4-46E4-8B1A-41A6CFD97B96}" dt="2025-07-16T01:57:13.371" v="2092" actId="1076"/>
          <ac:spMkLst>
            <pc:docMk/>
            <pc:sldMk cId="820593665" sldId="273"/>
            <ac:spMk id="2" creationId="{35D4AB67-EBC7-5ACB-F0B6-7667C0A95E24}"/>
          </ac:spMkLst>
        </pc:spChg>
        <pc:spChg chg="mod">
          <ac:chgData name="Shaik Jasmine" userId="8880063d-dd9c-4caa-8735-369c37bf97e8" providerId="ADAL" clId="{D3FA7465-BEC4-46E4-8B1A-41A6CFD97B96}" dt="2025-07-16T01:57:19.844" v="2093" actId="1076"/>
          <ac:spMkLst>
            <pc:docMk/>
            <pc:sldMk cId="820593665" sldId="273"/>
            <ac:spMk id="11" creationId="{A40810EF-1699-8609-AB41-BFB5C19A5F43}"/>
          </ac:spMkLst>
        </pc:spChg>
      </pc:sldChg>
      <pc:sldChg chg="modSp add mod">
        <pc:chgData name="Shaik Jasmine" userId="8880063d-dd9c-4caa-8735-369c37bf97e8" providerId="ADAL" clId="{D3FA7465-BEC4-46E4-8B1A-41A6CFD97B96}" dt="2025-07-16T02:04:14.847" v="2442" actId="1076"/>
        <pc:sldMkLst>
          <pc:docMk/>
          <pc:sldMk cId="2930072349" sldId="274"/>
        </pc:sldMkLst>
        <pc:spChg chg="mod">
          <ac:chgData name="Shaik Jasmine" userId="8880063d-dd9c-4caa-8735-369c37bf97e8" providerId="ADAL" clId="{D3FA7465-BEC4-46E4-8B1A-41A6CFD97B96}" dt="2025-07-16T02:04:14.847" v="2442" actId="1076"/>
          <ac:spMkLst>
            <pc:docMk/>
            <pc:sldMk cId="2930072349" sldId="274"/>
            <ac:spMk id="2" creationId="{18849CAF-A7CC-F68B-3949-52B0DC63C262}"/>
          </ac:spMkLst>
        </pc:spChg>
        <pc:spChg chg="mod">
          <ac:chgData name="Shaik Jasmine" userId="8880063d-dd9c-4caa-8735-369c37bf97e8" providerId="ADAL" clId="{D3FA7465-BEC4-46E4-8B1A-41A6CFD97B96}" dt="2025-07-16T02:04:10.573" v="2441" actId="1076"/>
          <ac:spMkLst>
            <pc:docMk/>
            <pc:sldMk cId="2930072349" sldId="274"/>
            <ac:spMk id="4" creationId="{1A5DF354-C8B7-0710-BB01-5F67C7448808}"/>
          </ac:spMkLst>
        </pc:spChg>
      </pc:sldChg>
      <pc:sldChg chg="modSp add mod">
        <pc:chgData name="Shaik Jasmine" userId="8880063d-dd9c-4caa-8735-369c37bf97e8" providerId="ADAL" clId="{D3FA7465-BEC4-46E4-8B1A-41A6CFD97B96}" dt="2025-07-16T02:12:08.035" v="2758" actId="255"/>
        <pc:sldMkLst>
          <pc:docMk/>
          <pc:sldMk cId="1715332845" sldId="275"/>
        </pc:sldMkLst>
        <pc:spChg chg="mod">
          <ac:chgData name="Shaik Jasmine" userId="8880063d-dd9c-4caa-8735-369c37bf97e8" providerId="ADAL" clId="{D3FA7465-BEC4-46E4-8B1A-41A6CFD97B96}" dt="2025-07-16T02:12:08.035" v="2758" actId="255"/>
          <ac:spMkLst>
            <pc:docMk/>
            <pc:sldMk cId="1715332845" sldId="275"/>
            <ac:spMk id="2" creationId="{26D51D96-7633-0A9F-5ED1-2BC0A8FDFA8D}"/>
          </ac:spMkLst>
        </pc:spChg>
        <pc:spChg chg="mod">
          <ac:chgData name="Shaik Jasmine" userId="8880063d-dd9c-4caa-8735-369c37bf97e8" providerId="ADAL" clId="{D3FA7465-BEC4-46E4-8B1A-41A6CFD97B96}" dt="2025-07-16T02:09:39.924" v="2665"/>
          <ac:spMkLst>
            <pc:docMk/>
            <pc:sldMk cId="1715332845" sldId="275"/>
            <ac:spMk id="5" creationId="{B53C5809-354D-B6D4-2EDE-7609ECB319F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12D67-2B4E-9F55-6EDC-F2256BD021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668C3D-E520-C942-CFB7-27E263C06F0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5296E7-6EEA-4CEF-8F27-97AAB1939405}" type="datetimeFigureOut">
              <a:rPr lang="en-US" smtClean="0"/>
              <a:t>7/16/2025</a:t>
            </a:fld>
            <a:endParaRPr lang="en-US"/>
          </a:p>
        </p:txBody>
      </p:sp>
      <p:sp>
        <p:nvSpPr>
          <p:cNvPr id="4" name="Footer Placeholder 3">
            <a:extLst>
              <a:ext uri="{FF2B5EF4-FFF2-40B4-BE49-F238E27FC236}">
                <a16:creationId xmlns:a16="http://schemas.microsoft.com/office/drawing/2014/main" id="{15EDE418-482A-7A43-F10A-2705951C1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3D5FD8-B708-FF93-D8FD-7A2F3AD618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8EA95-EEDE-466E-B94C-8B572EEF9CB7}" type="slidenum">
              <a:rPr lang="en-US" smtClean="0"/>
              <a:t>‹#›</a:t>
            </a:fld>
            <a:endParaRPr lang="en-US"/>
          </a:p>
        </p:txBody>
      </p:sp>
    </p:spTree>
    <p:extLst>
      <p:ext uri="{BB962C8B-B14F-4D97-AF65-F5344CB8AC3E}">
        <p14:creationId xmlns:p14="http://schemas.microsoft.com/office/powerpoint/2010/main" val="6989948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0EA10B1E-4FA2-D72F-F444-DB648FFEBB9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82" t="1147" b="4270"/>
          <a:stretch/>
        </p:blipFill>
        <p:spPr>
          <a:xfrm>
            <a:off x="-28124" y="0"/>
            <a:ext cx="12220123" cy="6858000"/>
          </a:xfrm>
          <a:prstGeom prst="rect">
            <a:avLst/>
          </a:prstGeom>
        </p:spPr>
      </p:pic>
      <p:sp>
        <p:nvSpPr>
          <p:cNvPr id="16" name="Title 1">
            <a:extLst>
              <a:ext uri="{FF2B5EF4-FFF2-40B4-BE49-F238E27FC236}">
                <a16:creationId xmlns:a16="http://schemas.microsoft.com/office/drawing/2014/main" id="{F6931615-3EFD-406D-8CAB-500F498BBC26}"/>
              </a:ext>
            </a:extLst>
          </p:cNvPr>
          <p:cNvSpPr>
            <a:spLocks noGrp="1"/>
          </p:cNvSpPr>
          <p:nvPr>
            <p:ph type="ctrTitle" hasCustomPrompt="1"/>
          </p:nvPr>
        </p:nvSpPr>
        <p:spPr>
          <a:xfrm>
            <a:off x="1089891" y="3006522"/>
            <a:ext cx="8937171" cy="1421928"/>
          </a:xfrm>
          <a:noFill/>
        </p:spPr>
        <p:txBody>
          <a:bodyPr wrap="square" rtlCol="0">
            <a:spAutoFit/>
          </a:bodyPr>
          <a:lstStyle>
            <a:lvl1pPr>
              <a:defRPr lang="en-US" sz="4800" b="1" dirty="0">
                <a:solidFill>
                  <a:schemeClr val="bg1"/>
                </a:solidFill>
                <a:latin typeface="Frutiger 45 Light" pitchFamily="2" charset="0"/>
                <a:ea typeface="Frutiger 45 Light" pitchFamily="2" charset="0"/>
                <a:cs typeface="Calibri" panose="020F0502020204030204" pitchFamily="34" charset="0"/>
              </a:defRPr>
            </a:lvl1pPr>
          </a:lstStyle>
          <a:p>
            <a:pPr marL="0" lvl="0"/>
            <a:r>
              <a:rPr lang="en-US" dirty="0"/>
              <a:t>Click to edit </a:t>
            </a:r>
            <a:br>
              <a:rPr lang="en-US" dirty="0"/>
            </a:br>
            <a:r>
              <a:rPr lang="en-US" dirty="0"/>
              <a:t>Master title style</a:t>
            </a:r>
          </a:p>
        </p:txBody>
      </p:sp>
      <p:sp>
        <p:nvSpPr>
          <p:cNvPr id="22" name="Title 1">
            <a:extLst>
              <a:ext uri="{FF2B5EF4-FFF2-40B4-BE49-F238E27FC236}">
                <a16:creationId xmlns:a16="http://schemas.microsoft.com/office/drawing/2014/main" id="{51413D66-879B-990C-642E-1E1E0D8F30F0}"/>
              </a:ext>
            </a:extLst>
          </p:cNvPr>
          <p:cNvSpPr txBox="1">
            <a:spLocks/>
          </p:cNvSpPr>
          <p:nvPr userDrawn="1"/>
        </p:nvSpPr>
        <p:spPr>
          <a:xfrm>
            <a:off x="1089891" y="4473456"/>
            <a:ext cx="8937171" cy="43858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r>
              <a:rPr lang="en-US" sz="2500" dirty="0"/>
              <a:t>Click to edit Master title style</a:t>
            </a:r>
          </a:p>
        </p:txBody>
      </p:sp>
      <p:sp>
        <p:nvSpPr>
          <p:cNvPr id="2" name="Title 1">
            <a:extLst>
              <a:ext uri="{FF2B5EF4-FFF2-40B4-BE49-F238E27FC236}">
                <a16:creationId xmlns:a16="http://schemas.microsoft.com/office/drawing/2014/main" id="{5E5EFC81-BEEE-352B-0244-DD36B67B80C9}"/>
              </a:ext>
            </a:extLst>
          </p:cNvPr>
          <p:cNvSpPr txBox="1">
            <a:spLocks/>
          </p:cNvSpPr>
          <p:nvPr userDrawn="1"/>
        </p:nvSpPr>
        <p:spPr>
          <a:xfrm>
            <a:off x="1089890" y="5263013"/>
            <a:ext cx="8937171" cy="587533"/>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US" sz="4800" b="1" kern="1200" dirty="0">
                <a:solidFill>
                  <a:schemeClr val="bg1"/>
                </a:solidFill>
                <a:latin typeface="Frutiger 45 Light" pitchFamily="2" charset="0"/>
                <a:ea typeface="Frutiger 45 Light" pitchFamily="2" charset="0"/>
                <a:cs typeface="Calibri" panose="020F0502020204030204" pitchFamily="34" charset="0"/>
              </a:defRPr>
            </a:lvl1pPr>
          </a:lstStyle>
          <a:p>
            <a:pPr>
              <a:lnSpc>
                <a:spcPts val="2000"/>
              </a:lnSpc>
            </a:pPr>
            <a:r>
              <a:rPr lang="en-US" sz="1400" b="1" dirty="0"/>
              <a:t>Presenter Name</a:t>
            </a:r>
          </a:p>
          <a:p>
            <a:pPr>
              <a:lnSpc>
                <a:spcPts val="2000"/>
              </a:lnSpc>
            </a:pPr>
            <a:r>
              <a:rPr lang="en-US" sz="1400" b="0" dirty="0"/>
              <a:t>Month, 20XX</a:t>
            </a:r>
          </a:p>
        </p:txBody>
      </p:sp>
      <p:pic>
        <p:nvPicPr>
          <p:cNvPr id="12" name="Picture 11">
            <a:extLst>
              <a:ext uri="{FF2B5EF4-FFF2-40B4-BE49-F238E27FC236}">
                <a16:creationId xmlns:a16="http://schemas.microsoft.com/office/drawing/2014/main" id="{75A4A541-3236-7C7A-108F-C328E38F39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64934" y="323988"/>
            <a:ext cx="2323604" cy="660012"/>
          </a:xfrm>
          <a:prstGeom prst="rect">
            <a:avLst/>
          </a:prstGeom>
        </p:spPr>
      </p:pic>
    </p:spTree>
    <p:extLst>
      <p:ext uri="{BB962C8B-B14F-4D97-AF65-F5344CB8AC3E}">
        <p14:creationId xmlns:p14="http://schemas.microsoft.com/office/powerpoint/2010/main" val="39758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76CF0EE8-1D27-DB0B-D74F-2627C320CB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4" name="Marcador de número de diapositiva 5">
            <a:extLst>
              <a:ext uri="{FF2B5EF4-FFF2-40B4-BE49-F238E27FC236}">
                <a16:creationId xmlns:a16="http://schemas.microsoft.com/office/drawing/2014/main" id="{3CBCC0C3-A39C-312F-C0F0-B965E11FFDA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pic>
        <p:nvPicPr>
          <p:cNvPr id="9" name="Picture 8" descr="Background pattern&#10;&#10;Description automatically generated">
            <a:extLst>
              <a:ext uri="{FF2B5EF4-FFF2-40B4-BE49-F238E27FC236}">
                <a16:creationId xmlns:a16="http://schemas.microsoft.com/office/drawing/2014/main" id="{0E2AFA92-4A8A-D692-CB16-A5351C9E57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862"/>
            <a:ext cx="5760164" cy="4106844"/>
          </a:xfrm>
          <a:prstGeom prst="rect">
            <a:avLst/>
          </a:prstGeom>
        </p:spPr>
      </p:pic>
      <p:sp>
        <p:nvSpPr>
          <p:cNvPr id="8" name="Text Placeholder 13">
            <a:extLst>
              <a:ext uri="{FF2B5EF4-FFF2-40B4-BE49-F238E27FC236}">
                <a16:creationId xmlns:a16="http://schemas.microsoft.com/office/drawing/2014/main" id="{773A9ED4-9BDF-42B0-B98D-5F105B1AC112}"/>
              </a:ext>
            </a:extLst>
          </p:cNvPr>
          <p:cNvSpPr>
            <a:spLocks noGrp="1"/>
          </p:cNvSpPr>
          <p:nvPr>
            <p:ph type="body" sz="quarter" idx="13" hasCustomPrompt="1"/>
          </p:nvPr>
        </p:nvSpPr>
        <p:spPr>
          <a:xfrm>
            <a:off x="1646042" y="961005"/>
            <a:ext cx="8911647" cy="434975"/>
          </a:xfrm>
        </p:spPr>
        <p:txBody>
          <a:bodyPr vert="horz" lIns="91440" tIns="45720" rIns="91440" bIns="45720" rtlCol="0">
            <a:noAutofit/>
          </a:bodyPr>
          <a:lstStyle>
            <a:lvl1pPr>
              <a:defRPr lang="en-US" sz="3200" b="1" dirty="0">
                <a:solidFill>
                  <a:srgbClr val="595959"/>
                </a:solidFill>
                <a:latin typeface="+mj-lt"/>
              </a:defRPr>
            </a:lvl1pPr>
          </a:lstStyle>
          <a:p>
            <a:pPr marL="0" lvl="0" indent="0">
              <a:buFontTx/>
              <a:buNone/>
            </a:pPr>
            <a:r>
              <a:rPr lang="en-US" dirty="0"/>
              <a:t>Title Here</a:t>
            </a:r>
          </a:p>
        </p:txBody>
      </p:sp>
      <p:sp>
        <p:nvSpPr>
          <p:cNvPr id="21" name="Content Placeholder 2">
            <a:extLst>
              <a:ext uri="{FF2B5EF4-FFF2-40B4-BE49-F238E27FC236}">
                <a16:creationId xmlns:a16="http://schemas.microsoft.com/office/drawing/2014/main" id="{EB90635A-C270-48A0-A1B0-C1B896E998AA}"/>
              </a:ext>
            </a:extLst>
          </p:cNvPr>
          <p:cNvSpPr>
            <a:spLocks noGrp="1"/>
          </p:cNvSpPr>
          <p:nvPr>
            <p:ph idx="15"/>
          </p:nvPr>
        </p:nvSpPr>
        <p:spPr>
          <a:xfrm>
            <a:off x="1663792" y="1712849"/>
            <a:ext cx="8864415" cy="3432302"/>
          </a:xfrm>
        </p:spPr>
        <p:txBody>
          <a:bodyPr/>
          <a:lstStyle>
            <a:lvl1pPr>
              <a:defRPr lang="en-US" sz="2400" b="1" dirty="0" smtClean="0">
                <a:solidFill>
                  <a:srgbClr val="595959"/>
                </a:solidFill>
                <a:latin typeface="Frutiger 45 Light" pitchFamily="2" charset="0"/>
              </a:defRPr>
            </a:lvl1pPr>
            <a:lvl2pPr marL="114300" indent="-342900">
              <a:buFont typeface="Wingdings" pitchFamily="2" charset="2"/>
              <a:buChar char="§"/>
              <a:defRPr sz="2000">
                <a:solidFill>
                  <a:srgbClr val="595959"/>
                </a:solidFill>
                <a:latin typeface="Frutiger 45 Light" pitchFamily="2" charset="0"/>
              </a:defRPr>
            </a:lvl2pPr>
            <a:lvl3pPr marL="1085850" indent="-285750">
              <a:buFont typeface="Wingdings" pitchFamily="2" charset="2"/>
              <a:buChar char="§"/>
              <a:defRPr sz="1800">
                <a:solidFill>
                  <a:srgbClr val="595959"/>
                </a:solidFill>
                <a:latin typeface="Frutiger 45 Light" pitchFamily="2" charset="0"/>
              </a:defRPr>
            </a:lvl3pPr>
            <a:lvl4pPr marL="1600200" indent="-285750">
              <a:buFont typeface="Wingdings" pitchFamily="2" charset="2"/>
              <a:buChar char="§"/>
              <a:defRPr sz="1400">
                <a:solidFill>
                  <a:srgbClr val="595959"/>
                </a:solidFill>
                <a:latin typeface="Frutiger 45 Light" pitchFamily="2" charset="0"/>
              </a:defRPr>
            </a:lvl4pPr>
            <a:lvl5pPr>
              <a:buFont typeface="Wingdings" pitchFamily="2" charset="2"/>
              <a:buChar char="§"/>
              <a:defRPr sz="1400">
                <a:solidFill>
                  <a:srgbClr val="595959"/>
                </a:solidFill>
                <a:latin typeface="Frutiger 45 Light" pitchFamily="2" charset="0"/>
              </a:defRPr>
            </a:lvl5pPr>
          </a:lstStyle>
          <a:p>
            <a:pPr marL="228600" lvl="0" indent="-228600" algn="l" defTabSz="914400" rtl="0" eaLnBrk="1" latinLnBrk="0" hangingPunct="1">
              <a:lnSpc>
                <a:spcPct val="90000"/>
              </a:lnSpc>
              <a:spcBef>
                <a:spcPts val="1000"/>
              </a:spcBef>
            </a:pPr>
            <a:r>
              <a:rPr lang="en-US"/>
              <a:t>Click to edit Master text styles</a:t>
            </a:r>
          </a:p>
          <a:p>
            <a:pPr marL="228600" lvl="1" indent="-228600" algn="l" defTabSz="914400" rtl="0" eaLnBrk="1" latinLnBrk="0" hangingPunct="1">
              <a:lnSpc>
                <a:spcPct val="90000"/>
              </a:lnSpc>
              <a:spcBef>
                <a:spcPts val="1000"/>
              </a:spcBef>
            </a:pPr>
            <a:r>
              <a:rPr lang="en-US"/>
              <a:t>Second level</a:t>
            </a:r>
          </a:p>
          <a:p>
            <a:pPr marL="228600" lvl="2" indent="-228600" algn="l" defTabSz="914400" rtl="0" eaLnBrk="1" latinLnBrk="0" hangingPunct="1">
              <a:lnSpc>
                <a:spcPct val="90000"/>
              </a:lnSpc>
              <a:spcBef>
                <a:spcPts val="1000"/>
              </a:spcBef>
            </a:pPr>
            <a:r>
              <a:rPr lang="en-US"/>
              <a:t>Third level</a:t>
            </a:r>
          </a:p>
          <a:p>
            <a:pPr marL="228600" lvl="3" indent="-228600" algn="l" defTabSz="914400" rtl="0" eaLnBrk="1" latinLnBrk="0" hangingPunct="1">
              <a:lnSpc>
                <a:spcPct val="90000"/>
              </a:lnSpc>
              <a:spcBef>
                <a:spcPts val="1000"/>
              </a:spcBef>
            </a:pPr>
            <a:r>
              <a:rPr lang="en-US"/>
              <a:t>Fourth level</a:t>
            </a:r>
          </a:p>
          <a:p>
            <a:pPr marL="228600" lvl="4" indent="-228600" algn="l" defTabSz="914400" rtl="0" eaLnBrk="1" latinLnBrk="0" hangingPunct="1">
              <a:lnSpc>
                <a:spcPct val="90000"/>
              </a:lnSpc>
              <a:spcBef>
                <a:spcPts val="1000"/>
              </a:spcBef>
            </a:pPr>
            <a:r>
              <a:rPr lang="en-US"/>
              <a:t>Fifth level</a:t>
            </a:r>
            <a:endParaRPr lang="en-US" dirty="0"/>
          </a:p>
        </p:txBody>
      </p:sp>
    </p:spTree>
    <p:extLst>
      <p:ext uri="{BB962C8B-B14F-4D97-AF65-F5344CB8AC3E}">
        <p14:creationId xmlns:p14="http://schemas.microsoft.com/office/powerpoint/2010/main" val="1768689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5C7D-CC90-4232-9BFD-B2B1B29D3D23}"/>
              </a:ext>
            </a:extLst>
          </p:cNvPr>
          <p:cNvSpPr>
            <a:spLocks noGrp="1"/>
          </p:cNvSpPr>
          <p:nvPr>
            <p:ph type="title" hasCustomPrompt="1"/>
          </p:nvPr>
        </p:nvSpPr>
        <p:spPr>
          <a:xfrm>
            <a:off x="533400" y="1163411"/>
            <a:ext cx="10515600" cy="1325563"/>
          </a:xfrm>
        </p:spPr>
        <p:txBody>
          <a:bodyPr>
            <a:normAutofit/>
          </a:bodyPr>
          <a:lstStyle>
            <a:lvl1pPr>
              <a:defRPr lang="en-US" sz="2800" b="1" kern="1200" dirty="0">
                <a:solidFill>
                  <a:srgbClr val="595959"/>
                </a:solidFill>
                <a:latin typeface="Frutiger 45 Light" pitchFamily="2" charset="0"/>
                <a:ea typeface="+mn-ea"/>
                <a:cs typeface="Calibri" panose="020F050202020403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Headline goes here</a:t>
            </a:r>
            <a:br>
              <a:rPr lang="en-US" dirty="0"/>
            </a:br>
            <a:r>
              <a:rPr lang="en-US" dirty="0"/>
              <a:t>Headline goes here</a:t>
            </a:r>
          </a:p>
        </p:txBody>
      </p:sp>
      <p:sp>
        <p:nvSpPr>
          <p:cNvPr id="16" name="Text Placeholder 15">
            <a:extLst>
              <a:ext uri="{FF2B5EF4-FFF2-40B4-BE49-F238E27FC236}">
                <a16:creationId xmlns:a16="http://schemas.microsoft.com/office/drawing/2014/main" id="{06252767-4743-47D6-B4D1-07FC2385DD22}"/>
              </a:ext>
            </a:extLst>
          </p:cNvPr>
          <p:cNvSpPr>
            <a:spLocks noGrp="1"/>
          </p:cNvSpPr>
          <p:nvPr>
            <p:ph type="body" sz="quarter" idx="14"/>
          </p:nvPr>
        </p:nvSpPr>
        <p:spPr>
          <a:xfrm>
            <a:off x="533400" y="2815546"/>
            <a:ext cx="10515600" cy="2743200"/>
          </a:xfrm>
        </p:spPr>
        <p:txBody>
          <a:bodyPr>
            <a:normAutofit/>
          </a:bodyPr>
          <a:lstStyle>
            <a:lvl1pPr marL="0" indent="0">
              <a:buNone/>
              <a:defRPr sz="1600">
                <a:solidFill>
                  <a:srgbClr val="595959"/>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0" name="Text Placeholder 13">
            <a:extLst>
              <a:ext uri="{FF2B5EF4-FFF2-40B4-BE49-F238E27FC236}">
                <a16:creationId xmlns:a16="http://schemas.microsoft.com/office/drawing/2014/main" id="{11611A3D-47D0-3647-0CCE-0CB7D32E60C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11" name="Picture 10" descr="Background pattern&#10;&#10;Description automatically generated">
            <a:extLst>
              <a:ext uri="{FF2B5EF4-FFF2-40B4-BE49-F238E27FC236}">
                <a16:creationId xmlns:a16="http://schemas.microsoft.com/office/drawing/2014/main" id="{763F4705-5885-9139-7C1E-5E2F720F77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2" name="Marcador de número de diapositiva 5">
            <a:extLst>
              <a:ext uri="{FF2B5EF4-FFF2-40B4-BE49-F238E27FC236}">
                <a16:creationId xmlns:a16="http://schemas.microsoft.com/office/drawing/2014/main" id="{9314451A-6C5B-D5A1-9DD9-55A1359B67FC}"/>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755515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5CDA55D2-453F-4E7D-AF30-1542DF26EE53}"/>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endParaRPr lang="en-US" dirty="0"/>
          </a:p>
        </p:txBody>
      </p:sp>
      <p:sp>
        <p:nvSpPr>
          <p:cNvPr id="16" name="Text Placeholder 3">
            <a:extLst>
              <a:ext uri="{FF2B5EF4-FFF2-40B4-BE49-F238E27FC236}">
                <a16:creationId xmlns:a16="http://schemas.microsoft.com/office/drawing/2014/main" id="{81469E54-C50A-4DB5-B104-9B998831769B}"/>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Content Placeholder 2">
            <a:extLst>
              <a:ext uri="{FF2B5EF4-FFF2-40B4-BE49-F238E27FC236}">
                <a16:creationId xmlns:a16="http://schemas.microsoft.com/office/drawing/2014/main" id="{AE8A5CEA-5F4E-4109-ACB7-808AE0D5B170}"/>
              </a:ext>
            </a:extLst>
          </p:cNvPr>
          <p:cNvSpPr>
            <a:spLocks noGrp="1"/>
          </p:cNvSpPr>
          <p:nvPr>
            <p:ph idx="16"/>
          </p:nvPr>
        </p:nvSpPr>
        <p:spPr>
          <a:xfrm>
            <a:off x="5306569" y="2055542"/>
            <a:ext cx="5181599" cy="3813445"/>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pic>
        <p:nvPicPr>
          <p:cNvPr id="9" name="Picture 8" descr="Background pattern&#10;&#10;Description automatically generated">
            <a:extLst>
              <a:ext uri="{FF2B5EF4-FFF2-40B4-BE49-F238E27FC236}">
                <a16:creationId xmlns:a16="http://schemas.microsoft.com/office/drawing/2014/main" id="{7916254B-43C5-9C82-7FF6-BC881992F7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0" name="Marcador de número de diapositiva 5">
            <a:extLst>
              <a:ext uri="{FF2B5EF4-FFF2-40B4-BE49-F238E27FC236}">
                <a16:creationId xmlns:a16="http://schemas.microsoft.com/office/drawing/2014/main" id="{32BAEA48-FEC5-7F2A-1732-CFFB91C99D6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4050795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B7F8B00-12EF-4751-A034-D733BB7D51B2}"/>
              </a:ext>
            </a:extLst>
          </p:cNvPr>
          <p:cNvSpPr>
            <a:spLocks noGrp="1"/>
          </p:cNvSpPr>
          <p:nvPr>
            <p:ph type="title"/>
          </p:nvPr>
        </p:nvSpPr>
        <p:spPr>
          <a:xfrm>
            <a:off x="478972" y="457200"/>
            <a:ext cx="4293054" cy="1600200"/>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a:t>Click to edit Master title style</a:t>
            </a:r>
            <a:endParaRPr lang="en-US" dirty="0"/>
          </a:p>
        </p:txBody>
      </p:sp>
      <p:sp>
        <p:nvSpPr>
          <p:cNvPr id="12" name="Picture Placeholder 2">
            <a:extLst>
              <a:ext uri="{FF2B5EF4-FFF2-40B4-BE49-F238E27FC236}">
                <a16:creationId xmlns:a16="http://schemas.microsoft.com/office/drawing/2014/main" id="{A5B0E1B6-489C-4643-9FE5-9D4A936A7B8C}"/>
              </a:ext>
            </a:extLst>
          </p:cNvPr>
          <p:cNvSpPr>
            <a:spLocks noGrp="1"/>
          </p:cNvSpPr>
          <p:nvPr>
            <p:ph type="pic" idx="1"/>
          </p:nvPr>
        </p:nvSpPr>
        <p:spPr>
          <a:xfrm>
            <a:off x="5183188" y="0"/>
            <a:ext cx="7008812" cy="6857999"/>
          </a:xfrm>
        </p:spPr>
        <p:txBody>
          <a:bodyPr/>
          <a:lstStyle>
            <a:lvl1pPr marL="0" indent="0">
              <a:buNone/>
              <a:defRPr sz="3200">
                <a:solidFill>
                  <a:srgbClr val="595959"/>
                </a:solidFill>
                <a:latin typeface="Frutiger 45 Light"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a:extLst>
              <a:ext uri="{FF2B5EF4-FFF2-40B4-BE49-F238E27FC236}">
                <a16:creationId xmlns:a16="http://schemas.microsoft.com/office/drawing/2014/main" id="{A70DA0CC-8337-43E8-B632-01AC9639E728}"/>
              </a:ext>
            </a:extLst>
          </p:cNvPr>
          <p:cNvSpPr>
            <a:spLocks noGrp="1"/>
          </p:cNvSpPr>
          <p:nvPr>
            <p:ph type="body" sz="half" idx="2"/>
          </p:nvPr>
        </p:nvSpPr>
        <p:spPr>
          <a:xfrm>
            <a:off x="478972" y="2057400"/>
            <a:ext cx="4293054" cy="3811588"/>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2" name="Picture 1" descr="Background pattern&#10;&#10;Description automatically generated">
            <a:extLst>
              <a:ext uri="{FF2B5EF4-FFF2-40B4-BE49-F238E27FC236}">
                <a16:creationId xmlns:a16="http://schemas.microsoft.com/office/drawing/2014/main" id="{B70154DA-9096-81F4-B455-E3499A1BD4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3" name="Marcador de número de diapositiva 5">
            <a:extLst>
              <a:ext uri="{FF2B5EF4-FFF2-40B4-BE49-F238E27FC236}">
                <a16:creationId xmlns:a16="http://schemas.microsoft.com/office/drawing/2014/main" id="{3D440A3F-6F49-A806-CA5F-776CACB1FDFB}"/>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732885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2" name="Picture 1" descr="Background pattern&#10;&#10;Description automatically generated">
            <a:extLst>
              <a:ext uri="{FF2B5EF4-FFF2-40B4-BE49-F238E27FC236}">
                <a16:creationId xmlns:a16="http://schemas.microsoft.com/office/drawing/2014/main" id="{1379A390-F031-B6A4-9699-D7473C2034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4" name="Marcador de número de diapositiva 5">
            <a:extLst>
              <a:ext uri="{FF2B5EF4-FFF2-40B4-BE49-F238E27FC236}">
                <a16:creationId xmlns:a16="http://schemas.microsoft.com/office/drawing/2014/main" id="{BA5E112F-F5E3-1239-9356-9397EE4D0862}"/>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199726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3948A3-32FA-5533-16DA-635E26595B61}"/>
              </a:ext>
            </a:extLst>
          </p:cNvPr>
          <p:cNvSpPr/>
          <p:nvPr userDrawn="1"/>
        </p:nvSpPr>
        <p:spPr>
          <a:xfrm flipV="1">
            <a:off x="335168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11" name="Rectangle 10">
            <a:extLst>
              <a:ext uri="{FF2B5EF4-FFF2-40B4-BE49-F238E27FC236}">
                <a16:creationId xmlns:a16="http://schemas.microsoft.com/office/drawing/2014/main" id="{3447ABFF-7AC4-BAD1-41A4-E1FE5B8092EF}"/>
              </a:ext>
            </a:extLst>
          </p:cNvPr>
          <p:cNvSpPr/>
          <p:nvPr userDrawn="1"/>
        </p:nvSpPr>
        <p:spPr>
          <a:xfrm flipV="1">
            <a:off x="53327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0" name="Rectangle 19">
            <a:extLst>
              <a:ext uri="{FF2B5EF4-FFF2-40B4-BE49-F238E27FC236}">
                <a16:creationId xmlns:a16="http://schemas.microsoft.com/office/drawing/2014/main" id="{DB963FEE-DF85-5D77-1E01-49124A2CEAF5}"/>
              </a:ext>
            </a:extLst>
          </p:cNvPr>
          <p:cNvSpPr/>
          <p:nvPr userDrawn="1"/>
        </p:nvSpPr>
        <p:spPr>
          <a:xfrm flipV="1">
            <a:off x="6170092"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1" name="Rectangle 20">
            <a:extLst>
              <a:ext uri="{FF2B5EF4-FFF2-40B4-BE49-F238E27FC236}">
                <a16:creationId xmlns:a16="http://schemas.microsoft.com/office/drawing/2014/main" id="{D5653896-D7CD-93EE-8417-E2C2E847A910}"/>
              </a:ext>
            </a:extLst>
          </p:cNvPr>
          <p:cNvSpPr/>
          <p:nvPr userDrawn="1"/>
        </p:nvSpPr>
        <p:spPr>
          <a:xfrm flipV="1">
            <a:off x="8988503" y="1567022"/>
            <a:ext cx="2466609" cy="3840464"/>
          </a:xfrm>
          <a:prstGeom prst="rect">
            <a:avLst/>
          </a:prstGeom>
          <a:gradFill flip="none" rotWithShape="1">
            <a:gsLst>
              <a:gs pos="0">
                <a:srgbClr val="F2F7FA"/>
              </a:gs>
              <a:gs pos="100000">
                <a:srgbClr val="F9F0E0"/>
              </a:gs>
            </a:gsLst>
            <a:lin ang="2700000" scaled="1"/>
            <a:tileRect/>
          </a:gra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rgbClr val="003865"/>
              </a:solidFill>
              <a:effectLst/>
              <a:uLnTx/>
              <a:uFillTx/>
            </a:endParaRPr>
          </a:p>
        </p:txBody>
      </p:sp>
      <p:sp>
        <p:nvSpPr>
          <p:cNvPr id="26" name="Picture Placeholder 25">
            <a:extLst>
              <a:ext uri="{FF2B5EF4-FFF2-40B4-BE49-F238E27FC236}">
                <a16:creationId xmlns:a16="http://schemas.microsoft.com/office/drawing/2014/main" id="{12ACBE6E-5DAE-5B6C-1E92-11C9C6623391}"/>
              </a:ext>
            </a:extLst>
          </p:cNvPr>
          <p:cNvSpPr>
            <a:spLocks noGrp="1"/>
          </p:cNvSpPr>
          <p:nvPr>
            <p:ph type="pic" sz="quarter" idx="14" hasCustomPrompt="1"/>
          </p:nvPr>
        </p:nvSpPr>
        <p:spPr>
          <a:xfrm>
            <a:off x="136182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7" name="Picture Placeholder 25">
            <a:extLst>
              <a:ext uri="{FF2B5EF4-FFF2-40B4-BE49-F238E27FC236}">
                <a16:creationId xmlns:a16="http://schemas.microsoft.com/office/drawing/2014/main" id="{15DCB66B-4DA5-68F3-EAAE-A7B0A4F3B1D1}"/>
              </a:ext>
            </a:extLst>
          </p:cNvPr>
          <p:cNvSpPr>
            <a:spLocks noGrp="1"/>
          </p:cNvSpPr>
          <p:nvPr>
            <p:ph type="pic" sz="quarter" idx="15" hasCustomPrompt="1"/>
          </p:nvPr>
        </p:nvSpPr>
        <p:spPr>
          <a:xfrm>
            <a:off x="418023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8" name="Picture Placeholder 25">
            <a:extLst>
              <a:ext uri="{FF2B5EF4-FFF2-40B4-BE49-F238E27FC236}">
                <a16:creationId xmlns:a16="http://schemas.microsoft.com/office/drawing/2014/main" id="{416EDE06-9533-67FB-BF24-DF6C76E3E628}"/>
              </a:ext>
            </a:extLst>
          </p:cNvPr>
          <p:cNvSpPr>
            <a:spLocks noGrp="1"/>
          </p:cNvSpPr>
          <p:nvPr>
            <p:ph type="pic" sz="quarter" idx="16" hasCustomPrompt="1"/>
          </p:nvPr>
        </p:nvSpPr>
        <p:spPr>
          <a:xfrm>
            <a:off x="6998649"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29" name="Picture Placeholder 25">
            <a:extLst>
              <a:ext uri="{FF2B5EF4-FFF2-40B4-BE49-F238E27FC236}">
                <a16:creationId xmlns:a16="http://schemas.microsoft.com/office/drawing/2014/main" id="{690D0B6E-A10C-4C7A-3858-68AF26206F27}"/>
              </a:ext>
            </a:extLst>
          </p:cNvPr>
          <p:cNvSpPr>
            <a:spLocks noGrp="1"/>
          </p:cNvSpPr>
          <p:nvPr>
            <p:ph type="pic" sz="quarter" idx="17" hasCustomPrompt="1"/>
          </p:nvPr>
        </p:nvSpPr>
        <p:spPr>
          <a:xfrm>
            <a:off x="9817060" y="1964039"/>
            <a:ext cx="809494" cy="809495"/>
          </a:xfrm>
          <a:prstGeom prst="ellipse">
            <a:avLst/>
          </a:prstGeom>
          <a:ln>
            <a:noFill/>
          </a:ln>
        </p:spPr>
        <p:txBody>
          <a:bodyPr anchor="ctr">
            <a:noAutofit/>
          </a:bodyPr>
          <a:lstStyle>
            <a:lvl1pPr marL="0" indent="0" algn="ctr">
              <a:buFontTx/>
              <a:buNone/>
              <a:defRPr sz="1800"/>
            </a:lvl1pPr>
          </a:lstStyle>
          <a:p>
            <a:r>
              <a:rPr lang="en-US" dirty="0"/>
              <a:t>icon</a:t>
            </a:r>
          </a:p>
        </p:txBody>
      </p:sp>
      <p:sp>
        <p:nvSpPr>
          <p:cNvPr id="30" name="Text Placeholder 15">
            <a:extLst>
              <a:ext uri="{FF2B5EF4-FFF2-40B4-BE49-F238E27FC236}">
                <a16:creationId xmlns:a16="http://schemas.microsoft.com/office/drawing/2014/main" id="{7A05C422-6C2D-D524-06F6-FEBC6355E171}"/>
              </a:ext>
            </a:extLst>
          </p:cNvPr>
          <p:cNvSpPr>
            <a:spLocks noGrp="1"/>
          </p:cNvSpPr>
          <p:nvPr>
            <p:ph type="body" sz="quarter" idx="18"/>
          </p:nvPr>
        </p:nvSpPr>
        <p:spPr>
          <a:xfrm>
            <a:off x="63423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5">
            <a:extLst>
              <a:ext uri="{FF2B5EF4-FFF2-40B4-BE49-F238E27FC236}">
                <a16:creationId xmlns:a16="http://schemas.microsoft.com/office/drawing/2014/main" id="{3B1E9743-4863-A723-9C60-5FC5D3DBEA72}"/>
              </a:ext>
            </a:extLst>
          </p:cNvPr>
          <p:cNvSpPr>
            <a:spLocks noGrp="1"/>
          </p:cNvSpPr>
          <p:nvPr>
            <p:ph type="body" sz="quarter" idx="19"/>
          </p:nvPr>
        </p:nvSpPr>
        <p:spPr>
          <a:xfrm>
            <a:off x="345264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2" name="Text Placeholder 15">
            <a:extLst>
              <a:ext uri="{FF2B5EF4-FFF2-40B4-BE49-F238E27FC236}">
                <a16:creationId xmlns:a16="http://schemas.microsoft.com/office/drawing/2014/main" id="{CD805F55-EF87-C927-683C-402E3B434938}"/>
              </a:ext>
            </a:extLst>
          </p:cNvPr>
          <p:cNvSpPr>
            <a:spLocks noGrp="1"/>
          </p:cNvSpPr>
          <p:nvPr>
            <p:ph type="body" sz="quarter" idx="20"/>
          </p:nvPr>
        </p:nvSpPr>
        <p:spPr>
          <a:xfrm>
            <a:off x="6271054"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5">
            <a:extLst>
              <a:ext uri="{FF2B5EF4-FFF2-40B4-BE49-F238E27FC236}">
                <a16:creationId xmlns:a16="http://schemas.microsoft.com/office/drawing/2014/main" id="{9318E5AB-5357-32EC-1C6F-7497D78CAEE5}"/>
              </a:ext>
            </a:extLst>
          </p:cNvPr>
          <p:cNvSpPr>
            <a:spLocks noGrp="1"/>
          </p:cNvSpPr>
          <p:nvPr>
            <p:ph type="body" sz="quarter" idx="21"/>
          </p:nvPr>
        </p:nvSpPr>
        <p:spPr>
          <a:xfrm>
            <a:off x="9089465" y="3968221"/>
            <a:ext cx="2264685" cy="1173194"/>
          </a:xfrm>
        </p:spPr>
        <p:txBody>
          <a:bodyPr>
            <a:normAutofit/>
          </a:bodyPr>
          <a:lstStyle>
            <a:lvl1pPr marL="0" indent="0" algn="ctr">
              <a:buNone/>
              <a:defRPr sz="14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Rectangle 33">
            <a:extLst>
              <a:ext uri="{FF2B5EF4-FFF2-40B4-BE49-F238E27FC236}">
                <a16:creationId xmlns:a16="http://schemas.microsoft.com/office/drawing/2014/main" id="{9A48394A-EAF3-AA74-A443-B84109539DEE}"/>
              </a:ext>
            </a:extLst>
          </p:cNvPr>
          <p:cNvSpPr/>
          <p:nvPr userDrawn="1"/>
        </p:nvSpPr>
        <p:spPr>
          <a:xfrm>
            <a:off x="123278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5" name="Rectangle 34">
            <a:extLst>
              <a:ext uri="{FF2B5EF4-FFF2-40B4-BE49-F238E27FC236}">
                <a16:creationId xmlns:a16="http://schemas.microsoft.com/office/drawing/2014/main" id="{51215128-DC01-82B5-FF95-CD17B9ACB12C}"/>
              </a:ext>
            </a:extLst>
          </p:cNvPr>
          <p:cNvSpPr/>
          <p:nvPr userDrawn="1"/>
        </p:nvSpPr>
        <p:spPr>
          <a:xfrm>
            <a:off x="405119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80E91DFC-E616-7C47-DF0B-7E06270BF99C}"/>
              </a:ext>
            </a:extLst>
          </p:cNvPr>
          <p:cNvSpPr/>
          <p:nvPr userDrawn="1"/>
        </p:nvSpPr>
        <p:spPr>
          <a:xfrm>
            <a:off x="6869606"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7" name="Rectangle 36">
            <a:extLst>
              <a:ext uri="{FF2B5EF4-FFF2-40B4-BE49-F238E27FC236}">
                <a16:creationId xmlns:a16="http://schemas.microsoft.com/office/drawing/2014/main" id="{99A168DF-9E56-0C0D-7485-F28F78F2D2C0}"/>
              </a:ext>
            </a:extLst>
          </p:cNvPr>
          <p:cNvSpPr/>
          <p:nvPr userDrawn="1"/>
        </p:nvSpPr>
        <p:spPr>
          <a:xfrm>
            <a:off x="9688017" y="2984386"/>
            <a:ext cx="1067580" cy="37784"/>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38" name="Text Placeholder 15">
            <a:extLst>
              <a:ext uri="{FF2B5EF4-FFF2-40B4-BE49-F238E27FC236}">
                <a16:creationId xmlns:a16="http://schemas.microsoft.com/office/drawing/2014/main" id="{FB3665BC-C3D4-CE79-80F3-7F34FA3ECDE8}"/>
              </a:ext>
            </a:extLst>
          </p:cNvPr>
          <p:cNvSpPr>
            <a:spLocks noGrp="1"/>
          </p:cNvSpPr>
          <p:nvPr>
            <p:ph type="body" sz="quarter" idx="22" hasCustomPrompt="1"/>
          </p:nvPr>
        </p:nvSpPr>
        <p:spPr>
          <a:xfrm>
            <a:off x="634234" y="3298206"/>
            <a:ext cx="2264685" cy="425568"/>
          </a:xfrm>
        </p:spPr>
        <p:txBody>
          <a:bodyPr>
            <a:normAutofit/>
          </a:bodyPr>
          <a:lstStyle>
            <a:lvl1pPr marL="0" indent="0" algn="ctr">
              <a:buNone/>
              <a:defRPr sz="1800">
                <a:solidFill>
                  <a:schemeClr val="tx1"/>
                </a:solidFill>
                <a:latin typeface="Frutiger 45 bold"/>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39" name="Text Placeholder 15">
            <a:extLst>
              <a:ext uri="{FF2B5EF4-FFF2-40B4-BE49-F238E27FC236}">
                <a16:creationId xmlns:a16="http://schemas.microsoft.com/office/drawing/2014/main" id="{E06ACF8C-308D-25A7-590F-09AAE35138E8}"/>
              </a:ext>
            </a:extLst>
          </p:cNvPr>
          <p:cNvSpPr>
            <a:spLocks noGrp="1"/>
          </p:cNvSpPr>
          <p:nvPr>
            <p:ph type="body" sz="quarter" idx="23" hasCustomPrompt="1"/>
          </p:nvPr>
        </p:nvSpPr>
        <p:spPr>
          <a:xfrm>
            <a:off x="3452644" y="3298206"/>
            <a:ext cx="2264685" cy="331936"/>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0" name="Text Placeholder 15">
            <a:extLst>
              <a:ext uri="{FF2B5EF4-FFF2-40B4-BE49-F238E27FC236}">
                <a16:creationId xmlns:a16="http://schemas.microsoft.com/office/drawing/2014/main" id="{403A7C49-0A7D-6B23-80B7-E91B87827A94}"/>
              </a:ext>
            </a:extLst>
          </p:cNvPr>
          <p:cNvSpPr>
            <a:spLocks noGrp="1"/>
          </p:cNvSpPr>
          <p:nvPr>
            <p:ph type="body" sz="quarter" idx="24" hasCustomPrompt="1"/>
          </p:nvPr>
        </p:nvSpPr>
        <p:spPr>
          <a:xfrm>
            <a:off x="6271054"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41" name="Text Placeholder 15">
            <a:extLst>
              <a:ext uri="{FF2B5EF4-FFF2-40B4-BE49-F238E27FC236}">
                <a16:creationId xmlns:a16="http://schemas.microsoft.com/office/drawing/2014/main" id="{9F247137-B811-1C0C-3ECF-8920F2723A09}"/>
              </a:ext>
            </a:extLst>
          </p:cNvPr>
          <p:cNvSpPr>
            <a:spLocks noGrp="1"/>
          </p:cNvSpPr>
          <p:nvPr>
            <p:ph type="body" sz="quarter" idx="25" hasCustomPrompt="1"/>
          </p:nvPr>
        </p:nvSpPr>
        <p:spPr>
          <a:xfrm>
            <a:off x="9089465" y="3298206"/>
            <a:ext cx="2264685" cy="330272"/>
          </a:xfrm>
        </p:spPr>
        <p:txBody>
          <a:bodyPr>
            <a:normAutofit/>
          </a:bodyPr>
          <a:lstStyle>
            <a:lvl1pPr marL="0" indent="0" algn="ctr">
              <a:buNone/>
              <a:defRPr sz="1800">
                <a:solidFill>
                  <a:schemeClr val="tx1"/>
                </a:solidFill>
                <a:latin typeface="Frutiger 45 Light" pitchFamily="2"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Heading</a:t>
            </a:r>
          </a:p>
        </p:txBody>
      </p:sp>
      <p:sp>
        <p:nvSpPr>
          <p:cNvPr id="16" name="Text Placeholder 13">
            <a:extLst>
              <a:ext uri="{FF2B5EF4-FFF2-40B4-BE49-F238E27FC236}">
                <a16:creationId xmlns:a16="http://schemas.microsoft.com/office/drawing/2014/main" id="{EE57E6F6-95E1-BB44-5A8A-95D03F02DCEF}"/>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2" name="Picture 1" descr="Background pattern&#10;&#10;Description automatically generated">
            <a:extLst>
              <a:ext uri="{FF2B5EF4-FFF2-40B4-BE49-F238E27FC236}">
                <a16:creationId xmlns:a16="http://schemas.microsoft.com/office/drawing/2014/main" id="{6B00E7C7-88E6-A7F9-7356-C605C6E380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2" name="Marcador de número de diapositiva 5">
            <a:extLst>
              <a:ext uri="{FF2B5EF4-FFF2-40B4-BE49-F238E27FC236}">
                <a16:creationId xmlns:a16="http://schemas.microsoft.com/office/drawing/2014/main" id="{3BA9357F-11E9-B623-DB32-AA16F0336D11}"/>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015634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6" name="Picture 5" descr="A picture containing blur&#10;&#10;Description automatically generated">
            <a:extLst>
              <a:ext uri="{FF2B5EF4-FFF2-40B4-BE49-F238E27FC236}">
                <a16:creationId xmlns:a16="http://schemas.microsoft.com/office/drawing/2014/main" id="{EF438032-1F77-BBEA-C7C7-8ED95C652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1999" cy="6858000"/>
          </a:xfrm>
          <a:prstGeom prst="rect">
            <a:avLst/>
          </a:prstGeom>
        </p:spPr>
      </p:pic>
      <p:sp>
        <p:nvSpPr>
          <p:cNvPr id="4" name="Title 1">
            <a:extLst>
              <a:ext uri="{FF2B5EF4-FFF2-40B4-BE49-F238E27FC236}">
                <a16:creationId xmlns:a16="http://schemas.microsoft.com/office/drawing/2014/main" id="{E6EEB829-6CD0-4395-A39D-7E253A77EA0C}"/>
              </a:ext>
            </a:extLst>
          </p:cNvPr>
          <p:cNvSpPr>
            <a:spLocks noGrp="1"/>
          </p:cNvSpPr>
          <p:nvPr>
            <p:ph type="ctrTitle" hasCustomPrompt="1"/>
          </p:nvPr>
        </p:nvSpPr>
        <p:spPr>
          <a:xfrm>
            <a:off x="1882435" y="2765913"/>
            <a:ext cx="3601189" cy="1326174"/>
          </a:xfrm>
        </p:spPr>
        <p:txBody>
          <a:bodyPr vert="horz" lIns="91440" tIns="45720" rIns="91440" bIns="45720" rtlCol="0" anchor="b">
            <a:noAutofit/>
          </a:bodyPr>
          <a:lstStyle>
            <a:lvl1pPr>
              <a:defRPr lang="en-US" sz="44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Thank you</a:t>
            </a:r>
          </a:p>
        </p:txBody>
      </p:sp>
      <p:sp>
        <p:nvSpPr>
          <p:cNvPr id="8" name="Text Placeholder 3">
            <a:extLst>
              <a:ext uri="{FF2B5EF4-FFF2-40B4-BE49-F238E27FC236}">
                <a16:creationId xmlns:a16="http://schemas.microsoft.com/office/drawing/2014/main" id="{5A4C7068-0752-FBFE-5D91-4C5EF463A731}"/>
              </a:ext>
            </a:extLst>
          </p:cNvPr>
          <p:cNvSpPr>
            <a:spLocks noGrp="1"/>
          </p:cNvSpPr>
          <p:nvPr>
            <p:ph type="body" sz="half" idx="2"/>
          </p:nvPr>
        </p:nvSpPr>
        <p:spPr>
          <a:xfrm>
            <a:off x="1882435" y="4233333"/>
            <a:ext cx="4293054" cy="664810"/>
          </a:xfrm>
        </p:spPr>
        <p:txBody>
          <a:bodyPr/>
          <a:lstStyle>
            <a:lvl1pPr marL="0" indent="0">
              <a:buNone/>
              <a:defRPr sz="1600">
                <a:solidFill>
                  <a:srgbClr val="595959"/>
                </a:solidFill>
                <a:latin typeface="Frutiger 45 Light"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5" name="TextBox 34">
            <a:extLst>
              <a:ext uri="{FF2B5EF4-FFF2-40B4-BE49-F238E27FC236}">
                <a16:creationId xmlns:a16="http://schemas.microsoft.com/office/drawing/2014/main" id="{F0FA6A43-0AD4-BED3-13C7-0AF5B9BB3FF3}"/>
              </a:ext>
            </a:extLst>
          </p:cNvPr>
          <p:cNvSpPr txBox="1"/>
          <p:nvPr userDrawn="1"/>
        </p:nvSpPr>
        <p:spPr>
          <a:xfrm>
            <a:off x="3048000" y="6423303"/>
            <a:ext cx="6096000" cy="246221"/>
          </a:xfrm>
          <a:prstGeom prst="rect">
            <a:avLst/>
          </a:prstGeom>
          <a:noFill/>
        </p:spPr>
        <p:txBody>
          <a:bodyPr wrap="square">
            <a:spAutoFit/>
          </a:bodyPr>
          <a:lstStyle/>
          <a:p>
            <a:pPr algn="ctr"/>
            <a:r>
              <a:rPr lang="en-US" sz="1000" b="0" i="0" spc="50" baseline="0" dirty="0" err="1">
                <a:solidFill>
                  <a:srgbClr val="595959"/>
                </a:solidFill>
                <a:effectLst/>
                <a:latin typeface="Frutiger 45 Light" pitchFamily="2" charset="0"/>
              </a:rPr>
              <a:t>LTIMindtree</a:t>
            </a:r>
            <a:r>
              <a:rPr lang="en-US" sz="1000" b="0" i="0" spc="50" baseline="0" dirty="0">
                <a:solidFill>
                  <a:srgbClr val="595959"/>
                </a:solidFill>
                <a:effectLst/>
                <a:latin typeface="Frutiger 45 Light" pitchFamily="2" charset="0"/>
              </a:rPr>
              <a:t> Limited is a subsidiary of Larsen &amp; Toubro Limited</a:t>
            </a:r>
            <a:endParaRPr lang="en-US" sz="1000" b="0" kern="1200" spc="50" baseline="0" dirty="0">
              <a:solidFill>
                <a:srgbClr val="595959"/>
              </a:solidFill>
              <a:latin typeface="Frutiger 45 Light" pitchFamily="2" charset="0"/>
              <a:ea typeface="+mn-ea"/>
              <a:cs typeface="+mn-cs"/>
            </a:endParaRPr>
          </a:p>
        </p:txBody>
      </p:sp>
      <p:pic>
        <p:nvPicPr>
          <p:cNvPr id="2" name="Picture 1">
            <a:extLst>
              <a:ext uri="{FF2B5EF4-FFF2-40B4-BE49-F238E27FC236}">
                <a16:creationId xmlns:a16="http://schemas.microsoft.com/office/drawing/2014/main" id="{F8C452BF-B975-E66F-DD59-26D7F1046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186036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Text Placeholder 13">
            <a:extLst>
              <a:ext uri="{FF2B5EF4-FFF2-40B4-BE49-F238E27FC236}">
                <a16:creationId xmlns:a16="http://schemas.microsoft.com/office/drawing/2014/main" id="{9B01B99F-2CE5-433C-8F7A-483D41C4A998}"/>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22" name="Picture 21" descr="Background pattern&#10;&#10;Description automatically generated">
            <a:extLst>
              <a:ext uri="{FF2B5EF4-FFF2-40B4-BE49-F238E27FC236}">
                <a16:creationId xmlns:a16="http://schemas.microsoft.com/office/drawing/2014/main" id="{27D409DF-402A-DD18-BFCE-8888573143B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23" name="Marcador de número de diapositiva 5">
            <a:extLst>
              <a:ext uri="{FF2B5EF4-FFF2-40B4-BE49-F238E27FC236}">
                <a16:creationId xmlns:a16="http://schemas.microsoft.com/office/drawing/2014/main" id="{B982187F-CBBE-F09C-0F6F-730E0F0B124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
        <p:nvSpPr>
          <p:cNvPr id="11" name="Content Placeholder 2">
            <a:extLst>
              <a:ext uri="{FF2B5EF4-FFF2-40B4-BE49-F238E27FC236}">
                <a16:creationId xmlns:a16="http://schemas.microsoft.com/office/drawing/2014/main" id="{8E5456A7-BE66-D18D-4755-5BE1D37DDEF5}"/>
              </a:ext>
            </a:extLst>
          </p:cNvPr>
          <p:cNvSpPr>
            <a:spLocks noGrp="1"/>
          </p:cNvSpPr>
          <p:nvPr>
            <p:ph idx="15"/>
          </p:nvPr>
        </p:nvSpPr>
        <p:spPr>
          <a:xfrm>
            <a:off x="533400" y="1822450"/>
            <a:ext cx="11125200" cy="4351338"/>
          </a:xfrm>
        </p:spPr>
        <p:txBody>
          <a:bodyPr>
            <a:normAutofit/>
          </a:bodyPr>
          <a:lstStyle>
            <a:lvl1pPr>
              <a:defRPr lang="en-US" sz="1200" b="1" dirty="0" smtClean="0">
                <a:solidFill>
                  <a:srgbClr val="595959"/>
                </a:solidFill>
                <a:latin typeface="Frutiger 45 Light" pitchFamily="2" charset="0"/>
              </a:defRPr>
            </a:lvl1pPr>
            <a:lvl2pPr>
              <a:defRPr sz="1200">
                <a:solidFill>
                  <a:srgbClr val="595959"/>
                </a:solidFill>
                <a:latin typeface="Frutiger 45 Light" pitchFamily="2" charset="0"/>
              </a:defRPr>
            </a:lvl2pPr>
            <a:lvl3pPr>
              <a:defRPr sz="1200">
                <a:solidFill>
                  <a:srgbClr val="595959"/>
                </a:solidFill>
                <a:latin typeface="Frutiger 45 Light" pitchFamily="2" charset="0"/>
              </a:defRPr>
            </a:lvl3pPr>
            <a:lvl4pPr>
              <a:defRPr sz="1200">
                <a:solidFill>
                  <a:srgbClr val="595959"/>
                </a:solidFill>
                <a:latin typeface="Frutiger 45 Light" pitchFamily="2" charset="0"/>
              </a:defRPr>
            </a:lvl4pPr>
            <a:lvl5pPr>
              <a:defRPr sz="12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Tree>
    <p:extLst>
      <p:ext uri="{BB962C8B-B14F-4D97-AF65-F5344CB8AC3E}">
        <p14:creationId xmlns:p14="http://schemas.microsoft.com/office/powerpoint/2010/main" val="2109235218"/>
      </p:ext>
    </p:extLst>
  </p:cSld>
  <p:clrMapOvr>
    <a:masterClrMapping/>
  </p:clrMapOvr>
  <p:extLst>
    <p:ext uri="{DCECCB84-F9BA-43D5-87BE-67443E8EF086}">
      <p15:sldGuideLst xmlns:p15="http://schemas.microsoft.com/office/powerpoint/2012/main">
        <p15:guide id="1" orient="horz" pos="4032" userDrawn="1">
          <p15:clr>
            <a:srgbClr val="FBAE40"/>
          </p15:clr>
        </p15:guide>
        <p15:guide id="2" pos="336" userDrawn="1">
          <p15:clr>
            <a:srgbClr val="FBAE40"/>
          </p15:clr>
        </p15:guide>
        <p15:guide id="3" orient="horz" pos="288" userDrawn="1">
          <p15:clr>
            <a:srgbClr val="FBAE40"/>
          </p15:clr>
        </p15:guide>
        <p15:guide id="4" pos="73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1"/>
          <a:lstStyle>
            <a:lvl1pPr>
              <a:lnSpc>
                <a:spcPts val="1700"/>
              </a:lnSpc>
              <a:defRPr lang="en-US" sz="2400" b="1" kern="1200" dirty="0" smtClean="0">
                <a:solidFill>
                  <a:schemeClr val="tx1"/>
                </a:solidFill>
                <a:latin typeface="+mn-lt"/>
                <a:ea typeface="+mn-ea"/>
                <a:cs typeface="+mn-cs"/>
              </a:defRPr>
            </a:lvl1pPr>
            <a:lvl2pPr>
              <a:lnSpc>
                <a:spcPts val="1700"/>
              </a:lnSpc>
              <a:defRPr lang="en-US" sz="2000" kern="1200" dirty="0" smtClean="0">
                <a:solidFill>
                  <a:schemeClr val="tx1"/>
                </a:solidFill>
                <a:latin typeface="+mn-lt"/>
                <a:ea typeface="+mn-ea"/>
                <a:cs typeface="+mn-cs"/>
              </a:defRPr>
            </a:lvl2pPr>
            <a:lvl3pPr marL="342900" indent="-342900">
              <a:lnSpc>
                <a:spcPts val="1700"/>
              </a:lnSpc>
              <a:defRPr lang="en-US" sz="18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7" name="Picture 6" descr="Background pattern&#10;&#10;Description automatically generated">
            <a:extLst>
              <a:ext uri="{FF2B5EF4-FFF2-40B4-BE49-F238E27FC236}">
                <a16:creationId xmlns:a16="http://schemas.microsoft.com/office/drawing/2014/main" id="{438F9EE4-1525-DA32-B6BF-F9D4E4DA0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8" name="Marcador de número de diapositiva 5">
            <a:extLst>
              <a:ext uri="{FF2B5EF4-FFF2-40B4-BE49-F238E27FC236}">
                <a16:creationId xmlns:a16="http://schemas.microsoft.com/office/drawing/2014/main" id="{E9EC46A4-50CA-5032-642E-472F2C66E949}"/>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1958657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2">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7" name="Picture 6" descr="Background pattern&#10;&#10;Description automatically generated">
            <a:extLst>
              <a:ext uri="{FF2B5EF4-FFF2-40B4-BE49-F238E27FC236}">
                <a16:creationId xmlns:a16="http://schemas.microsoft.com/office/drawing/2014/main" id="{BAEB0E49-39B0-037C-0357-6C4472DC156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8" name="Marcador de número de diapositiva 5">
            <a:extLst>
              <a:ext uri="{FF2B5EF4-FFF2-40B4-BE49-F238E27FC236}">
                <a16:creationId xmlns:a16="http://schemas.microsoft.com/office/drawing/2014/main" id="{4E4B298F-D75D-0E89-ED3D-DF0CF1A87E27}"/>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066571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EF6D7890-7A93-4CCD-A699-B1D9038F3210}"/>
              </a:ext>
            </a:extLst>
          </p:cNvPr>
          <p:cNvSpPr>
            <a:spLocks noGrp="1"/>
          </p:cNvSpPr>
          <p:nvPr>
            <p:ph type="body" sz="quarter" idx="14"/>
          </p:nvPr>
        </p:nvSpPr>
        <p:spPr>
          <a:xfrm>
            <a:off x="533398" y="1497012"/>
            <a:ext cx="11125199" cy="2978005"/>
          </a:xfrm>
        </p:spPr>
        <p:txBody>
          <a:bodyPr numCol="3">
            <a:normAutofit/>
          </a:bodyPr>
          <a:lstStyle>
            <a:lvl1pPr>
              <a:lnSpc>
                <a:spcPts val="1700"/>
              </a:lnSpc>
              <a:defRPr lang="en-US" sz="1400" b="1" kern="1200" dirty="0" smtClean="0">
                <a:solidFill>
                  <a:schemeClr val="tx1"/>
                </a:solidFill>
                <a:latin typeface="+mn-lt"/>
                <a:ea typeface="+mn-ea"/>
                <a:cs typeface="+mn-cs"/>
              </a:defRPr>
            </a:lvl1pPr>
            <a:lvl2pPr>
              <a:lnSpc>
                <a:spcPts val="1700"/>
              </a:lnSpc>
              <a:defRPr lang="en-US" sz="1400" kern="1200" dirty="0" smtClean="0">
                <a:solidFill>
                  <a:schemeClr val="tx1"/>
                </a:solidFill>
                <a:latin typeface="+mn-lt"/>
                <a:ea typeface="+mn-ea"/>
                <a:cs typeface="+mn-cs"/>
              </a:defRPr>
            </a:lvl2pPr>
            <a:lvl3pPr marL="342900" indent="-342900">
              <a:lnSpc>
                <a:spcPts val="1700"/>
              </a:lnSpc>
              <a:defRPr lang="en-US" sz="1400" kern="1200" dirty="0" smtClean="0">
                <a:solidFill>
                  <a:schemeClr val="tx1"/>
                </a:solidFill>
                <a:latin typeface="+mn-lt"/>
                <a:ea typeface="+mn-ea"/>
                <a:cs typeface="+mn-cs"/>
              </a:defRPr>
            </a:lvl3pPr>
            <a:lvl4pPr marL="568325" indent="-228600">
              <a:lnSpc>
                <a:spcPts val="1700"/>
              </a:lnSpc>
              <a:buClr>
                <a:schemeClr val="tx2">
                  <a:lumMod val="50000"/>
                </a:schemeClr>
              </a:buClr>
              <a:buFont typeface="Symbol" panose="05050102010706020507" pitchFamily="18" charset="2"/>
              <a:buChar char="-"/>
              <a:defRPr sz="1400">
                <a:latin typeface="+mn-lt"/>
              </a:defRPr>
            </a:lvl4pPr>
            <a:lvl5pPr marL="914400" indent="-228600">
              <a:lnSpc>
                <a:spcPts val="1700"/>
              </a:lnSpc>
              <a:buClr>
                <a:schemeClr val="tx2">
                  <a:lumMod val="50000"/>
                </a:schemeClr>
              </a:buClr>
              <a:buFont typeface="Symbol" panose="05050102010706020507" pitchFamily="18" charset="2"/>
              <a:buChar char="-"/>
              <a:defRPr sz="140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13">
            <a:extLst>
              <a:ext uri="{FF2B5EF4-FFF2-40B4-BE49-F238E27FC236}">
                <a16:creationId xmlns:a16="http://schemas.microsoft.com/office/drawing/2014/main" id="{D4C9993D-5B34-D7A9-0B1C-5708E2ECAE8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7" name="Picture 6" descr="Background pattern&#10;&#10;Description automatically generated">
            <a:extLst>
              <a:ext uri="{FF2B5EF4-FFF2-40B4-BE49-F238E27FC236}">
                <a16:creationId xmlns:a16="http://schemas.microsoft.com/office/drawing/2014/main" id="{07F8B13B-8E7C-F321-BF83-177D747B10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8" name="Marcador de número de diapositiva 5">
            <a:extLst>
              <a:ext uri="{FF2B5EF4-FFF2-40B4-BE49-F238E27FC236}">
                <a16:creationId xmlns:a16="http://schemas.microsoft.com/office/drawing/2014/main" id="{4BB16B3F-018F-71E7-B239-96DA6F36DEB4}"/>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4164521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F55D43F-875F-4E2B-82B9-5EEDDAEA63F8}"/>
              </a:ext>
            </a:extLst>
          </p:cNvPr>
          <p:cNvSpPr>
            <a:spLocks noGrp="1"/>
          </p:cNvSpPr>
          <p:nvPr>
            <p:ph type="title"/>
          </p:nvPr>
        </p:nvSpPr>
        <p:spPr>
          <a:xfrm>
            <a:off x="533398" y="989299"/>
            <a:ext cx="8610601" cy="2852737"/>
          </a:xfrm>
        </p:spPr>
        <p:txBody>
          <a:bodyPr anchor="b">
            <a:normAutofit/>
          </a:bodyPr>
          <a:lstStyle>
            <a:lvl1pPr>
              <a:defRPr lang="en-US" sz="4400" b="1" kern="1200" dirty="0">
                <a:solidFill>
                  <a:srgbClr val="595959"/>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title style</a:t>
            </a:r>
            <a:endParaRPr lang="en-US" dirty="0"/>
          </a:p>
        </p:txBody>
      </p:sp>
      <p:sp>
        <p:nvSpPr>
          <p:cNvPr id="20" name="Text Placeholder 2">
            <a:extLst>
              <a:ext uri="{FF2B5EF4-FFF2-40B4-BE49-F238E27FC236}">
                <a16:creationId xmlns:a16="http://schemas.microsoft.com/office/drawing/2014/main" id="{F18B4745-7445-43DB-B108-3CDCB28A7AE9}"/>
              </a:ext>
            </a:extLst>
          </p:cNvPr>
          <p:cNvSpPr>
            <a:spLocks noGrp="1"/>
          </p:cNvSpPr>
          <p:nvPr>
            <p:ph type="body" idx="1"/>
          </p:nvPr>
        </p:nvSpPr>
        <p:spPr>
          <a:xfrm>
            <a:off x="533398" y="3869024"/>
            <a:ext cx="8610602" cy="1500187"/>
          </a:xfrm>
        </p:spPr>
        <p:txBody>
          <a:bodyPr/>
          <a:lstStyle>
            <a:lvl1pPr marL="0" indent="0">
              <a:buNone/>
              <a:defRPr sz="2400">
                <a:solidFill>
                  <a:srgbClr val="595959"/>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 Placeholder 13">
            <a:extLst>
              <a:ext uri="{FF2B5EF4-FFF2-40B4-BE49-F238E27FC236}">
                <a16:creationId xmlns:a16="http://schemas.microsoft.com/office/drawing/2014/main" id="{5A424433-CA37-48A1-EF7E-E44DEC8944A4}"/>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10" name="Picture 9" descr="Background pattern&#10;&#10;Description automatically generated">
            <a:extLst>
              <a:ext uri="{FF2B5EF4-FFF2-40B4-BE49-F238E27FC236}">
                <a16:creationId xmlns:a16="http://schemas.microsoft.com/office/drawing/2014/main" id="{7B593DD1-E696-84F5-997E-395CB4B340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8" name="Marcador de número de diapositiva 5">
            <a:extLst>
              <a:ext uri="{FF2B5EF4-FFF2-40B4-BE49-F238E27FC236}">
                <a16:creationId xmlns:a16="http://schemas.microsoft.com/office/drawing/2014/main" id="{179C2830-1743-9FEA-4F66-BCE7925B9DB5}"/>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07888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A6A7051-5A82-D471-602E-39E158F6B1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17" name="Title 1">
            <a:extLst>
              <a:ext uri="{FF2B5EF4-FFF2-40B4-BE49-F238E27FC236}">
                <a16:creationId xmlns:a16="http://schemas.microsoft.com/office/drawing/2014/main" id="{81628252-EFFE-45BA-BB6B-80B43271D7B9}"/>
              </a:ext>
            </a:extLst>
          </p:cNvPr>
          <p:cNvSpPr>
            <a:spLocks noGrp="1"/>
          </p:cNvSpPr>
          <p:nvPr>
            <p:ph type="title" hasCustomPrompt="1"/>
          </p:nvPr>
        </p:nvSpPr>
        <p:spPr>
          <a:xfrm>
            <a:off x="5593242" y="1508588"/>
            <a:ext cx="5864980" cy="2852737"/>
          </a:xfrm>
        </p:spPr>
        <p:txBody>
          <a:bodyPr anchor="b">
            <a:normAutofit/>
          </a:bodyPr>
          <a:lstStyle>
            <a:lvl1pPr>
              <a:defRPr lang="en-US" sz="4400" b="1" kern="1200" dirty="0">
                <a:solidFill>
                  <a:schemeClr val="bg1"/>
                </a:solidFill>
                <a:latin typeface="+mj-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title style</a:t>
            </a:r>
          </a:p>
        </p:txBody>
      </p:sp>
      <p:sp>
        <p:nvSpPr>
          <p:cNvPr id="18" name="Text Placeholder 2">
            <a:extLst>
              <a:ext uri="{FF2B5EF4-FFF2-40B4-BE49-F238E27FC236}">
                <a16:creationId xmlns:a16="http://schemas.microsoft.com/office/drawing/2014/main" id="{4994D909-A7BC-465C-8A9B-65471E73FB39}"/>
              </a:ext>
            </a:extLst>
          </p:cNvPr>
          <p:cNvSpPr>
            <a:spLocks noGrp="1"/>
          </p:cNvSpPr>
          <p:nvPr>
            <p:ph type="body" idx="1"/>
          </p:nvPr>
        </p:nvSpPr>
        <p:spPr>
          <a:xfrm>
            <a:off x="5593242" y="4388313"/>
            <a:ext cx="5864980" cy="1500187"/>
          </a:xfrm>
        </p:spPr>
        <p:txBody>
          <a:bodyPr/>
          <a:lstStyle>
            <a:lvl1pPr marL="0" indent="0">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extBox 1">
            <a:extLst>
              <a:ext uri="{FF2B5EF4-FFF2-40B4-BE49-F238E27FC236}">
                <a16:creationId xmlns:a16="http://schemas.microsoft.com/office/drawing/2014/main" id="{17921F3B-DFDD-3880-4A59-92315D909E94}"/>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a:t>
            </a:r>
            <a:r>
              <a:rPr lang="en-US" sz="1000" dirty="0" err="1">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a:t>
            </a:r>
            <a:r>
              <a:rPr lang="en-US"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rPr>
              <a:t> | Privileged and Confidential 2022</a:t>
            </a:r>
            <a:endParaRPr lang="en-IN" sz="1000" dirty="0">
              <a:solidFill>
                <a:schemeClr val="bg2"/>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9" name="Picture 8">
            <a:extLst>
              <a:ext uri="{FF2B5EF4-FFF2-40B4-BE49-F238E27FC236}">
                <a16:creationId xmlns:a16="http://schemas.microsoft.com/office/drawing/2014/main" id="{8227DD45-CE2E-85E8-642D-93DED37DD35E}"/>
              </a:ext>
            </a:extLst>
          </p:cNvPr>
          <p:cNvPicPr>
            <a:picLocks noChangeAspect="1"/>
          </p:cNvPicPr>
          <p:nvPr userDrawn="1"/>
        </p:nvPicPr>
        <p:blipFill>
          <a:blip r:embed="rId3">
            <a:lum bright="100000" contrast="100000"/>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4061228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D9C106-CE49-4F1B-A6DE-3C9818CAFB5C}"/>
              </a:ext>
            </a:extLst>
          </p:cNvPr>
          <p:cNvSpPr>
            <a:spLocks noGrp="1"/>
          </p:cNvSpPr>
          <p:nvPr>
            <p:ph idx="15"/>
          </p:nvPr>
        </p:nvSpPr>
        <p:spPr>
          <a:xfrm>
            <a:off x="533399" y="1655302"/>
            <a:ext cx="5486399"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6" name="Content Placeholder 2">
            <a:extLst>
              <a:ext uri="{FF2B5EF4-FFF2-40B4-BE49-F238E27FC236}">
                <a16:creationId xmlns:a16="http://schemas.microsoft.com/office/drawing/2014/main" id="{0E8BB916-CDFC-439C-B0EF-513AE7B06ACB}"/>
              </a:ext>
            </a:extLst>
          </p:cNvPr>
          <p:cNvSpPr>
            <a:spLocks noGrp="1"/>
          </p:cNvSpPr>
          <p:nvPr>
            <p:ph idx="16"/>
          </p:nvPr>
        </p:nvSpPr>
        <p:spPr>
          <a:xfrm>
            <a:off x="6172201" y="1655302"/>
            <a:ext cx="5486398" cy="4351338"/>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20" name="Text Placeholder 13">
            <a:extLst>
              <a:ext uri="{FF2B5EF4-FFF2-40B4-BE49-F238E27FC236}">
                <a16:creationId xmlns:a16="http://schemas.microsoft.com/office/drawing/2014/main" id="{78651CBE-E342-762C-71AB-7A346C0BD173}"/>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8" name="Picture 7" descr="Background pattern&#10;&#10;Description automatically generated">
            <a:extLst>
              <a:ext uri="{FF2B5EF4-FFF2-40B4-BE49-F238E27FC236}">
                <a16:creationId xmlns:a16="http://schemas.microsoft.com/office/drawing/2014/main" id="{0D37EA21-4965-A1A5-EFE5-F1DB9D9A98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1" name="Marcador de número de diapositiva 5">
            <a:extLst>
              <a:ext uri="{FF2B5EF4-FFF2-40B4-BE49-F238E27FC236}">
                <a16:creationId xmlns:a16="http://schemas.microsoft.com/office/drawing/2014/main" id="{CACE2F8E-F80A-F347-8E9C-243A79D7388E}"/>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261927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4641-62E4-4217-A4FB-1461DCB34942}"/>
              </a:ext>
            </a:extLst>
          </p:cNvPr>
          <p:cNvSpPr>
            <a:spLocks noGrp="1"/>
          </p:cNvSpPr>
          <p:nvPr>
            <p:ph type="body" idx="1"/>
          </p:nvPr>
        </p:nvSpPr>
        <p:spPr>
          <a:xfrm>
            <a:off x="533399" y="1436914"/>
            <a:ext cx="5533119"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Text Placeholder 4">
            <a:extLst>
              <a:ext uri="{FF2B5EF4-FFF2-40B4-BE49-F238E27FC236}">
                <a16:creationId xmlns:a16="http://schemas.microsoft.com/office/drawing/2014/main" id="{31BF8DFE-7699-41E5-ACEB-81719A7EB98B}"/>
              </a:ext>
            </a:extLst>
          </p:cNvPr>
          <p:cNvSpPr>
            <a:spLocks noGrp="1"/>
          </p:cNvSpPr>
          <p:nvPr>
            <p:ph type="body" sz="quarter" idx="3"/>
          </p:nvPr>
        </p:nvSpPr>
        <p:spPr>
          <a:xfrm>
            <a:off x="6241141" y="1436914"/>
            <a:ext cx="5417458" cy="1068161"/>
          </a:xfrm>
        </p:spPr>
        <p:txBody>
          <a:bodyPr anchor="b">
            <a:noAutofit/>
          </a:bodyPr>
          <a:lstStyle>
            <a:lvl1pPr marL="0" indent="0">
              <a:buNone/>
              <a:defRPr lang="en-US" sz="2400" b="1" kern="1200" dirty="0">
                <a:solidFill>
                  <a:srgbClr val="595959"/>
                </a:solidFill>
                <a:latin typeface="+mj-lt"/>
                <a:ea typeface="+mn-ea"/>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Content Placeholder 2">
            <a:extLst>
              <a:ext uri="{FF2B5EF4-FFF2-40B4-BE49-F238E27FC236}">
                <a16:creationId xmlns:a16="http://schemas.microsoft.com/office/drawing/2014/main" id="{F54FF91B-5FE4-409D-BA7F-37376CD5E4AB}"/>
              </a:ext>
            </a:extLst>
          </p:cNvPr>
          <p:cNvSpPr>
            <a:spLocks noGrp="1"/>
          </p:cNvSpPr>
          <p:nvPr>
            <p:ph idx="15"/>
          </p:nvPr>
        </p:nvSpPr>
        <p:spPr>
          <a:xfrm>
            <a:off x="533399" y="2651506"/>
            <a:ext cx="5533119"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8" name="Content Placeholder 2">
            <a:extLst>
              <a:ext uri="{FF2B5EF4-FFF2-40B4-BE49-F238E27FC236}">
                <a16:creationId xmlns:a16="http://schemas.microsoft.com/office/drawing/2014/main" id="{CFDB344D-832A-4E14-93A2-EF0879A2EDA0}"/>
              </a:ext>
            </a:extLst>
          </p:cNvPr>
          <p:cNvSpPr>
            <a:spLocks noGrp="1"/>
          </p:cNvSpPr>
          <p:nvPr>
            <p:ph idx="16"/>
          </p:nvPr>
        </p:nvSpPr>
        <p:spPr>
          <a:xfrm>
            <a:off x="6241141" y="2663457"/>
            <a:ext cx="5417458" cy="3432302"/>
          </a:xfrm>
        </p:spPr>
        <p:txBody>
          <a:bodyPr/>
          <a:lstStyle>
            <a:lvl1pPr>
              <a:defRPr lang="en-US" sz="2400" b="1" dirty="0" smtClean="0">
                <a:solidFill>
                  <a:srgbClr val="595959"/>
                </a:solidFill>
                <a:latin typeface="Frutiger 45 Light" pitchFamily="2" charset="0"/>
              </a:defRPr>
            </a:lvl1pPr>
            <a:lvl2pPr>
              <a:defRPr sz="2000">
                <a:solidFill>
                  <a:srgbClr val="595959"/>
                </a:solidFill>
                <a:latin typeface="Frutiger 45 Light" pitchFamily="2" charset="0"/>
              </a:defRPr>
            </a:lvl2pPr>
            <a:lvl3pPr>
              <a:defRPr sz="1800">
                <a:solidFill>
                  <a:srgbClr val="595959"/>
                </a:solidFill>
                <a:latin typeface="Frutiger 45 Light" pitchFamily="2" charset="0"/>
              </a:defRPr>
            </a:lvl3pPr>
            <a:lvl4pPr>
              <a:defRPr sz="1400">
                <a:solidFill>
                  <a:srgbClr val="595959"/>
                </a:solidFill>
                <a:latin typeface="Frutiger 45 Light" pitchFamily="2" charset="0"/>
              </a:defRPr>
            </a:lvl4pPr>
            <a:lvl5pPr>
              <a:defRPr sz="1400">
                <a:solidFill>
                  <a:srgbClr val="595959"/>
                </a:solidFill>
                <a:latin typeface="Frutiger 45 Light" pitchFamily="2" charset="0"/>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5" name="Text Placeholder 13">
            <a:extLst>
              <a:ext uri="{FF2B5EF4-FFF2-40B4-BE49-F238E27FC236}">
                <a16:creationId xmlns:a16="http://schemas.microsoft.com/office/drawing/2014/main" id="{EF8A07F5-F0F3-56A0-B462-8A048CE69422}"/>
              </a:ext>
            </a:extLst>
          </p:cNvPr>
          <p:cNvSpPr>
            <a:spLocks noGrp="1"/>
          </p:cNvSpPr>
          <p:nvPr>
            <p:ph type="body" sz="quarter" idx="13" hasCustomPrompt="1"/>
          </p:nvPr>
        </p:nvSpPr>
        <p:spPr>
          <a:xfrm>
            <a:off x="533399" y="469835"/>
            <a:ext cx="11125200" cy="434975"/>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pic>
        <p:nvPicPr>
          <p:cNvPr id="10" name="Picture 9" descr="Background pattern&#10;&#10;Description automatically generated">
            <a:extLst>
              <a:ext uri="{FF2B5EF4-FFF2-40B4-BE49-F238E27FC236}">
                <a16:creationId xmlns:a16="http://schemas.microsoft.com/office/drawing/2014/main" id="{4DD8A8A8-2642-F3FA-DCC7-296A6B23D3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10813091" y="5882639"/>
            <a:ext cx="1388513" cy="989973"/>
          </a:xfrm>
          <a:prstGeom prst="rect">
            <a:avLst/>
          </a:prstGeom>
        </p:spPr>
      </p:pic>
      <p:sp>
        <p:nvSpPr>
          <p:cNvPr id="14" name="Marcador de número de diapositiva 5">
            <a:extLst>
              <a:ext uri="{FF2B5EF4-FFF2-40B4-BE49-F238E27FC236}">
                <a16:creationId xmlns:a16="http://schemas.microsoft.com/office/drawing/2014/main" id="{0A8FC8DD-D1CD-B223-1096-CE2AAC973F80}"/>
              </a:ext>
            </a:extLst>
          </p:cNvPr>
          <p:cNvSpPr txBox="1">
            <a:spLocks/>
          </p:cNvSpPr>
          <p:nvPr userDrawn="1"/>
        </p:nvSpPr>
        <p:spPr>
          <a:xfrm>
            <a:off x="11221092" y="6437871"/>
            <a:ext cx="828094" cy="324138"/>
          </a:xfrm>
          <a:prstGeom prst="rect">
            <a:avLst/>
          </a:prstGeom>
        </p:spPr>
        <p:txBody>
          <a:bodyPr lIns="104891" tIns="52445" rIns="104891" bIns="52445"/>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439014-E629-42E3-A58B-61A0F1C8CFFE}" type="slidenum">
              <a:rPr lang="en-US" sz="1200" b="0" smtClean="0">
                <a:solidFill>
                  <a:srgbClr val="00001E"/>
                </a:solidFill>
                <a:latin typeface="Frutiger 45 Light" pitchFamily="2" charset="0"/>
                <a:cs typeface="Calibri" panose="020F0502020204030204" pitchFamily="34" charset="0"/>
              </a:rPr>
              <a:pPr algn="r"/>
              <a:t>‹#›</a:t>
            </a:fld>
            <a:endParaRPr lang="en-US" sz="1200" b="0" dirty="0">
              <a:solidFill>
                <a:srgbClr val="00001E"/>
              </a:solidFill>
              <a:latin typeface="Frutiger 45 Light" pitchFamily="2" charset="0"/>
              <a:cs typeface="Calibri" panose="020F0502020204030204" pitchFamily="34" charset="0"/>
            </a:endParaRPr>
          </a:p>
        </p:txBody>
      </p:sp>
    </p:spTree>
    <p:extLst>
      <p:ext uri="{BB962C8B-B14F-4D97-AF65-F5344CB8AC3E}">
        <p14:creationId xmlns:p14="http://schemas.microsoft.com/office/powerpoint/2010/main" val="327192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3685D-D505-42E6-B2A3-1B26BC793250}"/>
              </a:ext>
            </a:extLst>
          </p:cNvPr>
          <p:cNvSpPr>
            <a:spLocks noGrp="1"/>
          </p:cNvSpPr>
          <p:nvPr>
            <p:ph type="title"/>
          </p:nvPr>
        </p:nvSpPr>
        <p:spPr>
          <a:xfrm>
            <a:off x="468086" y="365125"/>
            <a:ext cx="10885714"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420300D-8B9D-444F-97B8-8F7D7E3A37FB}"/>
              </a:ext>
            </a:extLst>
          </p:cNvPr>
          <p:cNvSpPr>
            <a:spLocks noGrp="1"/>
          </p:cNvSpPr>
          <p:nvPr>
            <p:ph type="body" idx="1"/>
          </p:nvPr>
        </p:nvSpPr>
        <p:spPr>
          <a:xfrm>
            <a:off x="468086" y="1825625"/>
            <a:ext cx="10885714"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a:extLst>
              <a:ext uri="{FF2B5EF4-FFF2-40B4-BE49-F238E27FC236}">
                <a16:creationId xmlns:a16="http://schemas.microsoft.com/office/drawing/2014/main" id="{9DEDB723-1905-4E83-9D47-D0B5CFAA7945}"/>
              </a:ext>
            </a:extLst>
          </p:cNvPr>
          <p:cNvSpPr txBox="1"/>
          <p:nvPr userDrawn="1"/>
        </p:nvSpPr>
        <p:spPr>
          <a:xfrm>
            <a:off x="3048000" y="6425185"/>
            <a:ext cx="6096000" cy="248979"/>
          </a:xfrm>
          <a:prstGeom prst="rect">
            <a:avLst/>
          </a:prstGeom>
          <a:noFill/>
        </p:spPr>
        <p:txBody>
          <a:bodyPr wrap="square">
            <a:spAutoFit/>
          </a:bodyPr>
          <a:lstStyle/>
          <a:p>
            <a:pPr algn="ctr">
              <a:lnSpc>
                <a:spcPct val="107000"/>
              </a:lnSpc>
              <a:spcAft>
                <a:spcPts val="800"/>
              </a:spcAft>
            </a:pP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a:t>
            </a:r>
            <a:r>
              <a:rPr lang="en-US" sz="1000" dirty="0" err="1">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LTIMindtree</a:t>
            </a:r>
            <a:r>
              <a:rPr lang="en-US" sz="1000" dirty="0">
                <a:solidFill>
                  <a:srgbClr val="97A0A4"/>
                </a:solidFill>
                <a:effectLst/>
                <a:latin typeface="Frutiger LT Pro 45 Light" panose="020B0403030504020204" pitchFamily="34" charset="77"/>
                <a:ea typeface="Frutiger LT Pro 45 Light" panose="020B0403030504020204" pitchFamily="34" charset="77"/>
                <a:cs typeface="Calibri" panose="020F0502020204030204" pitchFamily="34" charset="0"/>
              </a:rPr>
              <a:t> | Privileged and Confidential 2022</a:t>
            </a: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sp>
        <p:nvSpPr>
          <p:cNvPr id="4" name="Rectangle 2">
            <a:extLst>
              <a:ext uri="{FF2B5EF4-FFF2-40B4-BE49-F238E27FC236}">
                <a16:creationId xmlns:a16="http://schemas.microsoft.com/office/drawing/2014/main" id="{604E6E1E-7055-8D1B-4C37-9DCF88F2180C}"/>
              </a:ext>
            </a:extLst>
          </p:cNvPr>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 Box 1073742684">
            <a:extLst>
              <a:ext uri="{FF2B5EF4-FFF2-40B4-BE49-F238E27FC236}">
                <a16:creationId xmlns:a16="http://schemas.microsoft.com/office/drawing/2014/main" id="{CB09C83E-2E41-0B4B-7535-36A14EDE4624}"/>
              </a:ext>
            </a:extLst>
          </p:cNvPr>
          <p:cNvSpPr txBox="1"/>
          <p:nvPr userDrawn="1"/>
        </p:nvSpPr>
        <p:spPr>
          <a:xfrm>
            <a:off x="4620260" y="3278188"/>
            <a:ext cx="2951480" cy="301625"/>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a:lnSpc>
                <a:spcPct val="107000"/>
              </a:lnSpc>
              <a:spcAft>
                <a:spcPts val="800"/>
              </a:spcAft>
            </a:pPr>
            <a:endParaRPr lang="en-IN" sz="1000" dirty="0">
              <a:solidFill>
                <a:srgbClr val="595959"/>
              </a:solidFill>
              <a:effectLst/>
              <a:latin typeface="Frutiger LT Pro 45 Light" panose="020B0403030504020204" pitchFamily="34" charset="77"/>
              <a:ea typeface="Frutiger LT Pro 45 Light" panose="020B0403030504020204" pitchFamily="34" charset="77"/>
              <a:cs typeface="Calibri" panose="020F0502020204030204" pitchFamily="34" charset="0"/>
            </a:endParaRPr>
          </a:p>
        </p:txBody>
      </p:sp>
      <p:pic>
        <p:nvPicPr>
          <p:cNvPr id="5" name="Picture 4">
            <a:extLst>
              <a:ext uri="{FF2B5EF4-FFF2-40B4-BE49-F238E27FC236}">
                <a16:creationId xmlns:a16="http://schemas.microsoft.com/office/drawing/2014/main" id="{F90561BA-C7F5-9336-C8B6-9C52C6E480B1}"/>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443341" y="6373111"/>
            <a:ext cx="1369134" cy="388898"/>
          </a:xfrm>
          <a:prstGeom prst="rect">
            <a:avLst/>
          </a:prstGeom>
        </p:spPr>
      </p:pic>
    </p:spTree>
    <p:extLst>
      <p:ext uri="{BB962C8B-B14F-4D97-AF65-F5344CB8AC3E}">
        <p14:creationId xmlns:p14="http://schemas.microsoft.com/office/powerpoint/2010/main" val="2867232920"/>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66" r:id="rId4"/>
    <p:sldLayoutId id="2147483665" r:id="rId5"/>
    <p:sldLayoutId id="2147483651" r:id="rId6"/>
    <p:sldLayoutId id="2147483660" r:id="rId7"/>
    <p:sldLayoutId id="2147483652" r:id="rId8"/>
    <p:sldLayoutId id="2147483653" r:id="rId9"/>
    <p:sldLayoutId id="2147483654" r:id="rId10"/>
    <p:sldLayoutId id="2147483658" r:id="rId11"/>
    <p:sldLayoutId id="2147483656" r:id="rId12"/>
    <p:sldLayoutId id="2147483657" r:id="rId13"/>
    <p:sldLayoutId id="2147483664" r:id="rId14"/>
    <p:sldLayoutId id="2147483663"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E82882D-F3C1-4C31-B151-94048313653A}"/>
              </a:ext>
            </a:extLst>
          </p:cNvPr>
          <p:cNvSpPr>
            <a:spLocks noGrp="1"/>
          </p:cNvSpPr>
          <p:nvPr>
            <p:ph type="title"/>
          </p:nvPr>
        </p:nvSpPr>
        <p:spPr>
          <a:xfrm>
            <a:off x="2579453" y="2649894"/>
            <a:ext cx="7702881" cy="685800"/>
          </a:xfrm>
        </p:spPr>
        <p:txBody>
          <a:bodyPr>
            <a:noAutofit/>
          </a:bodyPr>
          <a:lstStyle/>
          <a:p>
            <a:r>
              <a:rPr lang="en-US" sz="5400" u="sng" dirty="0">
                <a:solidFill>
                  <a:schemeClr val="tx2"/>
                </a:solidFill>
                <a:latin typeface="Times New Roman" panose="02020603050405020304" pitchFamily="18" charset="0"/>
                <a:cs typeface="Times New Roman" panose="02020603050405020304" pitchFamily="18" charset="0"/>
              </a:rPr>
              <a:t>H</a:t>
            </a:r>
            <a:r>
              <a:rPr lang="en-IN" sz="5400" u="sng" dirty="0" err="1">
                <a:solidFill>
                  <a:schemeClr val="tx2"/>
                </a:solidFill>
                <a:latin typeface="Times New Roman" panose="02020603050405020304" pitchFamily="18" charset="0"/>
                <a:cs typeface="Times New Roman" panose="02020603050405020304" pitchFamily="18" charset="0"/>
              </a:rPr>
              <a:t>ybrid</a:t>
            </a:r>
            <a:r>
              <a:rPr lang="en-IN" sz="5400" u="sng" dirty="0">
                <a:solidFill>
                  <a:schemeClr val="tx2"/>
                </a:solidFill>
                <a:latin typeface="Times New Roman" panose="02020603050405020304" pitchFamily="18" charset="0"/>
                <a:cs typeface="Times New Roman" panose="02020603050405020304" pitchFamily="18" charset="0"/>
              </a:rPr>
              <a:t> Communication</a:t>
            </a:r>
            <a:endParaRPr lang="en-US" sz="5400" u="sng"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D61B083-1751-CF0B-E09F-EE54783530FB}"/>
              </a:ext>
            </a:extLst>
          </p:cNvPr>
          <p:cNvSpPr>
            <a:spLocks noGrp="1"/>
          </p:cNvSpPr>
          <p:nvPr>
            <p:ph type="body" idx="1"/>
          </p:nvPr>
        </p:nvSpPr>
        <p:spPr>
          <a:xfrm>
            <a:off x="10025282" y="4578228"/>
            <a:ext cx="1973885" cy="1500187"/>
          </a:xfrm>
        </p:spPr>
        <p:txBody>
          <a:bodyPr>
            <a:normAutofit fontScale="62500" lnSpcReduction="20000"/>
          </a:bodyPr>
          <a:lstStyle/>
          <a:p>
            <a:r>
              <a:rPr lang="en-IN">
                <a:solidFill>
                  <a:schemeClr val="tx2"/>
                </a:solidFill>
                <a:latin typeface="Times New Roman" panose="02020603050405020304" pitchFamily="18" charset="0"/>
                <a:cs typeface="Times New Roman" panose="02020603050405020304" pitchFamily="18" charset="0"/>
              </a:rPr>
              <a:t>Team: </a:t>
            </a:r>
            <a:r>
              <a:rPr lang="en-IN" dirty="0">
                <a:solidFill>
                  <a:schemeClr val="tx2"/>
                </a:solidFill>
                <a:latin typeface="Times New Roman" panose="02020603050405020304" pitchFamily="18" charset="0"/>
                <a:cs typeface="Times New Roman" panose="02020603050405020304" pitchFamily="18" charset="0"/>
              </a:rPr>
              <a:t>Shaik Jasmine</a:t>
            </a:r>
          </a:p>
          <a:p>
            <a:r>
              <a:rPr lang="en-IN" dirty="0">
                <a:solidFill>
                  <a:schemeClr val="tx2"/>
                </a:solidFill>
                <a:latin typeface="Times New Roman" panose="02020603050405020304" pitchFamily="18" charset="0"/>
                <a:cs typeface="Times New Roman" panose="02020603050405020304" pitchFamily="18" charset="0"/>
              </a:rPr>
              <a:t>            Hariram</a:t>
            </a:r>
          </a:p>
          <a:p>
            <a:r>
              <a:rPr lang="en-IN" dirty="0">
                <a:solidFill>
                  <a:schemeClr val="tx2"/>
                </a:solidFill>
                <a:latin typeface="Times New Roman" panose="02020603050405020304" pitchFamily="18" charset="0"/>
                <a:cs typeface="Times New Roman" panose="02020603050405020304" pitchFamily="18" charset="0"/>
              </a:rPr>
              <a:t>            Hyman</a:t>
            </a:r>
          </a:p>
          <a:p>
            <a:r>
              <a:rPr lang="en-IN" dirty="0">
                <a:solidFill>
                  <a:schemeClr val="tx2"/>
                </a:solidFill>
                <a:latin typeface="Times New Roman" panose="02020603050405020304" pitchFamily="18" charset="0"/>
                <a:cs typeface="Times New Roman" panose="02020603050405020304" pitchFamily="18" charset="0"/>
              </a:rPr>
              <a:t>            Divya</a:t>
            </a:r>
          </a:p>
          <a:p>
            <a:r>
              <a:rPr lang="en-IN" dirty="0">
                <a:solidFill>
                  <a:schemeClr val="tx2"/>
                </a:solidFill>
                <a:latin typeface="Times New Roman" panose="02020603050405020304" pitchFamily="18" charset="0"/>
                <a:cs typeface="Times New Roman" panose="02020603050405020304" pitchFamily="18" charset="0"/>
              </a:rPr>
              <a:t>    July,2025</a:t>
            </a:r>
          </a:p>
          <a:p>
            <a:endParaRPr lang="en-IN" dirty="0">
              <a:solidFill>
                <a:schemeClr val="tx2"/>
              </a:solidFill>
            </a:endParaRPr>
          </a:p>
        </p:txBody>
      </p:sp>
    </p:spTree>
    <p:extLst>
      <p:ext uri="{BB962C8B-B14F-4D97-AF65-F5344CB8AC3E}">
        <p14:creationId xmlns:p14="http://schemas.microsoft.com/office/powerpoint/2010/main" val="245837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CAC2D-19E0-900A-B0D8-B761C0EAFC17}"/>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7D29B8-76A1-CE3E-EFB4-115D8C87BD32}"/>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26D51D96-7633-0A9F-5ED1-2BC0A8FDFA8D}"/>
              </a:ext>
            </a:extLst>
          </p:cNvPr>
          <p:cNvSpPr txBox="1"/>
          <p:nvPr/>
        </p:nvSpPr>
        <p:spPr>
          <a:xfrm>
            <a:off x="788126" y="408934"/>
            <a:ext cx="8717280" cy="523220"/>
          </a:xfrm>
          <a:prstGeom prst="rect">
            <a:avLst/>
          </a:prstGeom>
          <a:noFill/>
        </p:spPr>
        <p:txBody>
          <a:bodyPr wrap="squar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B</a:t>
            </a:r>
            <a:r>
              <a:rPr lang="en-IN" sz="2800" b="1" dirty="0" err="1">
                <a:solidFill>
                  <a:schemeClr val="tx2"/>
                </a:solidFill>
                <a:latin typeface="Times New Roman" panose="02020603050405020304" pitchFamily="18" charset="0"/>
                <a:cs typeface="Times New Roman" panose="02020603050405020304" pitchFamily="18" charset="0"/>
              </a:rPr>
              <a:t>est</a:t>
            </a:r>
            <a:r>
              <a:rPr lang="en-IN" sz="2800" b="1" dirty="0">
                <a:solidFill>
                  <a:schemeClr val="tx2"/>
                </a:solidFill>
                <a:latin typeface="Times New Roman" panose="02020603050405020304" pitchFamily="18" charset="0"/>
                <a:cs typeface="Times New Roman" panose="02020603050405020304" pitchFamily="18" charset="0"/>
              </a:rPr>
              <a:t> Practices</a:t>
            </a:r>
          </a:p>
        </p:txBody>
      </p:sp>
      <p:sp>
        <p:nvSpPr>
          <p:cNvPr id="3" name="Text Placeholder 1">
            <a:extLst>
              <a:ext uri="{FF2B5EF4-FFF2-40B4-BE49-F238E27FC236}">
                <a16:creationId xmlns:a16="http://schemas.microsoft.com/office/drawing/2014/main" id="{FFBDB873-7FDA-2BB1-FF58-D057FEE45609}"/>
              </a:ext>
            </a:extLst>
          </p:cNvPr>
          <p:cNvSpPr txBox="1">
            <a:spLocks/>
          </p:cNvSpPr>
          <p:nvPr/>
        </p:nvSpPr>
        <p:spPr>
          <a:xfrm>
            <a:off x="614680" y="581595"/>
            <a:ext cx="11125200" cy="434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200" b="1" kern="1200" dirty="0">
                <a:solidFill>
                  <a:srgbClr val="595959"/>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4400" dirty="0"/>
          </a:p>
        </p:txBody>
      </p:sp>
      <p:sp>
        <p:nvSpPr>
          <p:cNvPr id="4" name="Content Placeholder 2">
            <a:extLst>
              <a:ext uri="{FF2B5EF4-FFF2-40B4-BE49-F238E27FC236}">
                <a16:creationId xmlns:a16="http://schemas.microsoft.com/office/drawing/2014/main" id="{A9488C58-A51D-BB38-FE87-2AD5A67E0189}"/>
              </a:ext>
            </a:extLst>
          </p:cNvPr>
          <p:cNvSpPr txBox="1">
            <a:spLocks/>
          </p:cNvSpPr>
          <p:nvPr/>
        </p:nvSpPr>
        <p:spPr>
          <a:xfrm>
            <a:off x="1354909" y="1323246"/>
            <a:ext cx="11125200" cy="407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dirty="0" smtClean="0">
                <a:solidFill>
                  <a:srgbClr val="595959"/>
                </a:solidFill>
                <a:latin typeface="Frutiger 45 Light" pitchFamily="2" charset="0"/>
                <a:ea typeface="+mn-ea"/>
                <a:cs typeface="Calibri" panose="020F0502020204030204" pitchFamily="34" charset="0"/>
              </a:defRPr>
            </a:lvl1pPr>
            <a:lvl2pPr marL="114300" indent="-342900" algn="l" defTabSz="914400" rtl="0" eaLnBrk="1" latinLnBrk="0" hangingPunct="1">
              <a:lnSpc>
                <a:spcPct val="90000"/>
              </a:lnSpc>
              <a:spcBef>
                <a:spcPts val="500"/>
              </a:spcBef>
              <a:buFont typeface="Wingdings" pitchFamily="2" charset="2"/>
              <a:buChar char="§"/>
              <a:defRPr sz="2000" kern="1200">
                <a:solidFill>
                  <a:srgbClr val="595959"/>
                </a:solidFill>
                <a:latin typeface="Frutiger 45 Light" pitchFamily="2" charset="0"/>
                <a:ea typeface="+mn-ea"/>
                <a:cs typeface="Calibri" panose="020F0502020204030204" pitchFamily="34" charset="0"/>
              </a:defRPr>
            </a:lvl2pPr>
            <a:lvl3pPr marL="1085850" indent="-285750" algn="l" defTabSz="914400" rtl="0" eaLnBrk="1" latinLnBrk="0" hangingPunct="1">
              <a:lnSpc>
                <a:spcPct val="90000"/>
              </a:lnSpc>
              <a:spcBef>
                <a:spcPts val="500"/>
              </a:spcBef>
              <a:buFont typeface="Wingdings" pitchFamily="2" charset="2"/>
              <a:buChar char="§"/>
              <a:defRPr sz="1800" kern="1200">
                <a:solidFill>
                  <a:srgbClr val="595959"/>
                </a:solidFill>
                <a:latin typeface="Frutiger 45 Light" pitchFamily="2" charset="0"/>
                <a:ea typeface="+mn-ea"/>
                <a:cs typeface="Calibri" panose="020F0502020204030204" pitchFamily="34" charset="0"/>
              </a:defRPr>
            </a:lvl3pPr>
            <a:lvl4pPr marL="1600200" indent="-28575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3C5809-354D-B6D4-2EDE-7609ECB319F6}"/>
              </a:ext>
            </a:extLst>
          </p:cNvPr>
          <p:cNvSpPr txBox="1"/>
          <p:nvPr/>
        </p:nvSpPr>
        <p:spPr>
          <a:xfrm>
            <a:off x="1079973" y="1166842"/>
            <a:ext cx="9126583" cy="5262979"/>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Encourage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Use polls, Q&amp;A sessions, and breakout rooms to keep remote participants involved.</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Test Tools Before Use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Always check connectivity, audio/video settings, and access permissions before hybrid sessions.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Provide Training and Support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Help participants become comfortable with hybrid tools through tutorials and help desks.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Follow Up Consistently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Summarize meetings and share notes or action items to keep everyone aligned.</a:t>
            </a:r>
          </a:p>
          <a:p>
            <a:br>
              <a:rPr lang="en-US" sz="2400" dirty="0"/>
            </a:br>
            <a:endParaRPr lang="en-IN"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33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D038C-EBA0-8516-08AE-491C96A7EE7C}"/>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D13CD57C-24BF-E9E9-17E0-2943FB4B3991}"/>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30EB1E39-CCA2-FCFB-BF77-F4D5B44BB39A}"/>
              </a:ext>
            </a:extLst>
          </p:cNvPr>
          <p:cNvSpPr txBox="1"/>
          <p:nvPr/>
        </p:nvSpPr>
        <p:spPr>
          <a:xfrm>
            <a:off x="940526" y="600069"/>
            <a:ext cx="10310948" cy="523220"/>
          </a:xfrm>
          <a:prstGeom prst="rect">
            <a:avLst/>
          </a:prstGeom>
          <a:noFill/>
        </p:spPr>
        <p:txBody>
          <a:bodyPr wrap="squar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C</a:t>
            </a:r>
            <a:r>
              <a:rPr lang="en-IN" sz="2800" b="1" dirty="0" err="1">
                <a:solidFill>
                  <a:schemeClr val="tx2"/>
                </a:solidFill>
                <a:latin typeface="Times New Roman" panose="02020603050405020304" pitchFamily="18" charset="0"/>
                <a:cs typeface="Times New Roman" panose="02020603050405020304" pitchFamily="18" charset="0"/>
              </a:rPr>
              <a:t>onclusion</a:t>
            </a:r>
            <a:r>
              <a:rPr lang="en-IN" sz="2800" b="1" dirty="0">
                <a:solidFill>
                  <a:schemeClr val="tx2"/>
                </a:solidFill>
                <a:latin typeface="Times New Roman" panose="02020603050405020304" pitchFamily="18" charset="0"/>
                <a:cs typeface="Times New Roman" panose="02020603050405020304" pitchFamily="18" charset="0"/>
              </a:rPr>
              <a:t> :</a:t>
            </a:r>
          </a:p>
        </p:txBody>
      </p:sp>
      <p:sp>
        <p:nvSpPr>
          <p:cNvPr id="3" name="Text Placeholder 1">
            <a:extLst>
              <a:ext uri="{FF2B5EF4-FFF2-40B4-BE49-F238E27FC236}">
                <a16:creationId xmlns:a16="http://schemas.microsoft.com/office/drawing/2014/main" id="{2F7D8925-34CD-4AEE-7B79-49FF9CF69EDA}"/>
              </a:ext>
            </a:extLst>
          </p:cNvPr>
          <p:cNvSpPr txBox="1">
            <a:spLocks/>
          </p:cNvSpPr>
          <p:nvPr/>
        </p:nvSpPr>
        <p:spPr>
          <a:xfrm>
            <a:off x="614680" y="581595"/>
            <a:ext cx="11125200" cy="434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200" b="1" kern="1200" dirty="0">
                <a:solidFill>
                  <a:srgbClr val="595959"/>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4400" dirty="0"/>
          </a:p>
        </p:txBody>
      </p:sp>
      <p:sp>
        <p:nvSpPr>
          <p:cNvPr id="4" name="Content Placeholder 2">
            <a:extLst>
              <a:ext uri="{FF2B5EF4-FFF2-40B4-BE49-F238E27FC236}">
                <a16:creationId xmlns:a16="http://schemas.microsoft.com/office/drawing/2014/main" id="{D05B8C05-378C-F845-0E4B-E680599CCB6C}"/>
              </a:ext>
            </a:extLst>
          </p:cNvPr>
          <p:cNvSpPr txBox="1">
            <a:spLocks/>
          </p:cNvSpPr>
          <p:nvPr/>
        </p:nvSpPr>
        <p:spPr>
          <a:xfrm>
            <a:off x="1354909" y="1323246"/>
            <a:ext cx="11125200" cy="407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dirty="0" smtClean="0">
                <a:solidFill>
                  <a:srgbClr val="595959"/>
                </a:solidFill>
                <a:latin typeface="Frutiger 45 Light" pitchFamily="2" charset="0"/>
                <a:ea typeface="+mn-ea"/>
                <a:cs typeface="Calibri" panose="020F0502020204030204" pitchFamily="34" charset="0"/>
              </a:defRPr>
            </a:lvl1pPr>
            <a:lvl2pPr marL="114300" indent="-342900" algn="l" defTabSz="914400" rtl="0" eaLnBrk="1" latinLnBrk="0" hangingPunct="1">
              <a:lnSpc>
                <a:spcPct val="90000"/>
              </a:lnSpc>
              <a:spcBef>
                <a:spcPts val="500"/>
              </a:spcBef>
              <a:buFont typeface="Wingdings" pitchFamily="2" charset="2"/>
              <a:buChar char="§"/>
              <a:defRPr sz="2000" kern="1200">
                <a:solidFill>
                  <a:srgbClr val="595959"/>
                </a:solidFill>
                <a:latin typeface="Frutiger 45 Light" pitchFamily="2" charset="0"/>
                <a:ea typeface="+mn-ea"/>
                <a:cs typeface="Calibri" panose="020F0502020204030204" pitchFamily="34" charset="0"/>
              </a:defRPr>
            </a:lvl2pPr>
            <a:lvl3pPr marL="1085850" indent="-285750" algn="l" defTabSz="914400" rtl="0" eaLnBrk="1" latinLnBrk="0" hangingPunct="1">
              <a:lnSpc>
                <a:spcPct val="90000"/>
              </a:lnSpc>
              <a:spcBef>
                <a:spcPts val="500"/>
              </a:spcBef>
              <a:buFont typeface="Wingdings" pitchFamily="2" charset="2"/>
              <a:buChar char="§"/>
              <a:defRPr sz="1800" kern="1200">
                <a:solidFill>
                  <a:srgbClr val="595959"/>
                </a:solidFill>
                <a:latin typeface="Frutiger 45 Light" pitchFamily="2" charset="0"/>
                <a:ea typeface="+mn-ea"/>
                <a:cs typeface="Calibri" panose="020F0502020204030204" pitchFamily="34" charset="0"/>
              </a:defRPr>
            </a:lvl3pPr>
            <a:lvl4pPr marL="1600200" indent="-28575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6D2B34-F6C3-6A42-A308-D8FF18DE4B28}"/>
              </a:ext>
            </a:extLst>
          </p:cNvPr>
          <p:cNvSpPr txBox="1"/>
          <p:nvPr/>
        </p:nvSpPr>
        <p:spPr>
          <a:xfrm>
            <a:off x="978988" y="1323246"/>
            <a:ext cx="10396583" cy="316529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Hybrid communication</a:t>
            </a:r>
            <a:r>
              <a:rPr lang="en-US" sz="2400" dirty="0">
                <a:latin typeface="Times New Roman" panose="02020603050405020304" pitchFamily="18" charset="0"/>
                <a:cs typeface="Times New Roman" panose="02020603050405020304" pitchFamily="18" charset="0"/>
              </a:rPr>
              <a:t> blends in-person and digital interactions, enabling flexible, inclusive, and efficient collaboration. It supports both </a:t>
            </a:r>
            <a:r>
              <a:rPr lang="en-US" sz="2400" b="1" dirty="0">
                <a:latin typeface="Times New Roman" panose="02020603050405020304" pitchFamily="18" charset="0"/>
                <a:cs typeface="Times New Roman" panose="02020603050405020304" pitchFamily="18" charset="0"/>
              </a:rPr>
              <a:t>synchronous</a:t>
            </a:r>
            <a:r>
              <a:rPr lang="en-US" sz="2400" dirty="0">
                <a:latin typeface="Times New Roman" panose="02020603050405020304" pitchFamily="18" charset="0"/>
                <a:cs typeface="Times New Roman" panose="02020603050405020304" pitchFamily="18" charset="0"/>
              </a:rPr>
              <a:t> (real-time) and </a:t>
            </a:r>
            <a:r>
              <a:rPr lang="en-US" sz="2400" b="1" dirty="0">
                <a:latin typeface="Times New Roman" panose="02020603050405020304" pitchFamily="18" charset="0"/>
                <a:cs typeface="Times New Roman" panose="02020603050405020304" pitchFamily="18" charset="0"/>
              </a:rPr>
              <a:t>asynchronous</a:t>
            </a:r>
            <a:r>
              <a:rPr lang="en-US" sz="2400" dirty="0">
                <a:latin typeface="Times New Roman" panose="02020603050405020304" pitchFamily="18" charset="0"/>
                <a:cs typeface="Times New Roman" panose="02020603050405020304" pitchFamily="18" charset="0"/>
              </a:rPr>
              <a:t> (delayed) communication styles to suit diverse needs. With the right </a:t>
            </a:r>
            <a:r>
              <a:rPr lang="en-US" sz="2400" b="1" dirty="0">
                <a:latin typeface="Times New Roman" panose="02020603050405020304" pitchFamily="18" charset="0"/>
                <a:cs typeface="Times New Roman" panose="02020603050405020304" pitchFamily="18" charset="0"/>
              </a:rPr>
              <a:t>tools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strategies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best practices</a:t>
            </a:r>
            <a:r>
              <a:rPr lang="en-US" sz="2400" dirty="0">
                <a:latin typeface="Times New Roman" panose="02020603050405020304" pitchFamily="18" charset="0"/>
                <a:cs typeface="Times New Roman" panose="02020603050405020304" pitchFamily="18" charset="0"/>
              </a:rPr>
              <a:t>, organizations and institutions can overcome challenges and maximize the benefits of hybrid communication. As the future of work and learning evolves, mastering hybrid communication is key to staying connected, productive, and competitive.</a:t>
            </a:r>
          </a:p>
          <a:p>
            <a:pPr marL="342900" lvl="0" indent="-342900">
              <a:lnSpc>
                <a:spcPct val="150000"/>
              </a:lnSpc>
              <a:buFont typeface="Arial" panose="020B0604020202020204" pitchFamily="34" charset="0"/>
              <a:buChar char="•"/>
            </a:pPr>
            <a:endParaRPr lang="en-IN"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978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DB2B9B-DFAC-0E48-FC1D-B5B0DA45A3F1}"/>
              </a:ext>
            </a:extLst>
          </p:cNvPr>
          <p:cNvSpPr>
            <a:spLocks noGrp="1"/>
          </p:cNvSpPr>
          <p:nvPr>
            <p:ph type="ctrTitle"/>
          </p:nvPr>
        </p:nvSpPr>
        <p:spPr>
          <a:xfrm>
            <a:off x="1882435" y="2765913"/>
            <a:ext cx="5023462" cy="1318407"/>
          </a:xfrm>
        </p:spPr>
        <p:txBody>
          <a:bodyPr/>
          <a:lstStyle/>
          <a:p>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8550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7F585B8E-356B-ECE8-5509-109D12D43065}"/>
              </a:ext>
            </a:extLst>
          </p:cNvPr>
          <p:cNvSpPr>
            <a:spLocks noGrp="1"/>
          </p:cNvSpPr>
          <p:nvPr>
            <p:ph idx="15"/>
          </p:nvPr>
        </p:nvSpPr>
        <p:spPr>
          <a:xfrm>
            <a:off x="217714" y="1465140"/>
            <a:ext cx="10832973" cy="4898126"/>
          </a:xfrm>
        </p:spPr>
        <p:txBody>
          <a:bodyPr>
            <a:normAutofit/>
          </a:bodyPr>
          <a:lstStyle/>
          <a:p>
            <a:pPr marL="1314450" lvl="3" indent="0" algn="just">
              <a:buNone/>
            </a:pPr>
            <a:r>
              <a:rPr lang="en-US" sz="2400" dirty="0">
                <a:latin typeface="Times New Roman" panose="02020603050405020304" pitchFamily="18" charset="0"/>
                <a:cs typeface="Times New Roman" panose="02020603050405020304" pitchFamily="18" charset="0"/>
              </a:rPr>
              <a:t>Hybrid communication refers to the integration of both </a:t>
            </a:r>
            <a:r>
              <a:rPr lang="en-US" sz="2400" b="1" dirty="0">
                <a:latin typeface="Times New Roman" panose="02020603050405020304" pitchFamily="18" charset="0"/>
                <a:cs typeface="Times New Roman" panose="02020603050405020304" pitchFamily="18" charset="0"/>
              </a:rPr>
              <a:t>digital (online)</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physical (offline)</a:t>
            </a:r>
            <a:r>
              <a:rPr lang="en-US" sz="2400" dirty="0">
                <a:latin typeface="Times New Roman" panose="02020603050405020304" pitchFamily="18" charset="0"/>
                <a:cs typeface="Times New Roman" panose="02020603050405020304" pitchFamily="18" charset="0"/>
              </a:rPr>
              <a:t> methods of communication, allowing individuals or teams to interact seamlessly across different environments—such as in-person meetings combined with video conferencing or messaging platforms.</a:t>
            </a:r>
          </a:p>
          <a:p>
            <a:pPr marL="1314450" lvl="3" indent="0" algn="just">
              <a:buNone/>
            </a:pPr>
            <a:r>
              <a:rPr lang="en-US" sz="2400" b="1" u="sng" dirty="0">
                <a:latin typeface="Times New Roman" panose="02020603050405020304" pitchFamily="18" charset="0"/>
                <a:cs typeface="Times New Roman" panose="02020603050405020304" pitchFamily="18" charset="0"/>
              </a:rPr>
              <a:t>Example:</a:t>
            </a:r>
          </a:p>
          <a:p>
            <a:pPr marL="1314450" lvl="3" indent="0" algn="just">
              <a:buNone/>
            </a:pPr>
            <a:r>
              <a:rPr lang="en-US" sz="2400" dirty="0">
                <a:latin typeface="Times New Roman" panose="02020603050405020304" pitchFamily="18" charset="0"/>
                <a:cs typeface="Times New Roman" panose="02020603050405020304" pitchFamily="18" charset="0"/>
              </a:rPr>
              <a:t>Common examples include hybrid classrooms, virtual meetings with in-person attendees, and customer service that combines chatbots with human agents.</a:t>
            </a:r>
          </a:p>
        </p:txBody>
      </p:sp>
      <p:sp>
        <p:nvSpPr>
          <p:cNvPr id="13" name="Text Placeholder 12">
            <a:extLst>
              <a:ext uri="{FF2B5EF4-FFF2-40B4-BE49-F238E27FC236}">
                <a16:creationId xmlns:a16="http://schemas.microsoft.com/office/drawing/2014/main" id="{B78F5D48-7A5F-06D1-12C2-C9B05042EBF1}"/>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D0C4F2AA-657B-DCF4-7A25-182699EB659E}"/>
              </a:ext>
            </a:extLst>
          </p:cNvPr>
          <p:cNvSpPr txBox="1"/>
          <p:nvPr/>
        </p:nvSpPr>
        <p:spPr>
          <a:xfrm>
            <a:off x="1141312" y="494734"/>
            <a:ext cx="5956663" cy="584775"/>
          </a:xfrm>
          <a:prstGeom prst="rect">
            <a:avLst/>
          </a:prstGeom>
          <a:noFill/>
        </p:spPr>
        <p:txBody>
          <a:bodyPr wrap="square" rtlCol="0">
            <a:spAutoFit/>
          </a:bodyPr>
          <a:lstStyle/>
          <a:p>
            <a:r>
              <a:rPr lang="en-IN" sz="3200" b="1" dirty="0">
                <a:solidFill>
                  <a:schemeClr val="tx2"/>
                </a:solidFill>
                <a:latin typeface="Times New Roman" panose="02020603050405020304" pitchFamily="18" charset="0"/>
                <a:cs typeface="Times New Roman" panose="02020603050405020304" pitchFamily="18" charset="0"/>
              </a:rPr>
              <a:t>Introduction :</a:t>
            </a:r>
          </a:p>
        </p:txBody>
      </p:sp>
    </p:spTree>
    <p:extLst>
      <p:ext uri="{BB962C8B-B14F-4D97-AF65-F5344CB8AC3E}">
        <p14:creationId xmlns:p14="http://schemas.microsoft.com/office/powerpoint/2010/main" val="231629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2955B-3DED-273A-DFA7-9CFF35F8F559}"/>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ACBB7D83-3AAE-C705-1488-63CB0F4C04C8}"/>
              </a:ext>
            </a:extLst>
          </p:cNvPr>
          <p:cNvSpPr>
            <a:spLocks noGrp="1"/>
          </p:cNvSpPr>
          <p:nvPr>
            <p:ph idx="15"/>
          </p:nvPr>
        </p:nvSpPr>
        <p:spPr>
          <a:xfrm>
            <a:off x="564606" y="1598872"/>
            <a:ext cx="10681572" cy="1809988"/>
          </a:xfrm>
        </p:spPr>
        <p:txBody>
          <a:bodyPr>
            <a:normAutofit/>
          </a:bodyPr>
          <a:lstStyle/>
          <a:p>
            <a:pPr lvl="3"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Synchronous Communication</a:t>
            </a:r>
          </a:p>
          <a:p>
            <a:pPr lvl="3"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Asynchronous Communication </a:t>
            </a:r>
          </a:p>
        </p:txBody>
      </p:sp>
      <p:sp>
        <p:nvSpPr>
          <p:cNvPr id="13" name="Text Placeholder 12">
            <a:extLst>
              <a:ext uri="{FF2B5EF4-FFF2-40B4-BE49-F238E27FC236}">
                <a16:creationId xmlns:a16="http://schemas.microsoft.com/office/drawing/2014/main" id="{8D919551-5701-A1BD-C9F6-334DC9EF777D}"/>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E0089461-92E3-BABD-9E14-A3FC336E153D}"/>
              </a:ext>
            </a:extLst>
          </p:cNvPr>
          <p:cNvSpPr txBox="1"/>
          <p:nvPr/>
        </p:nvSpPr>
        <p:spPr>
          <a:xfrm>
            <a:off x="1550126" y="748937"/>
            <a:ext cx="8872709" cy="584775"/>
          </a:xfrm>
          <a:prstGeom prst="rect">
            <a:avLst/>
          </a:prstGeom>
          <a:noFill/>
        </p:spPr>
        <p:txBody>
          <a:bodyPr wrap="square" rtlCol="0">
            <a:spAutoFit/>
          </a:bodyPr>
          <a:lstStyle/>
          <a:p>
            <a:r>
              <a:rPr lang="en-IN" sz="3200" b="1" dirty="0">
                <a:solidFill>
                  <a:schemeClr val="tx2"/>
                </a:solidFill>
                <a:latin typeface="Times New Roman" panose="02020603050405020304" pitchFamily="18" charset="0"/>
                <a:cs typeface="Times New Roman" panose="02020603050405020304" pitchFamily="18" charset="0"/>
              </a:rPr>
              <a:t>Modes of Hybrid communication:</a:t>
            </a:r>
          </a:p>
        </p:txBody>
      </p:sp>
    </p:spTree>
    <p:extLst>
      <p:ext uri="{BB962C8B-B14F-4D97-AF65-F5344CB8AC3E}">
        <p14:creationId xmlns:p14="http://schemas.microsoft.com/office/powerpoint/2010/main" val="177877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62A7C-3B00-5278-3F08-11665EBDD949}"/>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83D553F1-C02E-CDE3-A371-87AFCAA22384}"/>
              </a:ext>
            </a:extLst>
          </p:cNvPr>
          <p:cNvSpPr>
            <a:spLocks noGrp="1"/>
          </p:cNvSpPr>
          <p:nvPr>
            <p:ph idx="15"/>
          </p:nvPr>
        </p:nvSpPr>
        <p:spPr>
          <a:xfrm>
            <a:off x="503645" y="1182312"/>
            <a:ext cx="10681572" cy="5675688"/>
          </a:xfrm>
        </p:spPr>
        <p:txBody>
          <a:bodyPr>
            <a:normAutofit/>
          </a:bodyPr>
          <a:lstStyle/>
          <a:p>
            <a:pPr marL="1314450" lvl="3" indent="0" algn="just">
              <a:lnSpc>
                <a:spcPct val="100000"/>
              </a:lnSpc>
              <a:buNone/>
            </a:pPr>
            <a:r>
              <a:rPr lang="en-US" sz="2400" dirty="0">
                <a:latin typeface="Times New Roman" panose="02020603050405020304" pitchFamily="18" charset="0"/>
                <a:cs typeface="Times New Roman" panose="02020603050405020304" pitchFamily="18" charset="0"/>
              </a:rPr>
              <a:t>Real-time communication that occurs simultaneously between </a:t>
            </a:r>
            <a:r>
              <a:rPr lang="en-US" sz="2400" b="1" dirty="0">
                <a:latin typeface="Times New Roman" panose="02020603050405020304" pitchFamily="18" charset="0"/>
                <a:cs typeface="Times New Roman" panose="02020603050405020304" pitchFamily="18" charset="0"/>
              </a:rPr>
              <a:t>in-person</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remote participants</a:t>
            </a:r>
            <a:r>
              <a:rPr lang="en-US" sz="2400" dirty="0">
                <a:latin typeface="Times New Roman" panose="02020603050405020304" pitchFamily="18" charset="0"/>
                <a:cs typeface="Times New Roman" panose="02020603050405020304" pitchFamily="18" charset="0"/>
              </a:rPr>
              <a:t>, using digital tools like video conferencing, live chats, or collaborative platforms.</a:t>
            </a:r>
            <a:r>
              <a:rPr lang="en-IN" sz="2400" dirty="0">
                <a:latin typeface="Times New Roman" panose="02020603050405020304" pitchFamily="18" charset="0"/>
                <a:cs typeface="Times New Roman" panose="02020603050405020304" pitchFamily="18" charset="0"/>
              </a:rPr>
              <a:t> </a:t>
            </a:r>
          </a:p>
          <a:p>
            <a:pPr marL="1314450" lvl="3" indent="0" algn="just">
              <a:lnSpc>
                <a:spcPct val="100000"/>
              </a:lnSpc>
              <a:buNone/>
            </a:pPr>
            <a:r>
              <a:rPr lang="en-IN" sz="2400" b="1" u="sng" dirty="0">
                <a:latin typeface="Times New Roman" panose="02020603050405020304" pitchFamily="18" charset="0"/>
                <a:cs typeface="Times New Roman" panose="02020603050405020304" pitchFamily="18" charset="0"/>
              </a:rPr>
              <a:t>Key features:</a:t>
            </a:r>
          </a:p>
          <a:p>
            <a:pPr lvl="3" algn="just">
              <a:lnSpc>
                <a:spcPct val="100000"/>
              </a:lnSpc>
            </a:pPr>
            <a:r>
              <a:rPr lang="en-IN" sz="2400" dirty="0">
                <a:latin typeface="Times New Roman" panose="02020603050405020304" pitchFamily="18" charset="0"/>
                <a:cs typeface="Times New Roman" panose="02020603050405020304" pitchFamily="18" charset="0"/>
              </a:rPr>
              <a:t>Instant interaction</a:t>
            </a:r>
          </a:p>
          <a:p>
            <a:pPr lvl="3" algn="just">
              <a:lnSpc>
                <a:spcPct val="100000"/>
              </a:lnSpc>
            </a:pPr>
            <a:r>
              <a:rPr lang="en-US" sz="2400" dirty="0">
                <a:latin typeface="Times New Roman" panose="02020603050405020304" pitchFamily="18" charset="0"/>
                <a:cs typeface="Times New Roman" panose="02020603050405020304" pitchFamily="18" charset="0"/>
              </a:rPr>
              <a:t>Requires all participants to be present at the same time</a:t>
            </a:r>
          </a:p>
          <a:p>
            <a:pPr lvl="3" algn="just">
              <a:lnSpc>
                <a:spcPct val="100000"/>
              </a:lnSpc>
            </a:pPr>
            <a:r>
              <a:rPr lang="en-US" sz="2400" dirty="0">
                <a:latin typeface="Times New Roman" panose="02020603050405020304" pitchFamily="18" charset="0"/>
                <a:cs typeface="Times New Roman" panose="02020603050405020304" pitchFamily="18" charset="0"/>
              </a:rPr>
              <a:t>Combines physical and virtual presence</a:t>
            </a:r>
          </a:p>
          <a:p>
            <a:pPr marL="1314450" lvl="3" indent="0" algn="just">
              <a:lnSpc>
                <a:spcPct val="100000"/>
              </a:lnSpc>
              <a:buNone/>
            </a:pPr>
            <a:r>
              <a:rPr lang="en-US" sz="2400" b="1" u="sng" dirty="0">
                <a:latin typeface="Times New Roman" panose="02020603050405020304" pitchFamily="18" charset="0"/>
                <a:cs typeface="Times New Roman" panose="02020603050405020304" pitchFamily="18" charset="0"/>
              </a:rPr>
              <a:t>Examples:</a:t>
            </a:r>
          </a:p>
          <a:p>
            <a:pPr lvl="3" algn="just">
              <a:lnSpc>
                <a:spcPct val="100000"/>
              </a:lnSpc>
            </a:pPr>
            <a:r>
              <a:rPr lang="en-US" sz="2400" dirty="0">
                <a:latin typeface="Times New Roman" panose="02020603050405020304" pitchFamily="18" charset="0"/>
                <a:cs typeface="Times New Roman" panose="02020603050405020304" pitchFamily="18" charset="0"/>
              </a:rPr>
              <a:t>Hybrid team meetings via Zoom or Teams</a:t>
            </a:r>
          </a:p>
          <a:p>
            <a:pPr lvl="3" algn="just">
              <a:lnSpc>
                <a:spcPct val="100000"/>
              </a:lnSpc>
            </a:pPr>
            <a:r>
              <a:rPr lang="en-US" sz="2400" dirty="0">
                <a:latin typeface="Times New Roman" panose="02020603050405020304" pitchFamily="18" charset="0"/>
                <a:cs typeface="Times New Roman" panose="02020603050405020304" pitchFamily="18" charset="0"/>
              </a:rPr>
              <a:t>Live-streamed classroom sessions with both in-class and online students</a:t>
            </a:r>
          </a:p>
          <a:p>
            <a:pPr lvl="3" algn="just">
              <a:lnSpc>
                <a:spcPct val="100000"/>
              </a:lnSpc>
            </a:pPr>
            <a:r>
              <a:rPr lang="en-US" sz="2400" dirty="0">
                <a:latin typeface="Times New Roman" panose="02020603050405020304" pitchFamily="18" charset="0"/>
                <a:cs typeface="Times New Roman" panose="02020603050405020304" pitchFamily="18" charset="0"/>
              </a:rPr>
              <a:t>Webinars with live Q&amp;A from on-site and remote audiences</a:t>
            </a:r>
          </a:p>
          <a:p>
            <a:pPr marL="1314450" lvl="3" indent="0" algn="just">
              <a:lnSpc>
                <a:spcPct val="100000"/>
              </a:lnSpc>
              <a:buNone/>
            </a:pPr>
            <a:endParaRPr lang="en-US" sz="2400" b="1" u="sng" dirty="0">
              <a:latin typeface="Times New Roman" panose="02020603050405020304" pitchFamily="18" charset="0"/>
              <a:cs typeface="Times New Roman" panose="02020603050405020304" pitchFamily="18" charset="0"/>
            </a:endParaRPr>
          </a:p>
          <a:p>
            <a:pPr marL="1314450" lvl="3" indent="0" algn="just">
              <a:lnSpc>
                <a:spcPct val="100000"/>
              </a:lnSpc>
              <a:buNone/>
            </a:pPr>
            <a:endParaRPr lang="en-US" sz="2400" b="1" u="sng" dirty="0">
              <a:latin typeface="Times New Roman" panose="02020603050405020304" pitchFamily="18" charset="0"/>
              <a:cs typeface="Times New Roman" panose="02020603050405020304" pitchFamily="18" charset="0"/>
            </a:endParaRPr>
          </a:p>
          <a:p>
            <a:pPr marL="1314450" lvl="3"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lvl="3" algn="just">
              <a:lnSpc>
                <a:spcPct val="100000"/>
              </a:lnSpc>
            </a:pPr>
            <a:endParaRPr lang="en-IN" sz="2400" b="1" u="sng" dirty="0">
              <a:latin typeface="Times New Roman" panose="02020603050405020304" pitchFamily="18" charset="0"/>
              <a:cs typeface="Times New Roman" panose="02020603050405020304" pitchFamily="18" charset="0"/>
            </a:endParaRPr>
          </a:p>
          <a:p>
            <a:pPr marL="1314450" lvl="3" indent="0" algn="just">
              <a:lnSpc>
                <a:spcPct val="100000"/>
              </a:lnSpc>
              <a:buNone/>
            </a:pPr>
            <a:endParaRPr lang="en-IN" sz="2400" b="1" u="sng" dirty="0">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F0486E91-0AAE-C2F2-C4D5-D5AD964556A7}"/>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EBD226F1-200E-1128-4C9B-CBA339DEC0D7}"/>
              </a:ext>
            </a:extLst>
          </p:cNvPr>
          <p:cNvSpPr txBox="1"/>
          <p:nvPr/>
        </p:nvSpPr>
        <p:spPr>
          <a:xfrm>
            <a:off x="1408076" y="428219"/>
            <a:ext cx="8872709" cy="584775"/>
          </a:xfrm>
          <a:prstGeom prst="rect">
            <a:avLst/>
          </a:prstGeom>
          <a:noFill/>
        </p:spPr>
        <p:txBody>
          <a:bodyPr wrap="square" rtlCol="0">
            <a:spAutoFit/>
          </a:bodyPr>
          <a:lstStyle/>
          <a:p>
            <a:r>
              <a:rPr lang="en-IN" sz="3200" b="1" dirty="0">
                <a:solidFill>
                  <a:schemeClr val="tx2"/>
                </a:solidFill>
                <a:latin typeface="Times New Roman" panose="02020603050405020304" pitchFamily="18" charset="0"/>
                <a:cs typeface="Times New Roman" panose="02020603050405020304" pitchFamily="18" charset="0"/>
              </a:rPr>
              <a:t>Synchronous Communication:</a:t>
            </a:r>
          </a:p>
        </p:txBody>
      </p:sp>
    </p:spTree>
    <p:extLst>
      <p:ext uri="{BB962C8B-B14F-4D97-AF65-F5344CB8AC3E}">
        <p14:creationId xmlns:p14="http://schemas.microsoft.com/office/powerpoint/2010/main" val="419601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05A08-F11C-2D15-2244-F043E3C95459}"/>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A40810EF-1699-8609-AB41-BFB5C19A5F43}"/>
              </a:ext>
            </a:extLst>
          </p:cNvPr>
          <p:cNvSpPr>
            <a:spLocks noGrp="1"/>
          </p:cNvSpPr>
          <p:nvPr>
            <p:ph idx="15"/>
          </p:nvPr>
        </p:nvSpPr>
        <p:spPr>
          <a:xfrm>
            <a:off x="463006" y="923410"/>
            <a:ext cx="10681572" cy="5675688"/>
          </a:xfrm>
        </p:spPr>
        <p:txBody>
          <a:bodyPr>
            <a:normAutofit/>
          </a:bodyPr>
          <a:lstStyle/>
          <a:p>
            <a:pPr marL="1314450" lvl="3" indent="0" algn="just">
              <a:lnSpc>
                <a:spcPct val="100000"/>
              </a:lnSpc>
              <a:buNone/>
            </a:pPr>
            <a:r>
              <a:rPr lang="en-US" sz="2400" dirty="0">
                <a:latin typeface="Times New Roman" panose="02020603050405020304" pitchFamily="18" charset="0"/>
                <a:cs typeface="Times New Roman" panose="02020603050405020304" pitchFamily="18" charset="0"/>
              </a:rPr>
              <a:t>Communication that occurs at different times between in-person and remote participants, allowing flexibility in when messages are sent and received..</a:t>
            </a:r>
            <a:r>
              <a:rPr lang="en-IN" sz="2400" dirty="0">
                <a:latin typeface="Times New Roman" panose="02020603050405020304" pitchFamily="18" charset="0"/>
                <a:cs typeface="Times New Roman" panose="02020603050405020304" pitchFamily="18" charset="0"/>
              </a:rPr>
              <a:t> </a:t>
            </a:r>
          </a:p>
          <a:p>
            <a:pPr marL="1314450" lvl="3" indent="0" algn="just">
              <a:lnSpc>
                <a:spcPct val="100000"/>
              </a:lnSpc>
              <a:buNone/>
            </a:pPr>
            <a:r>
              <a:rPr lang="en-IN" sz="2400" b="1" u="sng" dirty="0">
                <a:latin typeface="Times New Roman" panose="02020603050405020304" pitchFamily="18" charset="0"/>
                <a:cs typeface="Times New Roman" panose="02020603050405020304" pitchFamily="18" charset="0"/>
              </a:rPr>
              <a:t>Key features:</a:t>
            </a:r>
          </a:p>
          <a:p>
            <a:pPr lvl="3" algn="just">
              <a:lnSpc>
                <a:spcPct val="100000"/>
              </a:lnSpc>
            </a:pPr>
            <a:r>
              <a:rPr lang="en-US" sz="2400" dirty="0">
                <a:latin typeface="Times New Roman" panose="02020603050405020304" pitchFamily="18" charset="0"/>
                <a:cs typeface="Times New Roman" panose="02020603050405020304" pitchFamily="18" charset="0"/>
              </a:rPr>
              <a:t>No need for simultaneous presence</a:t>
            </a:r>
          </a:p>
          <a:p>
            <a:pPr lvl="3" algn="just">
              <a:lnSpc>
                <a:spcPct val="100000"/>
              </a:lnSpc>
            </a:pPr>
            <a:r>
              <a:rPr lang="en-IN" sz="2400" dirty="0">
                <a:latin typeface="Times New Roman" panose="02020603050405020304" pitchFamily="18" charset="0"/>
                <a:cs typeface="Times New Roman" panose="02020603050405020304" pitchFamily="18" charset="0"/>
              </a:rPr>
              <a:t>Supports time-zone differences</a:t>
            </a:r>
          </a:p>
          <a:p>
            <a:pPr lvl="3" algn="just">
              <a:lnSpc>
                <a:spcPct val="100000"/>
              </a:lnSpc>
            </a:pPr>
            <a:r>
              <a:rPr lang="en-IN" sz="2400" dirty="0">
                <a:latin typeface="Times New Roman" panose="02020603050405020304" pitchFamily="18" charset="0"/>
                <a:cs typeface="Times New Roman" panose="02020603050405020304" pitchFamily="18" charset="0"/>
              </a:rPr>
              <a:t>Encourages thoughtful, documented responses</a:t>
            </a:r>
          </a:p>
          <a:p>
            <a:pPr marL="1314450" lvl="3" indent="0" algn="just">
              <a:lnSpc>
                <a:spcPct val="100000"/>
              </a:lnSpc>
              <a:buNone/>
            </a:pPr>
            <a:r>
              <a:rPr lang="en-US" sz="2400" b="1" u="sng" dirty="0">
                <a:latin typeface="Times New Roman" panose="02020603050405020304" pitchFamily="18" charset="0"/>
                <a:cs typeface="Times New Roman" panose="02020603050405020304" pitchFamily="18" charset="0"/>
              </a:rPr>
              <a:t>Examples:</a:t>
            </a:r>
          </a:p>
          <a:p>
            <a:pPr lvl="3" algn="just">
              <a:lnSpc>
                <a:spcPct val="100000"/>
              </a:lnSpc>
            </a:pPr>
            <a:r>
              <a:rPr lang="en-US" sz="2400" dirty="0">
                <a:latin typeface="Times New Roman" panose="02020603050405020304" pitchFamily="18" charset="0"/>
                <a:cs typeface="Times New Roman" panose="02020603050405020304" pitchFamily="18" charset="0"/>
              </a:rPr>
              <a:t>Emails between on-site and remote team members</a:t>
            </a:r>
          </a:p>
          <a:p>
            <a:pPr lvl="3" algn="just">
              <a:lnSpc>
                <a:spcPct val="100000"/>
              </a:lnSpc>
            </a:pPr>
            <a:r>
              <a:rPr lang="en-US" sz="2400" dirty="0">
                <a:latin typeface="Times New Roman" panose="02020603050405020304" pitchFamily="18" charset="0"/>
                <a:cs typeface="Times New Roman" panose="02020603050405020304" pitchFamily="18" charset="0"/>
              </a:rPr>
              <a:t>Recorded lectures shared with students for later viewing</a:t>
            </a:r>
          </a:p>
          <a:p>
            <a:pPr lvl="3" algn="just">
              <a:lnSpc>
                <a:spcPct val="100000"/>
              </a:lnSpc>
            </a:pPr>
            <a:r>
              <a:rPr lang="en-US" sz="2400" dirty="0">
                <a:latin typeface="Times New Roman" panose="02020603050405020304" pitchFamily="18" charset="0"/>
                <a:cs typeface="Times New Roman" panose="02020603050405020304" pitchFamily="18" charset="0"/>
              </a:rPr>
              <a:t>Project updates via shared documents or collaboration tools like Microsoft Teams, Slack, or Trello</a:t>
            </a:r>
          </a:p>
          <a:p>
            <a:pPr marL="1314450" lvl="3" indent="0" algn="just">
              <a:lnSpc>
                <a:spcPct val="100000"/>
              </a:lnSpc>
              <a:buNone/>
            </a:pPr>
            <a:endParaRPr lang="en-US" sz="2400" b="1" u="sng" dirty="0">
              <a:latin typeface="Times New Roman" panose="02020603050405020304" pitchFamily="18" charset="0"/>
              <a:cs typeface="Times New Roman" panose="02020603050405020304" pitchFamily="18" charset="0"/>
            </a:endParaRPr>
          </a:p>
          <a:p>
            <a:pPr marL="1314450" lvl="3" indent="0" algn="just">
              <a:lnSpc>
                <a:spcPct val="100000"/>
              </a:lnSpc>
              <a:buNone/>
            </a:pPr>
            <a:endParaRPr lang="en-US" sz="2400" b="1" u="sng" dirty="0">
              <a:latin typeface="Times New Roman" panose="02020603050405020304" pitchFamily="18" charset="0"/>
              <a:cs typeface="Times New Roman" panose="02020603050405020304" pitchFamily="18" charset="0"/>
            </a:endParaRPr>
          </a:p>
          <a:p>
            <a:pPr marL="1314450" lvl="3"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lvl="3" algn="just">
              <a:lnSpc>
                <a:spcPct val="100000"/>
              </a:lnSpc>
            </a:pPr>
            <a:endParaRPr lang="en-IN" sz="2400" b="1" u="sng" dirty="0">
              <a:latin typeface="Times New Roman" panose="02020603050405020304" pitchFamily="18" charset="0"/>
              <a:cs typeface="Times New Roman" panose="02020603050405020304" pitchFamily="18" charset="0"/>
            </a:endParaRPr>
          </a:p>
          <a:p>
            <a:pPr marL="1314450" lvl="3" indent="0" algn="just">
              <a:lnSpc>
                <a:spcPct val="100000"/>
              </a:lnSpc>
              <a:buNone/>
            </a:pPr>
            <a:endParaRPr lang="en-IN" sz="2400" b="1" u="sng" dirty="0">
              <a:latin typeface="Times New Roman" panose="02020603050405020304" pitchFamily="18" charset="0"/>
              <a:cs typeface="Times New Roman" panose="02020603050405020304" pitchFamily="18" charset="0"/>
            </a:endParaRPr>
          </a:p>
        </p:txBody>
      </p:sp>
      <p:sp>
        <p:nvSpPr>
          <p:cNvPr id="13" name="Text Placeholder 12">
            <a:extLst>
              <a:ext uri="{FF2B5EF4-FFF2-40B4-BE49-F238E27FC236}">
                <a16:creationId xmlns:a16="http://schemas.microsoft.com/office/drawing/2014/main" id="{A4F34CA4-5294-C462-8DD8-67E7D297605E}"/>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35D4AB67-EBC7-5ACB-F0B6-7667C0A95E24}"/>
              </a:ext>
            </a:extLst>
          </p:cNvPr>
          <p:cNvSpPr txBox="1"/>
          <p:nvPr/>
        </p:nvSpPr>
        <p:spPr>
          <a:xfrm>
            <a:off x="1265646" y="258902"/>
            <a:ext cx="8872709" cy="584775"/>
          </a:xfrm>
          <a:prstGeom prst="rect">
            <a:avLst/>
          </a:prstGeom>
          <a:noFill/>
        </p:spPr>
        <p:txBody>
          <a:bodyPr wrap="square" rtlCol="0">
            <a:spAutoFit/>
          </a:bodyPr>
          <a:lstStyle/>
          <a:p>
            <a:r>
              <a:rPr lang="en-IN" sz="3200" b="1" dirty="0">
                <a:solidFill>
                  <a:schemeClr val="tx2"/>
                </a:solidFill>
                <a:latin typeface="Times New Roman" panose="02020603050405020304" pitchFamily="18" charset="0"/>
                <a:cs typeface="Times New Roman" panose="02020603050405020304" pitchFamily="18" charset="0"/>
              </a:rPr>
              <a:t>Asynchronous Communication:</a:t>
            </a:r>
          </a:p>
        </p:txBody>
      </p:sp>
    </p:spTree>
    <p:extLst>
      <p:ext uri="{BB962C8B-B14F-4D97-AF65-F5344CB8AC3E}">
        <p14:creationId xmlns:p14="http://schemas.microsoft.com/office/powerpoint/2010/main" val="82059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41786-C47F-5300-E837-F4678ED3434F}"/>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623E57AA-302C-BB7F-C225-2C4A13CDF966}"/>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0F92B743-5063-E0FB-38BC-610E8A23B4F4}"/>
              </a:ext>
            </a:extLst>
          </p:cNvPr>
          <p:cNvSpPr txBox="1"/>
          <p:nvPr/>
        </p:nvSpPr>
        <p:spPr>
          <a:xfrm>
            <a:off x="924560" y="476389"/>
            <a:ext cx="9804400" cy="584775"/>
          </a:xfrm>
          <a:prstGeom prst="rect">
            <a:avLst/>
          </a:prstGeom>
          <a:noFill/>
        </p:spPr>
        <p:txBody>
          <a:bodyPr wrap="square" rtlCol="0">
            <a:spAutoFit/>
          </a:bodyPr>
          <a:lstStyle/>
          <a:p>
            <a:r>
              <a:rPr lang="en-IN" sz="3200" b="1" dirty="0">
                <a:solidFill>
                  <a:schemeClr val="tx2"/>
                </a:solidFill>
                <a:latin typeface="Times New Roman" panose="02020603050405020304" pitchFamily="18" charset="0"/>
                <a:cs typeface="Times New Roman" panose="02020603050405020304" pitchFamily="18" charset="0"/>
              </a:rPr>
              <a:t>Advantages of Hybrid communication:</a:t>
            </a:r>
          </a:p>
        </p:txBody>
      </p:sp>
      <p:sp>
        <p:nvSpPr>
          <p:cNvPr id="3" name="Text Placeholder 1">
            <a:extLst>
              <a:ext uri="{FF2B5EF4-FFF2-40B4-BE49-F238E27FC236}">
                <a16:creationId xmlns:a16="http://schemas.microsoft.com/office/drawing/2014/main" id="{DBFB1C07-ACAA-84D2-1939-3EA32A2FCDD5}"/>
              </a:ext>
            </a:extLst>
          </p:cNvPr>
          <p:cNvSpPr txBox="1">
            <a:spLocks/>
          </p:cNvSpPr>
          <p:nvPr/>
        </p:nvSpPr>
        <p:spPr>
          <a:xfrm>
            <a:off x="614680" y="581595"/>
            <a:ext cx="11125200" cy="434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200" b="1" kern="1200" dirty="0">
                <a:solidFill>
                  <a:srgbClr val="595959"/>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4400" dirty="0"/>
          </a:p>
        </p:txBody>
      </p:sp>
      <p:sp>
        <p:nvSpPr>
          <p:cNvPr id="4" name="Content Placeholder 2">
            <a:extLst>
              <a:ext uri="{FF2B5EF4-FFF2-40B4-BE49-F238E27FC236}">
                <a16:creationId xmlns:a16="http://schemas.microsoft.com/office/drawing/2014/main" id="{6F52252C-20F7-CA29-9AC5-5063FE36CD59}"/>
              </a:ext>
            </a:extLst>
          </p:cNvPr>
          <p:cNvSpPr txBox="1">
            <a:spLocks/>
          </p:cNvSpPr>
          <p:nvPr/>
        </p:nvSpPr>
        <p:spPr>
          <a:xfrm>
            <a:off x="1253309" y="994742"/>
            <a:ext cx="11125200" cy="407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dirty="0" smtClean="0">
                <a:solidFill>
                  <a:srgbClr val="595959"/>
                </a:solidFill>
                <a:latin typeface="Frutiger 45 Light" pitchFamily="2" charset="0"/>
                <a:ea typeface="+mn-ea"/>
                <a:cs typeface="Calibri" panose="020F0502020204030204" pitchFamily="34" charset="0"/>
              </a:defRPr>
            </a:lvl1pPr>
            <a:lvl2pPr marL="114300" indent="-342900" algn="l" defTabSz="914400" rtl="0" eaLnBrk="1" latinLnBrk="0" hangingPunct="1">
              <a:lnSpc>
                <a:spcPct val="90000"/>
              </a:lnSpc>
              <a:spcBef>
                <a:spcPts val="500"/>
              </a:spcBef>
              <a:buFont typeface="Wingdings" pitchFamily="2" charset="2"/>
              <a:buChar char="§"/>
              <a:defRPr sz="2000" kern="1200">
                <a:solidFill>
                  <a:srgbClr val="595959"/>
                </a:solidFill>
                <a:latin typeface="Frutiger 45 Light" pitchFamily="2" charset="0"/>
                <a:ea typeface="+mn-ea"/>
                <a:cs typeface="Calibri" panose="020F0502020204030204" pitchFamily="34" charset="0"/>
              </a:defRPr>
            </a:lvl2pPr>
            <a:lvl3pPr marL="1085850" indent="-285750" algn="l" defTabSz="914400" rtl="0" eaLnBrk="1" latinLnBrk="0" hangingPunct="1">
              <a:lnSpc>
                <a:spcPct val="90000"/>
              </a:lnSpc>
              <a:spcBef>
                <a:spcPts val="500"/>
              </a:spcBef>
              <a:buFont typeface="Wingdings" pitchFamily="2" charset="2"/>
              <a:buChar char="§"/>
              <a:defRPr sz="1800" kern="1200">
                <a:solidFill>
                  <a:srgbClr val="595959"/>
                </a:solidFill>
                <a:latin typeface="Frutiger 45 Light" pitchFamily="2" charset="0"/>
                <a:ea typeface="+mn-ea"/>
                <a:cs typeface="Calibri" panose="020F0502020204030204" pitchFamily="34" charset="0"/>
              </a:defRPr>
            </a:lvl3pPr>
            <a:lvl4pPr marL="1600200" indent="-28575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r>
              <a:rPr lang="en-US" dirty="0">
                <a:solidFill>
                  <a:schemeClr val="tx2"/>
                </a:solidFill>
              </a:rPr>
              <a:t>Flexibility and Accessibility</a:t>
            </a:r>
          </a:p>
          <a:p>
            <a:r>
              <a:rPr lang="en-US" dirty="0">
                <a:solidFill>
                  <a:schemeClr val="tx2"/>
                </a:solidFill>
              </a:rPr>
              <a:t>Supports Remote Work</a:t>
            </a:r>
          </a:p>
          <a:p>
            <a:r>
              <a:rPr lang="en-US" dirty="0">
                <a:solidFill>
                  <a:schemeClr val="tx2"/>
                </a:solidFill>
              </a:rPr>
              <a:t>Cost-Effective</a:t>
            </a:r>
          </a:p>
          <a:p>
            <a:r>
              <a:rPr lang="en-US" dirty="0">
                <a:solidFill>
                  <a:schemeClr val="tx2"/>
                </a:solidFill>
              </a:rPr>
              <a:t>Increased Productivity</a:t>
            </a:r>
          </a:p>
          <a:p>
            <a:r>
              <a:rPr lang="en-US" dirty="0">
                <a:solidFill>
                  <a:schemeClr val="tx2"/>
                </a:solidFill>
              </a:rPr>
              <a:t>Better Work-Life Balance</a:t>
            </a:r>
            <a:endParaRPr lang="en-IN" b="0" dirty="0">
              <a:solidFill>
                <a:schemeClr val="tx2"/>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4032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E6D9B-5C36-D254-8DBD-48BBF37CCB16}"/>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B05E4DB4-1CDC-CB8B-0644-0C3A0594F542}"/>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18849CAF-A7CC-F68B-3949-52B0DC63C262}"/>
              </a:ext>
            </a:extLst>
          </p:cNvPr>
          <p:cNvSpPr txBox="1"/>
          <p:nvPr/>
        </p:nvSpPr>
        <p:spPr>
          <a:xfrm>
            <a:off x="627853" y="476389"/>
            <a:ext cx="9804400" cy="584775"/>
          </a:xfrm>
          <a:prstGeom prst="rect">
            <a:avLst/>
          </a:prstGeom>
          <a:noFill/>
        </p:spPr>
        <p:txBody>
          <a:bodyPr wrap="square" rtlCol="0">
            <a:spAutoFit/>
          </a:bodyPr>
          <a:lstStyle/>
          <a:p>
            <a:r>
              <a:rPr lang="en-IN" sz="3200" b="1" dirty="0">
                <a:solidFill>
                  <a:schemeClr val="tx2"/>
                </a:solidFill>
                <a:latin typeface="Times New Roman" panose="02020603050405020304" pitchFamily="18" charset="0"/>
                <a:cs typeface="Times New Roman" panose="02020603050405020304" pitchFamily="18" charset="0"/>
              </a:rPr>
              <a:t>Challenges of Hybrid communication:</a:t>
            </a:r>
          </a:p>
        </p:txBody>
      </p:sp>
      <p:sp>
        <p:nvSpPr>
          <p:cNvPr id="3" name="Text Placeholder 1">
            <a:extLst>
              <a:ext uri="{FF2B5EF4-FFF2-40B4-BE49-F238E27FC236}">
                <a16:creationId xmlns:a16="http://schemas.microsoft.com/office/drawing/2014/main" id="{B1E2363B-EA35-F3C1-CC90-745339FDC00F}"/>
              </a:ext>
            </a:extLst>
          </p:cNvPr>
          <p:cNvSpPr txBox="1">
            <a:spLocks/>
          </p:cNvSpPr>
          <p:nvPr/>
        </p:nvSpPr>
        <p:spPr>
          <a:xfrm>
            <a:off x="614680" y="581595"/>
            <a:ext cx="11125200" cy="434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200" b="1" kern="1200" dirty="0">
                <a:solidFill>
                  <a:srgbClr val="595959"/>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4400" dirty="0"/>
          </a:p>
        </p:txBody>
      </p:sp>
      <p:sp>
        <p:nvSpPr>
          <p:cNvPr id="4" name="Content Placeholder 2">
            <a:extLst>
              <a:ext uri="{FF2B5EF4-FFF2-40B4-BE49-F238E27FC236}">
                <a16:creationId xmlns:a16="http://schemas.microsoft.com/office/drawing/2014/main" id="{1A5DF354-C8B7-0710-BB01-5F67C7448808}"/>
              </a:ext>
            </a:extLst>
          </p:cNvPr>
          <p:cNvSpPr txBox="1">
            <a:spLocks/>
          </p:cNvSpPr>
          <p:nvPr/>
        </p:nvSpPr>
        <p:spPr>
          <a:xfrm>
            <a:off x="1066800" y="1166370"/>
            <a:ext cx="11125200" cy="4918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dirty="0" smtClean="0">
                <a:solidFill>
                  <a:srgbClr val="595959"/>
                </a:solidFill>
                <a:latin typeface="Frutiger 45 Light" pitchFamily="2" charset="0"/>
                <a:ea typeface="+mn-ea"/>
                <a:cs typeface="Calibri" panose="020F0502020204030204" pitchFamily="34" charset="0"/>
              </a:defRPr>
            </a:lvl1pPr>
            <a:lvl2pPr marL="114300" indent="-342900" algn="l" defTabSz="914400" rtl="0" eaLnBrk="1" latinLnBrk="0" hangingPunct="1">
              <a:lnSpc>
                <a:spcPct val="90000"/>
              </a:lnSpc>
              <a:spcBef>
                <a:spcPts val="500"/>
              </a:spcBef>
              <a:buFont typeface="Wingdings" pitchFamily="2" charset="2"/>
              <a:buChar char="§"/>
              <a:defRPr sz="2000" kern="1200">
                <a:solidFill>
                  <a:srgbClr val="595959"/>
                </a:solidFill>
                <a:latin typeface="Frutiger 45 Light" pitchFamily="2" charset="0"/>
                <a:ea typeface="+mn-ea"/>
                <a:cs typeface="Calibri" panose="020F0502020204030204" pitchFamily="34" charset="0"/>
              </a:defRPr>
            </a:lvl2pPr>
            <a:lvl3pPr marL="1085850" indent="-285750" algn="l" defTabSz="914400" rtl="0" eaLnBrk="1" latinLnBrk="0" hangingPunct="1">
              <a:lnSpc>
                <a:spcPct val="90000"/>
              </a:lnSpc>
              <a:spcBef>
                <a:spcPts val="500"/>
              </a:spcBef>
              <a:buFont typeface="Wingdings" pitchFamily="2" charset="2"/>
              <a:buChar char="§"/>
              <a:defRPr sz="1800" kern="1200">
                <a:solidFill>
                  <a:srgbClr val="595959"/>
                </a:solidFill>
                <a:latin typeface="Frutiger 45 Light" pitchFamily="2" charset="0"/>
                <a:ea typeface="+mn-ea"/>
                <a:cs typeface="Calibri" panose="020F0502020204030204" pitchFamily="34" charset="0"/>
              </a:defRPr>
            </a:lvl3pPr>
            <a:lvl4pPr marL="1600200" indent="-28575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Communication Gaps</a:t>
            </a:r>
          </a:p>
          <a:p>
            <a:r>
              <a:rPr lang="en-US" dirty="0">
                <a:solidFill>
                  <a:schemeClr val="tx2"/>
                </a:solidFill>
              </a:rPr>
              <a:t>Time Zone Issues</a:t>
            </a:r>
          </a:p>
          <a:p>
            <a:r>
              <a:rPr lang="en-US" dirty="0">
                <a:solidFill>
                  <a:schemeClr val="tx2"/>
                </a:solidFill>
              </a:rPr>
              <a:t>Technology Dependence</a:t>
            </a:r>
          </a:p>
          <a:p>
            <a:r>
              <a:rPr lang="en-US" dirty="0">
                <a:solidFill>
                  <a:schemeClr val="tx2"/>
                </a:solidFill>
              </a:rPr>
              <a:t>Misinterpretation of Messages</a:t>
            </a:r>
          </a:p>
          <a:p>
            <a:r>
              <a:rPr lang="en-US" dirty="0">
                <a:solidFill>
                  <a:schemeClr val="tx2"/>
                </a:solidFill>
              </a:rPr>
              <a:t>Security Concerns</a:t>
            </a:r>
            <a:endParaRPr lang="en-IN" dirty="0">
              <a:solidFill>
                <a:schemeClr val="tx2"/>
              </a:solidFill>
            </a:endParaRPr>
          </a:p>
          <a:p>
            <a:endParaRPr lang="en-IN" b="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07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71EF1-D556-C8EB-54A2-CE709FF2E84D}"/>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7C33C3A1-BEAD-8B09-F85D-27E035F365A6}"/>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DDAD93A1-36E5-8C93-0B4C-566DADEE4669}"/>
              </a:ext>
            </a:extLst>
          </p:cNvPr>
          <p:cNvSpPr txBox="1"/>
          <p:nvPr/>
        </p:nvSpPr>
        <p:spPr>
          <a:xfrm>
            <a:off x="452120" y="599499"/>
            <a:ext cx="8717280" cy="461665"/>
          </a:xfrm>
          <a:prstGeom prst="rect">
            <a:avLst/>
          </a:prstGeom>
          <a:noFill/>
        </p:spPr>
        <p:txBody>
          <a:bodyPr wrap="square" rtlCol="0">
            <a:spAutoFit/>
          </a:bodyPr>
          <a:lstStyle/>
          <a:p>
            <a:r>
              <a:rPr lang="en-IN" sz="2400" b="1" dirty="0">
                <a:solidFill>
                  <a:schemeClr val="tx2"/>
                </a:solidFill>
                <a:latin typeface="Times New Roman" panose="02020603050405020304" pitchFamily="18" charset="0"/>
                <a:cs typeface="Times New Roman" panose="02020603050405020304" pitchFamily="18" charset="0"/>
              </a:rPr>
              <a:t>Tools for Hybrid Communication</a:t>
            </a:r>
            <a:r>
              <a:rPr lang="en-IN" sz="2400" b="1" dirty="0">
                <a:solidFill>
                  <a:srgbClr val="FF0000"/>
                </a:solidFill>
                <a:latin typeface="Times New Roman" panose="02020603050405020304" pitchFamily="18" charset="0"/>
                <a:cs typeface="Times New Roman" panose="02020603050405020304" pitchFamily="18" charset="0"/>
              </a:rPr>
              <a:t>:</a:t>
            </a:r>
          </a:p>
        </p:txBody>
      </p:sp>
      <p:sp>
        <p:nvSpPr>
          <p:cNvPr id="3" name="Text Placeholder 1">
            <a:extLst>
              <a:ext uri="{FF2B5EF4-FFF2-40B4-BE49-F238E27FC236}">
                <a16:creationId xmlns:a16="http://schemas.microsoft.com/office/drawing/2014/main" id="{7B8F39FB-DB83-8673-9315-AECC0F39EDEF}"/>
              </a:ext>
            </a:extLst>
          </p:cNvPr>
          <p:cNvSpPr txBox="1">
            <a:spLocks/>
          </p:cNvSpPr>
          <p:nvPr/>
        </p:nvSpPr>
        <p:spPr>
          <a:xfrm>
            <a:off x="614680" y="581595"/>
            <a:ext cx="11125200" cy="434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200" b="1" kern="1200" dirty="0">
                <a:solidFill>
                  <a:srgbClr val="595959"/>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4400" dirty="0"/>
          </a:p>
        </p:txBody>
      </p:sp>
      <p:sp>
        <p:nvSpPr>
          <p:cNvPr id="4" name="Content Placeholder 2">
            <a:extLst>
              <a:ext uri="{FF2B5EF4-FFF2-40B4-BE49-F238E27FC236}">
                <a16:creationId xmlns:a16="http://schemas.microsoft.com/office/drawing/2014/main" id="{0C4A3747-FAD3-A28C-E972-450A8382E51E}"/>
              </a:ext>
            </a:extLst>
          </p:cNvPr>
          <p:cNvSpPr txBox="1">
            <a:spLocks/>
          </p:cNvSpPr>
          <p:nvPr/>
        </p:nvSpPr>
        <p:spPr>
          <a:xfrm>
            <a:off x="1354909" y="1323246"/>
            <a:ext cx="11125200" cy="407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dirty="0" smtClean="0">
                <a:solidFill>
                  <a:srgbClr val="595959"/>
                </a:solidFill>
                <a:latin typeface="Frutiger 45 Light" pitchFamily="2" charset="0"/>
                <a:ea typeface="+mn-ea"/>
                <a:cs typeface="Calibri" panose="020F0502020204030204" pitchFamily="34" charset="0"/>
              </a:defRPr>
            </a:lvl1pPr>
            <a:lvl2pPr marL="114300" indent="-342900" algn="l" defTabSz="914400" rtl="0" eaLnBrk="1" latinLnBrk="0" hangingPunct="1">
              <a:lnSpc>
                <a:spcPct val="90000"/>
              </a:lnSpc>
              <a:spcBef>
                <a:spcPts val="500"/>
              </a:spcBef>
              <a:buFont typeface="Wingdings" pitchFamily="2" charset="2"/>
              <a:buChar char="§"/>
              <a:defRPr sz="2000" kern="1200">
                <a:solidFill>
                  <a:srgbClr val="595959"/>
                </a:solidFill>
                <a:latin typeface="Frutiger 45 Light" pitchFamily="2" charset="0"/>
                <a:ea typeface="+mn-ea"/>
                <a:cs typeface="Calibri" panose="020F0502020204030204" pitchFamily="34" charset="0"/>
              </a:defRPr>
            </a:lvl2pPr>
            <a:lvl3pPr marL="1085850" indent="-285750" algn="l" defTabSz="914400" rtl="0" eaLnBrk="1" latinLnBrk="0" hangingPunct="1">
              <a:lnSpc>
                <a:spcPct val="90000"/>
              </a:lnSpc>
              <a:spcBef>
                <a:spcPts val="500"/>
              </a:spcBef>
              <a:buFont typeface="Wingdings" pitchFamily="2" charset="2"/>
              <a:buChar char="§"/>
              <a:defRPr sz="1800" kern="1200">
                <a:solidFill>
                  <a:srgbClr val="595959"/>
                </a:solidFill>
                <a:latin typeface="Frutiger 45 Light" pitchFamily="2" charset="0"/>
                <a:ea typeface="+mn-ea"/>
                <a:cs typeface="Calibri" panose="020F0502020204030204" pitchFamily="34" charset="0"/>
              </a:defRPr>
            </a:lvl3pPr>
            <a:lvl4pPr marL="1600200" indent="-28575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C37AD7E8-5398-A7DF-1818-83594D9D1C49}"/>
              </a:ext>
            </a:extLst>
          </p:cNvPr>
          <p:cNvGraphicFramePr>
            <a:graphicFrameLocks noGrp="1"/>
          </p:cNvGraphicFramePr>
          <p:nvPr>
            <p:extLst>
              <p:ext uri="{D42A27DB-BD31-4B8C-83A1-F6EECF244321}">
                <p14:modId xmlns:p14="http://schemas.microsoft.com/office/powerpoint/2010/main" val="369797235"/>
              </p:ext>
            </p:extLst>
          </p:nvPr>
        </p:nvGraphicFramePr>
        <p:xfrm>
          <a:off x="854392" y="1509484"/>
          <a:ext cx="10885488" cy="4226560"/>
        </p:xfrm>
        <a:graphic>
          <a:graphicData uri="http://schemas.openxmlformats.org/drawingml/2006/table">
            <a:tbl>
              <a:tblPr/>
              <a:tblGrid>
                <a:gridCol w="3628496">
                  <a:extLst>
                    <a:ext uri="{9D8B030D-6E8A-4147-A177-3AD203B41FA5}">
                      <a16:colId xmlns:a16="http://schemas.microsoft.com/office/drawing/2014/main" val="394308005"/>
                    </a:ext>
                  </a:extLst>
                </a:gridCol>
                <a:gridCol w="3628496">
                  <a:extLst>
                    <a:ext uri="{9D8B030D-6E8A-4147-A177-3AD203B41FA5}">
                      <a16:colId xmlns:a16="http://schemas.microsoft.com/office/drawing/2014/main" val="4193854878"/>
                    </a:ext>
                  </a:extLst>
                </a:gridCol>
                <a:gridCol w="3628496">
                  <a:extLst>
                    <a:ext uri="{9D8B030D-6E8A-4147-A177-3AD203B41FA5}">
                      <a16:colId xmlns:a16="http://schemas.microsoft.com/office/drawing/2014/main" val="1034177976"/>
                    </a:ext>
                  </a:extLst>
                </a:gridCol>
              </a:tblGrid>
              <a:tr h="369570">
                <a:tc>
                  <a:txBody>
                    <a:bodyPr/>
                    <a:lstStyle/>
                    <a:p>
                      <a:pPr algn="l" fontAlgn="t">
                        <a:buNone/>
                      </a:pPr>
                      <a:r>
                        <a:rPr lang="en-IN" sz="1800" b="1">
                          <a:effectLst/>
                        </a:rPr>
                        <a:t>Tool</a:t>
                      </a:r>
                      <a:endParaRPr lang="en-IN" sz="1800" b="0">
                        <a:effectLst/>
                      </a:endParaRP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5F5F5"/>
                    </a:solidFill>
                  </a:tcPr>
                </a:tc>
                <a:tc>
                  <a:txBody>
                    <a:bodyPr/>
                    <a:lstStyle/>
                    <a:p>
                      <a:pPr algn="l" fontAlgn="t">
                        <a:buNone/>
                      </a:pPr>
                      <a:r>
                        <a:rPr lang="en-IN" sz="1800" b="1">
                          <a:effectLst/>
                        </a:rPr>
                        <a:t>Purpose</a:t>
                      </a:r>
                      <a:endParaRPr lang="en-IN" sz="1800" b="0">
                        <a:effectLst/>
                      </a:endParaRP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5F5F5"/>
                    </a:solidFill>
                  </a:tcPr>
                </a:tc>
                <a:tc>
                  <a:txBody>
                    <a:bodyPr/>
                    <a:lstStyle/>
                    <a:p>
                      <a:pPr algn="l" fontAlgn="t">
                        <a:buNone/>
                      </a:pPr>
                      <a:r>
                        <a:rPr lang="en-IN" sz="1800" b="1">
                          <a:effectLst/>
                        </a:rPr>
                        <a:t>Use Case</a:t>
                      </a:r>
                      <a:endParaRPr lang="en-IN" sz="1800" b="0">
                        <a:effectLst/>
                      </a:endParaRP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5F5F5"/>
                    </a:solidFill>
                  </a:tcPr>
                </a:tc>
                <a:extLst>
                  <a:ext uri="{0D108BD9-81ED-4DB2-BD59-A6C34878D82A}">
                    <a16:rowId xmlns:a16="http://schemas.microsoft.com/office/drawing/2014/main" val="359899302"/>
                  </a:ext>
                </a:extLst>
              </a:tr>
              <a:tr h="643890">
                <a:tc>
                  <a:txBody>
                    <a:bodyPr/>
                    <a:lstStyle/>
                    <a:p>
                      <a:pPr algn="l" fontAlgn="t">
                        <a:buNone/>
                      </a:pPr>
                      <a:r>
                        <a:rPr lang="en-IN" sz="1800" b="1">
                          <a:effectLst/>
                        </a:rPr>
                        <a:t>Microsoft Teams / Zoom</a:t>
                      </a:r>
                      <a:endParaRPr lang="en-IN" sz="1800">
                        <a:effectLst/>
                      </a:endParaRP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IN" sz="1800">
                          <a:effectLst/>
                        </a:rPr>
                        <a:t>Real-time video conferencing &amp; collaboration</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US" sz="1800">
                          <a:effectLst/>
                        </a:rPr>
                        <a:t>Hybrid team meetings, virtual classrooms</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2810746621"/>
                  </a:ext>
                </a:extLst>
              </a:tr>
              <a:tr h="643890">
                <a:tc>
                  <a:txBody>
                    <a:bodyPr/>
                    <a:lstStyle/>
                    <a:p>
                      <a:pPr algn="l" fontAlgn="t">
                        <a:buNone/>
                      </a:pPr>
                      <a:r>
                        <a:rPr lang="en-IN" sz="1800" b="1">
                          <a:effectLst/>
                        </a:rPr>
                        <a:t>Slack / Microsoft Teams Chat</a:t>
                      </a:r>
                      <a:endParaRPr lang="en-IN" sz="1800">
                        <a:effectLst/>
                      </a:endParaRP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IN" sz="1800">
                          <a:effectLst/>
                        </a:rPr>
                        <a:t>Instant messaging &amp; asynchronous updates</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IN" sz="1800">
                          <a:effectLst/>
                        </a:rPr>
                        <a:t>Daily communication, project updates</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2968725853"/>
                  </a:ext>
                </a:extLst>
              </a:tr>
              <a:tr h="643890">
                <a:tc>
                  <a:txBody>
                    <a:bodyPr/>
                    <a:lstStyle/>
                    <a:p>
                      <a:pPr algn="l" fontAlgn="t">
                        <a:buNone/>
                      </a:pPr>
                      <a:r>
                        <a:rPr lang="en-IN" sz="1800" b="1">
                          <a:effectLst/>
                        </a:rPr>
                        <a:t>Google Workspace / Microsoft 365</a:t>
                      </a:r>
                      <a:endParaRPr lang="en-IN" sz="1800">
                        <a:effectLst/>
                      </a:endParaRP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IN" sz="1800">
                          <a:effectLst/>
                        </a:rPr>
                        <a:t>Document collaboration &amp; cloud storage</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IN" sz="1800">
                          <a:effectLst/>
                        </a:rPr>
                        <a:t>Co-authoring reports, sharing presentations</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3012509196"/>
                  </a:ext>
                </a:extLst>
              </a:tr>
              <a:tr h="643890">
                <a:tc>
                  <a:txBody>
                    <a:bodyPr/>
                    <a:lstStyle/>
                    <a:p>
                      <a:pPr algn="l" fontAlgn="t">
                        <a:buNone/>
                      </a:pPr>
                      <a:r>
                        <a:rPr lang="en-IN" sz="1800" b="1">
                          <a:effectLst/>
                        </a:rPr>
                        <a:t>Trello / Asana / ClickUp</a:t>
                      </a:r>
                      <a:endParaRPr lang="en-IN" sz="1800">
                        <a:effectLst/>
                      </a:endParaRP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IN" sz="1800">
                          <a:effectLst/>
                        </a:rPr>
                        <a:t>Task and project management</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US" sz="1800">
                          <a:effectLst/>
                        </a:rPr>
                        <a:t>Tracking hybrid team progress and deadlines</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166616435"/>
                  </a:ext>
                </a:extLst>
              </a:tr>
              <a:tr h="643890">
                <a:tc>
                  <a:txBody>
                    <a:bodyPr/>
                    <a:lstStyle/>
                    <a:p>
                      <a:pPr algn="l" fontAlgn="t">
                        <a:buNone/>
                      </a:pPr>
                      <a:r>
                        <a:rPr lang="en-IN" sz="1800" b="1">
                          <a:effectLst/>
                        </a:rPr>
                        <a:t>Loom / Vidyard</a:t>
                      </a:r>
                      <a:endParaRPr lang="en-IN" sz="1800">
                        <a:effectLst/>
                      </a:endParaRP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IN" sz="1800">
                          <a:effectLst/>
                        </a:rPr>
                        <a:t>Asynchronous video messaging</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US" sz="1800">
                          <a:effectLst/>
                        </a:rPr>
                        <a:t>Sharing recorded updates or tutorials with remote teams</a:t>
                      </a:r>
                    </a:p>
                  </a:txBody>
                  <a:tcPr marL="76200" marR="50800" marT="50800" marB="4445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4277036062"/>
                  </a:ext>
                </a:extLst>
              </a:tr>
              <a:tr h="637540">
                <a:tc>
                  <a:txBody>
                    <a:bodyPr/>
                    <a:lstStyle/>
                    <a:p>
                      <a:pPr algn="l" fontAlgn="t">
                        <a:buNone/>
                      </a:pPr>
                      <a:r>
                        <a:rPr lang="en-IN" sz="1800" b="1">
                          <a:effectLst/>
                        </a:rPr>
                        <a:t>Miro / Jamboard</a:t>
                      </a:r>
                      <a:endParaRPr lang="en-IN" sz="1800">
                        <a:effectLst/>
                      </a:endParaRPr>
                    </a:p>
                  </a:txBody>
                  <a:tcPr marL="76200" marR="50800" marT="50800" marB="3810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IN" sz="1800">
                          <a:effectLst/>
                        </a:rPr>
                        <a:t>Virtual whiteboarding and brainstorming</a:t>
                      </a:r>
                    </a:p>
                  </a:txBody>
                  <a:tcPr marL="76200" marR="50800" marT="50800" marB="3810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tc>
                  <a:txBody>
                    <a:bodyPr/>
                    <a:lstStyle/>
                    <a:p>
                      <a:pPr algn="l" fontAlgn="t">
                        <a:buNone/>
                      </a:pPr>
                      <a:r>
                        <a:rPr lang="en-US" sz="1800" dirty="0">
                          <a:effectLst/>
                        </a:rPr>
                        <a:t>Hybrid workshops, collaborative planning sessions</a:t>
                      </a:r>
                    </a:p>
                  </a:txBody>
                  <a:tcPr marL="76200" marR="50800" marT="50800" marB="38100">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noFill/>
                  </a:tcPr>
                </a:tc>
                <a:extLst>
                  <a:ext uri="{0D108BD9-81ED-4DB2-BD59-A6C34878D82A}">
                    <a16:rowId xmlns:a16="http://schemas.microsoft.com/office/drawing/2014/main" val="2572717067"/>
                  </a:ext>
                </a:extLst>
              </a:tr>
            </a:tbl>
          </a:graphicData>
        </a:graphic>
      </p:graphicFrame>
      <p:sp>
        <p:nvSpPr>
          <p:cNvPr id="7" name="Rectangle 1">
            <a:extLst>
              <a:ext uri="{FF2B5EF4-FFF2-40B4-BE49-F238E27FC236}">
                <a16:creationId xmlns:a16="http://schemas.microsoft.com/office/drawing/2014/main" id="{5AB610AA-D076-589A-356A-BD2D7AB6C5B2}"/>
              </a:ext>
            </a:extLst>
          </p:cNvPr>
          <p:cNvSpPr>
            <a:spLocks noChangeArrowheads="1"/>
          </p:cNvSpPr>
          <p:nvPr/>
        </p:nvSpPr>
        <p:spPr bwMode="auto">
          <a:xfrm>
            <a:off x="854392" y="15090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876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03B0A-B718-B816-89A7-BFEC5273FC49}"/>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0231CB85-ED50-FF61-457E-32FE17EF49C1}"/>
              </a:ext>
            </a:extLst>
          </p:cNvPr>
          <p:cNvSpPr>
            <a:spLocks noGrp="1"/>
          </p:cNvSpPr>
          <p:nvPr>
            <p:ph type="body" sz="quarter" idx="13"/>
          </p:nvPr>
        </p:nvSpPr>
        <p:spPr>
          <a:xfrm>
            <a:off x="1769165" y="843677"/>
            <a:ext cx="9281523" cy="434975"/>
          </a:xfrm>
        </p:spPr>
        <p:txBody>
          <a:bodyPr/>
          <a:lstStyle/>
          <a:p>
            <a:pPr marL="0" indent="0">
              <a:buNone/>
            </a:pPr>
            <a:endParaRPr lang="en-US" dirty="0">
              <a:highlight>
                <a:srgbClr val="FFFF00"/>
              </a:highlight>
            </a:endParaRPr>
          </a:p>
          <a:p>
            <a:pPr marL="0" indent="0">
              <a:buNone/>
            </a:pPr>
            <a:endParaRPr lang="en-US" dirty="0"/>
          </a:p>
        </p:txBody>
      </p:sp>
      <p:sp>
        <p:nvSpPr>
          <p:cNvPr id="2" name="TextBox 1">
            <a:extLst>
              <a:ext uri="{FF2B5EF4-FFF2-40B4-BE49-F238E27FC236}">
                <a16:creationId xmlns:a16="http://schemas.microsoft.com/office/drawing/2014/main" id="{D0833715-8ED3-0315-83EE-6C9A99D622E8}"/>
              </a:ext>
            </a:extLst>
          </p:cNvPr>
          <p:cNvSpPr txBox="1"/>
          <p:nvPr/>
        </p:nvSpPr>
        <p:spPr>
          <a:xfrm>
            <a:off x="788126" y="408934"/>
            <a:ext cx="8717280" cy="523220"/>
          </a:xfrm>
          <a:prstGeom prst="rect">
            <a:avLst/>
          </a:prstGeom>
          <a:noFill/>
        </p:spPr>
        <p:txBody>
          <a:bodyPr wrap="square"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B</a:t>
            </a:r>
            <a:r>
              <a:rPr lang="en-IN" sz="2800" b="1" dirty="0" err="1">
                <a:solidFill>
                  <a:schemeClr val="tx2"/>
                </a:solidFill>
                <a:latin typeface="Times New Roman" panose="02020603050405020304" pitchFamily="18" charset="0"/>
                <a:cs typeface="Times New Roman" panose="02020603050405020304" pitchFamily="18" charset="0"/>
              </a:rPr>
              <a:t>est</a:t>
            </a:r>
            <a:r>
              <a:rPr lang="en-IN" sz="2800" b="1" dirty="0">
                <a:solidFill>
                  <a:schemeClr val="tx2"/>
                </a:solidFill>
                <a:latin typeface="Times New Roman" panose="02020603050405020304" pitchFamily="18" charset="0"/>
                <a:cs typeface="Times New Roman" panose="02020603050405020304" pitchFamily="18" charset="0"/>
              </a:rPr>
              <a:t> Practices</a:t>
            </a:r>
          </a:p>
        </p:txBody>
      </p:sp>
      <p:sp>
        <p:nvSpPr>
          <p:cNvPr id="3" name="Text Placeholder 1">
            <a:extLst>
              <a:ext uri="{FF2B5EF4-FFF2-40B4-BE49-F238E27FC236}">
                <a16:creationId xmlns:a16="http://schemas.microsoft.com/office/drawing/2014/main" id="{5C5274A0-3827-9D92-C808-19C4FCA0C2F2}"/>
              </a:ext>
            </a:extLst>
          </p:cNvPr>
          <p:cNvSpPr txBox="1">
            <a:spLocks/>
          </p:cNvSpPr>
          <p:nvPr/>
        </p:nvSpPr>
        <p:spPr>
          <a:xfrm>
            <a:off x="614680" y="581595"/>
            <a:ext cx="11125200" cy="434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200" b="1" kern="1200" dirty="0">
                <a:solidFill>
                  <a:srgbClr val="595959"/>
                </a:solidFill>
                <a:latin typeface="+mj-lt"/>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4400" dirty="0"/>
          </a:p>
        </p:txBody>
      </p:sp>
      <p:sp>
        <p:nvSpPr>
          <p:cNvPr id="4" name="Content Placeholder 2">
            <a:extLst>
              <a:ext uri="{FF2B5EF4-FFF2-40B4-BE49-F238E27FC236}">
                <a16:creationId xmlns:a16="http://schemas.microsoft.com/office/drawing/2014/main" id="{3AA7FE11-8EB8-6885-8080-672D8AC02B58}"/>
              </a:ext>
            </a:extLst>
          </p:cNvPr>
          <p:cNvSpPr txBox="1">
            <a:spLocks/>
          </p:cNvSpPr>
          <p:nvPr/>
        </p:nvSpPr>
        <p:spPr>
          <a:xfrm>
            <a:off x="1354909" y="1323246"/>
            <a:ext cx="11125200" cy="407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dirty="0" smtClean="0">
                <a:solidFill>
                  <a:srgbClr val="595959"/>
                </a:solidFill>
                <a:latin typeface="Frutiger 45 Light" pitchFamily="2" charset="0"/>
                <a:ea typeface="+mn-ea"/>
                <a:cs typeface="Calibri" panose="020F0502020204030204" pitchFamily="34" charset="0"/>
              </a:defRPr>
            </a:lvl1pPr>
            <a:lvl2pPr marL="114300" indent="-342900" algn="l" defTabSz="914400" rtl="0" eaLnBrk="1" latinLnBrk="0" hangingPunct="1">
              <a:lnSpc>
                <a:spcPct val="90000"/>
              </a:lnSpc>
              <a:spcBef>
                <a:spcPts val="500"/>
              </a:spcBef>
              <a:buFont typeface="Wingdings" pitchFamily="2" charset="2"/>
              <a:buChar char="§"/>
              <a:defRPr sz="2000" kern="1200">
                <a:solidFill>
                  <a:srgbClr val="595959"/>
                </a:solidFill>
                <a:latin typeface="Frutiger 45 Light" pitchFamily="2" charset="0"/>
                <a:ea typeface="+mn-ea"/>
                <a:cs typeface="Calibri" panose="020F0502020204030204" pitchFamily="34" charset="0"/>
              </a:defRPr>
            </a:lvl2pPr>
            <a:lvl3pPr marL="1085850" indent="-285750" algn="l" defTabSz="914400" rtl="0" eaLnBrk="1" latinLnBrk="0" hangingPunct="1">
              <a:lnSpc>
                <a:spcPct val="90000"/>
              </a:lnSpc>
              <a:spcBef>
                <a:spcPts val="500"/>
              </a:spcBef>
              <a:buFont typeface="Wingdings" pitchFamily="2" charset="2"/>
              <a:buChar char="§"/>
              <a:defRPr sz="1800" kern="1200">
                <a:solidFill>
                  <a:srgbClr val="595959"/>
                </a:solidFill>
                <a:latin typeface="Frutiger 45 Light" pitchFamily="2" charset="0"/>
                <a:ea typeface="+mn-ea"/>
                <a:cs typeface="Calibri" panose="020F0502020204030204" pitchFamily="34" charset="0"/>
              </a:defRPr>
            </a:lvl3pPr>
            <a:lvl4pPr marL="1600200" indent="-28575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itchFamily="2" charset="2"/>
              <a:buChar char="§"/>
              <a:defRPr sz="1400" kern="1200">
                <a:solidFill>
                  <a:srgbClr val="595959"/>
                </a:solidFill>
                <a:latin typeface="Frutiger 45 Light" pitchFamily="2"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1AD59D-8D66-74CA-418E-F5566D55D055}"/>
              </a:ext>
            </a:extLst>
          </p:cNvPr>
          <p:cNvSpPr txBox="1"/>
          <p:nvPr/>
        </p:nvSpPr>
        <p:spPr>
          <a:xfrm>
            <a:off x="1079973" y="1166842"/>
            <a:ext cx="9126583" cy="5262979"/>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Ensure Equal Participation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Use tools and formats that allow both in-person and remote participants to contribute equally.</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 Reliable Technology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Invest in high-quality audio, video, and collaboration platforms to minimize disruptions.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Set Clear Communication Guidelines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Define expectations for response times, meeting etiquette, and tool usage.</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Record and Share Content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Make meetings, lectures, or updates available for asynchronous access to ensure inclusivity.</a:t>
            </a:r>
          </a:p>
          <a:p>
            <a:br>
              <a:rPr lang="en-US" sz="2400" dirty="0"/>
            </a:br>
            <a:endParaRPr lang="en-IN" sz="2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433045"/>
      </p:ext>
    </p:extLst>
  </p:cSld>
  <p:clrMapOvr>
    <a:masterClrMapping/>
  </p:clrMapOvr>
</p:sld>
</file>

<file path=ppt/theme/theme1.xml><?xml version="1.0" encoding="utf-8"?>
<a:theme xmlns:a="http://schemas.openxmlformats.org/drawingml/2006/main" name="Office Theme">
  <a:themeElements>
    <a:clrScheme name="LM">
      <a:dk1>
        <a:srgbClr val="595959"/>
      </a:dk1>
      <a:lt1>
        <a:srgbClr val="FFFFFF"/>
      </a:lt1>
      <a:dk2>
        <a:srgbClr val="000000"/>
      </a:dk2>
      <a:lt2>
        <a:srgbClr val="FFFFFF"/>
      </a:lt2>
      <a:accent1>
        <a:srgbClr val="BCD9F3"/>
      </a:accent1>
      <a:accent2>
        <a:srgbClr val="97C4EC"/>
      </a:accent2>
      <a:accent3>
        <a:srgbClr val="60A5E2"/>
      </a:accent3>
      <a:accent4>
        <a:srgbClr val="EF7C00"/>
      </a:accent4>
      <a:accent5>
        <a:srgbClr val="C8CA05"/>
      </a:accent5>
      <a:accent6>
        <a:srgbClr val="33682B"/>
      </a:accent6>
      <a:hlink>
        <a:srgbClr val="64B3E3"/>
      </a:hlink>
      <a:folHlink>
        <a:srgbClr val="004683"/>
      </a:folHlink>
    </a:clrScheme>
    <a:fontScheme name="Frutiger">
      <a:majorFont>
        <a:latin typeface="Frutiger 45 bold"/>
        <a:ea typeface=""/>
        <a:cs typeface=""/>
      </a:majorFont>
      <a:minorFont>
        <a:latin typeface="Frutiger 45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IMindtree PowerPoint Template  -  Read-Only" id="{D2D078E9-0747-433B-9A53-87E4E1206723}" vid="{02E04BAB-B372-49B2-8DFC-CCA9479795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1EE668FDB297BA418F5A6539855E71B7" ma:contentTypeVersion="3" ma:contentTypeDescription="Create a new document." ma:contentTypeScope="" ma:versionID="4294c225a3417baf4b70885d580e1778">
  <xsd:schema xmlns:xsd="http://www.w3.org/2001/XMLSchema" xmlns:xs="http://www.w3.org/2001/XMLSchema" xmlns:p="http://schemas.microsoft.com/office/2006/metadata/properties" xmlns:ns2="88563cb8-e9e3-40d4-951f-126d0c29510d" xmlns:ns3="dc0ddbac-d92f-4135-ae82-46af643a22eb" targetNamespace="http://schemas.microsoft.com/office/2006/metadata/properties" ma:root="true" ma:fieldsID="4f00704ce9a2416b2cdaa5d136de8e77" ns2:_="" ns3:_="">
    <xsd:import namespace="88563cb8-e9e3-40d4-951f-126d0c29510d"/>
    <xsd:import namespace="dc0ddbac-d92f-4135-ae82-46af643a22e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563cb8-e9e3-40d4-951f-126d0c29510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c0ddbac-d92f-4135-ae82-46af643a22e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88563cb8-e9e3-40d4-951f-126d0c29510d">QUMXH5H4ZXKS-875811578-11</_dlc_DocId>
    <_dlc_DocIdUrl xmlns="88563cb8-e9e3-40d4-951f-126d0c29510d">
      <Url>https://mindtreeonline.sharepoint.com/sites/LTIMindtree-Corporate-Templates/_layouts/15/DocIdRedir.aspx?ID=QUMXH5H4ZXKS-875811578-11</Url>
      <Description>QUMXH5H4ZXKS-875811578-11</Description>
    </_dlc_DocIdUrl>
  </documentManagement>
</p:properties>
</file>

<file path=customXml/itemProps1.xml><?xml version="1.0" encoding="utf-8"?>
<ds:datastoreItem xmlns:ds="http://schemas.openxmlformats.org/officeDocument/2006/customXml" ds:itemID="{3998B09E-68DE-4B62-A34E-BB5B738ECC36}">
  <ds:schemaRefs>
    <ds:schemaRef ds:uri="http://schemas.microsoft.com/sharepoint/v3/contenttype/forms"/>
  </ds:schemaRefs>
</ds:datastoreItem>
</file>

<file path=customXml/itemProps2.xml><?xml version="1.0" encoding="utf-8"?>
<ds:datastoreItem xmlns:ds="http://schemas.openxmlformats.org/officeDocument/2006/customXml" ds:itemID="{5C474493-4661-4534-A819-8424B96FDD6F}">
  <ds:schemaRefs>
    <ds:schemaRef ds:uri="http://schemas.microsoft.com/sharepoint/events"/>
  </ds:schemaRefs>
</ds:datastoreItem>
</file>

<file path=customXml/itemProps3.xml><?xml version="1.0" encoding="utf-8"?>
<ds:datastoreItem xmlns:ds="http://schemas.openxmlformats.org/officeDocument/2006/customXml" ds:itemID="{BACBCD0B-8E49-473F-9B37-931C1D238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563cb8-e9e3-40d4-951f-126d0c29510d"/>
    <ds:schemaRef ds:uri="dc0ddbac-d92f-4135-ae82-46af643a22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C55CB52-33A3-4B47-8C1D-0EE24875E3DC}">
  <ds:schemaRefs>
    <ds:schemaRef ds:uri="http://purl.org/dc/elements/1.1/"/>
    <ds:schemaRef ds:uri="http://schemas.microsoft.com/office/infopath/2007/PartnerControls"/>
    <ds:schemaRef ds:uri="http://purl.org/dc/dcmitype/"/>
    <ds:schemaRef ds:uri="http://purl.org/dc/terms/"/>
    <ds:schemaRef ds:uri="dc0ddbac-d92f-4135-ae82-46af643a22eb"/>
    <ds:schemaRef ds:uri="http://schemas.microsoft.com/office/2006/documentManagement/types"/>
    <ds:schemaRef ds:uri="http://schemas.microsoft.com/office/2006/metadata/properties"/>
    <ds:schemaRef ds:uri="http://schemas.openxmlformats.org/package/2006/metadata/core-properties"/>
    <ds:schemaRef ds:uri="88563cb8-e9e3-40d4-951f-126d0c29510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LTIMindtree PowerPoint Template (003)</Template>
  <TotalTime>150</TotalTime>
  <Words>626</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Frutiger 45 bold</vt:lpstr>
      <vt:lpstr>Frutiger 45 Light</vt:lpstr>
      <vt:lpstr>Frutiger LT Pro 45 Light</vt:lpstr>
      <vt:lpstr>Symbol</vt:lpstr>
      <vt:lpstr>Times New Roman</vt:lpstr>
      <vt:lpstr>Wingdings</vt:lpstr>
      <vt:lpstr>Office Theme</vt:lpstr>
      <vt:lpstr>Hybrid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Jasmine</dc:creator>
  <cp:lastModifiedBy>Hariram</cp:lastModifiedBy>
  <cp:revision>7</cp:revision>
  <dcterms:created xsi:type="dcterms:W3CDTF">2025-06-30T08:43:22Z</dcterms:created>
  <dcterms:modified xsi:type="dcterms:W3CDTF">2025-07-16T04:05:28Z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0x0101001EE668FDB297BA418F5A6539855E71B7</vt:lpwstr>
  </property>
  <property fmtid="{D5CDD505-2E9C-101B-9397-08002B2CF9AE}" pid="3" name="_dlc_DocIdItemGuid">
    <vt:lpwstr>36da67c7-b504-4aea-865b-0e87cedc899d</vt:lpwstr>
  </property>
</Properties>
</file>