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1DB3-7C8B-E962-43CC-DC665CCD6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54BB5-8E66-A96A-F82B-C91BAF29E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7C0B1-596D-84CB-3CCE-1799E09D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6FBB-EA2D-41CB-883F-0F1E2C716D5D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78B7C-1D82-A1BF-19E2-277ADB0A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2F9B9-DAC4-A116-0B95-70DC6D64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0C78-E3B1-4AD7-84A0-327EC7098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00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D80F-1F71-1683-11E3-BE76AE1A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92761-D754-5DD1-A476-E3AA1E00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FB87A-6237-56BD-771D-75280426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6FBB-EA2D-41CB-883F-0F1E2C716D5D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6B6C7-11D8-B1C4-D763-C87121A8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E81CB-FAA5-344D-E989-19B6CDBA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0C78-E3B1-4AD7-84A0-327EC7098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85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2C5CC-0D50-6B52-DB35-570628A50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7EC1E-696D-C7C0-6206-9CED76042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86BB2-2A20-52C5-12AB-F74D6278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6FBB-EA2D-41CB-883F-0F1E2C716D5D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4C980-FAB5-F6A7-E870-4F2D51B2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A5474-0EE6-B989-C79D-3145CE86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0C78-E3B1-4AD7-84A0-327EC7098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24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02E4-1676-F3EF-5E30-AA974CFA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81B0-2CD5-B260-BFC5-7F97EA5D4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EF4CB-EC76-A3A5-13FC-5EE7BBA5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6FBB-EA2D-41CB-883F-0F1E2C716D5D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23F85-DE8C-5AF0-F33D-7A488BAB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D72D7-1827-F1E6-C886-07D62664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0C78-E3B1-4AD7-84A0-327EC7098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6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8A95-EB06-801C-E3D9-0B9D7B7E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F429E-44E1-8C5F-9D1D-A19E4F92A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CFD70-5E10-B895-71F8-614F75BD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6FBB-EA2D-41CB-883F-0F1E2C716D5D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A68DA-EFBF-67DA-F278-3221A03E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E210D-E460-806E-FCC0-13F015C8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0C78-E3B1-4AD7-84A0-327EC7098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32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C8A8-85CA-C405-C2D4-234CD092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C913D-78EB-CC9E-AF31-3A7D53670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F45F6-3654-9948-6E08-AFFB43966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A5A26-DDD7-7BBD-F02D-112135DE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6FBB-EA2D-41CB-883F-0F1E2C716D5D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09F1F-DF29-641A-7F67-5FFD482E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C71E8-D073-D90A-E80D-F646FB7E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0C78-E3B1-4AD7-84A0-327EC7098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39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A07E-598D-1B1B-D01A-50A19FC1E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51969-6ACD-8F1B-F122-E09744FF1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EF83B-4E41-B3BA-8159-7DED1A80F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A4C73-D790-688E-8B2E-AA319A00C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86E455-0062-5570-1994-F4E16C151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E1A83-40CF-3FEB-7363-C056CEAE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6FBB-EA2D-41CB-883F-0F1E2C716D5D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55739-087D-B140-4389-81BAAAEE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059C1-E543-87D5-F375-7CCAB788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0C78-E3B1-4AD7-84A0-327EC7098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39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7DBA-3638-D358-6480-D7F17A43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744AD-D24C-D011-EA3E-D2DFEC89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6FBB-EA2D-41CB-883F-0F1E2C716D5D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E4AFD-FFBE-F39C-31E6-A4A61DEF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94509-55F1-862E-F4EA-9BAF692F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0C78-E3B1-4AD7-84A0-327EC7098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60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BC697-E0AA-33D5-3F0A-E1C44305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6FBB-EA2D-41CB-883F-0F1E2C716D5D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7B9FA-CFCD-7EAC-5C31-C0D012DE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2CCB4-E281-E1FF-63F3-704E0E10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0C78-E3B1-4AD7-84A0-327EC7098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73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0793-1F23-2BB1-1C4A-10B76AE22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C2B6-7A4C-1EFC-3A99-B0A3B990E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C7578-8906-CC9A-EF53-C3229A988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869CD-55BC-C15B-158A-3C882BE3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6FBB-EA2D-41CB-883F-0F1E2C716D5D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6B614-9D19-E891-F9C8-E6517DF6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F566C-F0C2-873B-C80E-A42903DC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0C78-E3B1-4AD7-84A0-327EC7098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74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83A3-C945-0423-5D75-FA7428CD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3BB10-14D6-8520-B1C3-C1D7BFDDC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AC4BA-18E4-1F4D-DA0C-00076543C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AB142-B8FF-E884-21B4-2A9D1B90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6FBB-EA2D-41CB-883F-0F1E2C716D5D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C4B9B-BDEF-6C69-66F6-3D0C3A8A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A1706-AC64-97AB-D22B-18E8487C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0C78-E3B1-4AD7-84A0-327EC7098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4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471DF-933B-9EEC-A058-6B11375D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F65C7-D5AC-6A28-805A-7CAB5CE01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9569B-A20E-F432-A769-CF3B0814E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406FBB-EA2D-41CB-883F-0F1E2C716D5D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9C889-00CE-69D3-64DB-A53BD1E35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0EEDF-135E-4299-5882-5CA20BB66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F00C78-E3B1-4AD7-84A0-327EC7098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29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7C3DB6CE-B855-4AD2-8FB5-3C271542C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Lunar Meteorite Igneous Rock Moon Sylacauga, PNG, 1024x678px, Lunar  Meteorite, Black, Breccia, Igneous Rock, Iron Download">
            <a:extLst>
              <a:ext uri="{FF2B5EF4-FFF2-40B4-BE49-F238E27FC236}">
                <a16:creationId xmlns:a16="http://schemas.microsoft.com/office/drawing/2014/main" id="{0884C449-32D7-B0CB-4D85-8A5B4C4B6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73"/>
          <a:stretch>
            <a:fillRect/>
          </a:stretch>
        </p:blipFill>
        <p:spPr bwMode="auto">
          <a:xfrm>
            <a:off x="-3048" y="31648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FEBE49-583E-5748-EBA2-A66B3B913BBC}"/>
              </a:ext>
            </a:extLst>
          </p:cNvPr>
          <p:cNvSpPr txBox="1"/>
          <p:nvPr/>
        </p:nvSpPr>
        <p:spPr>
          <a:xfrm>
            <a:off x="381000" y="-1577123"/>
            <a:ext cx="6692900" cy="31030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kern="1200" dirty="0">
                <a:latin typeface="Matura MT Script Capitals" panose="03020802060602070202" pitchFamily="66" charset="0"/>
                <a:ea typeface="+mj-ea"/>
                <a:cs typeface="+mj-cs"/>
              </a:rPr>
              <a:t>Moon Rock!! </a:t>
            </a:r>
          </a:p>
        </p:txBody>
      </p:sp>
      <p:pic>
        <p:nvPicPr>
          <p:cNvPr id="6" name="Picture 4" descr="Explore - Science - Moon Origin and Evolution - Crust Formation and  Evolution">
            <a:extLst>
              <a:ext uri="{FF2B5EF4-FFF2-40B4-BE49-F238E27FC236}">
                <a16:creationId xmlns:a16="http://schemas.microsoft.com/office/drawing/2014/main" id="{4359E959-875B-279D-CBD1-55DFAB79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23" r="12" b="4132"/>
          <a:stretch>
            <a:fillRect/>
          </a:stretch>
        </p:blipFill>
        <p:spPr bwMode="auto">
          <a:xfrm>
            <a:off x="5710839" y="10"/>
            <a:ext cx="6481158" cy="4216177"/>
          </a:xfrm>
          <a:custGeom>
            <a:avLst/>
            <a:gdLst/>
            <a:ahLst/>
            <a:cxnLst/>
            <a:rect l="l" t="t" r="r" b="b"/>
            <a:pathLst>
              <a:path w="6481158" h="4216187">
                <a:moveTo>
                  <a:pt x="159680" y="0"/>
                </a:moveTo>
                <a:lnTo>
                  <a:pt x="6481158" y="0"/>
                </a:lnTo>
                <a:lnTo>
                  <a:pt x="6481158" y="4216187"/>
                </a:lnTo>
                <a:lnTo>
                  <a:pt x="629980" y="4216187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artoon astronaut holding moon rock symbolizes space exploration and  discovery | Premium AI-generated PSD">
            <a:extLst>
              <a:ext uri="{FF2B5EF4-FFF2-40B4-BE49-F238E27FC236}">
                <a16:creationId xmlns:a16="http://schemas.microsoft.com/office/drawing/2014/main" id="{517370E4-D8A9-B64A-3CC0-3D28B9D1B6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4" t="21067" r="15495" b="17155"/>
          <a:stretch>
            <a:fillRect/>
          </a:stretch>
        </p:blipFill>
        <p:spPr bwMode="auto">
          <a:xfrm>
            <a:off x="4584700" y="3314700"/>
            <a:ext cx="3886200" cy="3543300"/>
          </a:xfrm>
          <a:custGeom>
            <a:avLst/>
            <a:gdLst/>
            <a:ahLst/>
            <a:cxnLst/>
            <a:rect l="l" t="t" r="r" b="b"/>
            <a:pathLst>
              <a:path w="4101827" h="2534102">
                <a:moveTo>
                  <a:pt x="1237396" y="0"/>
                </a:moveTo>
                <a:lnTo>
                  <a:pt x="4101827" y="0"/>
                </a:lnTo>
                <a:lnTo>
                  <a:pt x="4101827" y="2534102"/>
                </a:lnTo>
                <a:lnTo>
                  <a:pt x="0" y="2534102"/>
                </a:lnTo>
                <a:lnTo>
                  <a:pt x="21866" y="2503631"/>
                </a:lnTo>
                <a:cubicBezTo>
                  <a:pt x="198424" y="2253521"/>
                  <a:pt x="293791" y="2086461"/>
                  <a:pt x="295356" y="2078512"/>
                </a:cubicBezTo>
                <a:cubicBezTo>
                  <a:pt x="324070" y="1929470"/>
                  <a:pt x="404358" y="1848602"/>
                  <a:pt x="476494" y="1754977"/>
                </a:cubicBezTo>
                <a:cubicBezTo>
                  <a:pt x="539304" y="1672931"/>
                  <a:pt x="606320" y="1585980"/>
                  <a:pt x="629662" y="1466193"/>
                </a:cubicBezTo>
                <a:cubicBezTo>
                  <a:pt x="660486" y="1307325"/>
                  <a:pt x="563420" y="1455147"/>
                  <a:pt x="542839" y="1401940"/>
                </a:cubicBezTo>
                <a:cubicBezTo>
                  <a:pt x="578841" y="1314777"/>
                  <a:pt x="636193" y="1228627"/>
                  <a:pt x="649254" y="1136180"/>
                </a:cubicBezTo>
                <a:cubicBezTo>
                  <a:pt x="695846" y="801928"/>
                  <a:pt x="810580" y="538800"/>
                  <a:pt x="987553" y="313308"/>
                </a:cubicBezTo>
                <a:cubicBezTo>
                  <a:pt x="1038303" y="248170"/>
                  <a:pt x="1069946" y="145770"/>
                  <a:pt x="1141096" y="112922"/>
                </a:cubicBezTo>
                <a:cubicBezTo>
                  <a:pt x="1175680" y="97203"/>
                  <a:pt x="1199891" y="73126"/>
                  <a:pt x="1217455" y="4368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9CF8DB-B63B-827C-D94F-83F04E368DD3}"/>
              </a:ext>
            </a:extLst>
          </p:cNvPr>
          <p:cNvSpPr txBox="1"/>
          <p:nvPr/>
        </p:nvSpPr>
        <p:spPr>
          <a:xfrm>
            <a:off x="2070099" y="1365014"/>
            <a:ext cx="4797354" cy="1481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Celestial. Rare. Yours.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Explore - Science - Moon Origin and Evolution - Crust Formation and  Evolution">
            <a:extLst>
              <a:ext uri="{FF2B5EF4-FFF2-40B4-BE49-F238E27FC236}">
                <a16:creationId xmlns:a16="http://schemas.microsoft.com/office/drawing/2014/main" id="{D554B1E0-C738-E3D1-9BD0-F1DE7027F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46" r="-26" b="-26"/>
          <a:stretch>
            <a:fillRect/>
          </a:stretch>
        </p:blipFill>
        <p:spPr bwMode="auto">
          <a:xfrm>
            <a:off x="9307676" y="4323902"/>
            <a:ext cx="2884327" cy="253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890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Matura MT Script Capitals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Shaik Jasmine</dc:creator>
  <cp:lastModifiedBy>Shaik Jasmine</cp:lastModifiedBy>
  <cp:revision>1</cp:revision>
  <dcterms:created xsi:type="dcterms:W3CDTF">2025-07-17T05:19:56Z</dcterms:created>
  <dcterms:modified xsi:type="dcterms:W3CDTF">2025-07-17T05:56:50Z</dcterms:modified>
</cp:coreProperties>
</file>