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88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F892-D1E5-4B9F-97FE-1E12BA33B96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F0E0E-3B07-4016-8210-4CC36FD0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7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4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5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8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066E-6147-45F9-A963-ECD8FCAF460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83867E-9CB8-4AB1-91E4-DEDF1D14947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4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5693-5C03-0044-C89A-0F594F9B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19432"/>
            <a:ext cx="10058400" cy="234007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\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cap="none" dirty="0">
                <a:latin typeface="Arial Black" panose="020B0A04020102020204" pitchFamily="34" charset="0"/>
              </a:rPr>
              <a:t>SQL Project Focused On Cricket Data Analysis Using MySQL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E923-822B-F30F-6D17-543DFCEAD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240782"/>
            <a:ext cx="10058400" cy="1882026"/>
          </a:xfrm>
        </p:spPr>
        <p:txBody>
          <a:bodyPr>
            <a:normAutofit/>
          </a:bodyPr>
          <a:lstStyle/>
          <a:p>
            <a:r>
              <a:rPr lang="en-US" sz="2000" cap="none" dirty="0"/>
              <a:t>Where I Analyzed Various Player And Team Performance Metrics Based On Match Data. This Project Involved Querying, Filtering, And Analyzing A Dataset Of Match Information, Aiming To Extract Valuable Insights For Cricket Teams And Organizations.</a:t>
            </a:r>
            <a:endParaRPr lang="en-IN" sz="20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97FAD-6AF0-5D12-C398-4C59DD1A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13" y="4031814"/>
            <a:ext cx="2987448" cy="1712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B7E01-EEAD-D6AE-9264-2A56868C6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0" y="4031816"/>
            <a:ext cx="2843422" cy="1712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4DB47-5E7F-CFD0-88F7-5D35AC135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2" y="4031813"/>
            <a:ext cx="3293053" cy="17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D797-D571-2B25-B327-3285DE1F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Q8 List The Matches Won By 'India' Where They Played As Team_1?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7CEC-AC8E-D479-6554-8E3D232B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matches where team_1 = "india" and result = "india won";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80E3B-703B-0B88-DE1F-846EA48E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3" y="3530137"/>
            <a:ext cx="6621002" cy="14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8E13-CAE7-DC74-994B-CB1B6037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Q9 Calculate The Strike Rate Of Players (Runs Per Match) And Order By Strike Rate?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B8AB-0F7D-B252-F772-F81338A6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player_name, round(total_runs/matches_played,0) as strike_rate from players order by strike_rate desc;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68940-E880-75F3-815A-203145D8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3" y="3103815"/>
            <a:ext cx="2667020" cy="25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234-3BCC-379F-3412-ED439D87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Q10 Find Players Who Have Taken More Than 200 Wickets?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162F-0940-E97A-00FC-81C5316B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player_name,total_wickets from players where total_wickets &gt;200;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8B20D-296E-9A99-F90C-3898FB7F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91" y="3741038"/>
            <a:ext cx="3526619" cy="1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5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ABEA-DBF8-8E86-A1FC-D26244D8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Q11 Identify Teams That Won More Than 2 Matches?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E3DA-D7FD-9FAC-248B-BEBEF6FD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result as team_name,count(*) as won_matches from matches where result like "%won%" group by result having won_matches &gt;2;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660CB-7736-3F47-C7E6-45DB13E9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40" y="3856513"/>
            <a:ext cx="3958198" cy="13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0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A01-8CFB-95BA-810F-F92E62C7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Q12 Find Players With A Batting Average (Runs Per Match) Above 40?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698A-494F-56FB-D493-15E3BFD7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player_name , round((total_runs/matches_played),0) as batting_average from players having batting_average &gt; 40;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93475-206E-E748-B59D-6EAFFD3A0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02" y="3429000"/>
            <a:ext cx="3283806" cy="21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36FE-899B-D7E4-E363-3CA9D35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Q13 Show The List Of Players Who Have Played More Than 200 Matches But Have Less Than 10 Wickets?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C716A-55A2-8CFE-1825-ECE2B79D2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68" y="4652345"/>
            <a:ext cx="3677163" cy="990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BA7DA-73BD-9A54-E1C7-598EC568726D}"/>
              </a:ext>
            </a:extLst>
          </p:cNvPr>
          <p:cNvSpPr txBox="1"/>
          <p:nvPr/>
        </p:nvSpPr>
        <p:spPr>
          <a:xfrm>
            <a:off x="1336430" y="1979525"/>
            <a:ext cx="9718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player_name,matches_played,total_wickets from players where matches_played &gt;200 and total_wickets &lt;10;</a:t>
            </a:r>
          </a:p>
        </p:txBody>
      </p:sp>
    </p:spTree>
    <p:extLst>
      <p:ext uri="{BB962C8B-B14F-4D97-AF65-F5344CB8AC3E}">
        <p14:creationId xmlns:p14="http://schemas.microsoft.com/office/powerpoint/2010/main" val="406320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891F-2A13-C139-4DDC-254472F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Q14 Find The Most Common Venue For Matches?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43CC-D073-4145-A8B6-C00C3F02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venue ,count(*) as match_count from matches group by venue order by match_count desc limit 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6626-0AB0-2B75-9DA0-87D731EA7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48" y="3741038"/>
            <a:ext cx="3138820" cy="14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B6-8682-14EE-DEAD-5FD93C09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Q15 Based On Year Find The Number Of Matches Won By Each Team?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A63A-1218-A6F0-0299-2541F064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result as team,year(date) as year ,count(*) as matches_won  from matches where result like "%won%" group by result,year;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31308-0ECA-990A-C1EC-ECEED2C8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43" y="3894925"/>
            <a:ext cx="3926273" cy="19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F028-BC2B-B691-F88A-48ACDB7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Q16 Find The Player From Each Team Who Played The Fewest Matches But Scored The Most Runs?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9694-8BF2-EFA9-CB24-7482EB7F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0" y="1853754"/>
            <a:ext cx="11830259" cy="3612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 (select *,dense_rank() over( partition by team order by matches_played asc) as matches_rnk , dense_rank() over( partition by team order by total_runs desc) as runs_rnk from players)</a:t>
            </a:r>
          </a:p>
          <a:p>
            <a:pPr marL="0" indent="0">
              <a:buNone/>
            </a:pPr>
            <a:r>
              <a:rPr lang="en-US" dirty="0"/>
              <a:t>select player_name,team,matches_played,total_runs from cte where matches_rnk = 1 and runs_rnk = 1;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select player_name,team,matches_played,total_runs from players p1 where (matches_played,total_runs) in (select min(matches_played),max(total_runs) from players p2 where p1.team = p2.team);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5F986-01A5-2811-144D-2332D045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3" y="4706381"/>
            <a:ext cx="4903676" cy="11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D284-C5BA-F893-B6C8-AB70B1F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Q17 Find The Player From Each Team Who Scored The Most Runs?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4AA2-3CBA-6816-2EF6-15987F2D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cte as (select *,dense_rank() over(partition by team order by total_runs desc) as rnk from players)select player_name,team,total_runs from cte where rnk =1;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E9CF1-42D3-78CD-8C19-7FE0A4B12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32" y="3429000"/>
            <a:ext cx="4207458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1D3C-0704-F401-BFDC-D2CCA697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🔍</a:t>
            </a:r>
            <a:r>
              <a:rPr lang="en-IN" sz="3200" b="1" cap="none" dirty="0">
                <a:latin typeface="Arial Black" panose="020B0A04020102020204" pitchFamily="34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1DB0-064D-1634-B3B4-C5DA1A16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project focused on answering key questions related to player and team performance. Some of the queries tackled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matches played by each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performance, identifying top run-scorers and consistent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players who played fewer matches but scored more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Venue analysis and team preferences and Provides insights into team and player performances, helping teams make better decisions regarding player selection, match strategy,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emphasizes the importance of data in decision-making processes in sports, marketing, and performance analysis.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Answered 15+ critical business questions using SQL aggregates, JOINs, CTE and subqueries.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1CED-BCBF-4132-4C9F-F99FC51D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/>
              <a:t>Q1 Find The Total Number Of Matches Played By Each Team?</a:t>
            </a:r>
            <a:endParaRPr lang="en-IN" sz="18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25C9-C4D2-C1B7-2D07-48ADAC01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cte as (select team_1 as team , count(*) as matches_played from matches group by team_1 union allselect team_2 as team , count(*) as matches_played from matches group by team_2)select team,sum(matches_played) as total_no_matches from cte group by team;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A69C5-2F48-7E64-5880-EA322FB9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20" y="3703974"/>
            <a:ext cx="3418154" cy="21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90B3-50B0-0F97-E371-90D743D5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/>
              <a:t>Q2 Calculate The Average Runs Scored By Players From Each Team And Rank Based On Their Average Runs Scored?</a:t>
            </a:r>
            <a:endParaRPr lang="en-IN" sz="18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ADEE-F6BD-1FEE-C4AB-D6CEAF56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cte as (select team,round(avg(total_runs),0) as avg_score from players group by team)select *,dense_rank() over(order by avg_score desc) as rank_of_team from cte;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39886-0228-C07C-5CE1-C41B9200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63" y="3290413"/>
            <a:ext cx="4275553" cy="20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2A42-B455-635F-941F-18704B87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Q3 List The Top 3 Players With The Highest Runs?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814B-8F8F-AB36-09F5-49C24BDE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player_name,sum(total_runs) as highest_run from players group by player_name order by highest_run desc limit 3;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6BE24-B23C-83FC-9A64-B4272715E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39" y="3552909"/>
            <a:ext cx="4020925" cy="17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EE4-CB89-527C-278F-8711DBFA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Q4 Find The Total Wickets Taken By All Bowlers From Australia?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D33D-7D9C-CEB7-3D0A-6F42763D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sum(total_wickets) as total_wicket from players where team = "Australia";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5A593-305C-67F4-5605-7FD28975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85" y="3301570"/>
            <a:ext cx="2173922" cy="16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26CD-9301-2F5A-E706-C20DC1EA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Q5 Find The Top 3 Team Who Take More Wicket?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4A2C-7DAF-514A-0286-E49BBA1B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team,sum(total_wickets) as total_wicket from players group by team order by total_wicket desc limit 3;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B9C1A-694F-729E-FB59-2002D4DA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13" y="3242389"/>
            <a:ext cx="3075356" cy="1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2D4F-2401-4E0A-D6D5-56460A4D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Q6 Show The Matches Where The Venue Was In "Mumbai" Or "Delhi"?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CC2-A3D2-7DAE-19FA-C0DB6B2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matches where venue in ("mumbai","delhi");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8484-14CF-8C57-0A42-CE17D9B7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23" y="3741038"/>
            <a:ext cx="6424296" cy="15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4AC6-78F2-1584-26BC-FD170BB5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Arial Black" panose="020B0A04020102020204" pitchFamily="34" charset="0"/>
              </a:rPr>
              <a:t>Q7 Find The Player With The Highest Number Of Wickets In Each Team?</a:t>
            </a:r>
            <a:endParaRPr lang="en-IN" sz="1800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35AB-6510-A40C-7CD9-35680A6E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97" y="1939332"/>
            <a:ext cx="10661301" cy="3527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team, player_name, total_wickets from players p1 where total_wickets = (select max(total_wickets) from players p2 where p2.team =p1.team) order by team;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/>
              <a:t>select team, player_name, total_wickets from (select *,dense_rank() over(partition by team order by total_wickets desc) as rnk  from players) sal where rnk =1 order by team;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20B84-C867-F769-6512-20C3CAB1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52" y="4194699"/>
            <a:ext cx="4191157" cy="1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40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1106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Gill Sans MT</vt:lpstr>
      <vt:lpstr>Gallery</vt:lpstr>
      <vt:lpstr>           \     SQL Project Focused On Cricket Data Analysis Using MySQL  </vt:lpstr>
      <vt:lpstr>🔍Project Overview</vt:lpstr>
      <vt:lpstr>Q1 Find The Total Number Of Matches Played By Each Team?</vt:lpstr>
      <vt:lpstr>Q2 Calculate The Average Runs Scored By Players From Each Team And Rank Based On Their Average Runs Scored?</vt:lpstr>
      <vt:lpstr>Q3 List The Top 3 Players With The Highest Runs?</vt:lpstr>
      <vt:lpstr>Q4 Find The Total Wickets Taken By All Bowlers From Australia?</vt:lpstr>
      <vt:lpstr>Q5 Find The Top 3 Team Who Take More Wicket?</vt:lpstr>
      <vt:lpstr>Q6 Show The Matches Where The Venue Was In "Mumbai" Or "Delhi"?</vt:lpstr>
      <vt:lpstr>Q7 Find The Player With The Highest Number Of Wickets In Each Team?</vt:lpstr>
      <vt:lpstr>Q8 List The Matches Won By 'India' Where They Played As Team_1?</vt:lpstr>
      <vt:lpstr>Q9 Calculate The Strike Rate Of Players (Runs Per Match) And Order By Strike Rate?</vt:lpstr>
      <vt:lpstr>Q10 Find Players Who Have Taken More Than 200 Wickets?</vt:lpstr>
      <vt:lpstr>Q11 Identify Teams That Won More Than 2 Matches?</vt:lpstr>
      <vt:lpstr>Q12 Find Players With A Batting Average (Runs Per Match) Above 40?</vt:lpstr>
      <vt:lpstr>Q13 Show The List Of Players Who Have Played More Than 200 Matches But Have Less Than 10 Wickets?</vt:lpstr>
      <vt:lpstr>Q14 Find The Most Common Venue For Matches?</vt:lpstr>
      <vt:lpstr>Q15 Based On Year Find The Number Of Matches Won By Each Team?</vt:lpstr>
      <vt:lpstr>Q16 Find The Player From Each Team Who Played The Fewest Matches But Scored The Most Runs?</vt:lpstr>
      <vt:lpstr>Q17 Find The Player From Each Team Who Scored The Most Runs?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hairavkumar34@outlook.com</dc:creator>
  <cp:lastModifiedBy>hairavkumar34@outlook.com</cp:lastModifiedBy>
  <cp:revision>3</cp:revision>
  <dcterms:created xsi:type="dcterms:W3CDTF">2024-09-28T03:31:03Z</dcterms:created>
  <dcterms:modified xsi:type="dcterms:W3CDTF">2024-09-28T05:44:07Z</dcterms:modified>
</cp:coreProperties>
</file>