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C6CD129-532A-454D-B6F6-8F3FBFC2D1BA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AA3E928-4993-4DC6-B80B-E661769F762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75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D129-532A-454D-B6F6-8F3FBFC2D1BA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E928-4993-4DC6-B80B-E661769F7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266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D129-532A-454D-B6F6-8F3FBFC2D1BA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E928-4993-4DC6-B80B-E661769F762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939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D129-532A-454D-B6F6-8F3FBFC2D1BA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E928-4993-4DC6-B80B-E661769F762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608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D129-532A-454D-B6F6-8F3FBFC2D1BA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E928-4993-4DC6-B80B-E661769F7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792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D129-532A-454D-B6F6-8F3FBFC2D1BA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E928-4993-4DC6-B80B-E661769F762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70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D129-532A-454D-B6F6-8F3FBFC2D1BA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E928-4993-4DC6-B80B-E661769F762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780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D129-532A-454D-B6F6-8F3FBFC2D1BA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E928-4993-4DC6-B80B-E661769F762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905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D129-532A-454D-B6F6-8F3FBFC2D1BA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E928-4993-4DC6-B80B-E661769F762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78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D129-532A-454D-B6F6-8F3FBFC2D1BA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E928-4993-4DC6-B80B-E661769F7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44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D129-532A-454D-B6F6-8F3FBFC2D1BA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E928-4993-4DC6-B80B-E661769F762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08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D129-532A-454D-B6F6-8F3FBFC2D1BA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E928-4993-4DC6-B80B-E661769F762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78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D129-532A-454D-B6F6-8F3FBFC2D1BA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E928-4993-4DC6-B80B-E661769F762D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5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D129-532A-454D-B6F6-8F3FBFC2D1BA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E928-4993-4DC6-B80B-E661769F762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76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D129-532A-454D-B6F6-8F3FBFC2D1BA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E928-4993-4DC6-B80B-E661769F7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11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D129-532A-454D-B6F6-8F3FBFC2D1BA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E928-4993-4DC6-B80B-E661769F762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14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D129-532A-454D-B6F6-8F3FBFC2D1BA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E928-4993-4DC6-B80B-E661769F7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68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6CD129-532A-454D-B6F6-8F3FBFC2D1BA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A3E928-4993-4DC6-B80B-E661769F7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66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53266-9C5D-581F-E822-A3964CE02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5381" y="1720645"/>
            <a:ext cx="6658622" cy="147975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4900" dirty="0"/>
              <a:t>SQL Project On Pizza Sales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AD707-311D-E16D-B610-BFB0C8E2F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8165" y="3816553"/>
            <a:ext cx="6815669" cy="1320802"/>
          </a:xfrm>
        </p:spPr>
        <p:txBody>
          <a:bodyPr>
            <a:normAutofit fontScale="40000" lnSpcReduction="20000"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                                                                                     </a:t>
            </a:r>
          </a:p>
          <a:p>
            <a:r>
              <a:rPr lang="en-US" b="1" dirty="0"/>
              <a:t>                                                                                                                                      </a:t>
            </a:r>
          </a:p>
          <a:p>
            <a:r>
              <a:rPr lang="en-US" sz="4000" b="1" dirty="0"/>
              <a:t>                                                                                     Guided By : Ayushi Jain </a:t>
            </a:r>
            <a:endParaRPr lang="en-IN" sz="4000" b="1" dirty="0"/>
          </a:p>
          <a:p>
            <a:r>
              <a:rPr lang="en-US" b="1" dirty="0"/>
              <a:t>                                                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14C265-F2D8-DF0B-74BC-30B5E0CBC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165" y="3539612"/>
            <a:ext cx="2690080" cy="180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50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7393-9039-AF95-A84B-315DA511C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Q8. Join relevant tables to find the category-wise distribution of pizzas?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41D6A-C43A-F8ED-62A1-EEBBACBBC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category,count(name) from pizza_types group by category;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887C3D-55D5-CFD3-CC26-246D13E91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3429000"/>
            <a:ext cx="2271191" cy="196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79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863D-D1EC-D04A-9EE9-647ECA1D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Q9. Group the orders by date and calculate the average number of pizzas ordered per day?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6085F-C2BC-027B-C230-AB1868468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273" y="2375341"/>
            <a:ext cx="9601196" cy="331893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select avg(quantity) from (select orders.order_date , sum(order_details.quantity) as quantity from orders inner join order_details on orders.order_id =  order_details.order_id group by orders.order_date) as order_quantity;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0BDA8-4FAD-7163-96E1-BD08B4BDE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979" y="3917374"/>
            <a:ext cx="2106657" cy="177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17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4980D-E5DA-29E8-AF28-DF4AD3B22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Q10. Determine the top 3 most ordered pizza types based on revenue?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5FB8C-E14C-C128-1ED6-6C8CDC74E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874" y="2473037"/>
            <a:ext cx="10183090" cy="352251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select pizza_types.name , sum(pizzas.price*order_details.quantity) as revenue from pizzas inner join pizza_types on pizzas.pizza_type_id = pizza_types.pizza_type_id inner join order_details on pizzas.pizza_id = order_details.pizza_id group by pizza_types.name order by revenue desc limit 3;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75819-428E-5EF8-B92B-F6B681DBB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427" y="3917373"/>
            <a:ext cx="2698171" cy="153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18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61F39-490D-2FC5-A5DF-0F948A925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Q11. Calculate the percentage contribution of each pizza type to total revenue?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061CE-D6EF-AEBF-E1B9-7C206C12C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2358736"/>
            <a:ext cx="10619509" cy="358986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select pizza_types.category, (sum(pizzas.price*order_details.quantity)/(select sum((pizzas.price *order_details.quantity)) from  pizzas join order_details on  pizzas.pizza_id=order_details.pizza_id))*100 as revenue from pizzas inner join order_details on pizzas.pizza_id = order_details.pizza_id  inner join pizza_types on pizzas.pizza_type_id = pizza_types.pizza_type_id group by pizza_types.category;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4C0F89-04AD-857B-32DC-751535990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636" y="4426527"/>
            <a:ext cx="2479961" cy="144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80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6211-EA42-F043-550D-AB044925C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Q12. Analyze the cumulative revenue generated over time?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1FE6D-D5FD-3B53-A03B-141D3633A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4" y="2432241"/>
            <a:ext cx="10401300" cy="354253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select order_date, sum(revenue) over(order by order_date) as cum_revenue from (select orders.order_date,sum(pizzas.price*order_details.quantity) as revenue from pizzas inner join order_details on pizzas.pizza_id = order_details.pizza_id inner join orders on  order_details.order_id = orders.order_id group by orders.order_date) as sales;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1682A1-3ADA-7C8B-17DF-3314E8499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844" y="3949826"/>
            <a:ext cx="2301439" cy="217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66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BD8C8-09B9-8C7F-08D4-B6FA137B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24791"/>
            <a:ext cx="9601196" cy="1303867"/>
          </a:xfrm>
        </p:spPr>
        <p:txBody>
          <a:bodyPr/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/>
              <a:t>Q13. Determine the top 3 most ordered pizza types based on revenue for each pizza category?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6EABF-BD69-815D-2BCE-7E3C86CA1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04" y="2327564"/>
            <a:ext cx="10983191" cy="375111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select name,revenue from (select category, name, revenue, rank () over (partition by category order by revenue desc) as rnk from (select pizza_types.category,pizza_types.name,sum(pizzas.price*order_details.quantity) as revenue from pizzas inner join order_details on pizzas.pizza_id = order_details.pizza_id inner join pizza_types on pizzas.pizza_type_id =  pizza_types.pizza_type_id group by pizza_types.category,pizza_types.name) as a) as b where rnk&lt;=3;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9B6C6E-89C2-C626-1FCB-8C3A1B95B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596" y="4281055"/>
            <a:ext cx="2819644" cy="1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7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7F8F4-0F2C-D1CE-4739-1F4E8173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938" y="1376987"/>
            <a:ext cx="9601196" cy="1303867"/>
          </a:xfrm>
        </p:spPr>
        <p:txBody>
          <a:bodyPr>
            <a:normAutofit/>
          </a:bodyPr>
          <a:lstStyle/>
          <a:p>
            <a:r>
              <a:rPr lang="en-IN" sz="3600" b="1" dirty="0"/>
              <a:t>Thank You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65EA01-3570-A619-87A6-7EC31BBF3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275" y="4316846"/>
            <a:ext cx="2609850" cy="1752600"/>
          </a:xfrm>
        </p:spPr>
      </p:pic>
    </p:spTree>
    <p:extLst>
      <p:ext uri="{BB962C8B-B14F-4D97-AF65-F5344CB8AC3E}">
        <p14:creationId xmlns:p14="http://schemas.microsoft.com/office/powerpoint/2010/main" val="289955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37261-FA54-ED8C-6988-8A7025966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824BD-A1A4-929A-CE19-71C14AB45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703871"/>
            <a:ext cx="9601196" cy="31719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/>
              <a:t>Objective:</a:t>
            </a:r>
          </a:p>
          <a:p>
            <a:pPr marL="0" indent="0">
              <a:buNone/>
            </a:pPr>
            <a:r>
              <a:rPr lang="en-US" sz="2200" dirty="0"/>
              <a:t>To analyze pizza sales data using SQL to identify key trends, optimize inventory management, and enhance sales strategies for improved business performance.</a:t>
            </a:r>
          </a:p>
          <a:p>
            <a:pPr marL="0" indent="0">
              <a:buNone/>
            </a:pPr>
            <a:r>
              <a:rPr lang="en-US" sz="2000" b="1" dirty="0"/>
              <a:t>Dataset Overview: Four Tables</a:t>
            </a:r>
          </a:p>
          <a:p>
            <a:pPr marL="0" indent="0" algn="just">
              <a:buNone/>
            </a:pPr>
            <a:r>
              <a:rPr lang="en-US" sz="2200" dirty="0"/>
              <a:t>1) pizzas</a:t>
            </a:r>
          </a:p>
          <a:p>
            <a:pPr marL="0" indent="0" algn="just">
              <a:buNone/>
            </a:pPr>
            <a:r>
              <a:rPr lang="en-US" sz="2200" dirty="0"/>
              <a:t>2) order_details</a:t>
            </a:r>
          </a:p>
          <a:p>
            <a:pPr marL="0" indent="0" algn="just">
              <a:buNone/>
            </a:pPr>
            <a:r>
              <a:rPr lang="en-US" sz="2200" dirty="0"/>
              <a:t>3) pizza_types</a:t>
            </a:r>
          </a:p>
          <a:p>
            <a:pPr marL="0" indent="0" algn="just">
              <a:buNone/>
            </a:pPr>
            <a:r>
              <a:rPr lang="en-US" sz="2200" dirty="0"/>
              <a:t>4) orders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424332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AF93E-2164-F587-5C47-53EE80D9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Q1. Retrieve the total number of orders placed?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DF4DB-21FC-8572-C88A-9AA92FCFD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count(order_id) as total_orders from orders;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789748-47A5-34C9-DB69-A37C503D7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085" y="3428999"/>
            <a:ext cx="5082980" cy="271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6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4F0B-59E0-4FFE-0F97-92DDF8143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Q2. Calculate the total revenue generated from pizza sales?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229D8-D1A9-AC16-D5C4-1FD4B94A3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select sum((pizzas.price *order_details.quantity)) as total_sales from pizzas join order_details on pizzas.pizza_id=order_details.pizza_id;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C87E7-5122-220A-B076-780D2BE30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103" y="3595255"/>
            <a:ext cx="2308605" cy="190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06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73071-5358-3278-293D-95CEB205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Q3. Identify the highest-priced pizza?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314FE-0600-0FBB-863E-7765CCD6A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31473"/>
            <a:ext cx="9601196" cy="344439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select pizza_types.name , pizzas.price as highest_price from pizza_types join pizzas on pizza_types.pizza_type_id =pizzas.pizza_type_id order by highest_price  desc limit 1;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927DB-5216-6DAA-2E03-1730884E2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407" y="3709555"/>
            <a:ext cx="2649775" cy="176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99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2DD0C-2B12-F2FB-2754-003C5271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Q4. Identify the most common pizza size ordered?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BF50D-B369-F474-4CBB-22B61747B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select pizzas.size,count(order_details.order_details_id) as order_count from pizzas inner join order_details on  pizzas.pizza_id = order_details.pizza_id group by pizzas.size order by order_count desc limit 1;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BFF4D-1EAE-53C8-3DEC-4EE7519E4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153" y="4037864"/>
            <a:ext cx="2415273" cy="150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6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9B3DF-3E63-A131-8564-918503BD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Q5. List the top 5 most ordered pizza types along with their quantities?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DDE2C-6511-91F8-6C19-4578DF052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10691"/>
            <a:ext cx="9601196" cy="362642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select pizza_types.name , sum(order_details.quantity) as no_quantity from pizzas inner join pizza_types on pizzas.pizza_type_id = pizza_types.pizza_type_id inner join order_details on pizzas.pizza_id=order_details.pizza_id group by pizza_types.name order by no_quantity desc limit 5;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660BA-3C64-D48E-4431-11486D9CB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849" y="4031674"/>
            <a:ext cx="3231706" cy="184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0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DF946-AEF1-E83A-6DDD-7C9851CF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Q6. Join the necessary tables to find the total quantity of each pizza category ordered?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29C16-730B-1C39-956C-0BCF4C274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827" y="2410691"/>
            <a:ext cx="9784770" cy="378229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select pizza_types.category , sum(order_details.quantity) as no_quantity from pizzas inner join pizza_types on pizzas.pizza_type_id =pizza_types.pizza_type_id inner join order_details on pizzas.pizza_id=order_details.pizza_id group by pizza_types.category;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58EE4-BF93-B378-958E-D3684D90A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704" y="3768380"/>
            <a:ext cx="2640414" cy="18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1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1B099-5AEF-FFD4-0737-D66D51DD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Q7. Determine the distribution of orders by hour of the day?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7ED4C-9114-ED41-702E-7FEA888B2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31473"/>
            <a:ext cx="9822872" cy="34443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hour(order_time), count(order_id) from orders group by hour(order_time);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63760-7F1B-FEEF-0894-EB4463ACC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319" y="2962714"/>
            <a:ext cx="2645279" cy="291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01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1045</Words>
  <Application>Microsoft Office PowerPoint</Application>
  <PresentationFormat>Widescreen</PresentationFormat>
  <Paragraphs>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Garamond</vt:lpstr>
      <vt:lpstr>Organic</vt:lpstr>
      <vt:lpstr> SQL Project On Pizza Sales Analysis</vt:lpstr>
      <vt:lpstr>Project Overview </vt:lpstr>
      <vt:lpstr>Q1. Retrieve the total number of orders placed?</vt:lpstr>
      <vt:lpstr>Q2. Calculate the total revenue generated from pizza sales?</vt:lpstr>
      <vt:lpstr>Q3. Identify the highest-priced pizza?</vt:lpstr>
      <vt:lpstr>Q4. Identify the most common pizza size ordered?</vt:lpstr>
      <vt:lpstr>Q5. List the top 5 most ordered pizza types along with their quantities?</vt:lpstr>
      <vt:lpstr>Q6. Join the necessary tables to find the total quantity of each pizza category ordered?</vt:lpstr>
      <vt:lpstr>Q7. Determine the distribution of orders by hour of the day?</vt:lpstr>
      <vt:lpstr>Q8. Join relevant tables to find the category-wise distribution of pizzas?</vt:lpstr>
      <vt:lpstr>Q9. Group the orders by date and calculate the average number of pizzas ordered per day?</vt:lpstr>
      <vt:lpstr>Q10. Determine the top 3 most ordered pizza types based on revenue?</vt:lpstr>
      <vt:lpstr>Q11. Calculate the percentage contribution of each pizza type to total revenue?</vt:lpstr>
      <vt:lpstr>Q12. Analyze the cumulative revenue generated over time?</vt:lpstr>
      <vt:lpstr> Q13. Determine the top 3 most ordered pizza types based on revenue for each pizza category?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Project On Pizza Sales Analysis</dc:title>
  <dc:creator>hairavkumar34@outlook.com</dc:creator>
  <cp:lastModifiedBy>hairavkumar34@outlook.com</cp:lastModifiedBy>
  <cp:revision>3</cp:revision>
  <dcterms:created xsi:type="dcterms:W3CDTF">2024-06-13T03:39:31Z</dcterms:created>
  <dcterms:modified xsi:type="dcterms:W3CDTF">2024-06-13T15:42:44Z</dcterms:modified>
</cp:coreProperties>
</file>