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96C40-E66B-48E3-B358-C10A6D917EBA}" v="44" dt="2024-09-17T14:48:16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avkumar34@outlook.com" userId="02daac026af13bd1" providerId="LiveId" clId="{DD596C40-E66B-48E3-B358-C10A6D917EBA}"/>
    <pc:docChg chg="undo custSel addSld delSld modSld">
      <pc:chgData name="hairavkumar34@outlook.com" userId="02daac026af13bd1" providerId="LiveId" clId="{DD596C40-E66B-48E3-B358-C10A6D917EBA}" dt="2024-09-17T14:52:31.636" v="155" actId="2696"/>
      <pc:docMkLst>
        <pc:docMk/>
      </pc:docMkLst>
      <pc:sldChg chg="modSp mod">
        <pc:chgData name="hairavkumar34@outlook.com" userId="02daac026af13bd1" providerId="LiveId" clId="{DD596C40-E66B-48E3-B358-C10A6D917EBA}" dt="2024-09-17T14:50:54.702" v="154" actId="27636"/>
        <pc:sldMkLst>
          <pc:docMk/>
          <pc:sldMk cId="2917798705" sldId="257"/>
        </pc:sldMkLst>
        <pc:spChg chg="mod">
          <ac:chgData name="hairavkumar34@outlook.com" userId="02daac026af13bd1" providerId="LiveId" clId="{DD596C40-E66B-48E3-B358-C10A6D917EBA}" dt="2024-09-17T14:50:54.702" v="154" actId="27636"/>
          <ac:spMkLst>
            <pc:docMk/>
            <pc:sldMk cId="2917798705" sldId="257"/>
            <ac:spMk id="3" creationId="{298385A3-EB64-D7F8-6F5B-A20CD26BE35C}"/>
          </ac:spMkLst>
        </pc:spChg>
      </pc:sldChg>
      <pc:sldChg chg="addSp modSp mod">
        <pc:chgData name="hairavkumar34@outlook.com" userId="02daac026af13bd1" providerId="LiveId" clId="{DD596C40-E66B-48E3-B358-C10A6D917EBA}" dt="2024-09-17T13:55:49.455" v="3" actId="1076"/>
        <pc:sldMkLst>
          <pc:docMk/>
          <pc:sldMk cId="2112109918" sldId="263"/>
        </pc:sldMkLst>
        <pc:picChg chg="add mod">
          <ac:chgData name="hairavkumar34@outlook.com" userId="02daac026af13bd1" providerId="LiveId" clId="{DD596C40-E66B-48E3-B358-C10A6D917EBA}" dt="2024-09-17T13:55:49.455" v="3" actId="1076"/>
          <ac:picMkLst>
            <pc:docMk/>
            <pc:sldMk cId="2112109918" sldId="263"/>
            <ac:picMk id="5" creationId="{A021AFA6-B5B3-2FE2-CB21-19903A78EC90}"/>
          </ac:picMkLst>
        </pc:picChg>
      </pc:sldChg>
      <pc:sldChg chg="addSp modSp new mod">
        <pc:chgData name="hairavkumar34@outlook.com" userId="02daac026af13bd1" providerId="LiveId" clId="{DD596C40-E66B-48E3-B358-C10A6D917EBA}" dt="2024-09-17T14:07:26.289" v="18" actId="1076"/>
        <pc:sldMkLst>
          <pc:docMk/>
          <pc:sldMk cId="2149840218" sldId="264"/>
        </pc:sldMkLst>
        <pc:spChg chg="mod">
          <ac:chgData name="hairavkumar34@outlook.com" userId="02daac026af13bd1" providerId="LiveId" clId="{DD596C40-E66B-48E3-B358-C10A6D917EBA}" dt="2024-09-17T14:01:47.061" v="11" actId="255"/>
          <ac:spMkLst>
            <pc:docMk/>
            <pc:sldMk cId="2149840218" sldId="264"/>
            <ac:spMk id="2" creationId="{4C751DE3-81BD-24F6-D702-3F36EB13AE9F}"/>
          </ac:spMkLst>
        </pc:spChg>
        <pc:spChg chg="mod">
          <ac:chgData name="hairavkumar34@outlook.com" userId="02daac026af13bd1" providerId="LiveId" clId="{DD596C40-E66B-48E3-B358-C10A6D917EBA}" dt="2024-09-17T14:06:17.457" v="13"/>
          <ac:spMkLst>
            <pc:docMk/>
            <pc:sldMk cId="2149840218" sldId="264"/>
            <ac:spMk id="3" creationId="{5C9A9ECB-D596-79B0-1C6D-C09BDF077913}"/>
          </ac:spMkLst>
        </pc:spChg>
        <pc:picChg chg="add mod">
          <ac:chgData name="hairavkumar34@outlook.com" userId="02daac026af13bd1" providerId="LiveId" clId="{DD596C40-E66B-48E3-B358-C10A6D917EBA}" dt="2024-09-17T14:07:26.289" v="18" actId="1076"/>
          <ac:picMkLst>
            <pc:docMk/>
            <pc:sldMk cId="2149840218" sldId="264"/>
            <ac:picMk id="5" creationId="{731C89D9-8EF8-A991-C052-D58E4090D5F4}"/>
          </ac:picMkLst>
        </pc:picChg>
      </pc:sldChg>
      <pc:sldChg chg="addSp modSp new mod">
        <pc:chgData name="hairavkumar34@outlook.com" userId="02daac026af13bd1" providerId="LiveId" clId="{DD596C40-E66B-48E3-B358-C10A6D917EBA}" dt="2024-09-17T14:09:39.698" v="32" actId="1076"/>
        <pc:sldMkLst>
          <pc:docMk/>
          <pc:sldMk cId="596545557" sldId="265"/>
        </pc:sldMkLst>
        <pc:spChg chg="mod">
          <ac:chgData name="hairavkumar34@outlook.com" userId="02daac026af13bd1" providerId="LiveId" clId="{DD596C40-E66B-48E3-B358-C10A6D917EBA}" dt="2024-09-17T14:08:26.399" v="26" actId="113"/>
          <ac:spMkLst>
            <pc:docMk/>
            <pc:sldMk cId="596545557" sldId="265"/>
            <ac:spMk id="2" creationId="{8FB2784B-4ADD-1985-F82A-D7A98D1F4BEA}"/>
          </ac:spMkLst>
        </pc:spChg>
        <pc:spChg chg="mod">
          <ac:chgData name="hairavkumar34@outlook.com" userId="02daac026af13bd1" providerId="LiveId" clId="{DD596C40-E66B-48E3-B358-C10A6D917EBA}" dt="2024-09-17T14:08:37.587" v="28"/>
          <ac:spMkLst>
            <pc:docMk/>
            <pc:sldMk cId="596545557" sldId="265"/>
            <ac:spMk id="3" creationId="{A9F5C369-2D28-E15A-157E-48D0A32C04D4}"/>
          </ac:spMkLst>
        </pc:spChg>
        <pc:picChg chg="add mod">
          <ac:chgData name="hairavkumar34@outlook.com" userId="02daac026af13bd1" providerId="LiveId" clId="{DD596C40-E66B-48E3-B358-C10A6D917EBA}" dt="2024-09-17T14:09:39.698" v="32" actId="1076"/>
          <ac:picMkLst>
            <pc:docMk/>
            <pc:sldMk cId="596545557" sldId="265"/>
            <ac:picMk id="5" creationId="{43192492-55F6-4E76-1043-25EA8185A2A9}"/>
          </ac:picMkLst>
        </pc:picChg>
      </pc:sldChg>
      <pc:sldChg chg="addSp modSp new mod">
        <pc:chgData name="hairavkumar34@outlook.com" userId="02daac026af13bd1" providerId="LiveId" clId="{DD596C40-E66B-48E3-B358-C10A6D917EBA}" dt="2024-09-17T14:11:19.095" v="44" actId="1076"/>
        <pc:sldMkLst>
          <pc:docMk/>
          <pc:sldMk cId="2968763880" sldId="266"/>
        </pc:sldMkLst>
        <pc:spChg chg="mod">
          <ac:chgData name="hairavkumar34@outlook.com" userId="02daac026af13bd1" providerId="LiveId" clId="{DD596C40-E66B-48E3-B358-C10A6D917EBA}" dt="2024-09-17T14:10:25.996" v="37"/>
          <ac:spMkLst>
            <pc:docMk/>
            <pc:sldMk cId="2968763880" sldId="266"/>
            <ac:spMk id="2" creationId="{FCBDD753-F305-D045-2C91-421730F73CB2}"/>
          </ac:spMkLst>
        </pc:spChg>
        <pc:spChg chg="mod">
          <ac:chgData name="hairavkumar34@outlook.com" userId="02daac026af13bd1" providerId="LiveId" clId="{DD596C40-E66B-48E3-B358-C10A6D917EBA}" dt="2024-09-17T14:10:42.992" v="40" actId="20577"/>
          <ac:spMkLst>
            <pc:docMk/>
            <pc:sldMk cId="2968763880" sldId="266"/>
            <ac:spMk id="3" creationId="{A3E2D8A1-F6A2-A128-7042-0A167A0ED67B}"/>
          </ac:spMkLst>
        </pc:spChg>
        <pc:picChg chg="add mod">
          <ac:chgData name="hairavkumar34@outlook.com" userId="02daac026af13bd1" providerId="LiveId" clId="{DD596C40-E66B-48E3-B358-C10A6D917EBA}" dt="2024-09-17T14:11:19.095" v="44" actId="1076"/>
          <ac:picMkLst>
            <pc:docMk/>
            <pc:sldMk cId="2968763880" sldId="266"/>
            <ac:picMk id="5" creationId="{64BCA934-7DC0-FE2C-1F3A-6F3F7AEED77D}"/>
          </ac:picMkLst>
        </pc:picChg>
      </pc:sldChg>
      <pc:sldChg chg="addSp modSp new mod">
        <pc:chgData name="hairavkumar34@outlook.com" userId="02daac026af13bd1" providerId="LiveId" clId="{DD596C40-E66B-48E3-B358-C10A6D917EBA}" dt="2024-09-17T14:12:45.478" v="54" actId="14100"/>
        <pc:sldMkLst>
          <pc:docMk/>
          <pc:sldMk cId="1577998958" sldId="267"/>
        </pc:sldMkLst>
        <pc:spChg chg="mod">
          <ac:chgData name="hairavkumar34@outlook.com" userId="02daac026af13bd1" providerId="LiveId" clId="{DD596C40-E66B-48E3-B358-C10A6D917EBA}" dt="2024-09-17T14:11:57.783" v="49"/>
          <ac:spMkLst>
            <pc:docMk/>
            <pc:sldMk cId="1577998958" sldId="267"/>
            <ac:spMk id="2" creationId="{0B6FBD52-9A58-B7AE-7667-3197EDB20BAF}"/>
          </ac:spMkLst>
        </pc:spChg>
        <pc:spChg chg="mod">
          <ac:chgData name="hairavkumar34@outlook.com" userId="02daac026af13bd1" providerId="LiveId" clId="{DD596C40-E66B-48E3-B358-C10A6D917EBA}" dt="2024-09-17T14:12:11.063" v="51"/>
          <ac:spMkLst>
            <pc:docMk/>
            <pc:sldMk cId="1577998958" sldId="267"/>
            <ac:spMk id="3" creationId="{5B0A7869-AD55-C1FF-58A4-DF8C061243D6}"/>
          </ac:spMkLst>
        </pc:spChg>
        <pc:picChg chg="add mod">
          <ac:chgData name="hairavkumar34@outlook.com" userId="02daac026af13bd1" providerId="LiveId" clId="{DD596C40-E66B-48E3-B358-C10A6D917EBA}" dt="2024-09-17T14:12:45.478" v="54" actId="14100"/>
          <ac:picMkLst>
            <pc:docMk/>
            <pc:sldMk cId="1577998958" sldId="267"/>
            <ac:picMk id="5" creationId="{891BC12A-CB1F-6E39-7791-EBB437085367}"/>
          </ac:picMkLst>
        </pc:picChg>
      </pc:sldChg>
      <pc:sldChg chg="addSp modSp new mod">
        <pc:chgData name="hairavkumar34@outlook.com" userId="02daac026af13bd1" providerId="LiveId" clId="{DD596C40-E66B-48E3-B358-C10A6D917EBA}" dt="2024-09-17T14:17:35.914" v="66" actId="14100"/>
        <pc:sldMkLst>
          <pc:docMk/>
          <pc:sldMk cId="3957626671" sldId="268"/>
        </pc:sldMkLst>
        <pc:spChg chg="mod">
          <ac:chgData name="hairavkumar34@outlook.com" userId="02daac026af13bd1" providerId="LiveId" clId="{DD596C40-E66B-48E3-B358-C10A6D917EBA}" dt="2024-09-17T14:16:41.860" v="61"/>
          <ac:spMkLst>
            <pc:docMk/>
            <pc:sldMk cId="3957626671" sldId="268"/>
            <ac:spMk id="2" creationId="{E07CBC95-13BA-E635-1613-D1FC669BF674}"/>
          </ac:spMkLst>
        </pc:spChg>
        <pc:spChg chg="mod">
          <ac:chgData name="hairavkumar34@outlook.com" userId="02daac026af13bd1" providerId="LiveId" clId="{DD596C40-E66B-48E3-B358-C10A6D917EBA}" dt="2024-09-17T14:16:55.780" v="63"/>
          <ac:spMkLst>
            <pc:docMk/>
            <pc:sldMk cId="3957626671" sldId="268"/>
            <ac:spMk id="3" creationId="{45456F6F-A164-F883-D3D1-7ACF6002D6DA}"/>
          </ac:spMkLst>
        </pc:spChg>
        <pc:picChg chg="add mod">
          <ac:chgData name="hairavkumar34@outlook.com" userId="02daac026af13bd1" providerId="LiveId" clId="{DD596C40-E66B-48E3-B358-C10A6D917EBA}" dt="2024-09-17T14:17:35.914" v="66" actId="14100"/>
          <ac:picMkLst>
            <pc:docMk/>
            <pc:sldMk cId="3957626671" sldId="268"/>
            <ac:picMk id="5" creationId="{36C2B66B-1170-7B3B-0958-D285EB07739F}"/>
          </ac:picMkLst>
        </pc:picChg>
      </pc:sldChg>
      <pc:sldChg chg="addSp modSp new mod">
        <pc:chgData name="hairavkumar34@outlook.com" userId="02daac026af13bd1" providerId="LiveId" clId="{DD596C40-E66B-48E3-B358-C10A6D917EBA}" dt="2024-09-17T14:19:45.275" v="77" actId="14100"/>
        <pc:sldMkLst>
          <pc:docMk/>
          <pc:sldMk cId="1114734990" sldId="269"/>
        </pc:sldMkLst>
        <pc:spChg chg="mod">
          <ac:chgData name="hairavkumar34@outlook.com" userId="02daac026af13bd1" providerId="LiveId" clId="{DD596C40-E66B-48E3-B358-C10A6D917EBA}" dt="2024-09-17T14:18:34.046" v="71"/>
          <ac:spMkLst>
            <pc:docMk/>
            <pc:sldMk cId="1114734990" sldId="269"/>
            <ac:spMk id="2" creationId="{E519F7DC-CCB9-D1B0-55EE-7FF43589ED7D}"/>
          </ac:spMkLst>
        </pc:spChg>
        <pc:spChg chg="mod">
          <ac:chgData name="hairavkumar34@outlook.com" userId="02daac026af13bd1" providerId="LiveId" clId="{DD596C40-E66B-48E3-B358-C10A6D917EBA}" dt="2024-09-17T14:18:44.707" v="73"/>
          <ac:spMkLst>
            <pc:docMk/>
            <pc:sldMk cId="1114734990" sldId="269"/>
            <ac:spMk id="3" creationId="{40BB3FFA-AA10-0661-16F3-9DD442AE17FA}"/>
          </ac:spMkLst>
        </pc:spChg>
        <pc:picChg chg="add mod">
          <ac:chgData name="hairavkumar34@outlook.com" userId="02daac026af13bd1" providerId="LiveId" clId="{DD596C40-E66B-48E3-B358-C10A6D917EBA}" dt="2024-09-17T14:19:45.275" v="77" actId="14100"/>
          <ac:picMkLst>
            <pc:docMk/>
            <pc:sldMk cId="1114734990" sldId="269"/>
            <ac:picMk id="5" creationId="{2B6A294E-DB41-6CBA-7868-9587056D6446}"/>
          </ac:picMkLst>
        </pc:picChg>
      </pc:sldChg>
      <pc:sldChg chg="addSp modSp new mod">
        <pc:chgData name="hairavkumar34@outlook.com" userId="02daac026af13bd1" providerId="LiveId" clId="{DD596C40-E66B-48E3-B358-C10A6D917EBA}" dt="2024-09-17T14:21:40.722" v="88" actId="1076"/>
        <pc:sldMkLst>
          <pc:docMk/>
          <pc:sldMk cId="690131911" sldId="270"/>
        </pc:sldMkLst>
        <pc:spChg chg="mod">
          <ac:chgData name="hairavkumar34@outlook.com" userId="02daac026af13bd1" providerId="LiveId" clId="{DD596C40-E66B-48E3-B358-C10A6D917EBA}" dt="2024-09-17T14:20:29.306" v="82"/>
          <ac:spMkLst>
            <pc:docMk/>
            <pc:sldMk cId="690131911" sldId="270"/>
            <ac:spMk id="2" creationId="{5E577916-D186-2972-0715-06ABDE29451A}"/>
          </ac:spMkLst>
        </pc:spChg>
        <pc:spChg chg="mod">
          <ac:chgData name="hairavkumar34@outlook.com" userId="02daac026af13bd1" providerId="LiveId" clId="{DD596C40-E66B-48E3-B358-C10A6D917EBA}" dt="2024-09-17T14:20:39.751" v="84"/>
          <ac:spMkLst>
            <pc:docMk/>
            <pc:sldMk cId="690131911" sldId="270"/>
            <ac:spMk id="3" creationId="{5247B696-85C6-846D-F372-B129EB455F84}"/>
          </ac:spMkLst>
        </pc:spChg>
        <pc:picChg chg="add mod">
          <ac:chgData name="hairavkumar34@outlook.com" userId="02daac026af13bd1" providerId="LiveId" clId="{DD596C40-E66B-48E3-B358-C10A6D917EBA}" dt="2024-09-17T14:21:40.722" v="88" actId="1076"/>
          <ac:picMkLst>
            <pc:docMk/>
            <pc:sldMk cId="690131911" sldId="270"/>
            <ac:picMk id="5" creationId="{04862ED1-42FD-BB27-2C67-C256D9052664}"/>
          </ac:picMkLst>
        </pc:picChg>
      </pc:sldChg>
      <pc:sldChg chg="addSp modSp new mod">
        <pc:chgData name="hairavkumar34@outlook.com" userId="02daac026af13bd1" providerId="LiveId" clId="{DD596C40-E66B-48E3-B358-C10A6D917EBA}" dt="2024-09-17T14:23:34.020" v="104" actId="1076"/>
        <pc:sldMkLst>
          <pc:docMk/>
          <pc:sldMk cId="138171837" sldId="271"/>
        </pc:sldMkLst>
        <pc:spChg chg="mod">
          <ac:chgData name="hairavkumar34@outlook.com" userId="02daac026af13bd1" providerId="LiveId" clId="{DD596C40-E66B-48E3-B358-C10A6D917EBA}" dt="2024-09-17T14:22:44.525" v="96"/>
          <ac:spMkLst>
            <pc:docMk/>
            <pc:sldMk cId="138171837" sldId="271"/>
            <ac:spMk id="2" creationId="{196D7312-6611-2362-DEA5-391422482345}"/>
          </ac:spMkLst>
        </pc:spChg>
        <pc:spChg chg="mod">
          <ac:chgData name="hairavkumar34@outlook.com" userId="02daac026af13bd1" providerId="LiveId" clId="{DD596C40-E66B-48E3-B358-C10A6D917EBA}" dt="2024-09-17T14:23:05.121" v="100" actId="14100"/>
          <ac:spMkLst>
            <pc:docMk/>
            <pc:sldMk cId="138171837" sldId="271"/>
            <ac:spMk id="3" creationId="{C3B5461B-713C-AFCE-A952-BBBFC35324D2}"/>
          </ac:spMkLst>
        </pc:spChg>
        <pc:picChg chg="add mod">
          <ac:chgData name="hairavkumar34@outlook.com" userId="02daac026af13bd1" providerId="LiveId" clId="{DD596C40-E66B-48E3-B358-C10A6D917EBA}" dt="2024-09-17T14:23:34.020" v="104" actId="1076"/>
          <ac:picMkLst>
            <pc:docMk/>
            <pc:sldMk cId="138171837" sldId="271"/>
            <ac:picMk id="5" creationId="{2ED9FAA0-254B-BF5C-2D5F-99DD421FD24E}"/>
          </ac:picMkLst>
        </pc:picChg>
      </pc:sldChg>
      <pc:sldChg chg="addSp modSp new mod">
        <pc:chgData name="hairavkumar34@outlook.com" userId="02daac026af13bd1" providerId="LiveId" clId="{DD596C40-E66B-48E3-B358-C10A6D917EBA}" dt="2024-09-17T14:34:18.415" v="115" actId="1076"/>
        <pc:sldMkLst>
          <pc:docMk/>
          <pc:sldMk cId="3863302175" sldId="272"/>
        </pc:sldMkLst>
        <pc:spChg chg="mod">
          <ac:chgData name="hairavkumar34@outlook.com" userId="02daac026af13bd1" providerId="LiveId" clId="{DD596C40-E66B-48E3-B358-C10A6D917EBA}" dt="2024-09-17T14:31:07.893" v="109"/>
          <ac:spMkLst>
            <pc:docMk/>
            <pc:sldMk cId="3863302175" sldId="272"/>
            <ac:spMk id="2" creationId="{1F55F762-31C0-7BBB-1260-AF9618517412}"/>
          </ac:spMkLst>
        </pc:spChg>
        <pc:spChg chg="mod">
          <ac:chgData name="hairavkumar34@outlook.com" userId="02daac026af13bd1" providerId="LiveId" clId="{DD596C40-E66B-48E3-B358-C10A6D917EBA}" dt="2024-09-17T14:33:50.951" v="113" actId="20577"/>
          <ac:spMkLst>
            <pc:docMk/>
            <pc:sldMk cId="3863302175" sldId="272"/>
            <ac:spMk id="3" creationId="{246BAAF3-E69A-4AF2-BDDF-F7678B69003E}"/>
          </ac:spMkLst>
        </pc:spChg>
        <pc:picChg chg="add mod">
          <ac:chgData name="hairavkumar34@outlook.com" userId="02daac026af13bd1" providerId="LiveId" clId="{DD596C40-E66B-48E3-B358-C10A6D917EBA}" dt="2024-09-17T14:34:18.415" v="115" actId="1076"/>
          <ac:picMkLst>
            <pc:docMk/>
            <pc:sldMk cId="3863302175" sldId="272"/>
            <ac:picMk id="5" creationId="{7FAFBB05-579F-6714-9D35-95C7FD7DD791}"/>
          </ac:picMkLst>
        </pc:picChg>
      </pc:sldChg>
      <pc:sldChg chg="addSp modSp new mod">
        <pc:chgData name="hairavkumar34@outlook.com" userId="02daac026af13bd1" providerId="LiveId" clId="{DD596C40-E66B-48E3-B358-C10A6D917EBA}" dt="2024-09-17T14:43:37.803" v="131" actId="14100"/>
        <pc:sldMkLst>
          <pc:docMk/>
          <pc:sldMk cId="1208263520" sldId="273"/>
        </pc:sldMkLst>
        <pc:spChg chg="mod">
          <ac:chgData name="hairavkumar34@outlook.com" userId="02daac026af13bd1" providerId="LiveId" clId="{DD596C40-E66B-48E3-B358-C10A6D917EBA}" dt="2024-09-17T14:41:29.625" v="120"/>
          <ac:spMkLst>
            <pc:docMk/>
            <pc:sldMk cId="1208263520" sldId="273"/>
            <ac:spMk id="2" creationId="{66465428-FAA1-045C-B119-CA6BDBAB3F0D}"/>
          </ac:spMkLst>
        </pc:spChg>
        <pc:spChg chg="mod">
          <ac:chgData name="hairavkumar34@outlook.com" userId="02daac026af13bd1" providerId="LiveId" clId="{DD596C40-E66B-48E3-B358-C10A6D917EBA}" dt="2024-09-17T14:42:11.915" v="125" actId="313"/>
          <ac:spMkLst>
            <pc:docMk/>
            <pc:sldMk cId="1208263520" sldId="273"/>
            <ac:spMk id="3" creationId="{BA25BE27-D057-1D60-6988-A842D64ACEB3}"/>
          </ac:spMkLst>
        </pc:spChg>
        <pc:picChg chg="add mod">
          <ac:chgData name="hairavkumar34@outlook.com" userId="02daac026af13bd1" providerId="LiveId" clId="{DD596C40-E66B-48E3-B358-C10A6D917EBA}" dt="2024-09-17T14:43:37.803" v="131" actId="14100"/>
          <ac:picMkLst>
            <pc:docMk/>
            <pc:sldMk cId="1208263520" sldId="273"/>
            <ac:picMk id="5" creationId="{3FE962CC-4B11-B00B-C57B-1466DDE11D3C}"/>
          </ac:picMkLst>
        </pc:picChg>
      </pc:sldChg>
      <pc:sldChg chg="addSp modSp new mod">
        <pc:chgData name="hairavkumar34@outlook.com" userId="02daac026af13bd1" providerId="LiveId" clId="{DD596C40-E66B-48E3-B358-C10A6D917EBA}" dt="2024-09-17T14:48:22.034" v="148" actId="1076"/>
        <pc:sldMkLst>
          <pc:docMk/>
          <pc:sldMk cId="2503479000" sldId="274"/>
        </pc:sldMkLst>
        <pc:spChg chg="mod">
          <ac:chgData name="hairavkumar34@outlook.com" userId="02daac026af13bd1" providerId="LiveId" clId="{DD596C40-E66B-48E3-B358-C10A6D917EBA}" dt="2024-09-17T14:46:37.132" v="136"/>
          <ac:spMkLst>
            <pc:docMk/>
            <pc:sldMk cId="2503479000" sldId="274"/>
            <ac:spMk id="2" creationId="{7A4F64DE-E9D8-AAFA-C8CA-8C616EAE2C0F}"/>
          </ac:spMkLst>
        </pc:spChg>
        <pc:spChg chg="mod">
          <ac:chgData name="hairavkumar34@outlook.com" userId="02daac026af13bd1" providerId="LiveId" clId="{DD596C40-E66B-48E3-B358-C10A6D917EBA}" dt="2024-09-17T14:47:44.290" v="144" actId="14100"/>
          <ac:spMkLst>
            <pc:docMk/>
            <pc:sldMk cId="2503479000" sldId="274"/>
            <ac:spMk id="3" creationId="{F04739AD-8B36-BF66-53E2-73715CA68074}"/>
          </ac:spMkLst>
        </pc:spChg>
        <pc:picChg chg="add mod">
          <ac:chgData name="hairavkumar34@outlook.com" userId="02daac026af13bd1" providerId="LiveId" clId="{DD596C40-E66B-48E3-B358-C10A6D917EBA}" dt="2024-09-17T14:48:22.034" v="148" actId="1076"/>
          <ac:picMkLst>
            <pc:docMk/>
            <pc:sldMk cId="2503479000" sldId="274"/>
            <ac:picMk id="5" creationId="{35FF335C-5246-D157-6102-A311BF56DF6F}"/>
          </ac:picMkLst>
        </pc:picChg>
      </pc:sldChg>
      <pc:sldChg chg="new del">
        <pc:chgData name="hairavkumar34@outlook.com" userId="02daac026af13bd1" providerId="LiveId" clId="{DD596C40-E66B-48E3-B358-C10A6D917EBA}" dt="2024-09-17T14:52:31.636" v="155" actId="2696"/>
        <pc:sldMkLst>
          <pc:docMk/>
          <pc:sldMk cId="1663484173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1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8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1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8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5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3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FE99-046D-4148-9540-8C01245BD8A1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1BCED0-648C-4401-8D52-02FA071435A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6D2A-2802-590B-9F27-DCADC5E83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811" y="304800"/>
            <a:ext cx="8637073" cy="17501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cap="none" dirty="0">
                <a:latin typeface="Arial Black" panose="020B0A04020102020204" pitchFamily="34" charset="0"/>
              </a:rPr>
              <a:t>SQL Project Focused On Sales Analysis Using MySQL</a:t>
            </a:r>
            <a:endParaRPr lang="en-IN" sz="4400" cap="none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0CE1B-1879-6EA4-80E1-C368EBE59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cap="none" dirty="0"/>
              <a:t>Analyzed Sales Data From Scratch To Gain Insights Into Product Performance And Sales Trends</a:t>
            </a:r>
            <a:endParaRPr lang="en-IN" b="1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2CAD8-F3B5-A516-8784-2D5E4838E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3" y="4110958"/>
            <a:ext cx="3160329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F66F6-6997-15CF-5AAA-7559D9C42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691" y="4110958"/>
            <a:ext cx="3160329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7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784B-4ADD-1985-F82A-D7A98D1F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Q8. Retrieve The Average Price Of Products In Each Category.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C369-2D28-E15A-157E-48D0A32C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category,round(avg(price),2) as average_price from products group by category;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92492-55F6-4E76-1043-25EA8185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74" y="3147612"/>
            <a:ext cx="3460339" cy="17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4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D753-F305-D045-2C91-421730F7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Q9. Find The Product That Had The Most Sales In Terms Of Quantity.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D8A1-F6A2-A128-7042-0A167A0E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s.product_id, p.product_name,sum(quantity) total_quantity from sales s join products p on s.product_id = p.product_id group by product_id order by sum(quantity) desc limit 1;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CA934-7DC0-FE2C-1F3A-6F3F7AEED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05" y="3748723"/>
            <a:ext cx="4632884" cy="12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6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BD52-9A58-B7AE-7667-3197EDB2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Q10. Get The Total Sales Made For Each Day In January 2024.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7869-AD55-C1FF-58A4-DF8C0612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sale_Date,sum(total_amount) as total_amount from sales where year(Sale_date) = 2024 and month(sale_date) = 1 group by sale_Date;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BC12A-CB1F-6E39-7791-EBB43708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24" y="2642163"/>
            <a:ext cx="2534004" cy="38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9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BC95-13BA-E635-1613-D1FC669B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Q11. Find The Average Sales Amount Per Product Category, And Only Return Categories With An Average Sales Amount Above $500.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6F6F-A164-F883-D3D1-7ACF6002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p.category,round(avg(s.total_amount),0) as average from products p join sales s on p.product_id = s.product_id group by p.category having avg(s.total_amount) &gt; 500;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2B66B-1170-7B3B-0958-D285EB07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58" y="3194470"/>
            <a:ext cx="3542842" cy="207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F7DC-CCB9-D1B0-55EE-7FF43589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Q12. List The Top 3 Products With The Highest Total Sales Amount.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3FFA-AA10-0661-16F3-9DD442AE1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p.product_name, sum(s.total_amount) as total_sales from sales s join products p on s.product_id = p.product_id group by p.product_name order by sum(s.total_amount) desc limit 3;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A294E-DB41-6CBA-7868-9587056D6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37" y="3353316"/>
            <a:ext cx="3419817" cy="178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7916-D186-2972-0715-06ABDE29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Q13. Retrieve The Total Quantity Of Products Sold For Each Category.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B696-85C6-846D-F372-B129EB45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p.category,sum(s.quantity) as total_quantity from products p join sales s on p.product_id = s.product_id group by p.category;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62ED1-42FD-BB27-2C67-C256D9052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30" y="3547514"/>
            <a:ext cx="3571652" cy="17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3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7312-6611-2362-DEA5-39142248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37371"/>
            <a:ext cx="9603275" cy="1049235"/>
          </a:xfrm>
        </p:spPr>
        <p:txBody>
          <a:bodyPr>
            <a:normAutofit/>
          </a:bodyPr>
          <a:lstStyle/>
          <a:p>
            <a:r>
              <a:rPr lang="en-US" sz="2000" b="1" cap="none" dirty="0"/>
              <a:t>Q14. Find The Total Sales Amount For Products Where The Total Quantity Sold Is Greater Than 5.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461B-713C-AFCE-A952-BBBFC353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77962"/>
            <a:ext cx="9603275" cy="35883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cte as(select product_id , sum(total_amount) as total from sales group by product_id having sum(quantity) &gt;5)</a:t>
            </a:r>
          </a:p>
          <a:p>
            <a:pPr marL="0" indent="0">
              <a:buNone/>
            </a:pPr>
            <a:r>
              <a:rPr lang="en-US" dirty="0"/>
              <a:t>select product_name, total from cte join products p on cte.product_id = p.product_id;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9FAA0-254B-BF5C-2D5F-99DD421F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72" y="3787027"/>
            <a:ext cx="2841518" cy="155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F762-31C0-7BBB-1260-AF961851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Q15. Find The Cumulative Total Sales For Each Product Across All Transactions.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AAF3-E69A-4AF2-BDDF-F7678B69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53754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cte as(select product_id,sale_Date,total_amount,sum(total_amount) over(partition by product_id order by sale_Date) as cumulative_sales from sales)</a:t>
            </a:r>
          </a:p>
          <a:p>
            <a:pPr marL="0" indent="0">
              <a:buNone/>
            </a:pPr>
            <a:r>
              <a:rPr lang="en-US" dirty="0"/>
              <a:t>select p.product_name,cte.sale_Date,cte.total_amount,cte.cumulative_sales from cte join products p on cte.product_id = p.product_id;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FBB05-579F-6714-9D35-95C7FD7D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28" y="3177126"/>
            <a:ext cx="470600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0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5428-FAA1-045C-B119-CA6BDBAB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Q16. Rank The Products By Total Sales Amount Within Each Category.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BE27-D057-1D60-6988-A842D64A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152" y="1853754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cte as(select p.product_id,p.product_name,p.category, sum(s.total_amount) as total_sales from products p join sales s on p.product_id =s.product_id group by p.product_id,p.product_name,p.category)</a:t>
            </a:r>
          </a:p>
          <a:p>
            <a:pPr marL="0" indent="0">
              <a:buNone/>
            </a:pPr>
            <a:r>
              <a:rPr lang="en-US" dirty="0"/>
              <a:t>select *,dense rank() over(partition by category order by total_sales desc) as sales_rank from cte;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962CC-4B11-B00B-C57B-1466DDE1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73" y="3529780"/>
            <a:ext cx="4820323" cy="31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64DE-E9D8-AAFA-C8CA-8C616EAE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Q17. Find Top Selling Product_name For Each Category.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39AD-8B36-BF66-53E2-73715CA68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019" y="1853754"/>
            <a:ext cx="9707835" cy="3612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cte as(select p.product_id,p.product_name,p.category, sum(s.total_amount) as total_sales from products p join sales s on p.product_id =s.product_id group by p.product_id,p.product_name,p.category)select * from (select *,dense_rank() over(partition by category order by total_sales desc) as sales_rank from cte) sal where sales_rank = 1;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F335C-5246-D157-6102-A311BF56D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45" y="4049486"/>
            <a:ext cx="5872779" cy="14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7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BD38-13D7-5BFC-4EFC-82A12D51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189" y="648656"/>
            <a:ext cx="9603275" cy="941154"/>
          </a:xfrm>
        </p:spPr>
        <p:txBody>
          <a:bodyPr/>
          <a:lstStyle/>
          <a:p>
            <a:r>
              <a:rPr lang="en-IN" dirty="0"/>
              <a:t>🔍 </a:t>
            </a:r>
            <a:r>
              <a:rPr lang="en-IN" cap="none" dirty="0">
                <a:latin typeface="Arial Black" panose="020B0A04020102020204" pitchFamily="34" charset="0"/>
              </a:rPr>
              <a:t>Project Overview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85A3-EB64-D7F8-6F5B-A20CD26B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36" y="1922319"/>
            <a:ext cx="11627427" cy="4187536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SQL queries for data analysis involving product details, transaction records, and sales performance.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examining frequent purchases of top-selling products, the project sheds light on customer preferences, enabling personalized promotions and targeted marketing.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the products generating the highest sales volume and revenue, helping to focus efforts on popular items for inventory management and marketing.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Ranked products based on total sales within each category, helping decision-makers understand which items are outperforming others and where to focus sales efforts.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Analyzed total sales, top-performing products, sales trends by category, and Implemented window functions for advanced analysis like cumulative sales, product ranking.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a structured approach to solving complex data analysis tasks using SQL, focusing on both performance optimization and business impact.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Answered 15+ critical business questions using SQL aggregates, JOINs, CTE and subqueries.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products with the highest sales and calculate total sales per product &amp; category.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9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6BDB-4150-FF58-8F7B-0AA14761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Q1. </a:t>
            </a:r>
            <a:r>
              <a:rPr lang="en-US" sz="1800" b="1" cap="none" dirty="0">
                <a:latin typeface="+mn-lt"/>
                <a:ea typeface="+mn-ea"/>
                <a:cs typeface="+mn-cs"/>
              </a:rPr>
              <a:t>Retrieve All Product Names And Their Prices.</a:t>
            </a:r>
            <a:endParaRPr lang="en-IN" sz="1800" b="1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C5A2-D5B2-84DE-E9DF-ECDFCE43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select product_name, price from products;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69C1A-AB26-C3B6-7421-279BDC230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54" y="2267272"/>
            <a:ext cx="3591426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D6F7-F0F6-BC99-8BB4-4D969B32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+mn-lt"/>
              </a:rPr>
              <a:t>Q2. Find All Sales That Occurred In January 2024.</a:t>
            </a:r>
            <a:endParaRPr lang="en-IN" sz="1800" b="1" cap="non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8439-6428-24B3-7904-4F9D5A4E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select * from sales where year(sale_Date) =2024 and month(sale_date) = 01;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CC45A-318C-41BA-94E8-784D320E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77" y="2938224"/>
            <a:ext cx="4344006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4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66AA-DC87-5F49-7369-D3B8B41F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19481"/>
          </a:xfrm>
        </p:spPr>
        <p:txBody>
          <a:bodyPr>
            <a:normAutofit/>
          </a:bodyPr>
          <a:lstStyle/>
          <a:p>
            <a:r>
              <a:rPr lang="en-US" sz="1800" b="1" cap="none" dirty="0"/>
              <a:t>Q3. Get The Total Sales Quantity For Each Product.</a:t>
            </a:r>
            <a:endParaRPr lang="en-IN" sz="18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D26F-4BA5-78BA-8C85-FBE23FF5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99303"/>
            <a:ext cx="9603275" cy="36670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cte as (select product_id,sum(quantity) as total_quantity from sales group by product_id)</a:t>
            </a:r>
          </a:p>
          <a:p>
            <a:pPr marL="0" indent="0">
              <a:buNone/>
            </a:pPr>
            <a:r>
              <a:rPr lang="en-US" dirty="0"/>
              <a:t>select cte.product_id, p.product_name, total_quantity from cte join products p on cte.product_id = p.product_id;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0E014-F7EF-6C6A-F72C-66E24226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3345672"/>
            <a:ext cx="354379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2EE3-BAAC-DF6A-6564-C260DB5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Q4. Get Top 5 Produt_name Based On Total Sales Quantity.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8415-428E-D6D2-4796-2A015B22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8" y="1927124"/>
            <a:ext cx="10500852" cy="35392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cte as (select product_id,sum(quantity) as total_quantity from sales group by product_id)</a:t>
            </a:r>
          </a:p>
          <a:p>
            <a:pPr marL="0" indent="0">
              <a:buNone/>
            </a:pPr>
            <a:r>
              <a:rPr lang="en-US" dirty="0"/>
              <a:t>select p.product_name, total_quantity from cte join products p on cte.product_id = p.product_id order by total_quantity desc limit 5;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EFDAE-5834-C0D5-3E06-74B209E5D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00" y="3621325"/>
            <a:ext cx="3142954" cy="18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7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A14-B7A7-BBC4-36C6-49C5394C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Q5. Find The Product With The Highest Price.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1477-02F5-10AD-BD8E-16863DE5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3604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product_name from products order by price desc limit 1;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18C49-FA61-038B-1D9D-7E901064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1" y="3065907"/>
            <a:ext cx="2146313" cy="11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7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AC8F-7394-B66C-9437-85E92916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Q6. Get The Products That Have Not Been Sold.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1955-4D46-3F35-92E4-1865ACB0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products where product_id not in (select product_id from sales);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1AFA6-B5B3-2FE2-CB21-19903A78E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44" y="3095796"/>
            <a:ext cx="3467584" cy="12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0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1DE3-81BD-24F6-D702-3F36EB13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cap="none" dirty="0"/>
              <a:t>Q7. Find The Product With The Highest Sales Amount.</a:t>
            </a:r>
            <a:endParaRPr lang="en-IN" sz="2000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9ECB-D596-79B0-1C6D-C09BDF07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s.product_id,p.product_name,sum(total_amount) as highest_amount from sales s join products p on s.product_id = p.product_id group by s.product_idorder by highest_amount desc limit 1;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C89D9-8EF8-A991-C052-D58E4090D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20" y="3429000"/>
            <a:ext cx="3810532" cy="17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0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1266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Gill Sans MT</vt:lpstr>
      <vt:lpstr>Gallery</vt:lpstr>
      <vt:lpstr>SQL Project Focused On Sales Analysis Using MySQL</vt:lpstr>
      <vt:lpstr>🔍 Project Overview</vt:lpstr>
      <vt:lpstr>Q1. Retrieve All Product Names And Their Prices.</vt:lpstr>
      <vt:lpstr>Q2. Find All Sales That Occurred In January 2024.</vt:lpstr>
      <vt:lpstr>Q3. Get The Total Sales Quantity For Each Product.</vt:lpstr>
      <vt:lpstr>Q4. Get Top 5 Produt_name Based On Total Sales Quantity.</vt:lpstr>
      <vt:lpstr>Q5. Find The Product With The Highest Price.</vt:lpstr>
      <vt:lpstr>Q6. Get The Products That Have Not Been Sold.</vt:lpstr>
      <vt:lpstr>Q7. Find The Product With The Highest Sales Amount.</vt:lpstr>
      <vt:lpstr>Q8. Retrieve The Average Price Of Products In Each Category.</vt:lpstr>
      <vt:lpstr>Q9. Find The Product That Had The Most Sales In Terms Of Quantity.</vt:lpstr>
      <vt:lpstr>Q10. Get The Total Sales Made For Each Day In January 2024.</vt:lpstr>
      <vt:lpstr>Q11. Find The Average Sales Amount Per Product Category, And Only Return Categories With An Average Sales Amount Above $500.</vt:lpstr>
      <vt:lpstr>Q12. List The Top 3 Products With The Highest Total Sales Amount.</vt:lpstr>
      <vt:lpstr>Q13. Retrieve The Total Quantity Of Products Sold For Each Category.</vt:lpstr>
      <vt:lpstr>Q14. Find The Total Sales Amount For Products Where The Total Quantity Sold Is Greater Than 5.</vt:lpstr>
      <vt:lpstr>Q15. Find The Cumulative Total Sales For Each Product Across All Transactions.</vt:lpstr>
      <vt:lpstr>Q16. Rank The Products By Total Sales Amount Within Each Category.</vt:lpstr>
      <vt:lpstr>Q17. Find Top Selling Product_name For Each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hairavkumar34@outlook.com</dc:creator>
  <cp:lastModifiedBy>hairavkumar34@outlook.com</cp:lastModifiedBy>
  <cp:revision>2</cp:revision>
  <dcterms:created xsi:type="dcterms:W3CDTF">2024-09-17T13:14:55Z</dcterms:created>
  <dcterms:modified xsi:type="dcterms:W3CDTF">2024-09-18T04:51:43Z</dcterms:modified>
</cp:coreProperties>
</file>