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64" r:id="rId7"/>
    <p:sldId id="266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Time series plots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S. Haire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5/3/2021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Trends in SPEI 2002-2017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747 Complex (Oregon)</a:t>
            </a:r>
          </a:p>
          <a:p>
            <a:pPr lvl="1"/>
            <a:r>
              <a:rPr dirty="0"/>
              <a:t>Roberts Creek (Oregon)</a:t>
            </a:r>
          </a:p>
          <a:p>
            <a:pPr lvl="1"/>
            <a:r>
              <a:rPr dirty="0"/>
              <a:t>Hayman (Colorado)</a:t>
            </a:r>
          </a:p>
          <a:p>
            <a:pPr lvl="1"/>
            <a:r>
              <a:rPr dirty="0"/>
              <a:t>Missionary Ridge (Colorado)</a:t>
            </a:r>
          </a:p>
          <a:p>
            <a:pPr lvl="1"/>
            <a:r>
              <a:rPr dirty="0" err="1"/>
              <a:t>Ponil</a:t>
            </a:r>
            <a:r>
              <a:rPr dirty="0"/>
              <a:t> Complex (New Mexico)</a:t>
            </a:r>
          </a:p>
          <a:p>
            <a:pPr lvl="1"/>
            <a:r>
              <a:rPr dirty="0"/>
              <a:t>Rodeo (Arizona)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ei.time.series-2_files/figure-pptx/plot_ts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ei.time.series-2_files/figure-pptx/plot_ts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ei.time.series-2_files/figure-pptx/plot_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ei.time.series-2_files/figure-pptx/plot_ts-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ei.time.series-2_files/figure-pptx/plot_ts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ei.time.series-2_files/figure-pptx/plot_ts-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Time series plots </vt:lpstr>
      <vt:lpstr>Trends in SPEI 2002-2017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spei.time.series-2</dc:title>
  <dc:creator>S. Haire</dc:creator>
  <cp:keywords/>
  <cp:lastModifiedBy>Sandra Haire</cp:lastModifiedBy>
  <cp:revision>2</cp:revision>
  <dcterms:created xsi:type="dcterms:W3CDTF">2021-05-03T17:42:35Z</dcterms:created>
  <dcterms:modified xsi:type="dcterms:W3CDTF">2021-05-03T17:50:59Z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5/3/2021</vt:lpwstr>
  </property>
  <property fmtid="{D5CDD505-2E9C-101B-9397-08002B2CF9AE}" pid="3" name="output">
    <vt:lpwstr>powerpoint_presentation</vt:lpwstr>
  </property>
</Properties>
</file>