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69" r:id="rId10"/>
    <p:sldId id="270" r:id="rId11"/>
    <p:sldId id="272" r:id="rId12"/>
    <p:sldId id="274" r:id="rId13"/>
    <p:sldId id="276" r:id="rId14"/>
    <p:sldId id="277" r:id="rId15"/>
    <p:sldId id="278" r:id="rId16"/>
    <p:sldId id="280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spei.time.series</a:t>
            </a:r>
            <a:br>
              <a:rPr lang="en-US" dirty="0"/>
            </a:br>
            <a:r>
              <a:rPr lang="en-US" dirty="0"/>
              <a:t>all 13 sites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S. Haire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5/3/2021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475DA-364B-497B-A7A5-7BB501B59FCD}"/>
              </a:ext>
            </a:extLst>
          </p:cNvPr>
          <p:cNvSpPr txBox="1"/>
          <p:nvPr/>
        </p:nvSpPr>
        <p:spPr>
          <a:xfrm>
            <a:off x="5816338" y="556181"/>
            <a:ext cx="266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extreme drought occurred in early postfire years, gradually lessening until ~2010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2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8A3D4-42B7-442E-B36D-D9E254D916EE}"/>
              </a:ext>
            </a:extLst>
          </p:cNvPr>
          <p:cNvSpPr txBox="1"/>
          <p:nvPr/>
        </p:nvSpPr>
        <p:spPr>
          <a:xfrm>
            <a:off x="5816338" y="414779"/>
            <a:ext cx="266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gradually lessened from </a:t>
            </a:r>
          </a:p>
          <a:p>
            <a:r>
              <a:rPr lang="en-US" dirty="0"/>
              <a:t>2000 to 2004. Overall increase in drought spikes in later years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AFAF0-6FA3-4651-B9E2-D6B5FDABC59A}"/>
              </a:ext>
            </a:extLst>
          </p:cNvPr>
          <p:cNvSpPr txBox="1"/>
          <p:nvPr/>
        </p:nvSpPr>
        <p:spPr>
          <a:xfrm>
            <a:off x="5816338" y="556181"/>
            <a:ext cx="266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gradually lessened from </a:t>
            </a:r>
          </a:p>
          <a:p>
            <a:r>
              <a:rPr lang="en-US" dirty="0"/>
              <a:t>2000 to ~2008. Big period of extreme drought from 2011 to 2014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2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29287-9568-4A94-AA0A-0D242B820EB4}"/>
              </a:ext>
            </a:extLst>
          </p:cNvPr>
          <p:cNvSpPr txBox="1"/>
          <p:nvPr/>
        </p:nvSpPr>
        <p:spPr>
          <a:xfrm>
            <a:off x="5816338" y="556181"/>
            <a:ext cx="266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gradually lessened in early postfire years with increased frequency of negative peaks in later years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Trends in SPEI: last three sites!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2000-2018 Clear Creek Divide (Idaho)</a:t>
            </a:r>
          </a:p>
          <a:p>
            <a:pPr lvl="1"/>
            <a:r>
              <a:rPr dirty="0"/>
              <a:t>2003-2017 Poplar Complex (New Mexico)</a:t>
            </a:r>
          </a:p>
          <a:p>
            <a:pPr lvl="1"/>
            <a:r>
              <a:rPr dirty="0"/>
              <a:t>2005-2017 Burnt Cabin (Oregon)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EE1FB9-A6FA-4348-B8A5-C5032853CBFE}"/>
              </a:ext>
            </a:extLst>
          </p:cNvPr>
          <p:cNvSpPr txBox="1"/>
          <p:nvPr/>
        </p:nvSpPr>
        <p:spPr>
          <a:xfrm>
            <a:off x="5816338" y="556181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Lessening of negative values/spikes across years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EAC7DF-8F00-4A99-B4FC-9684BDF9E167}"/>
              </a:ext>
            </a:extLst>
          </p:cNvPr>
          <p:cNvSpPr txBox="1"/>
          <p:nvPr/>
        </p:nvSpPr>
        <p:spPr>
          <a:xfrm>
            <a:off x="5816338" y="556181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drought episodes across years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49441-1972-402B-B750-0F4CB9DB023A}"/>
              </a:ext>
            </a:extLst>
          </p:cNvPr>
          <p:cNvSpPr txBox="1"/>
          <p:nvPr/>
        </p:nvSpPr>
        <p:spPr>
          <a:xfrm>
            <a:off x="5816338" y="556181"/>
            <a:ext cx="266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lessened in middle years then increased but this trend reversed ~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Trends in SPEI 2002-2017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747 Complex (Oregon)</a:t>
            </a:r>
          </a:p>
          <a:p>
            <a:pPr lvl="1"/>
            <a:r>
              <a:rPr dirty="0"/>
              <a:t>Roberts Creek (Oregon)</a:t>
            </a:r>
          </a:p>
          <a:p>
            <a:pPr lvl="1"/>
            <a:r>
              <a:rPr dirty="0"/>
              <a:t>Hayman (Colorado)</a:t>
            </a:r>
          </a:p>
          <a:p>
            <a:pPr lvl="1"/>
            <a:r>
              <a:rPr dirty="0"/>
              <a:t>Missionary Ridge (Colorado)</a:t>
            </a:r>
          </a:p>
          <a:p>
            <a:pPr lvl="1"/>
            <a:r>
              <a:rPr dirty="0" err="1"/>
              <a:t>Ponil</a:t>
            </a:r>
            <a:r>
              <a:rPr dirty="0"/>
              <a:t> Complex (New Mexico)</a:t>
            </a:r>
          </a:p>
          <a:p>
            <a:pPr lvl="1"/>
            <a:r>
              <a:rPr dirty="0"/>
              <a:t>Rodeo (Arizona)</a:t>
            </a: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2BF63-19ED-48FA-87B8-4973715C5086}"/>
              </a:ext>
            </a:extLst>
          </p:cNvPr>
          <p:cNvSpPr txBox="1"/>
          <p:nvPr/>
        </p:nvSpPr>
        <p:spPr>
          <a:xfrm>
            <a:off x="5816338" y="556181"/>
            <a:ext cx="15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notable drought periods: </a:t>
            </a:r>
          </a:p>
          <a:p>
            <a:r>
              <a:rPr lang="en-US" dirty="0"/>
              <a:t>2002 and 2012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E2ED0-0094-45DB-A950-31E24692C403}"/>
              </a:ext>
            </a:extLst>
          </p:cNvPr>
          <p:cNvSpPr txBox="1"/>
          <p:nvPr/>
        </p:nvSpPr>
        <p:spPr>
          <a:xfrm>
            <a:off x="5816338" y="556181"/>
            <a:ext cx="266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gradually lessened between </a:t>
            </a:r>
          </a:p>
          <a:p>
            <a:r>
              <a:rPr lang="en-US" dirty="0"/>
              <a:t>2002 and 2010 with several spikey drought periods thereafter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50CD1-A9B0-4197-B483-CD5E74D5B419}"/>
              </a:ext>
            </a:extLst>
          </p:cNvPr>
          <p:cNvSpPr txBox="1"/>
          <p:nvPr/>
        </p:nvSpPr>
        <p:spPr>
          <a:xfrm>
            <a:off x="5363852" y="1093509"/>
            <a:ext cx="26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postfire years more droughty than later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F0AD89-A113-4014-ACA3-347C33B507C1}"/>
              </a:ext>
            </a:extLst>
          </p:cNvPr>
          <p:cNvSpPr txBox="1"/>
          <p:nvPr/>
        </p:nvSpPr>
        <p:spPr>
          <a:xfrm>
            <a:off x="5816338" y="556181"/>
            <a:ext cx="266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Fairly wide fluctuations with major drought swings again in 2002 and 2012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3BDAE-977E-4341-9D8B-3B0FA5674894}"/>
              </a:ext>
            </a:extLst>
          </p:cNvPr>
          <p:cNvSpPr txBox="1"/>
          <p:nvPr/>
        </p:nvSpPr>
        <p:spPr>
          <a:xfrm>
            <a:off x="5288437" y="556181"/>
            <a:ext cx="3195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 gradually lessened from early postfire but notable predominance of drought from ~ 2006 and from 2010-2014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i.time.series-2_files/figure-pptx/plot_ts1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B3332-4775-4B06-A2F3-8D2BDD0E99ED}"/>
              </a:ext>
            </a:extLst>
          </p:cNvPr>
          <p:cNvSpPr txBox="1"/>
          <p:nvPr/>
        </p:nvSpPr>
        <p:spPr>
          <a:xfrm>
            <a:off x="5420412" y="556181"/>
            <a:ext cx="30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obvious drought periods than not with increasingly extreme large negative values in later years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Trends in SPEI 2000-2017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Hash Rock (Oregon)</a:t>
            </a:r>
          </a:p>
          <a:p>
            <a:pPr lvl="1"/>
            <a:r>
              <a:rPr dirty="0"/>
              <a:t>Outlet (Arizona)</a:t>
            </a:r>
          </a:p>
          <a:p>
            <a:pPr lvl="1"/>
            <a:r>
              <a:rPr dirty="0"/>
              <a:t>Cerro Grande (New Mexico)</a:t>
            </a:r>
          </a:p>
          <a:p>
            <a:pPr lvl="1"/>
            <a:r>
              <a:rPr dirty="0"/>
              <a:t>Pumpkin (Arizona)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261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spei.time.series all 13 sites</vt:lpstr>
      <vt:lpstr>Trends in SPEI 2002-2017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SPEI 2000-2017</vt:lpstr>
      <vt:lpstr>PowerPoint Presentation</vt:lpstr>
      <vt:lpstr>PowerPoint Presentation</vt:lpstr>
      <vt:lpstr>PowerPoint Presentation</vt:lpstr>
      <vt:lpstr>PowerPoint Presentation</vt:lpstr>
      <vt:lpstr>Trends in SPEI: last three sites!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spei.time.series-2</dc:title>
  <dc:creator>S. Haire</dc:creator>
  <cp:keywords/>
  <cp:lastModifiedBy>Sandra Haire</cp:lastModifiedBy>
  <cp:revision>8</cp:revision>
  <dcterms:created xsi:type="dcterms:W3CDTF">2021-05-04T18:34:54Z</dcterms:created>
  <dcterms:modified xsi:type="dcterms:W3CDTF">2021-05-04T19:10:29Z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5/3/2021</vt:lpwstr>
  </property>
  <property fmtid="{D5CDD505-2E9C-101B-9397-08002B2CF9AE}" pid="3" name="output">
    <vt:lpwstr>powerpoint_presentation</vt:lpwstr>
  </property>
</Properties>
</file>