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62476-11F9-019B-2D8D-751950CEFD7B}" v="153" dt="2025-10-02T20:55:14.292"/>
    <p1510:client id="{F705AFC7-6118-9569-CAF7-C760B09C2C1E}" v="2362" dt="2025-10-02T20:52:56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10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Haire" userId="dbd33539e7edffee" providerId="Windows Live" clId="Web-{07362476-11F9-019B-2D8D-751950CEFD7B}"/>
    <pc:docChg chg="modSld">
      <pc:chgData name="Sandra Haire" userId="dbd33539e7edffee" providerId="Windows Live" clId="Web-{07362476-11F9-019B-2D8D-751950CEFD7B}" dt="2025-10-02T20:55:14.292" v="78" actId="20577"/>
      <pc:docMkLst>
        <pc:docMk/>
      </pc:docMkLst>
      <pc:sldChg chg="modSp">
        <pc:chgData name="Sandra Haire" userId="dbd33539e7edffee" providerId="Windows Live" clId="Web-{07362476-11F9-019B-2D8D-751950CEFD7B}" dt="2025-10-02T20:55:14.292" v="78" actId="20577"/>
        <pc:sldMkLst>
          <pc:docMk/>
          <pc:sldMk cId="1989901064" sldId="258"/>
        </pc:sldMkLst>
        <pc:spChg chg="mod">
          <ac:chgData name="Sandra Haire" userId="dbd33539e7edffee" providerId="Windows Live" clId="Web-{07362476-11F9-019B-2D8D-751950CEFD7B}" dt="2025-10-02T20:55:14.292" v="78" actId="20577"/>
          <ac:spMkLst>
            <pc:docMk/>
            <pc:sldMk cId="1989901064" sldId="258"/>
            <ac:spMk id="11" creationId="{24651762-027E-68ED-BB02-0775BD727DD0}"/>
          </ac:spMkLst>
        </pc:spChg>
      </pc:sldChg>
    </pc:docChg>
  </pc:docChgLst>
  <pc:docChgLst>
    <pc:chgData name="Sandra Haire" userId="dbd33539e7edffee" providerId="Windows Live" clId="Web-{F705AFC7-6118-9569-CAF7-C760B09C2C1E}"/>
    <pc:docChg chg="addSld modSld">
      <pc:chgData name="Sandra Haire" userId="dbd33539e7edffee" providerId="Windows Live" clId="Web-{F705AFC7-6118-9569-CAF7-C760B09C2C1E}" dt="2025-10-02T20:52:54.003" v="1330" actId="20577"/>
      <pc:docMkLst>
        <pc:docMk/>
      </pc:docMkLst>
      <pc:sldChg chg="modSp">
        <pc:chgData name="Sandra Haire" userId="dbd33539e7edffee" providerId="Windows Live" clId="Web-{F705AFC7-6118-9569-CAF7-C760B09C2C1E}" dt="2025-10-02T20:48:23.643" v="1210" actId="20577"/>
        <pc:sldMkLst>
          <pc:docMk/>
          <pc:sldMk cId="3998030633" sldId="256"/>
        </pc:sldMkLst>
        <pc:spChg chg="mod">
          <ac:chgData name="Sandra Haire" userId="dbd33539e7edffee" providerId="Windows Live" clId="Web-{F705AFC7-6118-9569-CAF7-C760B09C2C1E}" dt="2025-10-02T20:48:18.612" v="1205" actId="20577"/>
          <ac:spMkLst>
            <pc:docMk/>
            <pc:sldMk cId="3998030633" sldId="256"/>
            <ac:spMk id="2" creationId="{256AFCC5-85B9-9BEA-9A61-B87E9E44C300}"/>
          </ac:spMkLst>
        </pc:spChg>
        <pc:spChg chg="mod">
          <ac:chgData name="Sandra Haire" userId="dbd33539e7edffee" providerId="Windows Live" clId="Web-{F705AFC7-6118-9569-CAF7-C760B09C2C1E}" dt="2025-10-02T20:48:23.643" v="1210" actId="20577"/>
          <ac:spMkLst>
            <pc:docMk/>
            <pc:sldMk cId="3998030633" sldId="256"/>
            <ac:spMk id="3" creationId="{FA009F3A-B193-8A3F-B037-7AC1DC6082BD}"/>
          </ac:spMkLst>
        </pc:spChg>
      </pc:sldChg>
      <pc:sldChg chg="addSp delSp modSp">
        <pc:chgData name="Sandra Haire" userId="dbd33539e7edffee" providerId="Windows Live" clId="Web-{F705AFC7-6118-9569-CAF7-C760B09C2C1E}" dt="2025-10-02T20:51:44.800" v="1314" actId="20577"/>
        <pc:sldMkLst>
          <pc:docMk/>
          <pc:sldMk cId="2465823485" sldId="257"/>
        </pc:sldMkLst>
        <pc:spChg chg="del">
          <ac:chgData name="Sandra Haire" userId="dbd33539e7edffee" providerId="Windows Live" clId="Web-{F705AFC7-6118-9569-CAF7-C760B09C2C1E}" dt="2025-10-02T20:01:17.067" v="9"/>
          <ac:spMkLst>
            <pc:docMk/>
            <pc:sldMk cId="2465823485" sldId="257"/>
            <ac:spMk id="2" creationId="{1E953B1D-20F9-5DAE-03A2-E3CFC90C34A7}"/>
          </ac:spMkLst>
        </pc:spChg>
        <pc:spChg chg="del">
          <ac:chgData name="Sandra Haire" userId="dbd33539e7edffee" providerId="Windows Live" clId="Web-{F705AFC7-6118-9569-CAF7-C760B09C2C1E}" dt="2025-10-02T20:01:17.067" v="8"/>
          <ac:spMkLst>
            <pc:docMk/>
            <pc:sldMk cId="2465823485" sldId="257"/>
            <ac:spMk id="3" creationId="{C8E54B24-3ECF-54F6-6332-2C3B748C7244}"/>
          </ac:spMkLst>
        </pc:spChg>
        <pc:spChg chg="del mod">
          <ac:chgData name="Sandra Haire" userId="dbd33539e7edffee" providerId="Windows Live" clId="Web-{F705AFC7-6118-9569-CAF7-C760B09C2C1E}" dt="2025-10-02T19:59:48.158" v="4"/>
          <ac:spMkLst>
            <pc:docMk/>
            <pc:sldMk cId="2465823485" sldId="257"/>
            <ac:spMk id="4" creationId="{D3DF93D1-5953-A3C7-8DA7-4C18AE5EE28D}"/>
          </ac:spMkLst>
        </pc:spChg>
        <pc:spChg chg="del">
          <ac:chgData name="Sandra Haire" userId="dbd33539e7edffee" providerId="Windows Live" clId="Web-{F705AFC7-6118-9569-CAF7-C760B09C2C1E}" dt="2025-10-02T19:59:42.455" v="1"/>
          <ac:spMkLst>
            <pc:docMk/>
            <pc:sldMk cId="2465823485" sldId="257"/>
            <ac:spMk id="5" creationId="{2809BA9B-C247-74B8-A589-EC1E8FE4CDF4}"/>
          </ac:spMkLst>
        </pc:spChg>
        <pc:spChg chg="add mod">
          <ac:chgData name="Sandra Haire" userId="dbd33539e7edffee" providerId="Windows Live" clId="Web-{F705AFC7-6118-9569-CAF7-C760B09C2C1E}" dt="2025-10-02T20:51:44.800" v="1314" actId="20577"/>
          <ac:spMkLst>
            <pc:docMk/>
            <pc:sldMk cId="2465823485" sldId="257"/>
            <ac:spMk id="6" creationId="{E9E3CC4E-4115-FD5A-BB1B-B478F8F1D492}"/>
          </ac:spMkLst>
        </pc:spChg>
        <pc:spChg chg="add mod">
          <ac:chgData name="Sandra Haire" userId="dbd33539e7edffee" providerId="Windows Live" clId="Web-{F705AFC7-6118-9569-CAF7-C760B09C2C1E}" dt="2025-10-02T20:46:13.533" v="1182" actId="1076"/>
          <ac:spMkLst>
            <pc:docMk/>
            <pc:sldMk cId="2465823485" sldId="257"/>
            <ac:spMk id="7" creationId="{3BD9432A-CC1D-2C02-106D-5431F99EE26E}"/>
          </ac:spMkLst>
        </pc:spChg>
        <pc:spChg chg="del">
          <ac:chgData name="Sandra Haire" userId="dbd33539e7edffee" providerId="Windows Live" clId="Web-{F705AFC7-6118-9569-CAF7-C760B09C2C1E}" dt="2025-10-02T20:01:17.067" v="7"/>
          <ac:spMkLst>
            <pc:docMk/>
            <pc:sldMk cId="2465823485" sldId="257"/>
            <ac:spMk id="8" creationId="{3C6883D2-A483-734D-A14F-7345DEBD4C3F}"/>
          </ac:spMkLst>
        </pc:spChg>
        <pc:spChg chg="del">
          <ac:chgData name="Sandra Haire" userId="dbd33539e7edffee" providerId="Windows Live" clId="Web-{F705AFC7-6118-9569-CAF7-C760B09C2C1E}" dt="2025-10-02T20:01:17.067" v="6"/>
          <ac:spMkLst>
            <pc:docMk/>
            <pc:sldMk cId="2465823485" sldId="257"/>
            <ac:spMk id="9" creationId="{6B398AE4-A898-19B2-75C7-2FDE614446FC}"/>
          </ac:spMkLst>
        </pc:spChg>
        <pc:spChg chg="del">
          <ac:chgData name="Sandra Haire" userId="dbd33539e7edffee" providerId="Windows Live" clId="Web-{F705AFC7-6118-9569-CAF7-C760B09C2C1E}" dt="2025-10-02T19:59:51.221" v="5"/>
          <ac:spMkLst>
            <pc:docMk/>
            <pc:sldMk cId="2465823485" sldId="257"/>
            <ac:spMk id="10" creationId="{0F52262E-41A9-E3E1-839B-53ECD57C6D4F}"/>
          </ac:spMkLst>
        </pc:spChg>
        <pc:spChg chg="add del mod">
          <ac:chgData name="Sandra Haire" userId="dbd33539e7edffee" providerId="Windows Live" clId="Web-{F705AFC7-6118-9569-CAF7-C760B09C2C1E}" dt="2025-10-02T20:26:50.543" v="580"/>
          <ac:spMkLst>
            <pc:docMk/>
            <pc:sldMk cId="2465823485" sldId="257"/>
            <ac:spMk id="11" creationId="{45940EFC-281E-7B1A-BF05-605E92CA142E}"/>
          </ac:spMkLst>
        </pc:spChg>
        <pc:spChg chg="add mod">
          <ac:chgData name="Sandra Haire" userId="dbd33539e7edffee" providerId="Windows Live" clId="Web-{F705AFC7-6118-9569-CAF7-C760B09C2C1E}" dt="2025-10-02T20:46:57.580" v="1185" actId="1076"/>
          <ac:spMkLst>
            <pc:docMk/>
            <pc:sldMk cId="2465823485" sldId="257"/>
            <ac:spMk id="13" creationId="{5B993CAA-EDCE-E4D4-949A-DD84D87BF9D7}"/>
          </ac:spMkLst>
        </pc:spChg>
        <pc:spChg chg="add mod">
          <ac:chgData name="Sandra Haire" userId="dbd33539e7edffee" providerId="Windows Live" clId="Web-{F705AFC7-6118-9569-CAF7-C760B09C2C1E}" dt="2025-10-02T20:35:15.685" v="830" actId="1076"/>
          <ac:spMkLst>
            <pc:docMk/>
            <pc:sldMk cId="2465823485" sldId="257"/>
            <ac:spMk id="14" creationId="{DB2D7216-AC16-47DD-4DD9-B7D73EEB4EC9}"/>
          </ac:spMkLst>
        </pc:spChg>
        <pc:spChg chg="add mod">
          <ac:chgData name="Sandra Haire" userId="dbd33539e7edffee" providerId="Windows Live" clId="Web-{F705AFC7-6118-9569-CAF7-C760B09C2C1E}" dt="2025-10-02T20:35:30.795" v="835" actId="1076"/>
          <ac:spMkLst>
            <pc:docMk/>
            <pc:sldMk cId="2465823485" sldId="257"/>
            <ac:spMk id="15" creationId="{F9C4D3BC-655E-06C7-3ECC-D04DD3739FBE}"/>
          </ac:spMkLst>
        </pc:spChg>
        <pc:spChg chg="add mod">
          <ac:chgData name="Sandra Haire" userId="dbd33539e7edffee" providerId="Windows Live" clId="Web-{F705AFC7-6118-9569-CAF7-C760B09C2C1E}" dt="2025-10-02T20:44:37.798" v="1164" actId="1076"/>
          <ac:spMkLst>
            <pc:docMk/>
            <pc:sldMk cId="2465823485" sldId="257"/>
            <ac:spMk id="16" creationId="{D27CADC0-48D8-8877-E967-1B6D3D86A343}"/>
          </ac:spMkLst>
        </pc:spChg>
        <pc:spChg chg="add mod">
          <ac:chgData name="Sandra Haire" userId="dbd33539e7edffee" providerId="Windows Live" clId="Web-{F705AFC7-6118-9569-CAF7-C760B09C2C1E}" dt="2025-10-02T20:44:34.501" v="1163" actId="1076"/>
          <ac:spMkLst>
            <pc:docMk/>
            <pc:sldMk cId="2465823485" sldId="257"/>
            <ac:spMk id="17" creationId="{4022AC17-E828-3EAD-AB05-120EA7C6FAFD}"/>
          </ac:spMkLst>
        </pc:spChg>
        <pc:spChg chg="add mod">
          <ac:chgData name="Sandra Haire" userId="dbd33539e7edffee" providerId="Windows Live" clId="Web-{F705AFC7-6118-9569-CAF7-C760B09C2C1E}" dt="2025-10-02T20:35:30.826" v="838" actId="1076"/>
          <ac:spMkLst>
            <pc:docMk/>
            <pc:sldMk cId="2465823485" sldId="257"/>
            <ac:spMk id="18" creationId="{7C2B00B4-F80B-B2C2-CE51-473F1408BA91}"/>
          </ac:spMkLst>
        </pc:spChg>
        <pc:spChg chg="add mod">
          <ac:chgData name="Sandra Haire" userId="dbd33539e7edffee" providerId="Windows Live" clId="Web-{F705AFC7-6118-9569-CAF7-C760B09C2C1E}" dt="2025-10-02T20:35:30.826" v="839" actId="1076"/>
          <ac:spMkLst>
            <pc:docMk/>
            <pc:sldMk cId="2465823485" sldId="257"/>
            <ac:spMk id="19" creationId="{4E579300-6B50-503D-CDBE-92B428317448}"/>
          </ac:spMkLst>
        </pc:spChg>
        <pc:spChg chg="add mod">
          <ac:chgData name="Sandra Haire" userId="dbd33539e7edffee" providerId="Windows Live" clId="Web-{F705AFC7-6118-9569-CAF7-C760B09C2C1E}" dt="2025-10-02T20:35:50.889" v="840" actId="1076"/>
          <ac:spMkLst>
            <pc:docMk/>
            <pc:sldMk cId="2465823485" sldId="257"/>
            <ac:spMk id="20" creationId="{843C311A-241A-D477-F12F-9EC6CA3C1F48}"/>
          </ac:spMkLst>
        </pc:spChg>
        <pc:spChg chg="add mod">
          <ac:chgData name="Sandra Haire" userId="dbd33539e7edffee" providerId="Windows Live" clId="Web-{F705AFC7-6118-9569-CAF7-C760B09C2C1E}" dt="2025-10-02T20:34:23.637" v="801"/>
          <ac:spMkLst>
            <pc:docMk/>
            <pc:sldMk cId="2465823485" sldId="257"/>
            <ac:spMk id="21" creationId="{D53AFEF5-E839-FEE4-4D25-C427129AF454}"/>
          </ac:spMkLst>
        </pc:spChg>
        <pc:spChg chg="add mod">
          <ac:chgData name="Sandra Haire" userId="dbd33539e7edffee" providerId="Windows Live" clId="Web-{F705AFC7-6118-9569-CAF7-C760B09C2C1E}" dt="2025-10-02T20:44:13.079" v="1159" actId="1076"/>
          <ac:spMkLst>
            <pc:docMk/>
            <pc:sldMk cId="2465823485" sldId="257"/>
            <ac:spMk id="22" creationId="{78335F28-86B2-65CE-8477-09B2EC08043C}"/>
          </ac:spMkLst>
        </pc:spChg>
        <pc:spChg chg="add mod">
          <ac:chgData name="Sandra Haire" userId="dbd33539e7edffee" providerId="Windows Live" clId="Web-{F705AFC7-6118-9569-CAF7-C760B09C2C1E}" dt="2025-10-02T20:44:18.267" v="1160" actId="1076"/>
          <ac:spMkLst>
            <pc:docMk/>
            <pc:sldMk cId="2465823485" sldId="257"/>
            <ac:spMk id="23" creationId="{E1B7D00E-29AB-7149-D4AE-27ED3E57F1B7}"/>
          </ac:spMkLst>
        </pc:spChg>
        <pc:spChg chg="add mod">
          <ac:chgData name="Sandra Haire" userId="dbd33539e7edffee" providerId="Windows Live" clId="Web-{F705AFC7-6118-9569-CAF7-C760B09C2C1E}" dt="2025-10-02T20:35:15.701" v="831" actId="1076"/>
          <ac:spMkLst>
            <pc:docMk/>
            <pc:sldMk cId="2465823485" sldId="257"/>
            <ac:spMk id="24" creationId="{67944B4D-1246-E7A0-3C97-4A80ED21FD1C}"/>
          </ac:spMkLst>
        </pc:spChg>
        <pc:spChg chg="add mod">
          <ac:chgData name="Sandra Haire" userId="dbd33539e7edffee" providerId="Windows Live" clId="Web-{F705AFC7-6118-9569-CAF7-C760B09C2C1E}" dt="2025-10-02T20:44:43.751" v="1165" actId="1076"/>
          <ac:spMkLst>
            <pc:docMk/>
            <pc:sldMk cId="2465823485" sldId="257"/>
            <ac:spMk id="25" creationId="{A34B5CE6-4BA5-E441-37D2-C25A36FE97A1}"/>
          </ac:spMkLst>
        </pc:spChg>
        <pc:spChg chg="add mod">
          <ac:chgData name="Sandra Haire" userId="dbd33539e7edffee" providerId="Windows Live" clId="Web-{F705AFC7-6118-9569-CAF7-C760B09C2C1E}" dt="2025-10-02T20:44:31.111" v="1162" actId="1076"/>
          <ac:spMkLst>
            <pc:docMk/>
            <pc:sldMk cId="2465823485" sldId="257"/>
            <ac:spMk id="26" creationId="{CD3BDDCD-8329-62D4-2CFF-36DB883360A2}"/>
          </ac:spMkLst>
        </pc:spChg>
        <pc:spChg chg="add mod">
          <ac:chgData name="Sandra Haire" userId="dbd33539e7edffee" providerId="Windows Live" clId="Web-{F705AFC7-6118-9569-CAF7-C760B09C2C1E}" dt="2025-10-02T20:44:26.798" v="1161" actId="1076"/>
          <ac:spMkLst>
            <pc:docMk/>
            <pc:sldMk cId="2465823485" sldId="257"/>
            <ac:spMk id="27" creationId="{E9F0160D-95BD-AE18-7CEE-32E4151515B5}"/>
          </ac:spMkLst>
        </pc:spChg>
        <pc:spChg chg="add mod">
          <ac:chgData name="Sandra Haire" userId="dbd33539e7edffee" providerId="Windows Live" clId="Web-{F705AFC7-6118-9569-CAF7-C760B09C2C1E}" dt="2025-10-02T20:34:23.637" v="804"/>
          <ac:spMkLst>
            <pc:docMk/>
            <pc:sldMk cId="2465823485" sldId="257"/>
            <ac:spMk id="28" creationId="{C3087416-BD87-5BFB-9794-BADC60F36EE5}"/>
          </ac:spMkLst>
        </pc:spChg>
        <pc:spChg chg="add mod">
          <ac:chgData name="Sandra Haire" userId="dbd33539e7edffee" providerId="Windows Live" clId="Web-{F705AFC7-6118-9569-CAF7-C760B09C2C1E}" dt="2025-10-02T20:35:50.904" v="841" actId="1076"/>
          <ac:spMkLst>
            <pc:docMk/>
            <pc:sldMk cId="2465823485" sldId="257"/>
            <ac:spMk id="29" creationId="{BEB8B1C9-3E74-19D2-B7B5-7FA8BE1365F6}"/>
          </ac:spMkLst>
        </pc:spChg>
        <pc:spChg chg="add mod">
          <ac:chgData name="Sandra Haire" userId="dbd33539e7edffee" providerId="Windows Live" clId="Web-{F705AFC7-6118-9569-CAF7-C760B09C2C1E}" dt="2025-10-02T20:44:04.501" v="1157" actId="1076"/>
          <ac:spMkLst>
            <pc:docMk/>
            <pc:sldMk cId="2465823485" sldId="257"/>
            <ac:spMk id="30" creationId="{45009559-F478-A80B-643F-8975713A454B}"/>
          </ac:spMkLst>
        </pc:spChg>
        <pc:spChg chg="add mod">
          <ac:chgData name="Sandra Haire" userId="dbd33539e7edffee" providerId="Windows Live" clId="Web-{F705AFC7-6118-9569-CAF7-C760B09C2C1E}" dt="2025-10-02T20:44:00.079" v="1156" actId="1076"/>
          <ac:spMkLst>
            <pc:docMk/>
            <pc:sldMk cId="2465823485" sldId="257"/>
            <ac:spMk id="31" creationId="{6511D513-3392-F1C0-D748-F2F293E6926A}"/>
          </ac:spMkLst>
        </pc:spChg>
        <pc:spChg chg="add mod">
          <ac:chgData name="Sandra Haire" userId="dbd33539e7edffee" providerId="Windows Live" clId="Web-{F705AFC7-6118-9569-CAF7-C760B09C2C1E}" dt="2025-10-02T20:35:50.920" v="844" actId="1076"/>
          <ac:spMkLst>
            <pc:docMk/>
            <pc:sldMk cId="2465823485" sldId="257"/>
            <ac:spMk id="32" creationId="{AE04D30A-5F80-F008-B608-C7A740FD98D0}"/>
          </ac:spMkLst>
        </pc:spChg>
        <pc:spChg chg="add mod">
          <ac:chgData name="Sandra Haire" userId="dbd33539e7edffee" providerId="Windows Live" clId="Web-{F705AFC7-6118-9569-CAF7-C760B09C2C1E}" dt="2025-10-02T20:44:08.595" v="1158" actId="1076"/>
          <ac:spMkLst>
            <pc:docMk/>
            <pc:sldMk cId="2465823485" sldId="257"/>
            <ac:spMk id="33" creationId="{F1B6F921-D6D5-6825-1A4B-FF2F5769ACFF}"/>
          </ac:spMkLst>
        </pc:spChg>
        <pc:grpChg chg="add">
          <ac:chgData name="Sandra Haire" userId="dbd33539e7edffee" providerId="Windows Live" clId="Web-{F705AFC7-6118-9569-CAF7-C760B09C2C1E}" dt="2025-10-02T20:46:49.486" v="1184"/>
          <ac:grpSpMkLst>
            <pc:docMk/>
            <pc:sldMk cId="2465823485" sldId="257"/>
            <ac:grpSpMk id="34" creationId="{BB01E306-CD51-EC0B-BB23-4A9919F0C8F7}"/>
          </ac:grpSpMkLst>
        </pc:grpChg>
        <pc:picChg chg="add mod modCrop">
          <ac:chgData name="Sandra Haire" userId="dbd33539e7edffee" providerId="Windows Live" clId="Web-{F705AFC7-6118-9569-CAF7-C760B09C2C1E}" dt="2025-10-02T20:46:23.971" v="1183" actId="1076"/>
          <ac:picMkLst>
            <pc:docMk/>
            <pc:sldMk cId="2465823485" sldId="257"/>
            <ac:picMk id="12" creationId="{71969C8C-1353-8035-3842-665EE06C0AD4}"/>
          </ac:picMkLst>
        </pc:picChg>
        <pc:picChg chg="del">
          <ac:chgData name="Sandra Haire" userId="dbd33539e7edffee" providerId="Windows Live" clId="Web-{F705AFC7-6118-9569-CAF7-C760B09C2C1E}" dt="2025-10-02T19:52:33.392" v="0"/>
          <ac:picMkLst>
            <pc:docMk/>
            <pc:sldMk cId="2465823485" sldId="257"/>
            <ac:picMk id="1026" creationId="{394DD650-F54F-3719-FFC1-8FB88E3E796E}"/>
          </ac:picMkLst>
        </pc:picChg>
      </pc:sldChg>
      <pc:sldChg chg="addSp delSp modSp add replId">
        <pc:chgData name="Sandra Haire" userId="dbd33539e7edffee" providerId="Windows Live" clId="Web-{F705AFC7-6118-9569-CAF7-C760B09C2C1E}" dt="2025-10-02T20:52:54.003" v="1330" actId="20577"/>
        <pc:sldMkLst>
          <pc:docMk/>
          <pc:sldMk cId="1989901064" sldId="258"/>
        </pc:sldMkLst>
        <pc:spChg chg="add">
          <ac:chgData name="Sandra Haire" userId="dbd33539e7edffee" providerId="Windows Live" clId="Web-{F705AFC7-6118-9569-CAF7-C760B09C2C1E}" dt="2025-10-02T20:49:58.721" v="1240"/>
          <ac:spMkLst>
            <pc:docMk/>
            <pc:sldMk cId="1989901064" sldId="258"/>
            <ac:spMk id="3" creationId="{AC584870-B819-2E81-0907-B1EA0C7646BE}"/>
          </ac:spMkLst>
        </pc:spChg>
        <pc:spChg chg="del mod">
          <ac:chgData name="Sandra Haire" userId="dbd33539e7edffee" providerId="Windows Live" clId="Web-{F705AFC7-6118-9569-CAF7-C760B09C2C1E}" dt="2025-10-02T20:49:44.346" v="1239"/>
          <ac:spMkLst>
            <pc:docMk/>
            <pc:sldMk cId="1989901064" sldId="258"/>
            <ac:spMk id="6" creationId="{A6887E88-5277-0AF4-0E38-108BAE561CB9}"/>
          </ac:spMkLst>
        </pc:spChg>
        <pc:spChg chg="del">
          <ac:chgData name="Sandra Haire" userId="dbd33539e7edffee" providerId="Windows Live" clId="Web-{F705AFC7-6118-9569-CAF7-C760B09C2C1E}" dt="2025-10-02T20:45:53.502" v="1180"/>
          <ac:spMkLst>
            <pc:docMk/>
            <pc:sldMk cId="1989901064" sldId="258"/>
            <ac:spMk id="7" creationId="{1793DD61-0583-8147-364B-F413FE127973}"/>
          </ac:spMkLst>
        </pc:spChg>
        <pc:spChg chg="mod">
          <ac:chgData name="Sandra Haire" userId="dbd33539e7edffee" providerId="Windows Live" clId="Web-{F705AFC7-6118-9569-CAF7-C760B09C2C1E}" dt="2025-10-02T20:52:54.003" v="1330" actId="20577"/>
          <ac:spMkLst>
            <pc:docMk/>
            <pc:sldMk cId="1989901064" sldId="258"/>
            <ac:spMk id="11" creationId="{24651762-027E-68ED-BB02-0775BD727DD0}"/>
          </ac:spMkLst>
        </pc:spChg>
        <pc:grpChg chg="add">
          <ac:chgData name="Sandra Haire" userId="dbd33539e7edffee" providerId="Windows Live" clId="Web-{F705AFC7-6118-9569-CAF7-C760B09C2C1E}" dt="2025-10-02T20:49:58.831" v="1241"/>
          <ac:grpSpMkLst>
            <pc:docMk/>
            <pc:sldMk cId="1989901064" sldId="258"/>
            <ac:grpSpMk id="29" creationId="{2408EC17-15E3-6C42-1878-5AAF7115EF9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2334-5DB6-5CE7-40A4-C9C5EC6A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E7F61-E9BE-E8DB-E4C2-F97E0A07F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882D6-B448-6BB7-55E7-7E790C3C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60F4-A9C7-4B99-BC53-70FBC7F583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917E5-5FFE-58FA-D927-F3D60DE5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E6ED-76ED-AB0B-8325-0757D977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D54-4507-4D1A-8870-1243B360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5639-F7F3-6B60-D4D0-CA073015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491DE-7686-60BF-AAB3-F6CB35475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31EF6-3C68-CA72-03FD-CE796322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60F4-A9C7-4B99-BC53-70FBC7F583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0FEAC-857D-20EE-CF86-9657B65A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05BE7-1173-DE0E-E6D5-8CD7E5EA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D54-4507-4D1A-8870-1243B360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7F2A7-C61B-F25C-27F1-86885C734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17AEB-0EFE-FCB7-AAAF-1A59ECD83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0B133-C59F-BD7D-6D81-B3FB7529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60F4-A9C7-4B99-BC53-70FBC7F583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5F05-27F0-6501-CCFD-39FF01D8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9930A-2CBA-A38D-82E7-5720508B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D54-4507-4D1A-8870-1243B360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6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3E86-FBCF-CF78-BBF1-6327C042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656C-3CAD-BE23-25CD-BDA17DBE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797B-FD75-A229-841B-79CE375D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60F4-A9C7-4B99-BC53-70FBC7F583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F32E1-4489-4EBA-5292-FC888FA9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A37CD-D54A-23D1-80C9-AFFA7199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D54-4507-4D1A-8870-1243B360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2026-1F55-1741-9299-233AD12B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C54E5-A157-E235-F15B-ABC82FB09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D925E-490D-E338-7FE9-B4BCAD4E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60F4-A9C7-4B99-BC53-70FBC7F583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99F1-81D0-22C8-D437-DA00495F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391E-91D9-74AF-4798-8C976533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D54-4507-4D1A-8870-1243B360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4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B696-2628-9569-1E08-71E4ACD1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CCF8-FAFD-680D-E61E-6DC58939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98BC6-B319-AB63-8533-FDB0C5561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9578E-7B7F-879E-5A95-3EAAE1CB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60F4-A9C7-4B99-BC53-70FBC7F583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9AD69-F9ED-59CA-1F71-C7FEF299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818AD-395E-F303-D93C-F0654C1A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D54-4507-4D1A-8870-1243B360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0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A561-42F5-2DEB-6F0A-04951A41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B2BDE-2916-E13C-4DDC-D216990D9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0A06C-2730-684E-CEBB-BF4E7D8BF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7DED8-7382-0015-314F-66C2514AD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91DC-CAEF-001B-C175-545DCFABD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C2727-4F7D-DCB5-6BC3-D9EEDE9E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60F4-A9C7-4B99-BC53-70FBC7F583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7E746-0D12-528D-3050-71DC7027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60D66-BD33-C274-F807-99EE1F73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D54-4507-4D1A-8870-1243B360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7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940D-7E29-77F5-297C-F81E8002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F4525-2F99-8523-ABC9-1F78773C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60F4-A9C7-4B99-BC53-70FBC7F583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93911-1D52-FA58-C958-9381BB5F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E85B7-8A08-B0CD-67F2-DFEA89EE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D54-4507-4D1A-8870-1243B360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1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DC895-2410-2056-834E-1FEBC3E3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60F4-A9C7-4B99-BC53-70FBC7F583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CA8F0-B5BE-3BE0-4DC1-D536D63F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83D7B-FC1D-D51A-A52D-12BFD2BF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D54-4507-4D1A-8870-1243B360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3DB8-8C27-FD7B-1FDE-95200594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4376-A744-5C93-E25B-CA609C6C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7BAEF-267E-28AC-81BA-C625E728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441FD-22AA-F13D-829C-3C0D409D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60F4-A9C7-4B99-BC53-70FBC7F583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87299-6237-0F0E-BCA1-005C41D7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9B969-2EC5-2B3C-E749-D289F01E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D54-4507-4D1A-8870-1243B360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DD8D-5C5C-3E62-9390-7603DE64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EF505-D2BF-C3C6-14CB-1170E381F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729BA-FFB4-ECAE-D726-2212971E5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52233-AC50-0DC4-40C6-25307100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60F4-A9C7-4B99-BC53-70FBC7F583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AE86B-1E7F-AFDC-E8E2-0BECA298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5EC4-382B-DB33-5F39-D26FFA1F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D54-4507-4D1A-8870-1243B360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22FC3-76FB-1E76-E30D-11E4195A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1E983-5ED4-A380-546E-E84B75E0C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94592-BEBD-73EE-82F0-E33A8ACE4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A60F4-A9C7-4B99-BC53-70FBC7F583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F5F4-9C6D-8A76-F4F8-80F3AB677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F6830-0FC8-8300-38B9-3F97B5B57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31ED54-4507-4D1A-8870-1243B360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5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bm-developers/gbm3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FCC5-85B9-9BEA-9A61-B87E9E44C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Purpose and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09F3A-B193-8A3F-B037-7AC1DC608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JMS habitat models</a:t>
            </a:r>
          </a:p>
        </p:txBody>
      </p:sp>
    </p:spTree>
    <p:extLst>
      <p:ext uri="{BB962C8B-B14F-4D97-AF65-F5344CB8AC3E}">
        <p14:creationId xmlns:p14="http://schemas.microsoft.com/office/powerpoint/2010/main" val="399803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E3CC4E-4115-FD5A-BB1B-B478F8F1D492}"/>
              </a:ext>
            </a:extLst>
          </p:cNvPr>
          <p:cNvSpPr txBox="1"/>
          <p:nvPr/>
        </p:nvSpPr>
        <p:spPr>
          <a:xfrm>
            <a:off x="498767" y="231010"/>
            <a:ext cx="826453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Purpose</a:t>
            </a:r>
          </a:p>
          <a:p>
            <a:r>
              <a:rPr lang="en-US" dirty="0"/>
              <a:t>Use the data from the </a:t>
            </a:r>
            <a:r>
              <a:rPr lang="en-US" u="sng" dirty="0"/>
              <a:t>observed scenario</a:t>
            </a:r>
            <a:r>
              <a:rPr lang="en-US" dirty="0"/>
              <a:t> to output a map of probability of occurrence for JMS </a:t>
            </a:r>
            <a:r>
              <a:rPr lang="en-US" u="sng" dirty="0"/>
              <a:t>for each simulation year</a:t>
            </a:r>
            <a:r>
              <a:rPr lang="en-US" dirty="0"/>
              <a:t>. Quantify landscape composition and structure based on the probability of occurrence maps. Create visualizations in geographic space and in data space.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9432A-CC1D-2C02-106D-5431F99EE26E}"/>
              </a:ext>
            </a:extLst>
          </p:cNvPr>
          <p:cNvSpPr txBox="1"/>
          <p:nvPr/>
        </p:nvSpPr>
        <p:spPr>
          <a:xfrm>
            <a:off x="900160" y="2136823"/>
            <a:ext cx="430932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Algorithm: part I</a:t>
            </a:r>
          </a:p>
          <a:p>
            <a:pPr marL="342900" indent="-342900">
              <a:buAutoNum type="arabicPeriod"/>
            </a:pPr>
            <a:r>
              <a:rPr lang="en-US" dirty="0"/>
              <a:t>Use a set of random points from within point buffers that represent known areas of JMS presence.</a:t>
            </a:r>
          </a:p>
          <a:p>
            <a:pPr marL="342900" indent="-342900">
              <a:buAutoNum type="arabicPeriod"/>
            </a:pPr>
            <a:r>
              <a:rPr lang="en-US" dirty="0"/>
              <a:t>Extract values for fire </a:t>
            </a:r>
            <a:r>
              <a:rPr lang="en-US" dirty="0" err="1"/>
              <a:t>bgc</a:t>
            </a:r>
            <a:r>
              <a:rPr lang="en-US" dirty="0"/>
              <a:t> habitat variables of interest [list here] by replicate and simulation year.</a:t>
            </a:r>
          </a:p>
          <a:p>
            <a:pPr marL="342900" indent="-342900">
              <a:buAutoNum type="arabicPeriod"/>
            </a:pPr>
            <a:r>
              <a:rPr lang="en-US" dirty="0"/>
              <a:t>Repeat the sampling/extraction of values at a set of random points. What will be the constraints on defining these locations? Physical environment? Distance apart? Distance from presence buffer?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93CAA-EDCE-E4D4-949A-DD84D87BF9D7}"/>
              </a:ext>
            </a:extLst>
          </p:cNvPr>
          <p:cNvSpPr txBox="1"/>
          <p:nvPr/>
        </p:nvSpPr>
        <p:spPr>
          <a:xfrm>
            <a:off x="6627364" y="1449747"/>
            <a:ext cx="522063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Presence/absence locations and associated predictor variables (</a:t>
            </a:r>
            <a:r>
              <a:rPr lang="en-US" sz="1200" dirty="0" err="1"/>
              <a:t>firebgc</a:t>
            </a:r>
            <a:r>
              <a:rPr lang="en-US" sz="1200" dirty="0"/>
              <a:t> habitat variables) will be extracted from inside buffered JMS locations (presence data-black circles) and from outside the buffers, at random points (absence data-white circles).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01E306-CD51-EC0B-BB23-4A9919F0C8F7}"/>
              </a:ext>
            </a:extLst>
          </p:cNvPr>
          <p:cNvGrpSpPr/>
          <p:nvPr/>
        </p:nvGrpSpPr>
        <p:grpSpPr>
          <a:xfrm>
            <a:off x="6213903" y="2276109"/>
            <a:ext cx="5431573" cy="4080779"/>
            <a:chOff x="6213903" y="2276109"/>
            <a:chExt cx="5431573" cy="4080779"/>
          </a:xfrm>
        </p:grpSpPr>
        <p:pic>
          <p:nvPicPr>
            <p:cNvPr id="12" name="Picture 11" descr="A map of a mountain range&#10;&#10;AI-generated content may be incorrect.">
              <a:extLst>
                <a:ext uri="{FF2B5EF4-FFF2-40B4-BE49-F238E27FC236}">
                  <a16:creationId xmlns:a16="http://schemas.microsoft.com/office/drawing/2014/main" id="{71969C8C-1353-8035-3842-665EE06C0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4815" t="2272" r="10935" b="-311"/>
            <a:stretch>
              <a:fillRect/>
            </a:stretch>
          </p:blipFill>
          <p:spPr>
            <a:xfrm>
              <a:off x="6213903" y="2276109"/>
              <a:ext cx="5431573" cy="4080779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2D7216-AC16-47DD-4DD9-B7D73EEB4EC9}"/>
                </a:ext>
              </a:extLst>
            </p:cNvPr>
            <p:cNvSpPr/>
            <p:nvPr/>
          </p:nvSpPr>
          <p:spPr>
            <a:xfrm>
              <a:off x="7586301" y="3566984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C4D3BC-655E-06C7-3ECC-D04DD3739FBE}"/>
                </a:ext>
              </a:extLst>
            </p:cNvPr>
            <p:cNvSpPr/>
            <p:nvPr/>
          </p:nvSpPr>
          <p:spPr>
            <a:xfrm>
              <a:off x="7731443" y="4735383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27CADC0-48D8-8877-E967-1B6D3D86A343}"/>
                </a:ext>
              </a:extLst>
            </p:cNvPr>
            <p:cNvSpPr/>
            <p:nvPr/>
          </p:nvSpPr>
          <p:spPr>
            <a:xfrm>
              <a:off x="7985443" y="4314469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022AC17-E828-3EAD-AB05-120EA7C6FAFD}"/>
                </a:ext>
              </a:extLst>
            </p:cNvPr>
            <p:cNvSpPr/>
            <p:nvPr/>
          </p:nvSpPr>
          <p:spPr>
            <a:xfrm>
              <a:off x="8769215" y="4495898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2B00B4-F80B-B2C2-CE51-473F1408BA91}"/>
                </a:ext>
              </a:extLst>
            </p:cNvPr>
            <p:cNvSpPr/>
            <p:nvPr/>
          </p:nvSpPr>
          <p:spPr>
            <a:xfrm>
              <a:off x="8166872" y="5170812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579300-6B50-503D-CDBE-92B428317448}"/>
                </a:ext>
              </a:extLst>
            </p:cNvPr>
            <p:cNvSpPr/>
            <p:nvPr/>
          </p:nvSpPr>
          <p:spPr>
            <a:xfrm>
              <a:off x="8312015" y="5315955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43C311A-241A-D477-F12F-9EC6CA3C1F48}"/>
                </a:ext>
              </a:extLst>
            </p:cNvPr>
            <p:cNvSpPr/>
            <p:nvPr/>
          </p:nvSpPr>
          <p:spPr>
            <a:xfrm>
              <a:off x="9190129" y="3066241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3AFEF5-E839-FEE4-4D25-C427129AF454}"/>
                </a:ext>
              </a:extLst>
            </p:cNvPr>
            <p:cNvSpPr/>
            <p:nvPr/>
          </p:nvSpPr>
          <p:spPr>
            <a:xfrm>
              <a:off x="9335272" y="4582983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335F28-86B2-65CE-8477-09B2EC08043C}"/>
                </a:ext>
              </a:extLst>
            </p:cNvPr>
            <p:cNvSpPr/>
            <p:nvPr/>
          </p:nvSpPr>
          <p:spPr>
            <a:xfrm>
              <a:off x="7477443" y="3966126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B7D00E-29AB-7149-D4AE-27ED3E57F1B7}"/>
                </a:ext>
              </a:extLst>
            </p:cNvPr>
            <p:cNvSpPr/>
            <p:nvPr/>
          </p:nvSpPr>
          <p:spPr>
            <a:xfrm>
              <a:off x="7368586" y="3247669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7944B4D-1246-E7A0-3C97-4A80ED21FD1C}"/>
                </a:ext>
              </a:extLst>
            </p:cNvPr>
            <p:cNvSpPr/>
            <p:nvPr/>
          </p:nvSpPr>
          <p:spPr>
            <a:xfrm>
              <a:off x="7042015" y="3915326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4B5CE6-4BA5-E441-37D2-C25A36FE97A1}"/>
                </a:ext>
              </a:extLst>
            </p:cNvPr>
            <p:cNvSpPr/>
            <p:nvPr/>
          </p:nvSpPr>
          <p:spPr>
            <a:xfrm>
              <a:off x="9386071" y="3363782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3BDDCD-8329-62D4-2CFF-36DB883360A2}"/>
                </a:ext>
              </a:extLst>
            </p:cNvPr>
            <p:cNvSpPr/>
            <p:nvPr/>
          </p:nvSpPr>
          <p:spPr>
            <a:xfrm>
              <a:off x="9103043" y="5083725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9F0160D-95BD-AE18-7CEE-32E4151515B5}"/>
                </a:ext>
              </a:extLst>
            </p:cNvPr>
            <p:cNvSpPr/>
            <p:nvPr/>
          </p:nvSpPr>
          <p:spPr>
            <a:xfrm>
              <a:off x="8203157" y="4096754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087416-BD87-5BFB-9794-BADC60F36EE5}"/>
                </a:ext>
              </a:extLst>
            </p:cNvPr>
            <p:cNvSpPr/>
            <p:nvPr/>
          </p:nvSpPr>
          <p:spPr>
            <a:xfrm>
              <a:off x="8355557" y="4495897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B8B1C9-3E74-19D2-B7B5-7FA8BE1365F6}"/>
                </a:ext>
              </a:extLst>
            </p:cNvPr>
            <p:cNvSpPr/>
            <p:nvPr/>
          </p:nvSpPr>
          <p:spPr>
            <a:xfrm>
              <a:off x="8500700" y="3269440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009559-F478-A80B-643F-8975713A454B}"/>
                </a:ext>
              </a:extLst>
            </p:cNvPr>
            <p:cNvSpPr/>
            <p:nvPr/>
          </p:nvSpPr>
          <p:spPr>
            <a:xfrm>
              <a:off x="9567500" y="3886297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11D513-3392-F1C0-D748-F2F293E6926A}"/>
                </a:ext>
              </a:extLst>
            </p:cNvPr>
            <p:cNvSpPr/>
            <p:nvPr/>
          </p:nvSpPr>
          <p:spPr>
            <a:xfrm>
              <a:off x="8587786" y="4009669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E04D30A-5F80-F008-B608-C7A740FD98D0}"/>
                </a:ext>
              </a:extLst>
            </p:cNvPr>
            <p:cNvSpPr/>
            <p:nvPr/>
          </p:nvSpPr>
          <p:spPr>
            <a:xfrm>
              <a:off x="8936128" y="3704868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1B6F921-D6D5-6825-1A4B-FF2F5769ACFF}"/>
                </a:ext>
              </a:extLst>
            </p:cNvPr>
            <p:cNvSpPr/>
            <p:nvPr/>
          </p:nvSpPr>
          <p:spPr>
            <a:xfrm>
              <a:off x="8312014" y="3566982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582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79532-A6D8-7E1F-CC67-7E67BF434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4651762-027E-68ED-BB02-0775BD727DD0}"/>
              </a:ext>
            </a:extLst>
          </p:cNvPr>
          <p:cNvSpPr txBox="1"/>
          <p:nvPr/>
        </p:nvSpPr>
        <p:spPr>
          <a:xfrm>
            <a:off x="893897" y="628868"/>
            <a:ext cx="4309324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Algorithm: part II</a:t>
            </a:r>
          </a:p>
          <a:p>
            <a:pPr marL="342900" indent="-342900">
              <a:buAutoNum type="arabicPeriod"/>
            </a:pPr>
            <a:r>
              <a:rPr lang="en-US" dirty="0"/>
              <a:t>Fit </a:t>
            </a:r>
            <a:r>
              <a:rPr lang="en-US" err="1"/>
              <a:t>gbm</a:t>
            </a:r>
            <a:r>
              <a:rPr lang="en-US" dirty="0"/>
              <a:t> using presence/absence data and habitat variables from fire </a:t>
            </a:r>
            <a:r>
              <a:rPr lang="en-US" err="1"/>
              <a:t>bgc</a:t>
            </a:r>
            <a:r>
              <a:rPr lang="en-US" dirty="0"/>
              <a:t>, one model per year (use data for all replicates for a given year). Are there other predictors we might add? </a:t>
            </a:r>
          </a:p>
          <a:p>
            <a:pPr marL="342900" indent="-342900">
              <a:buAutoNum type="arabicPeriod"/>
            </a:pPr>
            <a:r>
              <a:rPr lang="en-US" dirty="0"/>
              <a:t>Assess model fit for each model year and output relative influence graphs and stats.</a:t>
            </a:r>
          </a:p>
          <a:p>
            <a:pPr marL="342900" indent="-342900">
              <a:buAutoNum type="arabicPeriod"/>
            </a:pPr>
            <a:r>
              <a:rPr lang="en-US" dirty="0"/>
              <a:t>link to gbm3: </a:t>
            </a:r>
            <a:r>
              <a:rPr lang="en-US" dirty="0">
                <a:hlinkClick r:id="rId2"/>
              </a:rPr>
              <a:t>https://github.com/gbm-developers/gbm3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Generate spatial predictions for the </a:t>
            </a:r>
            <a:r>
              <a:rPr lang="en-US"/>
              <a:t>Jemez landscape.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 the spatial </a:t>
            </a:r>
            <a:r>
              <a:rPr lang="en-US" dirty="0" err="1"/>
              <a:t>preditions</a:t>
            </a:r>
            <a:r>
              <a:rPr lang="en-US" dirty="0"/>
              <a:t> </a:t>
            </a:r>
            <a:r>
              <a:rPr lang="en-US"/>
              <a:t>(maps) to Identify </a:t>
            </a:r>
            <a:r>
              <a:rPr lang="en-US" dirty="0"/>
              <a:t>potential methods for quantifying and visualizing spatial patterns for each year and across simulation years.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84870-B819-2E81-0907-B1EA0C7646BE}"/>
              </a:ext>
            </a:extLst>
          </p:cNvPr>
          <p:cNvSpPr txBox="1"/>
          <p:nvPr/>
        </p:nvSpPr>
        <p:spPr>
          <a:xfrm>
            <a:off x="6627364" y="1449747"/>
            <a:ext cx="522063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Presence/absence locations and associated predictor variables (</a:t>
            </a:r>
            <a:r>
              <a:rPr lang="en-US" sz="1200" dirty="0" err="1"/>
              <a:t>firebgc</a:t>
            </a:r>
            <a:r>
              <a:rPr lang="en-US" sz="1200" dirty="0"/>
              <a:t> habitat variables) will be extracted from inside buffered JMS locations (presence data-black circles) and from outside the buffers, at random points (absence data-white circles).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08EC17-15E3-6C42-1878-5AAF7115EF9C}"/>
              </a:ext>
            </a:extLst>
          </p:cNvPr>
          <p:cNvGrpSpPr/>
          <p:nvPr/>
        </p:nvGrpSpPr>
        <p:grpSpPr>
          <a:xfrm>
            <a:off x="6213903" y="2276109"/>
            <a:ext cx="5431573" cy="4080779"/>
            <a:chOff x="6213903" y="2276109"/>
            <a:chExt cx="5431573" cy="4080779"/>
          </a:xfrm>
        </p:grpSpPr>
        <p:pic>
          <p:nvPicPr>
            <p:cNvPr id="5" name="Picture 4" descr="A map of a mountain range&#10;&#10;AI-generated content may be incorrect.">
              <a:extLst>
                <a:ext uri="{FF2B5EF4-FFF2-40B4-BE49-F238E27FC236}">
                  <a16:creationId xmlns:a16="http://schemas.microsoft.com/office/drawing/2014/main" id="{3BCAC312-856D-867F-9F5F-E4F7B52C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4815" t="2272" r="10935" b="-311"/>
            <a:stretch>
              <a:fillRect/>
            </a:stretch>
          </p:blipFill>
          <p:spPr>
            <a:xfrm>
              <a:off x="6213903" y="2276109"/>
              <a:ext cx="5431573" cy="4080779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98D349-7384-F741-831A-CED682A187F5}"/>
                </a:ext>
              </a:extLst>
            </p:cNvPr>
            <p:cNvSpPr/>
            <p:nvPr/>
          </p:nvSpPr>
          <p:spPr>
            <a:xfrm>
              <a:off x="7586301" y="3566984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0CCFB5-4D89-3896-95DC-87C48039E7A2}"/>
                </a:ext>
              </a:extLst>
            </p:cNvPr>
            <p:cNvSpPr/>
            <p:nvPr/>
          </p:nvSpPr>
          <p:spPr>
            <a:xfrm>
              <a:off x="7731443" y="4735383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857574-C63F-6427-C0D7-95EADDA64D0D}"/>
                </a:ext>
              </a:extLst>
            </p:cNvPr>
            <p:cNvSpPr/>
            <p:nvPr/>
          </p:nvSpPr>
          <p:spPr>
            <a:xfrm>
              <a:off x="7985443" y="4314469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89BF08-E258-D110-76D5-0BB1C54517E6}"/>
                </a:ext>
              </a:extLst>
            </p:cNvPr>
            <p:cNvSpPr/>
            <p:nvPr/>
          </p:nvSpPr>
          <p:spPr>
            <a:xfrm>
              <a:off x="8769215" y="4495898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A04A36-A0B8-D58F-5C2E-1D07F967C68B}"/>
                </a:ext>
              </a:extLst>
            </p:cNvPr>
            <p:cNvSpPr/>
            <p:nvPr/>
          </p:nvSpPr>
          <p:spPr>
            <a:xfrm>
              <a:off x="8166872" y="5170812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E188A8-8C96-C925-B7F3-5645E566D5B2}"/>
                </a:ext>
              </a:extLst>
            </p:cNvPr>
            <p:cNvSpPr/>
            <p:nvPr/>
          </p:nvSpPr>
          <p:spPr>
            <a:xfrm>
              <a:off x="8312015" y="5315955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119BC5-3177-08DD-1D13-000169AB514F}"/>
                </a:ext>
              </a:extLst>
            </p:cNvPr>
            <p:cNvSpPr/>
            <p:nvPr/>
          </p:nvSpPr>
          <p:spPr>
            <a:xfrm>
              <a:off x="9190129" y="3066241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221648-854D-47E4-D38E-216C36259EF7}"/>
                </a:ext>
              </a:extLst>
            </p:cNvPr>
            <p:cNvSpPr/>
            <p:nvPr/>
          </p:nvSpPr>
          <p:spPr>
            <a:xfrm>
              <a:off x="9335272" y="4582983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982B26-E6AA-F178-D5D6-DF69DA1B1651}"/>
                </a:ext>
              </a:extLst>
            </p:cNvPr>
            <p:cNvSpPr/>
            <p:nvPr/>
          </p:nvSpPr>
          <p:spPr>
            <a:xfrm>
              <a:off x="7477443" y="3966126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0426EB-C06D-28C4-F903-864049AF5D03}"/>
                </a:ext>
              </a:extLst>
            </p:cNvPr>
            <p:cNvSpPr/>
            <p:nvPr/>
          </p:nvSpPr>
          <p:spPr>
            <a:xfrm>
              <a:off x="7368586" y="3247669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6EC651-E060-7436-8A56-B98C2EE82A0E}"/>
                </a:ext>
              </a:extLst>
            </p:cNvPr>
            <p:cNvSpPr/>
            <p:nvPr/>
          </p:nvSpPr>
          <p:spPr>
            <a:xfrm>
              <a:off x="7042015" y="3915326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EAB074-3A7A-4CB7-167E-31B9074C2F7E}"/>
                </a:ext>
              </a:extLst>
            </p:cNvPr>
            <p:cNvSpPr/>
            <p:nvPr/>
          </p:nvSpPr>
          <p:spPr>
            <a:xfrm>
              <a:off x="9386071" y="3363782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194F1F4-805D-6F6F-A4F2-BA544CE214AE}"/>
                </a:ext>
              </a:extLst>
            </p:cNvPr>
            <p:cNvSpPr/>
            <p:nvPr/>
          </p:nvSpPr>
          <p:spPr>
            <a:xfrm>
              <a:off x="9103043" y="5083725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C9802D-D075-4BF3-8DDA-9AFFF1E6B467}"/>
                </a:ext>
              </a:extLst>
            </p:cNvPr>
            <p:cNvSpPr/>
            <p:nvPr/>
          </p:nvSpPr>
          <p:spPr>
            <a:xfrm>
              <a:off x="8203157" y="4096754"/>
              <a:ext cx="179845" cy="1883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7ADFC2-5D1D-022B-9F51-2305453705EE}"/>
                </a:ext>
              </a:extLst>
            </p:cNvPr>
            <p:cNvSpPr/>
            <p:nvPr/>
          </p:nvSpPr>
          <p:spPr>
            <a:xfrm>
              <a:off x="8355557" y="4495897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91E231D-2BE5-233D-B243-04FFE03ED549}"/>
                </a:ext>
              </a:extLst>
            </p:cNvPr>
            <p:cNvSpPr/>
            <p:nvPr/>
          </p:nvSpPr>
          <p:spPr>
            <a:xfrm>
              <a:off x="8500700" y="3269440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2C54A9-67E8-4549-D665-34E4C6413663}"/>
                </a:ext>
              </a:extLst>
            </p:cNvPr>
            <p:cNvSpPr/>
            <p:nvPr/>
          </p:nvSpPr>
          <p:spPr>
            <a:xfrm>
              <a:off x="9567500" y="3886297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1AB7F1A-55CB-242C-D78F-F00EBD36BD3C}"/>
                </a:ext>
              </a:extLst>
            </p:cNvPr>
            <p:cNvSpPr/>
            <p:nvPr/>
          </p:nvSpPr>
          <p:spPr>
            <a:xfrm>
              <a:off x="8587786" y="4009669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E2E0C0D-C20F-65D3-E4A2-5FE6E1D8DECB}"/>
                </a:ext>
              </a:extLst>
            </p:cNvPr>
            <p:cNvSpPr/>
            <p:nvPr/>
          </p:nvSpPr>
          <p:spPr>
            <a:xfrm>
              <a:off x="8936128" y="3704868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01CEF7-4A08-B7F4-89D2-F96BE27854B9}"/>
                </a:ext>
              </a:extLst>
            </p:cNvPr>
            <p:cNvSpPr/>
            <p:nvPr/>
          </p:nvSpPr>
          <p:spPr>
            <a:xfrm>
              <a:off x="8312014" y="3566982"/>
              <a:ext cx="179845" cy="188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90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Purpose and 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Sandra Haire</dc:creator>
  <cp:lastModifiedBy>Sandra Haire</cp:lastModifiedBy>
  <cp:revision>277</cp:revision>
  <dcterms:created xsi:type="dcterms:W3CDTF">2025-05-20T19:50:24Z</dcterms:created>
  <dcterms:modified xsi:type="dcterms:W3CDTF">2025-10-02T20:55:16Z</dcterms:modified>
</cp:coreProperties>
</file>