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1BC64-40A6-4CE8-BC52-03FF9EBAE04D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90CEF21-BC78-4159-914A-FCEC0CF68C73}">
      <dgm:prSet phldrT="[Texte]"/>
      <dgm:spPr/>
      <dgm:t>
        <a:bodyPr/>
        <a:lstStyle/>
        <a:p>
          <a:r>
            <a:rPr lang="fr-FR"/>
            <a:t>Besoin d’une Plateforme </a:t>
          </a:r>
          <a:r>
            <a:rPr lang="fr-FR" dirty="0"/>
            <a:t>d’information en ligne</a:t>
          </a:r>
        </a:p>
      </dgm:t>
    </dgm:pt>
    <dgm:pt modelId="{6C198A59-B54B-4D2C-B266-AF1089EDDE1E}" type="parTrans" cxnId="{F98874F2-26F4-4A4D-8100-63543ACBFF88}">
      <dgm:prSet/>
      <dgm:spPr/>
      <dgm:t>
        <a:bodyPr/>
        <a:lstStyle/>
        <a:p>
          <a:endParaRPr lang="fr-FR"/>
        </a:p>
      </dgm:t>
    </dgm:pt>
    <dgm:pt modelId="{EDF574E1-4637-4836-92D8-83D9209D5935}" type="sibTrans" cxnId="{F98874F2-26F4-4A4D-8100-63543ACBFF88}">
      <dgm:prSet/>
      <dgm:spPr/>
      <dgm:t>
        <a:bodyPr/>
        <a:lstStyle/>
        <a:p>
          <a:endParaRPr lang="fr-FR"/>
        </a:p>
      </dgm:t>
    </dgm:pt>
    <dgm:pt modelId="{5611E2D9-F617-4C1C-9AAB-E5B0EA037918}">
      <dgm:prSet phldrT="[Texte]"/>
      <dgm:spPr/>
      <dgm:t>
        <a:bodyPr/>
        <a:lstStyle/>
        <a:p>
          <a:r>
            <a:rPr lang="fr-FR" dirty="0"/>
            <a:t>Pré-inscription</a:t>
          </a:r>
        </a:p>
      </dgm:t>
    </dgm:pt>
    <dgm:pt modelId="{F9570838-1C60-411F-A965-3244895CADB1}" type="parTrans" cxnId="{DC1D2B3E-188A-4BFC-8B55-2D25E0F78A7B}">
      <dgm:prSet/>
      <dgm:spPr/>
      <dgm:t>
        <a:bodyPr/>
        <a:lstStyle/>
        <a:p>
          <a:endParaRPr lang="fr-FR"/>
        </a:p>
      </dgm:t>
    </dgm:pt>
    <dgm:pt modelId="{F2F1256C-E269-4601-AA34-F45D3745EC45}" type="sibTrans" cxnId="{DC1D2B3E-188A-4BFC-8B55-2D25E0F78A7B}">
      <dgm:prSet/>
      <dgm:spPr/>
      <dgm:t>
        <a:bodyPr/>
        <a:lstStyle/>
        <a:p>
          <a:endParaRPr lang="fr-FR"/>
        </a:p>
      </dgm:t>
    </dgm:pt>
    <dgm:pt modelId="{489D9859-56AA-4B62-9FD2-E451CDB1DA79}">
      <dgm:prSet phldrT="[Texte]"/>
      <dgm:spPr/>
      <dgm:t>
        <a:bodyPr/>
        <a:lstStyle/>
        <a:p>
          <a:r>
            <a:rPr lang="fr-FR" dirty="0"/>
            <a:t>Présentation du festival</a:t>
          </a:r>
        </a:p>
      </dgm:t>
    </dgm:pt>
    <dgm:pt modelId="{AAB68D24-060F-4B4F-9515-C34924D22770}" type="parTrans" cxnId="{6D0DBB2B-DEFD-4477-BEAC-A67D92588E32}">
      <dgm:prSet/>
      <dgm:spPr/>
      <dgm:t>
        <a:bodyPr/>
        <a:lstStyle/>
        <a:p>
          <a:endParaRPr lang="fr-FR"/>
        </a:p>
      </dgm:t>
    </dgm:pt>
    <dgm:pt modelId="{E3106FEE-A539-4034-B478-9F29A778BD4D}" type="sibTrans" cxnId="{6D0DBB2B-DEFD-4477-BEAC-A67D92588E32}">
      <dgm:prSet/>
      <dgm:spPr/>
      <dgm:t>
        <a:bodyPr/>
        <a:lstStyle/>
        <a:p>
          <a:endParaRPr lang="fr-FR"/>
        </a:p>
      </dgm:t>
    </dgm:pt>
    <dgm:pt modelId="{E895A09B-C910-4B65-A87C-54677C8A746B}">
      <dgm:prSet phldrT="[Texte]" custT="1"/>
      <dgm:spPr/>
      <dgm:t>
        <a:bodyPr/>
        <a:lstStyle/>
        <a:p>
          <a:r>
            <a:rPr lang="fr-FR" sz="2500" b="1" dirty="0"/>
            <a:t>BUT</a:t>
          </a:r>
          <a:br>
            <a:rPr lang="fr-FR" sz="3000" dirty="0"/>
          </a:br>
          <a:r>
            <a:rPr lang="fr-FR" sz="1800" dirty="0"/>
            <a:t>(Pourquoi ?)</a:t>
          </a:r>
        </a:p>
      </dgm:t>
    </dgm:pt>
    <dgm:pt modelId="{D4C81FF6-0491-4D4E-AA7D-7D5E73EB4212}" type="parTrans" cxnId="{FF2A20C0-279B-462A-AF65-376E6EDAB65E}">
      <dgm:prSet/>
      <dgm:spPr/>
      <dgm:t>
        <a:bodyPr/>
        <a:lstStyle/>
        <a:p>
          <a:endParaRPr lang="fr-FR"/>
        </a:p>
      </dgm:t>
    </dgm:pt>
    <dgm:pt modelId="{4DBCCFC6-D540-4AE9-B7EB-A0AA6CCDD890}" type="sibTrans" cxnId="{FF2A20C0-279B-462A-AF65-376E6EDAB65E}">
      <dgm:prSet/>
      <dgm:spPr/>
      <dgm:t>
        <a:bodyPr/>
        <a:lstStyle/>
        <a:p>
          <a:endParaRPr lang="fr-FR"/>
        </a:p>
      </dgm:t>
    </dgm:pt>
    <dgm:pt modelId="{9B7C101F-742B-4B09-A0EA-23B5CE7E90FC}">
      <dgm:prSet phldrT="[Texte]" custT="1"/>
      <dgm:spPr/>
      <dgm:t>
        <a:bodyPr/>
        <a:lstStyle/>
        <a:p>
          <a:r>
            <a:rPr lang="fr-FR" sz="2500" b="1" dirty="0"/>
            <a:t>ACTEURS</a:t>
          </a:r>
          <a:br>
            <a:rPr lang="fr-FR" sz="3000" dirty="0"/>
          </a:br>
          <a:r>
            <a:rPr lang="fr-FR" sz="2000" dirty="0"/>
            <a:t>(Qui ?)</a:t>
          </a:r>
        </a:p>
      </dgm:t>
    </dgm:pt>
    <dgm:pt modelId="{E6BF9645-3614-46A9-B9FF-0A5BAF8D846E}" type="parTrans" cxnId="{62307997-88C7-4E5D-830A-2AD28815A3FA}">
      <dgm:prSet/>
      <dgm:spPr/>
      <dgm:t>
        <a:bodyPr/>
        <a:lstStyle/>
        <a:p>
          <a:endParaRPr lang="fr-FR"/>
        </a:p>
      </dgm:t>
    </dgm:pt>
    <dgm:pt modelId="{CA537773-2A1C-42E2-AA6E-04BCB66F2E2B}" type="sibTrans" cxnId="{62307997-88C7-4E5D-830A-2AD28815A3FA}">
      <dgm:prSet/>
      <dgm:spPr/>
      <dgm:t>
        <a:bodyPr/>
        <a:lstStyle/>
        <a:p>
          <a:endParaRPr lang="fr-FR"/>
        </a:p>
      </dgm:t>
    </dgm:pt>
    <dgm:pt modelId="{AFF53B7A-5126-46F3-8986-F8FFB3ECE605}">
      <dgm:prSet phldrT="[Texte]" custT="1"/>
      <dgm:spPr/>
      <dgm:t>
        <a:bodyPr/>
        <a:lstStyle/>
        <a:p>
          <a:r>
            <a:rPr lang="fr-FR" sz="2500" b="1" dirty="0"/>
            <a:t>IMPACTS</a:t>
          </a:r>
        </a:p>
        <a:p>
          <a:r>
            <a:rPr lang="fr-FR" sz="1700" dirty="0"/>
            <a:t>(Comment ?)</a:t>
          </a:r>
        </a:p>
      </dgm:t>
    </dgm:pt>
    <dgm:pt modelId="{A4B82953-C536-4D01-9F85-5A87C446EDAB}" type="parTrans" cxnId="{CAC7ED78-A3BA-47E4-9BD9-48173AA8C339}">
      <dgm:prSet/>
      <dgm:spPr/>
      <dgm:t>
        <a:bodyPr/>
        <a:lstStyle/>
        <a:p>
          <a:endParaRPr lang="fr-FR"/>
        </a:p>
      </dgm:t>
    </dgm:pt>
    <dgm:pt modelId="{35F40D5B-9CED-4FB8-AC16-E4D096A95EF9}" type="sibTrans" cxnId="{CAC7ED78-A3BA-47E4-9BD9-48173AA8C339}">
      <dgm:prSet/>
      <dgm:spPr/>
      <dgm:t>
        <a:bodyPr/>
        <a:lstStyle/>
        <a:p>
          <a:endParaRPr lang="fr-FR"/>
        </a:p>
      </dgm:t>
    </dgm:pt>
    <dgm:pt modelId="{B6B824C0-A962-42EE-9E44-D9DA181C89FC}">
      <dgm:prSet phldrT="[Texte]" custT="1"/>
      <dgm:spPr/>
      <dgm:t>
        <a:bodyPr/>
        <a:lstStyle/>
        <a:p>
          <a:r>
            <a:rPr lang="fr-FR" sz="2300" b="1" dirty="0">
              <a:latin typeface="+mj-lt"/>
            </a:rPr>
            <a:t>LIVRABLES</a:t>
          </a:r>
        </a:p>
        <a:p>
          <a:r>
            <a:rPr lang="fr-FR" sz="2000" dirty="0">
              <a:latin typeface="+mj-lt"/>
            </a:rPr>
            <a:t>(Quoi ?)</a:t>
          </a:r>
        </a:p>
      </dgm:t>
    </dgm:pt>
    <dgm:pt modelId="{5CD62A61-8224-4B48-922F-BE0C16586E09}" type="parTrans" cxnId="{C580AD51-47C0-41E4-AFC6-E0D1AD46E619}">
      <dgm:prSet/>
      <dgm:spPr/>
      <dgm:t>
        <a:bodyPr/>
        <a:lstStyle/>
        <a:p>
          <a:endParaRPr lang="fr-FR"/>
        </a:p>
      </dgm:t>
    </dgm:pt>
    <dgm:pt modelId="{1F1A1736-4E3F-44C8-AE42-B294EDFCF5EE}" type="sibTrans" cxnId="{C580AD51-47C0-41E4-AFC6-E0D1AD46E619}">
      <dgm:prSet/>
      <dgm:spPr/>
      <dgm:t>
        <a:bodyPr/>
        <a:lstStyle/>
        <a:p>
          <a:endParaRPr lang="fr-FR"/>
        </a:p>
      </dgm:t>
    </dgm:pt>
    <dgm:pt modelId="{AFEB8112-AEC4-495E-9779-17BFFE0338A8}">
      <dgm:prSet phldrT="[Texte]"/>
      <dgm:spPr/>
      <dgm:t>
        <a:bodyPr/>
        <a:lstStyle/>
        <a:p>
          <a:r>
            <a:rPr lang="fr-FR" dirty="0"/>
            <a:t>Module de post</a:t>
          </a:r>
        </a:p>
      </dgm:t>
    </dgm:pt>
    <dgm:pt modelId="{4715051F-7DAD-484D-B01F-1FE0B823FC9A}" type="parTrans" cxnId="{791AF376-5377-418E-AA59-86C89864DCD4}">
      <dgm:prSet/>
      <dgm:spPr/>
      <dgm:t>
        <a:bodyPr/>
        <a:lstStyle/>
        <a:p>
          <a:endParaRPr lang="fr-FR"/>
        </a:p>
      </dgm:t>
    </dgm:pt>
    <dgm:pt modelId="{1055A945-25D3-4529-9AD5-81FA05A8E5C2}" type="sibTrans" cxnId="{791AF376-5377-418E-AA59-86C89864DCD4}">
      <dgm:prSet/>
      <dgm:spPr/>
      <dgm:t>
        <a:bodyPr/>
        <a:lstStyle/>
        <a:p>
          <a:endParaRPr lang="fr-FR"/>
        </a:p>
      </dgm:t>
    </dgm:pt>
    <dgm:pt modelId="{799ACD2F-AA7A-4BFD-8E50-47A32B6E9916}">
      <dgm:prSet phldrT="[Texte]"/>
      <dgm:spPr/>
      <dgm:t>
        <a:bodyPr/>
        <a:lstStyle/>
        <a:p>
          <a:r>
            <a:rPr lang="fr-FR" dirty="0"/>
            <a:t>Organisateurs</a:t>
          </a:r>
        </a:p>
      </dgm:t>
    </dgm:pt>
    <dgm:pt modelId="{5F526A1F-353A-465C-9987-CA21393E8CE3}" type="parTrans" cxnId="{374732BC-96AB-45A4-8016-10C8EB9990A9}">
      <dgm:prSet/>
      <dgm:spPr/>
      <dgm:t>
        <a:bodyPr/>
        <a:lstStyle/>
        <a:p>
          <a:endParaRPr lang="fr-FR"/>
        </a:p>
      </dgm:t>
    </dgm:pt>
    <dgm:pt modelId="{26E9C0F8-DF01-48C4-A69A-D4071ECFC6B7}" type="sibTrans" cxnId="{374732BC-96AB-45A4-8016-10C8EB9990A9}">
      <dgm:prSet/>
      <dgm:spPr/>
      <dgm:t>
        <a:bodyPr/>
        <a:lstStyle/>
        <a:p>
          <a:endParaRPr lang="fr-FR"/>
        </a:p>
      </dgm:t>
    </dgm:pt>
    <dgm:pt modelId="{A439E5EB-18E6-4157-A464-047F43004D5D}">
      <dgm:prSet phldrT="[Texte]"/>
      <dgm:spPr/>
      <dgm:t>
        <a:bodyPr/>
        <a:lstStyle/>
        <a:p>
          <a:r>
            <a:rPr lang="fr-FR" dirty="0"/>
            <a:t>Programme des projections</a:t>
          </a:r>
        </a:p>
      </dgm:t>
    </dgm:pt>
    <dgm:pt modelId="{B6511894-66E9-4AAA-AC20-4346BAC02375}" type="parTrans" cxnId="{FCF1AB20-CD62-495A-B198-89D30526623F}">
      <dgm:prSet/>
      <dgm:spPr/>
      <dgm:t>
        <a:bodyPr/>
        <a:lstStyle/>
        <a:p>
          <a:endParaRPr lang="fr-FR"/>
        </a:p>
      </dgm:t>
    </dgm:pt>
    <dgm:pt modelId="{E1512F74-4B7A-414A-808B-A5DED445D669}" type="sibTrans" cxnId="{FCF1AB20-CD62-495A-B198-89D30526623F}">
      <dgm:prSet/>
      <dgm:spPr/>
      <dgm:t>
        <a:bodyPr/>
        <a:lstStyle/>
        <a:p>
          <a:endParaRPr lang="fr-FR"/>
        </a:p>
      </dgm:t>
    </dgm:pt>
    <dgm:pt modelId="{809AA61F-447D-4932-843E-A5D361FFEC18}">
      <dgm:prSet phldrT="[Texte]"/>
      <dgm:spPr/>
      <dgm:t>
        <a:bodyPr/>
        <a:lstStyle/>
        <a:p>
          <a:r>
            <a:rPr lang="fr-FR" dirty="0"/>
            <a:t>Communiquer régulièrement</a:t>
          </a:r>
        </a:p>
      </dgm:t>
    </dgm:pt>
    <dgm:pt modelId="{56C59D4A-92CF-4926-ABBA-DC00A8B12034}" type="parTrans" cxnId="{C3B9A0DB-8DE5-4DE8-A58A-581726CE906A}">
      <dgm:prSet/>
      <dgm:spPr/>
      <dgm:t>
        <a:bodyPr/>
        <a:lstStyle/>
        <a:p>
          <a:endParaRPr lang="fr-FR"/>
        </a:p>
      </dgm:t>
    </dgm:pt>
    <dgm:pt modelId="{E57B6394-5107-458A-AE7C-F996B6CF91D1}" type="sibTrans" cxnId="{C3B9A0DB-8DE5-4DE8-A58A-581726CE906A}">
      <dgm:prSet/>
      <dgm:spPr/>
      <dgm:t>
        <a:bodyPr/>
        <a:lstStyle/>
        <a:p>
          <a:endParaRPr lang="fr-FR"/>
        </a:p>
      </dgm:t>
    </dgm:pt>
    <dgm:pt modelId="{9E6B9672-83D9-4FBB-9E94-58DFAF7577F7}">
      <dgm:prSet phldrT="[Texte]"/>
      <dgm:spPr/>
      <dgm:t>
        <a:bodyPr/>
        <a:lstStyle/>
        <a:p>
          <a:r>
            <a:rPr lang="fr-FR" dirty="0"/>
            <a:t>Formulaire d’inscription</a:t>
          </a:r>
        </a:p>
      </dgm:t>
    </dgm:pt>
    <dgm:pt modelId="{0776AFEB-E13C-4200-BD92-3D38FD2A999D}" type="parTrans" cxnId="{6C5F67A3-E7BE-4D36-80A8-8CBAFE99A6A7}">
      <dgm:prSet/>
      <dgm:spPr/>
      <dgm:t>
        <a:bodyPr/>
        <a:lstStyle/>
        <a:p>
          <a:endParaRPr lang="fr-FR"/>
        </a:p>
      </dgm:t>
    </dgm:pt>
    <dgm:pt modelId="{1E9F40D5-2E30-419D-B4CD-FA32993ECEFC}" type="sibTrans" cxnId="{6C5F67A3-E7BE-4D36-80A8-8CBAFE99A6A7}">
      <dgm:prSet/>
      <dgm:spPr/>
      <dgm:t>
        <a:bodyPr/>
        <a:lstStyle/>
        <a:p>
          <a:endParaRPr lang="fr-FR"/>
        </a:p>
      </dgm:t>
    </dgm:pt>
    <dgm:pt modelId="{D9AE87C1-2D19-4537-A9F9-11D0F7E9A1A6}">
      <dgm:prSet phldrT="[Texte]"/>
      <dgm:spPr/>
      <dgm:t>
        <a:bodyPr/>
        <a:lstStyle/>
        <a:p>
          <a:r>
            <a:rPr lang="fr-FR" dirty="0"/>
            <a:t>Liste des films </a:t>
          </a:r>
        </a:p>
      </dgm:t>
    </dgm:pt>
    <dgm:pt modelId="{0AF7F6A9-636D-47D3-BD72-BB824DCEB1DF}" type="parTrans" cxnId="{7B143332-4F3B-48E5-A874-B2E73D662705}">
      <dgm:prSet/>
      <dgm:spPr/>
      <dgm:t>
        <a:bodyPr/>
        <a:lstStyle/>
        <a:p>
          <a:endParaRPr lang="fr-FR"/>
        </a:p>
      </dgm:t>
    </dgm:pt>
    <dgm:pt modelId="{7FDBFDC0-C0D6-43B3-82F1-E0177506AFAF}" type="sibTrans" cxnId="{7B143332-4F3B-48E5-A874-B2E73D662705}">
      <dgm:prSet/>
      <dgm:spPr/>
      <dgm:t>
        <a:bodyPr/>
        <a:lstStyle/>
        <a:p>
          <a:endParaRPr lang="fr-FR"/>
        </a:p>
      </dgm:t>
    </dgm:pt>
    <dgm:pt modelId="{AC871ACA-AC3E-4DCB-AB6F-D837637A48D0}">
      <dgm:prSet phldrT="[Texte]"/>
      <dgm:spPr/>
      <dgm:t>
        <a:bodyPr/>
        <a:lstStyle/>
        <a:p>
          <a:r>
            <a:rPr lang="fr-FR" dirty="0"/>
            <a:t>Article de présentation de l’association</a:t>
          </a:r>
        </a:p>
      </dgm:t>
    </dgm:pt>
    <dgm:pt modelId="{B36701B6-5C6F-415E-A11E-656D93543146}" type="parTrans" cxnId="{DF68AE8C-1A89-4782-8DB6-975D4DE2247E}">
      <dgm:prSet/>
      <dgm:spPr/>
      <dgm:t>
        <a:bodyPr/>
        <a:lstStyle/>
        <a:p>
          <a:endParaRPr lang="fr-FR"/>
        </a:p>
      </dgm:t>
    </dgm:pt>
    <dgm:pt modelId="{8D384CB2-9BC2-448B-A8C1-152B28493220}" type="sibTrans" cxnId="{DF68AE8C-1A89-4782-8DB6-975D4DE2247E}">
      <dgm:prSet/>
      <dgm:spPr/>
      <dgm:t>
        <a:bodyPr/>
        <a:lstStyle/>
        <a:p>
          <a:endParaRPr lang="fr-FR"/>
        </a:p>
      </dgm:t>
    </dgm:pt>
    <dgm:pt modelId="{5475B2A6-6775-42B7-81F8-FA5FE1E87935}">
      <dgm:prSet phldrT="[Texte]"/>
      <dgm:spPr/>
      <dgm:t>
        <a:bodyPr/>
        <a:lstStyle/>
        <a:p>
          <a:r>
            <a:rPr lang="fr-FR" dirty="0"/>
            <a:t>Habitués</a:t>
          </a:r>
        </a:p>
      </dgm:t>
    </dgm:pt>
    <dgm:pt modelId="{B174228F-DEE2-404D-B25D-31A7A8F1F92E}" type="sibTrans" cxnId="{E8331D57-1DBD-4D87-AF9C-A83C58F59B26}">
      <dgm:prSet/>
      <dgm:spPr/>
      <dgm:t>
        <a:bodyPr/>
        <a:lstStyle/>
        <a:p>
          <a:endParaRPr lang="fr-FR"/>
        </a:p>
      </dgm:t>
    </dgm:pt>
    <dgm:pt modelId="{387E7051-F389-4F2A-8D23-0943BE0E72F0}" type="parTrans" cxnId="{E8331D57-1DBD-4D87-AF9C-A83C58F59B26}">
      <dgm:prSet/>
      <dgm:spPr/>
      <dgm:t>
        <a:bodyPr/>
        <a:lstStyle/>
        <a:p>
          <a:endParaRPr lang="fr-FR"/>
        </a:p>
      </dgm:t>
    </dgm:pt>
    <dgm:pt modelId="{D3707799-CCE6-48D5-86C8-3B15322158F0}">
      <dgm:prSet phldrT="[Texte]"/>
      <dgm:spPr/>
      <dgm:t>
        <a:bodyPr/>
        <a:lstStyle/>
        <a:p>
          <a:r>
            <a:rPr lang="fr-FR" dirty="0"/>
            <a:t>Référencement</a:t>
          </a:r>
        </a:p>
      </dgm:t>
    </dgm:pt>
    <dgm:pt modelId="{86992355-89B6-4AB3-834B-5A021DDD0720}" type="parTrans" cxnId="{078B9607-AA5F-4B0E-AF11-F7194A6EE004}">
      <dgm:prSet/>
      <dgm:spPr/>
      <dgm:t>
        <a:bodyPr/>
        <a:lstStyle/>
        <a:p>
          <a:endParaRPr lang="fr-FR"/>
        </a:p>
      </dgm:t>
    </dgm:pt>
    <dgm:pt modelId="{1341D6AA-2C43-431D-88DA-11CD5544C1CC}" type="sibTrans" cxnId="{078B9607-AA5F-4B0E-AF11-F7194A6EE004}">
      <dgm:prSet/>
      <dgm:spPr/>
      <dgm:t>
        <a:bodyPr/>
        <a:lstStyle/>
        <a:p>
          <a:endParaRPr lang="fr-FR"/>
        </a:p>
      </dgm:t>
    </dgm:pt>
    <dgm:pt modelId="{4A0001E0-F909-41F7-96D1-568F5DD2E128}">
      <dgm:prSet phldrT="[Texte]"/>
      <dgm:spPr/>
      <dgm:t>
        <a:bodyPr/>
        <a:lstStyle/>
        <a:p>
          <a:r>
            <a:rPr lang="fr-FR" dirty="0"/>
            <a:t>Agenda des projections </a:t>
          </a:r>
        </a:p>
      </dgm:t>
    </dgm:pt>
    <dgm:pt modelId="{ABD63F8E-2223-4AC7-B0CF-05166F091F22}" type="parTrans" cxnId="{F9293056-1600-412F-8CBE-BAE0FCEE8155}">
      <dgm:prSet/>
      <dgm:spPr/>
      <dgm:t>
        <a:bodyPr/>
        <a:lstStyle/>
        <a:p>
          <a:endParaRPr lang="fr-FR"/>
        </a:p>
      </dgm:t>
    </dgm:pt>
    <dgm:pt modelId="{E58FF181-8C33-41EC-A9A7-6DB141EFAB7A}" type="sibTrans" cxnId="{F9293056-1600-412F-8CBE-BAE0FCEE8155}">
      <dgm:prSet/>
      <dgm:spPr/>
      <dgm:t>
        <a:bodyPr/>
        <a:lstStyle/>
        <a:p>
          <a:endParaRPr lang="fr-FR"/>
        </a:p>
      </dgm:t>
    </dgm:pt>
    <dgm:pt modelId="{21397F3D-3B3E-4F2F-852F-59B9CA381F14}">
      <dgm:prSet phldrT="[Texte]"/>
      <dgm:spPr/>
      <dgm:t>
        <a:bodyPr/>
        <a:lstStyle/>
        <a:p>
          <a:r>
            <a:rPr lang="fr-FR" dirty="0"/>
            <a:t>Adresse professionnelle</a:t>
          </a:r>
        </a:p>
      </dgm:t>
    </dgm:pt>
    <dgm:pt modelId="{00648EDF-F287-4897-A944-B9A4DEE27DD2}" type="parTrans" cxnId="{17681D45-C0AB-4833-A6AA-746C5D56CD1F}">
      <dgm:prSet/>
      <dgm:spPr/>
      <dgm:t>
        <a:bodyPr/>
        <a:lstStyle/>
        <a:p>
          <a:endParaRPr lang="fr-FR"/>
        </a:p>
      </dgm:t>
    </dgm:pt>
    <dgm:pt modelId="{1F325D8B-1739-432E-A50F-83F3D8F6574A}" type="sibTrans" cxnId="{17681D45-C0AB-4833-A6AA-746C5D56CD1F}">
      <dgm:prSet/>
      <dgm:spPr/>
      <dgm:t>
        <a:bodyPr/>
        <a:lstStyle/>
        <a:p>
          <a:endParaRPr lang="fr-FR"/>
        </a:p>
      </dgm:t>
    </dgm:pt>
    <dgm:pt modelId="{DAD35EFD-C00D-4C09-BB8D-A28FAFC9F7FD}">
      <dgm:prSet phldrT="[Texte]"/>
      <dgm:spPr/>
      <dgm:t>
        <a:bodyPr/>
        <a:lstStyle/>
        <a:p>
          <a:r>
            <a:rPr lang="fr-FR" dirty="0"/>
            <a:t>Visiteurs</a:t>
          </a:r>
        </a:p>
      </dgm:t>
    </dgm:pt>
    <dgm:pt modelId="{5B9A436D-6DD9-476E-83D0-F973D6C36E16}" type="sibTrans" cxnId="{334D7B91-A179-44AE-A492-B0B7878D8A82}">
      <dgm:prSet/>
      <dgm:spPr/>
      <dgm:t>
        <a:bodyPr/>
        <a:lstStyle/>
        <a:p>
          <a:endParaRPr lang="fr-FR"/>
        </a:p>
      </dgm:t>
    </dgm:pt>
    <dgm:pt modelId="{561FD735-07D3-4CB7-A09E-8C8BFF773112}" type="parTrans" cxnId="{334D7B91-A179-44AE-A492-B0B7878D8A82}">
      <dgm:prSet/>
      <dgm:spPr/>
      <dgm:t>
        <a:bodyPr/>
        <a:lstStyle/>
        <a:p>
          <a:endParaRPr lang="fr-FR"/>
        </a:p>
      </dgm:t>
    </dgm:pt>
    <dgm:pt modelId="{40987579-2A19-4D63-A7C8-09A5AD2C0CA9}" type="pres">
      <dgm:prSet presAssocID="{6F91BC64-40A6-4CE8-BC52-03FF9EBAE04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E9FF5B1-E83A-457D-AE34-DD10D335F894}" type="pres">
      <dgm:prSet presAssocID="{6F91BC64-40A6-4CE8-BC52-03FF9EBAE04D}" presName="hierFlow" presStyleCnt="0"/>
      <dgm:spPr/>
    </dgm:pt>
    <dgm:pt modelId="{6E589DE0-7D6E-4D67-8914-80B9A0B86424}" type="pres">
      <dgm:prSet presAssocID="{6F91BC64-40A6-4CE8-BC52-03FF9EBAE04D}" presName="firstBuf" presStyleCnt="0"/>
      <dgm:spPr/>
    </dgm:pt>
    <dgm:pt modelId="{785B4F24-4563-48CA-B703-1ABC089CE111}" type="pres">
      <dgm:prSet presAssocID="{6F91BC64-40A6-4CE8-BC52-03FF9EBAE04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B66C66-6D7F-44E5-BEAD-68946114627E}" type="pres">
      <dgm:prSet presAssocID="{890CEF21-BC78-4159-914A-FCEC0CF68C73}" presName="Name17" presStyleCnt="0"/>
      <dgm:spPr/>
    </dgm:pt>
    <dgm:pt modelId="{1860557B-54E2-4AEC-942B-F5FD5E9322C9}" type="pres">
      <dgm:prSet presAssocID="{890CEF21-BC78-4159-914A-FCEC0CF68C73}" presName="level1Shape" presStyleLbl="node0" presStyleIdx="0" presStyleCnt="1">
        <dgm:presLayoutVars>
          <dgm:chPref val="3"/>
        </dgm:presLayoutVars>
      </dgm:prSet>
      <dgm:spPr/>
    </dgm:pt>
    <dgm:pt modelId="{2998C718-4DA7-413A-A3BF-25DA38074CC0}" type="pres">
      <dgm:prSet presAssocID="{890CEF21-BC78-4159-914A-FCEC0CF68C73}" presName="hierChild2" presStyleCnt="0"/>
      <dgm:spPr/>
    </dgm:pt>
    <dgm:pt modelId="{9F8DA224-F1BD-461E-BF8C-A746E561C1AF}" type="pres">
      <dgm:prSet presAssocID="{387E7051-F389-4F2A-8D23-0943BE0E72F0}" presName="Name25" presStyleLbl="parChTrans1D2" presStyleIdx="0" presStyleCnt="3"/>
      <dgm:spPr/>
    </dgm:pt>
    <dgm:pt modelId="{B05B3CCF-D9CE-4293-801D-9571E59695A9}" type="pres">
      <dgm:prSet presAssocID="{387E7051-F389-4F2A-8D23-0943BE0E72F0}" presName="connTx" presStyleLbl="parChTrans1D2" presStyleIdx="0" presStyleCnt="3"/>
      <dgm:spPr/>
    </dgm:pt>
    <dgm:pt modelId="{105C5EC9-8274-4935-8442-9C00058C00E8}" type="pres">
      <dgm:prSet presAssocID="{5475B2A6-6775-42B7-81F8-FA5FE1E87935}" presName="Name30" presStyleCnt="0"/>
      <dgm:spPr/>
    </dgm:pt>
    <dgm:pt modelId="{C37641A9-9770-4B62-BA9B-6BE5F330CE00}" type="pres">
      <dgm:prSet presAssocID="{5475B2A6-6775-42B7-81F8-FA5FE1E87935}" presName="level2Shape" presStyleLbl="node2" presStyleIdx="0" presStyleCnt="3"/>
      <dgm:spPr/>
    </dgm:pt>
    <dgm:pt modelId="{C80BBB88-B3BD-460D-96D3-3E91E5507A39}" type="pres">
      <dgm:prSet presAssocID="{5475B2A6-6775-42B7-81F8-FA5FE1E87935}" presName="hierChild3" presStyleCnt="0"/>
      <dgm:spPr/>
    </dgm:pt>
    <dgm:pt modelId="{6045EB61-2D29-4347-AA3D-48225FCBFADE}" type="pres">
      <dgm:prSet presAssocID="{F9570838-1C60-411F-A965-3244895CADB1}" presName="Name25" presStyleLbl="parChTrans1D3" presStyleIdx="0" presStyleCnt="4"/>
      <dgm:spPr/>
    </dgm:pt>
    <dgm:pt modelId="{7B3189E7-D44E-4E7E-A2F1-4CD0CF2E87FD}" type="pres">
      <dgm:prSet presAssocID="{F9570838-1C60-411F-A965-3244895CADB1}" presName="connTx" presStyleLbl="parChTrans1D3" presStyleIdx="0" presStyleCnt="4"/>
      <dgm:spPr/>
    </dgm:pt>
    <dgm:pt modelId="{275A27F0-9304-476B-974F-CD358ADC9D5D}" type="pres">
      <dgm:prSet presAssocID="{5611E2D9-F617-4C1C-9AAB-E5B0EA037918}" presName="Name30" presStyleCnt="0"/>
      <dgm:spPr/>
    </dgm:pt>
    <dgm:pt modelId="{53F33DFA-D22E-4FCC-A21E-C2BCDB2B9719}" type="pres">
      <dgm:prSet presAssocID="{5611E2D9-F617-4C1C-9AAB-E5B0EA037918}" presName="level2Shape" presStyleLbl="node3" presStyleIdx="0" presStyleCnt="4"/>
      <dgm:spPr/>
    </dgm:pt>
    <dgm:pt modelId="{BE7AB8A1-EE24-4FD1-8E58-BB95CA8E7352}" type="pres">
      <dgm:prSet presAssocID="{5611E2D9-F617-4C1C-9AAB-E5B0EA037918}" presName="hierChild3" presStyleCnt="0"/>
      <dgm:spPr/>
    </dgm:pt>
    <dgm:pt modelId="{0AA565AE-73CC-46CC-8B72-3F20830DC9BD}" type="pres">
      <dgm:prSet presAssocID="{0776AFEB-E13C-4200-BD92-3D38FD2A999D}" presName="Name25" presStyleLbl="parChTrans1D4" presStyleIdx="0" presStyleCnt="7"/>
      <dgm:spPr/>
    </dgm:pt>
    <dgm:pt modelId="{C6E5D79D-1F10-4E99-A7E7-8F399A6D6C67}" type="pres">
      <dgm:prSet presAssocID="{0776AFEB-E13C-4200-BD92-3D38FD2A999D}" presName="connTx" presStyleLbl="parChTrans1D4" presStyleIdx="0" presStyleCnt="7"/>
      <dgm:spPr/>
    </dgm:pt>
    <dgm:pt modelId="{98C1AB8A-B51E-45C9-AA72-A22A1FDADF6B}" type="pres">
      <dgm:prSet presAssocID="{9E6B9672-83D9-4FBB-9E94-58DFAF7577F7}" presName="Name30" presStyleCnt="0"/>
      <dgm:spPr/>
    </dgm:pt>
    <dgm:pt modelId="{C3D87153-1035-42DD-BAFC-3958864067B8}" type="pres">
      <dgm:prSet presAssocID="{9E6B9672-83D9-4FBB-9E94-58DFAF7577F7}" presName="level2Shape" presStyleLbl="node4" presStyleIdx="0" presStyleCnt="7" custScaleY="74143"/>
      <dgm:spPr/>
    </dgm:pt>
    <dgm:pt modelId="{B3E24AE8-D22E-429C-9188-A5F568F10211}" type="pres">
      <dgm:prSet presAssocID="{9E6B9672-83D9-4FBB-9E94-58DFAF7577F7}" presName="hierChild3" presStyleCnt="0"/>
      <dgm:spPr/>
    </dgm:pt>
    <dgm:pt modelId="{5B6B14BF-FD74-4914-8F70-D99184DB4C04}" type="pres">
      <dgm:prSet presAssocID="{561FD735-07D3-4CB7-A09E-8C8BFF773112}" presName="Name25" presStyleLbl="parChTrans1D2" presStyleIdx="1" presStyleCnt="3"/>
      <dgm:spPr/>
    </dgm:pt>
    <dgm:pt modelId="{CFBF3643-71F1-4450-83C8-1E57556737BD}" type="pres">
      <dgm:prSet presAssocID="{561FD735-07D3-4CB7-A09E-8C8BFF773112}" presName="connTx" presStyleLbl="parChTrans1D2" presStyleIdx="1" presStyleCnt="3"/>
      <dgm:spPr/>
    </dgm:pt>
    <dgm:pt modelId="{62F42013-478B-4328-BAF7-7B24F00EF59F}" type="pres">
      <dgm:prSet presAssocID="{DAD35EFD-C00D-4C09-BB8D-A28FAFC9F7FD}" presName="Name30" presStyleCnt="0"/>
      <dgm:spPr/>
    </dgm:pt>
    <dgm:pt modelId="{BE458760-FDE6-422F-BC47-C627BFB9F27C}" type="pres">
      <dgm:prSet presAssocID="{DAD35EFD-C00D-4C09-BB8D-A28FAFC9F7FD}" presName="level2Shape" presStyleLbl="node2" presStyleIdx="1" presStyleCnt="3"/>
      <dgm:spPr/>
    </dgm:pt>
    <dgm:pt modelId="{0B2C0F29-E0D4-4ABD-A1D4-7F124B71FF30}" type="pres">
      <dgm:prSet presAssocID="{DAD35EFD-C00D-4C09-BB8D-A28FAFC9F7FD}" presName="hierChild3" presStyleCnt="0"/>
      <dgm:spPr/>
    </dgm:pt>
    <dgm:pt modelId="{19643A6C-335C-499A-A21C-31A5A17BD628}" type="pres">
      <dgm:prSet presAssocID="{B6511894-66E9-4AAA-AC20-4346BAC02375}" presName="Name25" presStyleLbl="parChTrans1D3" presStyleIdx="1" presStyleCnt="4"/>
      <dgm:spPr/>
    </dgm:pt>
    <dgm:pt modelId="{741E83FE-EDEE-4FB6-A089-D6CD9506ADB6}" type="pres">
      <dgm:prSet presAssocID="{B6511894-66E9-4AAA-AC20-4346BAC02375}" presName="connTx" presStyleLbl="parChTrans1D3" presStyleIdx="1" presStyleCnt="4"/>
      <dgm:spPr/>
    </dgm:pt>
    <dgm:pt modelId="{EFC20AA8-D36C-4C0E-9F38-DD4CAA9B6B50}" type="pres">
      <dgm:prSet presAssocID="{A439E5EB-18E6-4157-A464-047F43004D5D}" presName="Name30" presStyleCnt="0"/>
      <dgm:spPr/>
    </dgm:pt>
    <dgm:pt modelId="{D7446372-98C7-4BB3-9DA0-05864A55E5EA}" type="pres">
      <dgm:prSet presAssocID="{A439E5EB-18E6-4157-A464-047F43004D5D}" presName="level2Shape" presStyleLbl="node3" presStyleIdx="1" presStyleCnt="4"/>
      <dgm:spPr/>
    </dgm:pt>
    <dgm:pt modelId="{3B9E54A9-DF8B-4BED-BC2F-30E4B05CE00C}" type="pres">
      <dgm:prSet presAssocID="{A439E5EB-18E6-4157-A464-047F43004D5D}" presName="hierChild3" presStyleCnt="0"/>
      <dgm:spPr/>
    </dgm:pt>
    <dgm:pt modelId="{882D192C-05CF-4565-8656-8F1ABE4937E4}" type="pres">
      <dgm:prSet presAssocID="{0AF7F6A9-636D-47D3-BD72-BB824DCEB1DF}" presName="Name25" presStyleLbl="parChTrans1D4" presStyleIdx="1" presStyleCnt="7"/>
      <dgm:spPr/>
    </dgm:pt>
    <dgm:pt modelId="{BD488364-E84E-4E5C-905B-75118A0C30EC}" type="pres">
      <dgm:prSet presAssocID="{0AF7F6A9-636D-47D3-BD72-BB824DCEB1DF}" presName="connTx" presStyleLbl="parChTrans1D4" presStyleIdx="1" presStyleCnt="7"/>
      <dgm:spPr/>
    </dgm:pt>
    <dgm:pt modelId="{93C40475-63A2-4071-9B03-0AE0B094F121}" type="pres">
      <dgm:prSet presAssocID="{D9AE87C1-2D19-4537-A9F9-11D0F7E9A1A6}" presName="Name30" presStyleCnt="0"/>
      <dgm:spPr/>
    </dgm:pt>
    <dgm:pt modelId="{A32D0A02-58B7-4056-95C0-0BDA0E7CE7DD}" type="pres">
      <dgm:prSet presAssocID="{D9AE87C1-2D19-4537-A9F9-11D0F7E9A1A6}" presName="level2Shape" presStyleLbl="node4" presStyleIdx="1" presStyleCnt="7" custScaleY="57070"/>
      <dgm:spPr/>
    </dgm:pt>
    <dgm:pt modelId="{50C8CEEA-5638-416E-84A9-9F72EA788EBC}" type="pres">
      <dgm:prSet presAssocID="{D9AE87C1-2D19-4537-A9F9-11D0F7E9A1A6}" presName="hierChild3" presStyleCnt="0"/>
      <dgm:spPr/>
    </dgm:pt>
    <dgm:pt modelId="{4B4691AA-6C77-4E15-85AD-B74FBC967992}" type="pres">
      <dgm:prSet presAssocID="{ABD63F8E-2223-4AC7-B0CF-05166F091F22}" presName="Name25" presStyleLbl="parChTrans1D4" presStyleIdx="2" presStyleCnt="7"/>
      <dgm:spPr/>
    </dgm:pt>
    <dgm:pt modelId="{92A61880-1793-4531-BFC9-0D7F23D5842E}" type="pres">
      <dgm:prSet presAssocID="{ABD63F8E-2223-4AC7-B0CF-05166F091F22}" presName="connTx" presStyleLbl="parChTrans1D4" presStyleIdx="2" presStyleCnt="7"/>
      <dgm:spPr/>
    </dgm:pt>
    <dgm:pt modelId="{C8D942CA-B4C5-4B5A-B81D-E1D8AA812C9E}" type="pres">
      <dgm:prSet presAssocID="{4A0001E0-F909-41F7-96D1-568F5DD2E128}" presName="Name30" presStyleCnt="0"/>
      <dgm:spPr/>
    </dgm:pt>
    <dgm:pt modelId="{45F8F479-4BBA-4D4B-BAA7-E8C47E4F0E78}" type="pres">
      <dgm:prSet presAssocID="{4A0001E0-F909-41F7-96D1-568F5DD2E128}" presName="level2Shape" presStyleLbl="node4" presStyleIdx="2" presStyleCnt="7" custScaleY="61561"/>
      <dgm:spPr/>
    </dgm:pt>
    <dgm:pt modelId="{4AB50271-B071-4D96-8731-133701ECDE5D}" type="pres">
      <dgm:prSet presAssocID="{4A0001E0-F909-41F7-96D1-568F5DD2E128}" presName="hierChild3" presStyleCnt="0"/>
      <dgm:spPr/>
    </dgm:pt>
    <dgm:pt modelId="{FBE55E83-2B85-4CFD-A67D-75045D0A0BDB}" type="pres">
      <dgm:prSet presAssocID="{5F526A1F-353A-465C-9987-CA21393E8CE3}" presName="Name25" presStyleLbl="parChTrans1D2" presStyleIdx="2" presStyleCnt="3"/>
      <dgm:spPr/>
    </dgm:pt>
    <dgm:pt modelId="{BC4DBB5F-7BE0-41B5-9760-AEC8E58782A9}" type="pres">
      <dgm:prSet presAssocID="{5F526A1F-353A-465C-9987-CA21393E8CE3}" presName="connTx" presStyleLbl="parChTrans1D2" presStyleIdx="2" presStyleCnt="3"/>
      <dgm:spPr/>
    </dgm:pt>
    <dgm:pt modelId="{3DA1E49A-A0CF-4F0F-9569-30DD7CE3E68F}" type="pres">
      <dgm:prSet presAssocID="{799ACD2F-AA7A-4BFD-8E50-47A32B6E9916}" presName="Name30" presStyleCnt="0"/>
      <dgm:spPr/>
    </dgm:pt>
    <dgm:pt modelId="{641D88BC-9C3D-4E48-BB5B-66740840D156}" type="pres">
      <dgm:prSet presAssocID="{799ACD2F-AA7A-4BFD-8E50-47A32B6E9916}" presName="level2Shape" presStyleLbl="node2" presStyleIdx="2" presStyleCnt="3"/>
      <dgm:spPr/>
    </dgm:pt>
    <dgm:pt modelId="{2AE14236-4EB3-4D6B-B9FE-E09F905F983E}" type="pres">
      <dgm:prSet presAssocID="{799ACD2F-AA7A-4BFD-8E50-47A32B6E9916}" presName="hierChild3" presStyleCnt="0"/>
      <dgm:spPr/>
    </dgm:pt>
    <dgm:pt modelId="{EFC90E4A-863C-405E-A75F-BD263C76C28F}" type="pres">
      <dgm:prSet presAssocID="{AAB68D24-060F-4B4F-9515-C34924D22770}" presName="Name25" presStyleLbl="parChTrans1D3" presStyleIdx="2" presStyleCnt="4"/>
      <dgm:spPr/>
    </dgm:pt>
    <dgm:pt modelId="{FAA561D1-3B0E-42A6-B75F-DC1CA21ED9A9}" type="pres">
      <dgm:prSet presAssocID="{AAB68D24-060F-4B4F-9515-C34924D22770}" presName="connTx" presStyleLbl="parChTrans1D3" presStyleIdx="2" presStyleCnt="4"/>
      <dgm:spPr/>
    </dgm:pt>
    <dgm:pt modelId="{07E88327-B97F-4770-8317-074A86A3ED37}" type="pres">
      <dgm:prSet presAssocID="{489D9859-56AA-4B62-9FD2-E451CDB1DA79}" presName="Name30" presStyleCnt="0"/>
      <dgm:spPr/>
    </dgm:pt>
    <dgm:pt modelId="{B81BAEA4-FE37-49A0-8B17-711D0ACD4CE1}" type="pres">
      <dgm:prSet presAssocID="{489D9859-56AA-4B62-9FD2-E451CDB1DA79}" presName="level2Shape" presStyleLbl="node3" presStyleIdx="2" presStyleCnt="4"/>
      <dgm:spPr/>
    </dgm:pt>
    <dgm:pt modelId="{95D74615-90C4-4530-B18E-6319C49C2528}" type="pres">
      <dgm:prSet presAssocID="{489D9859-56AA-4B62-9FD2-E451CDB1DA79}" presName="hierChild3" presStyleCnt="0"/>
      <dgm:spPr/>
    </dgm:pt>
    <dgm:pt modelId="{E9456C9E-1FB7-4CBB-AEA2-AA869153D525}" type="pres">
      <dgm:prSet presAssocID="{86992355-89B6-4AB3-834B-5A021DDD0720}" presName="Name25" presStyleLbl="parChTrans1D4" presStyleIdx="3" presStyleCnt="7"/>
      <dgm:spPr/>
    </dgm:pt>
    <dgm:pt modelId="{BE5699CF-76EB-459A-B781-E8F5308F126E}" type="pres">
      <dgm:prSet presAssocID="{86992355-89B6-4AB3-834B-5A021DDD0720}" presName="connTx" presStyleLbl="parChTrans1D4" presStyleIdx="3" presStyleCnt="7"/>
      <dgm:spPr/>
    </dgm:pt>
    <dgm:pt modelId="{0B3B2A55-3736-4ED7-B9DA-BCB729D105F0}" type="pres">
      <dgm:prSet presAssocID="{D3707799-CCE6-48D5-86C8-3B15322158F0}" presName="Name30" presStyleCnt="0"/>
      <dgm:spPr/>
    </dgm:pt>
    <dgm:pt modelId="{7E9C0D58-DE5D-4624-BEA5-926D6BF18992}" type="pres">
      <dgm:prSet presAssocID="{D3707799-CCE6-48D5-86C8-3B15322158F0}" presName="level2Shape" presStyleLbl="node4" presStyleIdx="3" presStyleCnt="7" custScaleY="48700"/>
      <dgm:spPr/>
    </dgm:pt>
    <dgm:pt modelId="{A01DA0E9-2537-4888-B45B-1E24588C894B}" type="pres">
      <dgm:prSet presAssocID="{D3707799-CCE6-48D5-86C8-3B15322158F0}" presName="hierChild3" presStyleCnt="0"/>
      <dgm:spPr/>
    </dgm:pt>
    <dgm:pt modelId="{60A2211E-E27C-49C9-89C2-05D7E698D63B}" type="pres">
      <dgm:prSet presAssocID="{B36701B6-5C6F-415E-A11E-656D93543146}" presName="Name25" presStyleLbl="parChTrans1D4" presStyleIdx="4" presStyleCnt="7"/>
      <dgm:spPr/>
    </dgm:pt>
    <dgm:pt modelId="{E84CFB7B-3710-464D-A1A7-EB5088E5BB21}" type="pres">
      <dgm:prSet presAssocID="{B36701B6-5C6F-415E-A11E-656D93543146}" presName="connTx" presStyleLbl="parChTrans1D4" presStyleIdx="4" presStyleCnt="7"/>
      <dgm:spPr/>
    </dgm:pt>
    <dgm:pt modelId="{FB0A5EBB-4AA5-45E4-AB5C-1FE1A193CF64}" type="pres">
      <dgm:prSet presAssocID="{AC871ACA-AC3E-4DCB-AB6F-D837637A48D0}" presName="Name30" presStyleCnt="0"/>
      <dgm:spPr/>
    </dgm:pt>
    <dgm:pt modelId="{2A87A80B-0A00-4FAF-9211-E44FD08E817A}" type="pres">
      <dgm:prSet presAssocID="{AC871ACA-AC3E-4DCB-AB6F-D837637A48D0}" presName="level2Shape" presStyleLbl="node4" presStyleIdx="4" presStyleCnt="7" custScaleY="97518"/>
      <dgm:spPr/>
    </dgm:pt>
    <dgm:pt modelId="{59614493-336E-4F86-BD55-4D22C444242E}" type="pres">
      <dgm:prSet presAssocID="{AC871ACA-AC3E-4DCB-AB6F-D837637A48D0}" presName="hierChild3" presStyleCnt="0"/>
      <dgm:spPr/>
    </dgm:pt>
    <dgm:pt modelId="{D8A4DA97-9473-47F1-AD07-AE44F87D6062}" type="pres">
      <dgm:prSet presAssocID="{56C59D4A-92CF-4926-ABBA-DC00A8B12034}" presName="Name25" presStyleLbl="parChTrans1D3" presStyleIdx="3" presStyleCnt="4"/>
      <dgm:spPr/>
    </dgm:pt>
    <dgm:pt modelId="{3D9CEA94-ABD5-40CB-9FE0-FAB471216C82}" type="pres">
      <dgm:prSet presAssocID="{56C59D4A-92CF-4926-ABBA-DC00A8B12034}" presName="connTx" presStyleLbl="parChTrans1D3" presStyleIdx="3" presStyleCnt="4"/>
      <dgm:spPr/>
    </dgm:pt>
    <dgm:pt modelId="{C28AEB6D-945C-47FE-908D-A193D58FB252}" type="pres">
      <dgm:prSet presAssocID="{809AA61F-447D-4932-843E-A5D361FFEC18}" presName="Name30" presStyleCnt="0"/>
      <dgm:spPr/>
    </dgm:pt>
    <dgm:pt modelId="{65FF08E1-E21C-4D8B-AE68-281676597111}" type="pres">
      <dgm:prSet presAssocID="{809AA61F-447D-4932-843E-A5D361FFEC18}" presName="level2Shape" presStyleLbl="node3" presStyleIdx="3" presStyleCnt="4"/>
      <dgm:spPr/>
    </dgm:pt>
    <dgm:pt modelId="{64B9D7C7-E71C-4BDA-9E98-39D1AA441C04}" type="pres">
      <dgm:prSet presAssocID="{809AA61F-447D-4932-843E-A5D361FFEC18}" presName="hierChild3" presStyleCnt="0"/>
      <dgm:spPr/>
    </dgm:pt>
    <dgm:pt modelId="{E13E046A-C938-45A0-9F24-03D72249916B}" type="pres">
      <dgm:prSet presAssocID="{4715051F-7DAD-484D-B01F-1FE0B823FC9A}" presName="Name25" presStyleLbl="parChTrans1D4" presStyleIdx="5" presStyleCnt="7"/>
      <dgm:spPr/>
    </dgm:pt>
    <dgm:pt modelId="{D6D83BEC-832C-4880-BF79-551A57FA7192}" type="pres">
      <dgm:prSet presAssocID="{4715051F-7DAD-484D-B01F-1FE0B823FC9A}" presName="connTx" presStyleLbl="parChTrans1D4" presStyleIdx="5" presStyleCnt="7"/>
      <dgm:spPr/>
    </dgm:pt>
    <dgm:pt modelId="{837AF543-8F60-4DB8-A010-D7480969E57C}" type="pres">
      <dgm:prSet presAssocID="{AFEB8112-AEC4-495E-9779-17BFFE0338A8}" presName="Name30" presStyleCnt="0"/>
      <dgm:spPr/>
    </dgm:pt>
    <dgm:pt modelId="{E584EE73-7AF5-4276-B3FF-4B448D857173}" type="pres">
      <dgm:prSet presAssocID="{AFEB8112-AEC4-495E-9779-17BFFE0338A8}" presName="level2Shape" presStyleLbl="node4" presStyleIdx="5" presStyleCnt="7" custScaleY="50881"/>
      <dgm:spPr/>
    </dgm:pt>
    <dgm:pt modelId="{AADED86A-3860-43D0-9BA0-E70343763D51}" type="pres">
      <dgm:prSet presAssocID="{AFEB8112-AEC4-495E-9779-17BFFE0338A8}" presName="hierChild3" presStyleCnt="0"/>
      <dgm:spPr/>
    </dgm:pt>
    <dgm:pt modelId="{A519A8D3-CEFB-4909-B998-F780BDE53795}" type="pres">
      <dgm:prSet presAssocID="{00648EDF-F287-4897-A944-B9A4DEE27DD2}" presName="Name25" presStyleLbl="parChTrans1D4" presStyleIdx="6" presStyleCnt="7"/>
      <dgm:spPr/>
    </dgm:pt>
    <dgm:pt modelId="{CD2A8005-E391-48D0-9CE0-9E6F93E0CFC5}" type="pres">
      <dgm:prSet presAssocID="{00648EDF-F287-4897-A944-B9A4DEE27DD2}" presName="connTx" presStyleLbl="parChTrans1D4" presStyleIdx="6" presStyleCnt="7"/>
      <dgm:spPr/>
    </dgm:pt>
    <dgm:pt modelId="{330DB4DD-4EEB-4F89-A120-11A819F7B2BF}" type="pres">
      <dgm:prSet presAssocID="{21397F3D-3B3E-4F2F-852F-59B9CA381F14}" presName="Name30" presStyleCnt="0"/>
      <dgm:spPr/>
    </dgm:pt>
    <dgm:pt modelId="{2793B97E-A1EA-4E38-9D96-87DCE0EB798D}" type="pres">
      <dgm:prSet presAssocID="{21397F3D-3B3E-4F2F-852F-59B9CA381F14}" presName="level2Shape" presStyleLbl="node4" presStyleIdx="6" presStyleCnt="7" custScaleY="60829"/>
      <dgm:spPr/>
    </dgm:pt>
    <dgm:pt modelId="{BB916615-A27E-40D9-967C-FEA20AAA23D4}" type="pres">
      <dgm:prSet presAssocID="{21397F3D-3B3E-4F2F-852F-59B9CA381F14}" presName="hierChild3" presStyleCnt="0"/>
      <dgm:spPr/>
    </dgm:pt>
    <dgm:pt modelId="{C64DAE1A-5913-4E6C-BFB1-8646DBD73E02}" type="pres">
      <dgm:prSet presAssocID="{6F91BC64-40A6-4CE8-BC52-03FF9EBAE04D}" presName="bgShapesFlow" presStyleCnt="0"/>
      <dgm:spPr/>
    </dgm:pt>
    <dgm:pt modelId="{EA5998E7-3CA5-4845-A427-C3BEE872BC86}" type="pres">
      <dgm:prSet presAssocID="{E895A09B-C910-4B65-A87C-54677C8A746B}" presName="rectComp" presStyleCnt="0"/>
      <dgm:spPr/>
    </dgm:pt>
    <dgm:pt modelId="{D79DE063-C50A-4F6C-90A2-A6126A9B1530}" type="pres">
      <dgm:prSet presAssocID="{E895A09B-C910-4B65-A87C-54677C8A746B}" presName="bgRect" presStyleLbl="bgShp" presStyleIdx="0" presStyleCnt="4"/>
      <dgm:spPr/>
    </dgm:pt>
    <dgm:pt modelId="{219C89D9-E55F-4F66-8729-F44121101E56}" type="pres">
      <dgm:prSet presAssocID="{E895A09B-C910-4B65-A87C-54677C8A746B}" presName="bgRectTx" presStyleLbl="bgShp" presStyleIdx="0" presStyleCnt="4">
        <dgm:presLayoutVars>
          <dgm:bulletEnabled val="1"/>
        </dgm:presLayoutVars>
      </dgm:prSet>
      <dgm:spPr/>
    </dgm:pt>
    <dgm:pt modelId="{1AB72939-E581-408C-A2EF-F0F94AEF0A44}" type="pres">
      <dgm:prSet presAssocID="{E895A09B-C910-4B65-A87C-54677C8A746B}" presName="spComp" presStyleCnt="0"/>
      <dgm:spPr/>
    </dgm:pt>
    <dgm:pt modelId="{E3CC94AC-BA19-4293-9F29-4607C16A214F}" type="pres">
      <dgm:prSet presAssocID="{E895A09B-C910-4B65-A87C-54677C8A746B}" presName="hSp" presStyleCnt="0"/>
      <dgm:spPr/>
    </dgm:pt>
    <dgm:pt modelId="{B0EDF65C-9A2C-4987-8813-5B195D3A6E8F}" type="pres">
      <dgm:prSet presAssocID="{9B7C101F-742B-4B09-A0EA-23B5CE7E90FC}" presName="rectComp" presStyleCnt="0"/>
      <dgm:spPr/>
    </dgm:pt>
    <dgm:pt modelId="{DB1EDED5-CD7F-4AB3-B530-5DD0132428B6}" type="pres">
      <dgm:prSet presAssocID="{9B7C101F-742B-4B09-A0EA-23B5CE7E90FC}" presName="bgRect" presStyleLbl="bgShp" presStyleIdx="1" presStyleCnt="4"/>
      <dgm:spPr/>
    </dgm:pt>
    <dgm:pt modelId="{C6B46929-64E8-4452-948E-94D89D91F72C}" type="pres">
      <dgm:prSet presAssocID="{9B7C101F-742B-4B09-A0EA-23B5CE7E90FC}" presName="bgRectTx" presStyleLbl="bgShp" presStyleIdx="1" presStyleCnt="4">
        <dgm:presLayoutVars>
          <dgm:bulletEnabled val="1"/>
        </dgm:presLayoutVars>
      </dgm:prSet>
      <dgm:spPr/>
    </dgm:pt>
    <dgm:pt modelId="{0919463E-324D-4034-B811-EA34EF9458F5}" type="pres">
      <dgm:prSet presAssocID="{9B7C101F-742B-4B09-A0EA-23B5CE7E90FC}" presName="spComp" presStyleCnt="0"/>
      <dgm:spPr/>
    </dgm:pt>
    <dgm:pt modelId="{FAA9D7A2-FE60-4352-A0BB-3D1E423A6357}" type="pres">
      <dgm:prSet presAssocID="{9B7C101F-742B-4B09-A0EA-23B5CE7E90FC}" presName="hSp" presStyleCnt="0"/>
      <dgm:spPr/>
    </dgm:pt>
    <dgm:pt modelId="{42C62CA8-8E28-4F79-A6C7-09598466D19F}" type="pres">
      <dgm:prSet presAssocID="{AFF53B7A-5126-46F3-8986-F8FFB3ECE605}" presName="rectComp" presStyleCnt="0"/>
      <dgm:spPr/>
    </dgm:pt>
    <dgm:pt modelId="{E7EB4BF3-5399-407F-9B8D-8F80390AD14E}" type="pres">
      <dgm:prSet presAssocID="{AFF53B7A-5126-46F3-8986-F8FFB3ECE605}" presName="bgRect" presStyleLbl="bgShp" presStyleIdx="2" presStyleCnt="4"/>
      <dgm:spPr/>
    </dgm:pt>
    <dgm:pt modelId="{AF73A28F-2D5C-4884-9838-8EE11B1A59AE}" type="pres">
      <dgm:prSet presAssocID="{AFF53B7A-5126-46F3-8986-F8FFB3ECE605}" presName="bgRectTx" presStyleLbl="bgShp" presStyleIdx="2" presStyleCnt="4">
        <dgm:presLayoutVars>
          <dgm:bulletEnabled val="1"/>
        </dgm:presLayoutVars>
      </dgm:prSet>
      <dgm:spPr/>
    </dgm:pt>
    <dgm:pt modelId="{B9E5C6A3-6DB5-4D9B-B84D-F5BC91D511AB}" type="pres">
      <dgm:prSet presAssocID="{AFF53B7A-5126-46F3-8986-F8FFB3ECE605}" presName="spComp" presStyleCnt="0"/>
      <dgm:spPr/>
    </dgm:pt>
    <dgm:pt modelId="{E06F9E98-ABE3-4FF3-A577-4099950A5F56}" type="pres">
      <dgm:prSet presAssocID="{AFF53B7A-5126-46F3-8986-F8FFB3ECE605}" presName="hSp" presStyleCnt="0"/>
      <dgm:spPr/>
    </dgm:pt>
    <dgm:pt modelId="{E0B62F43-E21C-40F1-88FE-A206FB19DB15}" type="pres">
      <dgm:prSet presAssocID="{B6B824C0-A962-42EE-9E44-D9DA181C89FC}" presName="rectComp" presStyleCnt="0"/>
      <dgm:spPr/>
    </dgm:pt>
    <dgm:pt modelId="{B8EA7C72-09A1-4854-9378-5CE17C1BBC82}" type="pres">
      <dgm:prSet presAssocID="{B6B824C0-A962-42EE-9E44-D9DA181C89FC}" presName="bgRect" presStyleLbl="bgShp" presStyleIdx="3" presStyleCnt="4"/>
      <dgm:spPr/>
    </dgm:pt>
    <dgm:pt modelId="{E5A0FBFF-CCC9-4456-A00F-230DE6F63F8E}" type="pres">
      <dgm:prSet presAssocID="{B6B824C0-A962-42EE-9E44-D9DA181C89FC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50E93800-74FC-488B-B34F-147FBB8F6C51}" type="presOf" srcId="{86992355-89B6-4AB3-834B-5A021DDD0720}" destId="{BE5699CF-76EB-459A-B781-E8F5308F126E}" srcOrd="1" destOrd="0" presId="urn:microsoft.com/office/officeart/2005/8/layout/hierarchy5"/>
    <dgm:cxn modelId="{078B9607-AA5F-4B0E-AF11-F7194A6EE004}" srcId="{489D9859-56AA-4B62-9FD2-E451CDB1DA79}" destId="{D3707799-CCE6-48D5-86C8-3B15322158F0}" srcOrd="0" destOrd="0" parTransId="{86992355-89B6-4AB3-834B-5A021DDD0720}" sibTransId="{1341D6AA-2C43-431D-88DA-11CD5544C1CC}"/>
    <dgm:cxn modelId="{EE18060E-8D1E-4346-8C24-9410F16DA3FC}" type="presOf" srcId="{5611E2D9-F617-4C1C-9AAB-E5B0EA037918}" destId="{53F33DFA-D22E-4FCC-A21E-C2BCDB2B9719}" srcOrd="0" destOrd="0" presId="urn:microsoft.com/office/officeart/2005/8/layout/hierarchy5"/>
    <dgm:cxn modelId="{FCF1AB20-CD62-495A-B198-89D30526623F}" srcId="{DAD35EFD-C00D-4C09-BB8D-A28FAFC9F7FD}" destId="{A439E5EB-18E6-4157-A464-047F43004D5D}" srcOrd="0" destOrd="0" parTransId="{B6511894-66E9-4AAA-AC20-4346BAC02375}" sibTransId="{E1512F74-4B7A-414A-808B-A5DED445D669}"/>
    <dgm:cxn modelId="{6D0DBB2B-DEFD-4477-BEAC-A67D92588E32}" srcId="{799ACD2F-AA7A-4BFD-8E50-47A32B6E9916}" destId="{489D9859-56AA-4B62-9FD2-E451CDB1DA79}" srcOrd="0" destOrd="0" parTransId="{AAB68D24-060F-4B4F-9515-C34924D22770}" sibTransId="{E3106FEE-A539-4034-B478-9F29A778BD4D}"/>
    <dgm:cxn modelId="{7B143332-4F3B-48E5-A874-B2E73D662705}" srcId="{A439E5EB-18E6-4157-A464-047F43004D5D}" destId="{D9AE87C1-2D19-4537-A9F9-11D0F7E9A1A6}" srcOrd="0" destOrd="0" parTransId="{0AF7F6A9-636D-47D3-BD72-BB824DCEB1DF}" sibTransId="{7FDBFDC0-C0D6-43B3-82F1-E0177506AFAF}"/>
    <dgm:cxn modelId="{9FF3E833-7853-4263-8382-F01331B086FD}" type="presOf" srcId="{E895A09B-C910-4B65-A87C-54677C8A746B}" destId="{219C89D9-E55F-4F66-8729-F44121101E56}" srcOrd="1" destOrd="0" presId="urn:microsoft.com/office/officeart/2005/8/layout/hierarchy5"/>
    <dgm:cxn modelId="{8B42E935-4008-4D59-91C4-BA23DED87B94}" type="presOf" srcId="{F9570838-1C60-411F-A965-3244895CADB1}" destId="{6045EB61-2D29-4347-AA3D-48225FCBFADE}" srcOrd="0" destOrd="0" presId="urn:microsoft.com/office/officeart/2005/8/layout/hierarchy5"/>
    <dgm:cxn modelId="{49E10336-696E-4817-B981-5653A5FC0DAE}" type="presOf" srcId="{00648EDF-F287-4897-A944-B9A4DEE27DD2}" destId="{CD2A8005-E391-48D0-9CE0-9E6F93E0CFC5}" srcOrd="1" destOrd="0" presId="urn:microsoft.com/office/officeart/2005/8/layout/hierarchy5"/>
    <dgm:cxn modelId="{235A1537-7DD1-4B2D-ADB5-09EA9542BAE1}" type="presOf" srcId="{561FD735-07D3-4CB7-A09E-8C8BFF773112}" destId="{5B6B14BF-FD74-4914-8F70-D99184DB4C04}" srcOrd="0" destOrd="0" presId="urn:microsoft.com/office/officeart/2005/8/layout/hierarchy5"/>
    <dgm:cxn modelId="{3DB34839-7D92-4781-8077-F913D8ECBACB}" type="presOf" srcId="{AAB68D24-060F-4B4F-9515-C34924D22770}" destId="{EFC90E4A-863C-405E-A75F-BD263C76C28F}" srcOrd="0" destOrd="0" presId="urn:microsoft.com/office/officeart/2005/8/layout/hierarchy5"/>
    <dgm:cxn modelId="{C719A23B-C05A-4D5F-AD77-FC96DD75E570}" type="presOf" srcId="{489D9859-56AA-4B62-9FD2-E451CDB1DA79}" destId="{B81BAEA4-FE37-49A0-8B17-711D0ACD4CE1}" srcOrd="0" destOrd="0" presId="urn:microsoft.com/office/officeart/2005/8/layout/hierarchy5"/>
    <dgm:cxn modelId="{3906F13B-9E7E-4D69-9C95-61D07CA3837D}" type="presOf" srcId="{56C59D4A-92CF-4926-ABBA-DC00A8B12034}" destId="{D8A4DA97-9473-47F1-AD07-AE44F87D6062}" srcOrd="0" destOrd="0" presId="urn:microsoft.com/office/officeart/2005/8/layout/hierarchy5"/>
    <dgm:cxn modelId="{DC1D2B3E-188A-4BFC-8B55-2D25E0F78A7B}" srcId="{5475B2A6-6775-42B7-81F8-FA5FE1E87935}" destId="{5611E2D9-F617-4C1C-9AAB-E5B0EA037918}" srcOrd="0" destOrd="0" parTransId="{F9570838-1C60-411F-A965-3244895CADB1}" sibTransId="{F2F1256C-E269-4601-AA34-F45D3745EC45}"/>
    <dgm:cxn modelId="{4A06B75F-F510-4BCC-AC6A-5456BC0C6FBE}" type="presOf" srcId="{B36701B6-5C6F-415E-A11E-656D93543146}" destId="{E84CFB7B-3710-464D-A1A7-EB5088E5BB21}" srcOrd="1" destOrd="0" presId="urn:microsoft.com/office/officeart/2005/8/layout/hierarchy5"/>
    <dgm:cxn modelId="{3948EA44-17A3-4E0E-8D1C-BCC4EED266D7}" type="presOf" srcId="{AAB68D24-060F-4B4F-9515-C34924D22770}" destId="{FAA561D1-3B0E-42A6-B75F-DC1CA21ED9A9}" srcOrd="1" destOrd="0" presId="urn:microsoft.com/office/officeart/2005/8/layout/hierarchy5"/>
    <dgm:cxn modelId="{89860865-D217-4D6E-9E2B-10EC77116EBA}" type="presOf" srcId="{561FD735-07D3-4CB7-A09E-8C8BFF773112}" destId="{CFBF3643-71F1-4450-83C8-1E57556737BD}" srcOrd="1" destOrd="0" presId="urn:microsoft.com/office/officeart/2005/8/layout/hierarchy5"/>
    <dgm:cxn modelId="{17681D45-C0AB-4833-A6AA-746C5D56CD1F}" srcId="{809AA61F-447D-4932-843E-A5D361FFEC18}" destId="{21397F3D-3B3E-4F2F-852F-59B9CA381F14}" srcOrd="1" destOrd="0" parTransId="{00648EDF-F287-4897-A944-B9A4DEE27DD2}" sibTransId="{1F325D8B-1739-432E-A50F-83F3D8F6574A}"/>
    <dgm:cxn modelId="{90693966-AD0F-4266-BD9E-B0F9BC360257}" type="presOf" srcId="{D9AE87C1-2D19-4537-A9F9-11D0F7E9A1A6}" destId="{A32D0A02-58B7-4056-95C0-0BDA0E7CE7DD}" srcOrd="0" destOrd="0" presId="urn:microsoft.com/office/officeart/2005/8/layout/hierarchy5"/>
    <dgm:cxn modelId="{63217266-A910-4721-ADB4-1232C83488DC}" type="presOf" srcId="{6F91BC64-40A6-4CE8-BC52-03FF9EBAE04D}" destId="{40987579-2A19-4D63-A7C8-09A5AD2C0CA9}" srcOrd="0" destOrd="0" presId="urn:microsoft.com/office/officeart/2005/8/layout/hierarchy5"/>
    <dgm:cxn modelId="{03840767-5AFA-4F3C-9FC2-77B452640078}" type="presOf" srcId="{86992355-89B6-4AB3-834B-5A021DDD0720}" destId="{E9456C9E-1FB7-4CBB-AEA2-AA869153D525}" srcOrd="0" destOrd="0" presId="urn:microsoft.com/office/officeart/2005/8/layout/hierarchy5"/>
    <dgm:cxn modelId="{E29BFC47-F338-46CF-A23E-7140D210376C}" type="presOf" srcId="{A439E5EB-18E6-4157-A464-047F43004D5D}" destId="{D7446372-98C7-4BB3-9DA0-05864A55E5EA}" srcOrd="0" destOrd="0" presId="urn:microsoft.com/office/officeart/2005/8/layout/hierarchy5"/>
    <dgm:cxn modelId="{ADD5A148-477F-400B-8B67-EF16C5C7F132}" type="presOf" srcId="{9B7C101F-742B-4B09-A0EA-23B5CE7E90FC}" destId="{DB1EDED5-CD7F-4AB3-B530-5DD0132428B6}" srcOrd="0" destOrd="0" presId="urn:microsoft.com/office/officeart/2005/8/layout/hierarchy5"/>
    <dgm:cxn modelId="{D143C769-D479-41E1-A684-8A43B7E811EC}" type="presOf" srcId="{D3707799-CCE6-48D5-86C8-3B15322158F0}" destId="{7E9C0D58-DE5D-4624-BEA5-926D6BF18992}" srcOrd="0" destOrd="0" presId="urn:microsoft.com/office/officeart/2005/8/layout/hierarchy5"/>
    <dgm:cxn modelId="{5C23104C-34B3-44EF-BAE6-C3A053D6071B}" type="presOf" srcId="{AC871ACA-AC3E-4DCB-AB6F-D837637A48D0}" destId="{2A87A80B-0A00-4FAF-9211-E44FD08E817A}" srcOrd="0" destOrd="0" presId="urn:microsoft.com/office/officeart/2005/8/layout/hierarchy5"/>
    <dgm:cxn modelId="{938AA84C-7123-4F71-951D-928B553BF9A8}" type="presOf" srcId="{0AF7F6A9-636D-47D3-BD72-BB824DCEB1DF}" destId="{BD488364-E84E-4E5C-905B-75118A0C30EC}" srcOrd="1" destOrd="0" presId="urn:microsoft.com/office/officeart/2005/8/layout/hierarchy5"/>
    <dgm:cxn modelId="{C580AD51-47C0-41E4-AFC6-E0D1AD46E619}" srcId="{6F91BC64-40A6-4CE8-BC52-03FF9EBAE04D}" destId="{B6B824C0-A962-42EE-9E44-D9DA181C89FC}" srcOrd="4" destOrd="0" parTransId="{5CD62A61-8224-4B48-922F-BE0C16586E09}" sibTransId="{1F1A1736-4E3F-44C8-AE42-B294EDFCF5EE}"/>
    <dgm:cxn modelId="{F60DC572-5737-4E3A-868F-8476D3319244}" type="presOf" srcId="{00648EDF-F287-4897-A944-B9A4DEE27DD2}" destId="{A519A8D3-CEFB-4909-B998-F780BDE53795}" srcOrd="0" destOrd="0" presId="urn:microsoft.com/office/officeart/2005/8/layout/hierarchy5"/>
    <dgm:cxn modelId="{58DEAF73-1DBE-4B20-BACA-1352B793CFB5}" type="presOf" srcId="{AFF53B7A-5126-46F3-8986-F8FFB3ECE605}" destId="{AF73A28F-2D5C-4884-9838-8EE11B1A59AE}" srcOrd="1" destOrd="0" presId="urn:microsoft.com/office/officeart/2005/8/layout/hierarchy5"/>
    <dgm:cxn modelId="{E11DB155-E701-4870-8362-1BFCBEF77288}" type="presOf" srcId="{5475B2A6-6775-42B7-81F8-FA5FE1E87935}" destId="{C37641A9-9770-4B62-BA9B-6BE5F330CE00}" srcOrd="0" destOrd="0" presId="urn:microsoft.com/office/officeart/2005/8/layout/hierarchy5"/>
    <dgm:cxn modelId="{F9293056-1600-412F-8CBE-BAE0FCEE8155}" srcId="{A439E5EB-18E6-4157-A464-047F43004D5D}" destId="{4A0001E0-F909-41F7-96D1-568F5DD2E128}" srcOrd="1" destOrd="0" parTransId="{ABD63F8E-2223-4AC7-B0CF-05166F091F22}" sibTransId="{E58FF181-8C33-41EC-A9A7-6DB141EFAB7A}"/>
    <dgm:cxn modelId="{791AF376-5377-418E-AA59-86C89864DCD4}" srcId="{809AA61F-447D-4932-843E-A5D361FFEC18}" destId="{AFEB8112-AEC4-495E-9779-17BFFE0338A8}" srcOrd="0" destOrd="0" parTransId="{4715051F-7DAD-484D-B01F-1FE0B823FC9A}" sibTransId="{1055A945-25D3-4529-9AD5-81FA05A8E5C2}"/>
    <dgm:cxn modelId="{E8331D57-1DBD-4D87-AF9C-A83C58F59B26}" srcId="{890CEF21-BC78-4159-914A-FCEC0CF68C73}" destId="{5475B2A6-6775-42B7-81F8-FA5FE1E87935}" srcOrd="0" destOrd="0" parTransId="{387E7051-F389-4F2A-8D23-0943BE0E72F0}" sibTransId="{B174228F-DEE2-404D-B25D-31A7A8F1F92E}"/>
    <dgm:cxn modelId="{4216AA57-F9CC-432E-A0C9-551691CFE328}" type="presOf" srcId="{AFF53B7A-5126-46F3-8986-F8FFB3ECE605}" destId="{E7EB4BF3-5399-407F-9B8D-8F80390AD14E}" srcOrd="0" destOrd="0" presId="urn:microsoft.com/office/officeart/2005/8/layout/hierarchy5"/>
    <dgm:cxn modelId="{CAC7ED78-A3BA-47E4-9BD9-48173AA8C339}" srcId="{6F91BC64-40A6-4CE8-BC52-03FF9EBAE04D}" destId="{AFF53B7A-5126-46F3-8986-F8FFB3ECE605}" srcOrd="3" destOrd="0" parTransId="{A4B82953-C536-4D01-9F85-5A87C446EDAB}" sibTransId="{35F40D5B-9CED-4FB8-AC16-E4D096A95EF9}"/>
    <dgm:cxn modelId="{9FAF565A-AF56-489A-ACE5-8E401DA8CB0C}" type="presOf" srcId="{0AF7F6A9-636D-47D3-BD72-BB824DCEB1DF}" destId="{882D192C-05CF-4565-8656-8F1ABE4937E4}" srcOrd="0" destOrd="0" presId="urn:microsoft.com/office/officeart/2005/8/layout/hierarchy5"/>
    <dgm:cxn modelId="{CE17857B-DAC1-48E2-AC6A-193D2AEB0E57}" type="presOf" srcId="{4A0001E0-F909-41F7-96D1-568F5DD2E128}" destId="{45F8F479-4BBA-4D4B-BAA7-E8C47E4F0E78}" srcOrd="0" destOrd="0" presId="urn:microsoft.com/office/officeart/2005/8/layout/hierarchy5"/>
    <dgm:cxn modelId="{018E867C-6E54-4999-9D01-F27B080BA135}" type="presOf" srcId="{ABD63F8E-2223-4AC7-B0CF-05166F091F22}" destId="{92A61880-1793-4531-BFC9-0D7F23D5842E}" srcOrd="1" destOrd="0" presId="urn:microsoft.com/office/officeart/2005/8/layout/hierarchy5"/>
    <dgm:cxn modelId="{56448084-D7A5-44E6-9D18-7F27FC4D58FD}" type="presOf" srcId="{B6511894-66E9-4AAA-AC20-4346BAC02375}" destId="{19643A6C-335C-499A-A21C-31A5A17BD628}" srcOrd="0" destOrd="0" presId="urn:microsoft.com/office/officeart/2005/8/layout/hierarchy5"/>
    <dgm:cxn modelId="{DF68AE8C-1A89-4782-8DB6-975D4DE2247E}" srcId="{489D9859-56AA-4B62-9FD2-E451CDB1DA79}" destId="{AC871ACA-AC3E-4DCB-AB6F-D837637A48D0}" srcOrd="1" destOrd="0" parTransId="{B36701B6-5C6F-415E-A11E-656D93543146}" sibTransId="{8D384CB2-9BC2-448B-A8C1-152B28493220}"/>
    <dgm:cxn modelId="{5D5E7A8E-D642-4B71-A787-46588CFC14BB}" type="presOf" srcId="{B6B824C0-A962-42EE-9E44-D9DA181C89FC}" destId="{B8EA7C72-09A1-4854-9378-5CE17C1BBC82}" srcOrd="0" destOrd="0" presId="urn:microsoft.com/office/officeart/2005/8/layout/hierarchy5"/>
    <dgm:cxn modelId="{334D7B91-A179-44AE-A492-B0B7878D8A82}" srcId="{890CEF21-BC78-4159-914A-FCEC0CF68C73}" destId="{DAD35EFD-C00D-4C09-BB8D-A28FAFC9F7FD}" srcOrd="1" destOrd="0" parTransId="{561FD735-07D3-4CB7-A09E-8C8BFF773112}" sibTransId="{5B9A436D-6DD9-476E-83D0-F973D6C36E16}"/>
    <dgm:cxn modelId="{B422AE92-82EE-431A-B3F1-D977AEC19A13}" type="presOf" srcId="{DAD35EFD-C00D-4C09-BB8D-A28FAFC9F7FD}" destId="{BE458760-FDE6-422F-BC47-C627BFB9F27C}" srcOrd="0" destOrd="0" presId="urn:microsoft.com/office/officeart/2005/8/layout/hierarchy5"/>
    <dgm:cxn modelId="{447D4D93-CE21-4211-A5FD-1B4B3C4C92F1}" type="presOf" srcId="{387E7051-F389-4F2A-8D23-0943BE0E72F0}" destId="{B05B3CCF-D9CE-4293-801D-9571E59695A9}" srcOrd="1" destOrd="0" presId="urn:microsoft.com/office/officeart/2005/8/layout/hierarchy5"/>
    <dgm:cxn modelId="{62307997-88C7-4E5D-830A-2AD28815A3FA}" srcId="{6F91BC64-40A6-4CE8-BC52-03FF9EBAE04D}" destId="{9B7C101F-742B-4B09-A0EA-23B5CE7E90FC}" srcOrd="2" destOrd="0" parTransId="{E6BF9645-3614-46A9-B9FF-0A5BAF8D846E}" sibTransId="{CA537773-2A1C-42E2-AA6E-04BCB66F2E2B}"/>
    <dgm:cxn modelId="{61B8579C-4264-4B50-88F9-86E2B8CE7978}" type="presOf" srcId="{21397F3D-3B3E-4F2F-852F-59B9CA381F14}" destId="{2793B97E-A1EA-4E38-9D96-87DCE0EB798D}" srcOrd="0" destOrd="0" presId="urn:microsoft.com/office/officeart/2005/8/layout/hierarchy5"/>
    <dgm:cxn modelId="{6C5F67A3-E7BE-4D36-80A8-8CBAFE99A6A7}" srcId="{5611E2D9-F617-4C1C-9AAB-E5B0EA037918}" destId="{9E6B9672-83D9-4FBB-9E94-58DFAF7577F7}" srcOrd="0" destOrd="0" parTransId="{0776AFEB-E13C-4200-BD92-3D38FD2A999D}" sibTransId="{1E9F40D5-2E30-419D-B4CD-FA32993ECEFC}"/>
    <dgm:cxn modelId="{F55542AF-D01D-475E-86CE-96E276CD3BB5}" type="presOf" srcId="{890CEF21-BC78-4159-914A-FCEC0CF68C73}" destId="{1860557B-54E2-4AEC-942B-F5FD5E9322C9}" srcOrd="0" destOrd="0" presId="urn:microsoft.com/office/officeart/2005/8/layout/hierarchy5"/>
    <dgm:cxn modelId="{631F8CB2-EF57-48A1-9889-3FB8BC17FE0C}" type="presOf" srcId="{B6511894-66E9-4AAA-AC20-4346BAC02375}" destId="{741E83FE-EDEE-4FB6-A089-D6CD9506ADB6}" srcOrd="1" destOrd="0" presId="urn:microsoft.com/office/officeart/2005/8/layout/hierarchy5"/>
    <dgm:cxn modelId="{A5C20DB3-31FC-446A-8E7A-DE07D46EDA87}" type="presOf" srcId="{B6B824C0-A962-42EE-9E44-D9DA181C89FC}" destId="{E5A0FBFF-CCC9-4456-A00F-230DE6F63F8E}" srcOrd="1" destOrd="0" presId="urn:microsoft.com/office/officeart/2005/8/layout/hierarchy5"/>
    <dgm:cxn modelId="{919124B9-4887-43AB-B82A-C144D767C7B7}" type="presOf" srcId="{5F526A1F-353A-465C-9987-CA21393E8CE3}" destId="{FBE55E83-2B85-4CFD-A67D-75045D0A0BDB}" srcOrd="0" destOrd="0" presId="urn:microsoft.com/office/officeart/2005/8/layout/hierarchy5"/>
    <dgm:cxn modelId="{84A023BB-A1D2-42A6-BFEB-70CB376345B6}" type="presOf" srcId="{56C59D4A-92CF-4926-ABBA-DC00A8B12034}" destId="{3D9CEA94-ABD5-40CB-9FE0-FAB471216C82}" srcOrd="1" destOrd="0" presId="urn:microsoft.com/office/officeart/2005/8/layout/hierarchy5"/>
    <dgm:cxn modelId="{374732BC-96AB-45A4-8016-10C8EB9990A9}" srcId="{890CEF21-BC78-4159-914A-FCEC0CF68C73}" destId="{799ACD2F-AA7A-4BFD-8E50-47A32B6E9916}" srcOrd="2" destOrd="0" parTransId="{5F526A1F-353A-465C-9987-CA21393E8CE3}" sibTransId="{26E9C0F8-DF01-48C4-A69A-D4071ECFC6B7}"/>
    <dgm:cxn modelId="{48BEB0BF-76AB-4F38-B896-88F3F7856AAB}" type="presOf" srcId="{0776AFEB-E13C-4200-BD92-3D38FD2A999D}" destId="{C6E5D79D-1F10-4E99-A7E7-8F399A6D6C67}" srcOrd="1" destOrd="0" presId="urn:microsoft.com/office/officeart/2005/8/layout/hierarchy5"/>
    <dgm:cxn modelId="{FF2A20C0-279B-462A-AF65-376E6EDAB65E}" srcId="{6F91BC64-40A6-4CE8-BC52-03FF9EBAE04D}" destId="{E895A09B-C910-4B65-A87C-54677C8A746B}" srcOrd="1" destOrd="0" parTransId="{D4C81FF6-0491-4D4E-AA7D-7D5E73EB4212}" sibTransId="{4DBCCFC6-D540-4AE9-B7EB-A0AA6CCDD890}"/>
    <dgm:cxn modelId="{8E6EFAC2-901B-4A3A-9BDC-C354A29BC359}" type="presOf" srcId="{ABD63F8E-2223-4AC7-B0CF-05166F091F22}" destId="{4B4691AA-6C77-4E15-85AD-B74FBC967992}" srcOrd="0" destOrd="0" presId="urn:microsoft.com/office/officeart/2005/8/layout/hierarchy5"/>
    <dgm:cxn modelId="{115A6FD3-E52D-4A05-A175-DA3E00680843}" type="presOf" srcId="{9E6B9672-83D9-4FBB-9E94-58DFAF7577F7}" destId="{C3D87153-1035-42DD-BAFC-3958864067B8}" srcOrd="0" destOrd="0" presId="urn:microsoft.com/office/officeart/2005/8/layout/hierarchy5"/>
    <dgm:cxn modelId="{DF5CF1D3-7E30-45F8-BFAB-718814863AE1}" type="presOf" srcId="{9B7C101F-742B-4B09-A0EA-23B5CE7E90FC}" destId="{C6B46929-64E8-4452-948E-94D89D91F72C}" srcOrd="1" destOrd="0" presId="urn:microsoft.com/office/officeart/2005/8/layout/hierarchy5"/>
    <dgm:cxn modelId="{5BD163D6-F95D-4338-BC37-A95BCEEA1C6C}" type="presOf" srcId="{5F526A1F-353A-465C-9987-CA21393E8CE3}" destId="{BC4DBB5F-7BE0-41B5-9760-AEC8E58782A9}" srcOrd="1" destOrd="0" presId="urn:microsoft.com/office/officeart/2005/8/layout/hierarchy5"/>
    <dgm:cxn modelId="{693AE1D9-6F1B-4763-88A1-08150F3FE585}" type="presOf" srcId="{387E7051-F389-4F2A-8D23-0943BE0E72F0}" destId="{9F8DA224-F1BD-461E-BF8C-A746E561C1AF}" srcOrd="0" destOrd="0" presId="urn:microsoft.com/office/officeart/2005/8/layout/hierarchy5"/>
    <dgm:cxn modelId="{EEAC8CDA-59C1-4B19-9D87-927C69580B23}" type="presOf" srcId="{F9570838-1C60-411F-A965-3244895CADB1}" destId="{7B3189E7-D44E-4E7E-A2F1-4CD0CF2E87FD}" srcOrd="1" destOrd="0" presId="urn:microsoft.com/office/officeart/2005/8/layout/hierarchy5"/>
    <dgm:cxn modelId="{F71202DB-DA19-494A-A394-0540CF7009DA}" type="presOf" srcId="{799ACD2F-AA7A-4BFD-8E50-47A32B6E9916}" destId="{641D88BC-9C3D-4E48-BB5B-66740840D156}" srcOrd="0" destOrd="0" presId="urn:microsoft.com/office/officeart/2005/8/layout/hierarchy5"/>
    <dgm:cxn modelId="{C3B9A0DB-8DE5-4DE8-A58A-581726CE906A}" srcId="{799ACD2F-AA7A-4BFD-8E50-47A32B6E9916}" destId="{809AA61F-447D-4932-843E-A5D361FFEC18}" srcOrd="1" destOrd="0" parTransId="{56C59D4A-92CF-4926-ABBA-DC00A8B12034}" sibTransId="{E57B6394-5107-458A-AE7C-F996B6CF91D1}"/>
    <dgm:cxn modelId="{2A24C7DE-F03A-4930-8A64-B4D4EB489CE3}" type="presOf" srcId="{0776AFEB-E13C-4200-BD92-3D38FD2A999D}" destId="{0AA565AE-73CC-46CC-8B72-3F20830DC9BD}" srcOrd="0" destOrd="0" presId="urn:microsoft.com/office/officeart/2005/8/layout/hierarchy5"/>
    <dgm:cxn modelId="{38F37EEA-58AB-4D79-8C1D-2360D6570C84}" type="presOf" srcId="{E895A09B-C910-4B65-A87C-54677C8A746B}" destId="{D79DE063-C50A-4F6C-90A2-A6126A9B1530}" srcOrd="0" destOrd="0" presId="urn:microsoft.com/office/officeart/2005/8/layout/hierarchy5"/>
    <dgm:cxn modelId="{DF1124EE-767F-4723-BCF1-ED74A69E42C2}" type="presOf" srcId="{AFEB8112-AEC4-495E-9779-17BFFE0338A8}" destId="{E584EE73-7AF5-4276-B3FF-4B448D857173}" srcOrd="0" destOrd="0" presId="urn:microsoft.com/office/officeart/2005/8/layout/hierarchy5"/>
    <dgm:cxn modelId="{C9C704F1-0FF9-4522-A745-A941D72A1D0E}" type="presOf" srcId="{B36701B6-5C6F-415E-A11E-656D93543146}" destId="{60A2211E-E27C-49C9-89C2-05D7E698D63B}" srcOrd="0" destOrd="0" presId="urn:microsoft.com/office/officeart/2005/8/layout/hierarchy5"/>
    <dgm:cxn modelId="{F98874F2-26F4-4A4D-8100-63543ACBFF88}" srcId="{6F91BC64-40A6-4CE8-BC52-03FF9EBAE04D}" destId="{890CEF21-BC78-4159-914A-FCEC0CF68C73}" srcOrd="0" destOrd="0" parTransId="{6C198A59-B54B-4D2C-B266-AF1089EDDE1E}" sibTransId="{EDF574E1-4637-4836-92D8-83D9209D5935}"/>
    <dgm:cxn modelId="{430C02F4-6019-46BF-B0A0-DF2C6307CA26}" type="presOf" srcId="{809AA61F-447D-4932-843E-A5D361FFEC18}" destId="{65FF08E1-E21C-4D8B-AE68-281676597111}" srcOrd="0" destOrd="0" presId="urn:microsoft.com/office/officeart/2005/8/layout/hierarchy5"/>
    <dgm:cxn modelId="{04E7D8FC-91EA-4AC7-ADF9-61EE1E6746BB}" type="presOf" srcId="{4715051F-7DAD-484D-B01F-1FE0B823FC9A}" destId="{D6D83BEC-832C-4880-BF79-551A57FA7192}" srcOrd="1" destOrd="0" presId="urn:microsoft.com/office/officeart/2005/8/layout/hierarchy5"/>
    <dgm:cxn modelId="{D301E5FF-3AD7-461A-8A2C-5045D15EEBA7}" type="presOf" srcId="{4715051F-7DAD-484D-B01F-1FE0B823FC9A}" destId="{E13E046A-C938-45A0-9F24-03D72249916B}" srcOrd="0" destOrd="0" presId="urn:microsoft.com/office/officeart/2005/8/layout/hierarchy5"/>
    <dgm:cxn modelId="{7447A323-BC2D-48D6-8A1F-23CB95AFBB14}" type="presParOf" srcId="{40987579-2A19-4D63-A7C8-09A5AD2C0CA9}" destId="{2E9FF5B1-E83A-457D-AE34-DD10D335F894}" srcOrd="0" destOrd="0" presId="urn:microsoft.com/office/officeart/2005/8/layout/hierarchy5"/>
    <dgm:cxn modelId="{E297A18B-05B6-4FFF-98D9-C5E809F69989}" type="presParOf" srcId="{2E9FF5B1-E83A-457D-AE34-DD10D335F894}" destId="{6E589DE0-7D6E-4D67-8914-80B9A0B86424}" srcOrd="0" destOrd="0" presId="urn:microsoft.com/office/officeart/2005/8/layout/hierarchy5"/>
    <dgm:cxn modelId="{FF68FE4F-485E-4303-B62F-8C125AC62715}" type="presParOf" srcId="{2E9FF5B1-E83A-457D-AE34-DD10D335F894}" destId="{785B4F24-4563-48CA-B703-1ABC089CE111}" srcOrd="1" destOrd="0" presId="urn:microsoft.com/office/officeart/2005/8/layout/hierarchy5"/>
    <dgm:cxn modelId="{71F000BD-345D-4F4E-85DB-E1C14408244C}" type="presParOf" srcId="{785B4F24-4563-48CA-B703-1ABC089CE111}" destId="{65B66C66-6D7F-44E5-BEAD-68946114627E}" srcOrd="0" destOrd="0" presId="urn:microsoft.com/office/officeart/2005/8/layout/hierarchy5"/>
    <dgm:cxn modelId="{3D8B2945-AFAE-43BF-84A0-DDE04385960B}" type="presParOf" srcId="{65B66C66-6D7F-44E5-BEAD-68946114627E}" destId="{1860557B-54E2-4AEC-942B-F5FD5E9322C9}" srcOrd="0" destOrd="0" presId="urn:microsoft.com/office/officeart/2005/8/layout/hierarchy5"/>
    <dgm:cxn modelId="{1BCF7A6E-B01C-48B7-B220-814376103C0B}" type="presParOf" srcId="{65B66C66-6D7F-44E5-BEAD-68946114627E}" destId="{2998C718-4DA7-413A-A3BF-25DA38074CC0}" srcOrd="1" destOrd="0" presId="urn:microsoft.com/office/officeart/2005/8/layout/hierarchy5"/>
    <dgm:cxn modelId="{614B46E4-54A4-4354-9FF4-02A4204DDEC2}" type="presParOf" srcId="{2998C718-4DA7-413A-A3BF-25DA38074CC0}" destId="{9F8DA224-F1BD-461E-BF8C-A746E561C1AF}" srcOrd="0" destOrd="0" presId="urn:microsoft.com/office/officeart/2005/8/layout/hierarchy5"/>
    <dgm:cxn modelId="{23A74FA5-25E1-416F-BFDA-DA14351317A5}" type="presParOf" srcId="{9F8DA224-F1BD-461E-BF8C-A746E561C1AF}" destId="{B05B3CCF-D9CE-4293-801D-9571E59695A9}" srcOrd="0" destOrd="0" presId="urn:microsoft.com/office/officeart/2005/8/layout/hierarchy5"/>
    <dgm:cxn modelId="{3FD47105-4690-47AC-AFB3-C083AEEC452C}" type="presParOf" srcId="{2998C718-4DA7-413A-A3BF-25DA38074CC0}" destId="{105C5EC9-8274-4935-8442-9C00058C00E8}" srcOrd="1" destOrd="0" presId="urn:microsoft.com/office/officeart/2005/8/layout/hierarchy5"/>
    <dgm:cxn modelId="{EAC854C7-EB96-4932-875B-41A5055E9329}" type="presParOf" srcId="{105C5EC9-8274-4935-8442-9C00058C00E8}" destId="{C37641A9-9770-4B62-BA9B-6BE5F330CE00}" srcOrd="0" destOrd="0" presId="urn:microsoft.com/office/officeart/2005/8/layout/hierarchy5"/>
    <dgm:cxn modelId="{1DC10CFB-A773-496B-B021-C292B9DDB0C6}" type="presParOf" srcId="{105C5EC9-8274-4935-8442-9C00058C00E8}" destId="{C80BBB88-B3BD-460D-96D3-3E91E5507A39}" srcOrd="1" destOrd="0" presId="urn:microsoft.com/office/officeart/2005/8/layout/hierarchy5"/>
    <dgm:cxn modelId="{7B6DED64-22D7-4F05-87FA-62CC49692BF3}" type="presParOf" srcId="{C80BBB88-B3BD-460D-96D3-3E91E5507A39}" destId="{6045EB61-2D29-4347-AA3D-48225FCBFADE}" srcOrd="0" destOrd="0" presId="urn:microsoft.com/office/officeart/2005/8/layout/hierarchy5"/>
    <dgm:cxn modelId="{239C1993-2E79-4FA6-A9EB-FDB036F9B414}" type="presParOf" srcId="{6045EB61-2D29-4347-AA3D-48225FCBFADE}" destId="{7B3189E7-D44E-4E7E-A2F1-4CD0CF2E87FD}" srcOrd="0" destOrd="0" presId="urn:microsoft.com/office/officeart/2005/8/layout/hierarchy5"/>
    <dgm:cxn modelId="{64D87C49-88D9-4225-B761-C17380D8AE17}" type="presParOf" srcId="{C80BBB88-B3BD-460D-96D3-3E91E5507A39}" destId="{275A27F0-9304-476B-974F-CD358ADC9D5D}" srcOrd="1" destOrd="0" presId="urn:microsoft.com/office/officeart/2005/8/layout/hierarchy5"/>
    <dgm:cxn modelId="{5870E2A9-8EA4-41A4-99D6-090F0EBE8084}" type="presParOf" srcId="{275A27F0-9304-476B-974F-CD358ADC9D5D}" destId="{53F33DFA-D22E-4FCC-A21E-C2BCDB2B9719}" srcOrd="0" destOrd="0" presId="urn:microsoft.com/office/officeart/2005/8/layout/hierarchy5"/>
    <dgm:cxn modelId="{93A15241-556A-491B-8301-5F99F66FEA3F}" type="presParOf" srcId="{275A27F0-9304-476B-974F-CD358ADC9D5D}" destId="{BE7AB8A1-EE24-4FD1-8E58-BB95CA8E7352}" srcOrd="1" destOrd="0" presId="urn:microsoft.com/office/officeart/2005/8/layout/hierarchy5"/>
    <dgm:cxn modelId="{217E24DF-0C22-4DF1-85B8-84BE2F3B6009}" type="presParOf" srcId="{BE7AB8A1-EE24-4FD1-8E58-BB95CA8E7352}" destId="{0AA565AE-73CC-46CC-8B72-3F20830DC9BD}" srcOrd="0" destOrd="0" presId="urn:microsoft.com/office/officeart/2005/8/layout/hierarchy5"/>
    <dgm:cxn modelId="{CB6A85A4-F8A4-4EF4-9EDF-CD9771A69395}" type="presParOf" srcId="{0AA565AE-73CC-46CC-8B72-3F20830DC9BD}" destId="{C6E5D79D-1F10-4E99-A7E7-8F399A6D6C67}" srcOrd="0" destOrd="0" presId="urn:microsoft.com/office/officeart/2005/8/layout/hierarchy5"/>
    <dgm:cxn modelId="{C8F741DC-FE1C-4F72-8AA7-A869A42A17B5}" type="presParOf" srcId="{BE7AB8A1-EE24-4FD1-8E58-BB95CA8E7352}" destId="{98C1AB8A-B51E-45C9-AA72-A22A1FDADF6B}" srcOrd="1" destOrd="0" presId="urn:microsoft.com/office/officeart/2005/8/layout/hierarchy5"/>
    <dgm:cxn modelId="{D8795B98-1454-40CD-9110-BD67B03A4C19}" type="presParOf" srcId="{98C1AB8A-B51E-45C9-AA72-A22A1FDADF6B}" destId="{C3D87153-1035-42DD-BAFC-3958864067B8}" srcOrd="0" destOrd="0" presId="urn:microsoft.com/office/officeart/2005/8/layout/hierarchy5"/>
    <dgm:cxn modelId="{06650922-C1BE-4806-9455-74D2E2993163}" type="presParOf" srcId="{98C1AB8A-B51E-45C9-AA72-A22A1FDADF6B}" destId="{B3E24AE8-D22E-429C-9188-A5F568F10211}" srcOrd="1" destOrd="0" presId="urn:microsoft.com/office/officeart/2005/8/layout/hierarchy5"/>
    <dgm:cxn modelId="{BAEFE6BC-415C-4317-94DC-603BDD850451}" type="presParOf" srcId="{2998C718-4DA7-413A-A3BF-25DA38074CC0}" destId="{5B6B14BF-FD74-4914-8F70-D99184DB4C04}" srcOrd="2" destOrd="0" presId="urn:microsoft.com/office/officeart/2005/8/layout/hierarchy5"/>
    <dgm:cxn modelId="{119F9C8D-6BDB-43EB-BA8B-C67E9F6F8A2A}" type="presParOf" srcId="{5B6B14BF-FD74-4914-8F70-D99184DB4C04}" destId="{CFBF3643-71F1-4450-83C8-1E57556737BD}" srcOrd="0" destOrd="0" presId="urn:microsoft.com/office/officeart/2005/8/layout/hierarchy5"/>
    <dgm:cxn modelId="{79B0575A-3055-4AAF-B9EC-12139381730D}" type="presParOf" srcId="{2998C718-4DA7-413A-A3BF-25DA38074CC0}" destId="{62F42013-478B-4328-BAF7-7B24F00EF59F}" srcOrd="3" destOrd="0" presId="urn:microsoft.com/office/officeart/2005/8/layout/hierarchy5"/>
    <dgm:cxn modelId="{4DC6DAD1-A1A9-4A9B-AAF3-2E20F0646934}" type="presParOf" srcId="{62F42013-478B-4328-BAF7-7B24F00EF59F}" destId="{BE458760-FDE6-422F-BC47-C627BFB9F27C}" srcOrd="0" destOrd="0" presId="urn:microsoft.com/office/officeart/2005/8/layout/hierarchy5"/>
    <dgm:cxn modelId="{D9EF3D85-9659-440F-82BC-A6D75B6780AF}" type="presParOf" srcId="{62F42013-478B-4328-BAF7-7B24F00EF59F}" destId="{0B2C0F29-E0D4-4ABD-A1D4-7F124B71FF30}" srcOrd="1" destOrd="0" presId="urn:microsoft.com/office/officeart/2005/8/layout/hierarchy5"/>
    <dgm:cxn modelId="{3823E0B2-1B46-417D-9F2D-30C1520879DD}" type="presParOf" srcId="{0B2C0F29-E0D4-4ABD-A1D4-7F124B71FF30}" destId="{19643A6C-335C-499A-A21C-31A5A17BD628}" srcOrd="0" destOrd="0" presId="urn:microsoft.com/office/officeart/2005/8/layout/hierarchy5"/>
    <dgm:cxn modelId="{6430EB86-473A-476F-9F08-C286233D0F41}" type="presParOf" srcId="{19643A6C-335C-499A-A21C-31A5A17BD628}" destId="{741E83FE-EDEE-4FB6-A089-D6CD9506ADB6}" srcOrd="0" destOrd="0" presId="urn:microsoft.com/office/officeart/2005/8/layout/hierarchy5"/>
    <dgm:cxn modelId="{8C2F515C-1D1B-4A3A-BF64-9C60DE9F63D6}" type="presParOf" srcId="{0B2C0F29-E0D4-4ABD-A1D4-7F124B71FF30}" destId="{EFC20AA8-D36C-4C0E-9F38-DD4CAA9B6B50}" srcOrd="1" destOrd="0" presId="urn:microsoft.com/office/officeart/2005/8/layout/hierarchy5"/>
    <dgm:cxn modelId="{B36BB366-6338-440F-BBCD-B7D4869CAC21}" type="presParOf" srcId="{EFC20AA8-D36C-4C0E-9F38-DD4CAA9B6B50}" destId="{D7446372-98C7-4BB3-9DA0-05864A55E5EA}" srcOrd="0" destOrd="0" presId="urn:microsoft.com/office/officeart/2005/8/layout/hierarchy5"/>
    <dgm:cxn modelId="{E403EB48-821E-4B94-8223-193427F251DD}" type="presParOf" srcId="{EFC20AA8-D36C-4C0E-9F38-DD4CAA9B6B50}" destId="{3B9E54A9-DF8B-4BED-BC2F-30E4B05CE00C}" srcOrd="1" destOrd="0" presId="urn:microsoft.com/office/officeart/2005/8/layout/hierarchy5"/>
    <dgm:cxn modelId="{4FA4A955-532D-4FB3-82D9-323615749DB4}" type="presParOf" srcId="{3B9E54A9-DF8B-4BED-BC2F-30E4B05CE00C}" destId="{882D192C-05CF-4565-8656-8F1ABE4937E4}" srcOrd="0" destOrd="0" presId="urn:microsoft.com/office/officeart/2005/8/layout/hierarchy5"/>
    <dgm:cxn modelId="{BBC283CA-B277-45EE-BBD1-A9AC00FDBA47}" type="presParOf" srcId="{882D192C-05CF-4565-8656-8F1ABE4937E4}" destId="{BD488364-E84E-4E5C-905B-75118A0C30EC}" srcOrd="0" destOrd="0" presId="urn:microsoft.com/office/officeart/2005/8/layout/hierarchy5"/>
    <dgm:cxn modelId="{6CE20763-21C9-45C1-9AA1-9510510084E4}" type="presParOf" srcId="{3B9E54A9-DF8B-4BED-BC2F-30E4B05CE00C}" destId="{93C40475-63A2-4071-9B03-0AE0B094F121}" srcOrd="1" destOrd="0" presId="urn:microsoft.com/office/officeart/2005/8/layout/hierarchy5"/>
    <dgm:cxn modelId="{9A05A8F8-24EC-4932-BA95-D5643E72ECCE}" type="presParOf" srcId="{93C40475-63A2-4071-9B03-0AE0B094F121}" destId="{A32D0A02-58B7-4056-95C0-0BDA0E7CE7DD}" srcOrd="0" destOrd="0" presId="urn:microsoft.com/office/officeart/2005/8/layout/hierarchy5"/>
    <dgm:cxn modelId="{03257904-9D7B-4972-A31C-DC97EA714EB0}" type="presParOf" srcId="{93C40475-63A2-4071-9B03-0AE0B094F121}" destId="{50C8CEEA-5638-416E-84A9-9F72EA788EBC}" srcOrd="1" destOrd="0" presId="urn:microsoft.com/office/officeart/2005/8/layout/hierarchy5"/>
    <dgm:cxn modelId="{6A908F20-93DF-487A-8E88-F907FDE7C97D}" type="presParOf" srcId="{3B9E54A9-DF8B-4BED-BC2F-30E4B05CE00C}" destId="{4B4691AA-6C77-4E15-85AD-B74FBC967992}" srcOrd="2" destOrd="0" presId="urn:microsoft.com/office/officeart/2005/8/layout/hierarchy5"/>
    <dgm:cxn modelId="{1083EA91-1081-4830-8360-A1B905C88146}" type="presParOf" srcId="{4B4691AA-6C77-4E15-85AD-B74FBC967992}" destId="{92A61880-1793-4531-BFC9-0D7F23D5842E}" srcOrd="0" destOrd="0" presId="urn:microsoft.com/office/officeart/2005/8/layout/hierarchy5"/>
    <dgm:cxn modelId="{7E4B8F4C-9612-4666-BA74-2905C111CBAE}" type="presParOf" srcId="{3B9E54A9-DF8B-4BED-BC2F-30E4B05CE00C}" destId="{C8D942CA-B4C5-4B5A-B81D-E1D8AA812C9E}" srcOrd="3" destOrd="0" presId="urn:microsoft.com/office/officeart/2005/8/layout/hierarchy5"/>
    <dgm:cxn modelId="{0BB07AB9-049C-4669-B497-4156ABFC55E0}" type="presParOf" srcId="{C8D942CA-B4C5-4B5A-B81D-E1D8AA812C9E}" destId="{45F8F479-4BBA-4D4B-BAA7-E8C47E4F0E78}" srcOrd="0" destOrd="0" presId="urn:microsoft.com/office/officeart/2005/8/layout/hierarchy5"/>
    <dgm:cxn modelId="{D7A39C09-F216-4434-9519-AE2014914E9F}" type="presParOf" srcId="{C8D942CA-B4C5-4B5A-B81D-E1D8AA812C9E}" destId="{4AB50271-B071-4D96-8731-133701ECDE5D}" srcOrd="1" destOrd="0" presId="urn:microsoft.com/office/officeart/2005/8/layout/hierarchy5"/>
    <dgm:cxn modelId="{2B12B296-E2AC-414E-ACA6-65A561D34C29}" type="presParOf" srcId="{2998C718-4DA7-413A-A3BF-25DA38074CC0}" destId="{FBE55E83-2B85-4CFD-A67D-75045D0A0BDB}" srcOrd="4" destOrd="0" presId="urn:microsoft.com/office/officeart/2005/8/layout/hierarchy5"/>
    <dgm:cxn modelId="{15361EC1-E2EA-45A3-88F6-983726417EC8}" type="presParOf" srcId="{FBE55E83-2B85-4CFD-A67D-75045D0A0BDB}" destId="{BC4DBB5F-7BE0-41B5-9760-AEC8E58782A9}" srcOrd="0" destOrd="0" presId="urn:microsoft.com/office/officeart/2005/8/layout/hierarchy5"/>
    <dgm:cxn modelId="{EF0AC3BE-738A-4D88-8C79-5083B5CA33BE}" type="presParOf" srcId="{2998C718-4DA7-413A-A3BF-25DA38074CC0}" destId="{3DA1E49A-A0CF-4F0F-9569-30DD7CE3E68F}" srcOrd="5" destOrd="0" presId="urn:microsoft.com/office/officeart/2005/8/layout/hierarchy5"/>
    <dgm:cxn modelId="{BF4A462A-BEF2-43DE-BE67-671138064E7D}" type="presParOf" srcId="{3DA1E49A-A0CF-4F0F-9569-30DD7CE3E68F}" destId="{641D88BC-9C3D-4E48-BB5B-66740840D156}" srcOrd="0" destOrd="0" presId="urn:microsoft.com/office/officeart/2005/8/layout/hierarchy5"/>
    <dgm:cxn modelId="{5AA0B1E3-437E-4646-938D-96153B61CFFC}" type="presParOf" srcId="{3DA1E49A-A0CF-4F0F-9569-30DD7CE3E68F}" destId="{2AE14236-4EB3-4D6B-B9FE-E09F905F983E}" srcOrd="1" destOrd="0" presId="urn:microsoft.com/office/officeart/2005/8/layout/hierarchy5"/>
    <dgm:cxn modelId="{CBE5EEA9-8FFD-467D-B4C2-7BC5DE1193BB}" type="presParOf" srcId="{2AE14236-4EB3-4D6B-B9FE-E09F905F983E}" destId="{EFC90E4A-863C-405E-A75F-BD263C76C28F}" srcOrd="0" destOrd="0" presId="urn:microsoft.com/office/officeart/2005/8/layout/hierarchy5"/>
    <dgm:cxn modelId="{B8304851-E9F2-4D8C-8AB2-CA287F4787E5}" type="presParOf" srcId="{EFC90E4A-863C-405E-A75F-BD263C76C28F}" destId="{FAA561D1-3B0E-42A6-B75F-DC1CA21ED9A9}" srcOrd="0" destOrd="0" presId="urn:microsoft.com/office/officeart/2005/8/layout/hierarchy5"/>
    <dgm:cxn modelId="{2F0F0027-F128-4B58-ABA7-B5EF2CF25026}" type="presParOf" srcId="{2AE14236-4EB3-4D6B-B9FE-E09F905F983E}" destId="{07E88327-B97F-4770-8317-074A86A3ED37}" srcOrd="1" destOrd="0" presId="urn:microsoft.com/office/officeart/2005/8/layout/hierarchy5"/>
    <dgm:cxn modelId="{2D2201A8-CB05-4D31-B01E-706AD7794A83}" type="presParOf" srcId="{07E88327-B97F-4770-8317-074A86A3ED37}" destId="{B81BAEA4-FE37-49A0-8B17-711D0ACD4CE1}" srcOrd="0" destOrd="0" presId="urn:microsoft.com/office/officeart/2005/8/layout/hierarchy5"/>
    <dgm:cxn modelId="{DEE451E6-1162-4F3E-9938-0BB793D03B4A}" type="presParOf" srcId="{07E88327-B97F-4770-8317-074A86A3ED37}" destId="{95D74615-90C4-4530-B18E-6319C49C2528}" srcOrd="1" destOrd="0" presId="urn:microsoft.com/office/officeart/2005/8/layout/hierarchy5"/>
    <dgm:cxn modelId="{0F87E7AE-71BB-4E85-8060-B1B7BBA849FF}" type="presParOf" srcId="{95D74615-90C4-4530-B18E-6319C49C2528}" destId="{E9456C9E-1FB7-4CBB-AEA2-AA869153D525}" srcOrd="0" destOrd="0" presId="urn:microsoft.com/office/officeart/2005/8/layout/hierarchy5"/>
    <dgm:cxn modelId="{5DACCD13-0B06-4759-9CDF-FF8E6DAE2FC0}" type="presParOf" srcId="{E9456C9E-1FB7-4CBB-AEA2-AA869153D525}" destId="{BE5699CF-76EB-459A-B781-E8F5308F126E}" srcOrd="0" destOrd="0" presId="urn:microsoft.com/office/officeart/2005/8/layout/hierarchy5"/>
    <dgm:cxn modelId="{43B06D20-814C-4C8E-A1BE-A89A9286BA5D}" type="presParOf" srcId="{95D74615-90C4-4530-B18E-6319C49C2528}" destId="{0B3B2A55-3736-4ED7-B9DA-BCB729D105F0}" srcOrd="1" destOrd="0" presId="urn:microsoft.com/office/officeart/2005/8/layout/hierarchy5"/>
    <dgm:cxn modelId="{A333756B-3639-4DF0-8378-7095D90D70BF}" type="presParOf" srcId="{0B3B2A55-3736-4ED7-B9DA-BCB729D105F0}" destId="{7E9C0D58-DE5D-4624-BEA5-926D6BF18992}" srcOrd="0" destOrd="0" presId="urn:microsoft.com/office/officeart/2005/8/layout/hierarchy5"/>
    <dgm:cxn modelId="{8E7543AD-A503-4C3A-B06A-0A1C16048591}" type="presParOf" srcId="{0B3B2A55-3736-4ED7-B9DA-BCB729D105F0}" destId="{A01DA0E9-2537-4888-B45B-1E24588C894B}" srcOrd="1" destOrd="0" presId="urn:microsoft.com/office/officeart/2005/8/layout/hierarchy5"/>
    <dgm:cxn modelId="{527470B5-ACDF-4667-94CF-14AFCD995234}" type="presParOf" srcId="{95D74615-90C4-4530-B18E-6319C49C2528}" destId="{60A2211E-E27C-49C9-89C2-05D7E698D63B}" srcOrd="2" destOrd="0" presId="urn:microsoft.com/office/officeart/2005/8/layout/hierarchy5"/>
    <dgm:cxn modelId="{ADDA2D23-D46A-42D0-BFE5-855B6D89A60D}" type="presParOf" srcId="{60A2211E-E27C-49C9-89C2-05D7E698D63B}" destId="{E84CFB7B-3710-464D-A1A7-EB5088E5BB21}" srcOrd="0" destOrd="0" presId="urn:microsoft.com/office/officeart/2005/8/layout/hierarchy5"/>
    <dgm:cxn modelId="{281AC83D-2686-4EA3-B053-4B87E7593F8A}" type="presParOf" srcId="{95D74615-90C4-4530-B18E-6319C49C2528}" destId="{FB0A5EBB-4AA5-45E4-AB5C-1FE1A193CF64}" srcOrd="3" destOrd="0" presId="urn:microsoft.com/office/officeart/2005/8/layout/hierarchy5"/>
    <dgm:cxn modelId="{E9B49ED0-5FF5-4074-B345-7216EAD6951F}" type="presParOf" srcId="{FB0A5EBB-4AA5-45E4-AB5C-1FE1A193CF64}" destId="{2A87A80B-0A00-4FAF-9211-E44FD08E817A}" srcOrd="0" destOrd="0" presId="urn:microsoft.com/office/officeart/2005/8/layout/hierarchy5"/>
    <dgm:cxn modelId="{E8D13BA7-4E08-4522-A44E-041FB23349CA}" type="presParOf" srcId="{FB0A5EBB-4AA5-45E4-AB5C-1FE1A193CF64}" destId="{59614493-336E-4F86-BD55-4D22C444242E}" srcOrd="1" destOrd="0" presId="urn:microsoft.com/office/officeart/2005/8/layout/hierarchy5"/>
    <dgm:cxn modelId="{1284228B-FBD3-4389-BB4C-E030EFA5342C}" type="presParOf" srcId="{2AE14236-4EB3-4D6B-B9FE-E09F905F983E}" destId="{D8A4DA97-9473-47F1-AD07-AE44F87D6062}" srcOrd="2" destOrd="0" presId="urn:microsoft.com/office/officeart/2005/8/layout/hierarchy5"/>
    <dgm:cxn modelId="{76366A9C-4F21-4D7E-B857-C20F5E52C254}" type="presParOf" srcId="{D8A4DA97-9473-47F1-AD07-AE44F87D6062}" destId="{3D9CEA94-ABD5-40CB-9FE0-FAB471216C82}" srcOrd="0" destOrd="0" presId="urn:microsoft.com/office/officeart/2005/8/layout/hierarchy5"/>
    <dgm:cxn modelId="{4F22B76E-AE39-44A1-A253-2474148954D1}" type="presParOf" srcId="{2AE14236-4EB3-4D6B-B9FE-E09F905F983E}" destId="{C28AEB6D-945C-47FE-908D-A193D58FB252}" srcOrd="3" destOrd="0" presId="urn:microsoft.com/office/officeart/2005/8/layout/hierarchy5"/>
    <dgm:cxn modelId="{9A52FC1C-BCF0-4BDF-8818-AA9264737664}" type="presParOf" srcId="{C28AEB6D-945C-47FE-908D-A193D58FB252}" destId="{65FF08E1-E21C-4D8B-AE68-281676597111}" srcOrd="0" destOrd="0" presId="urn:microsoft.com/office/officeart/2005/8/layout/hierarchy5"/>
    <dgm:cxn modelId="{8EA3CA9F-71D5-4023-8E70-57E7EDDFF236}" type="presParOf" srcId="{C28AEB6D-945C-47FE-908D-A193D58FB252}" destId="{64B9D7C7-E71C-4BDA-9E98-39D1AA441C04}" srcOrd="1" destOrd="0" presId="urn:microsoft.com/office/officeart/2005/8/layout/hierarchy5"/>
    <dgm:cxn modelId="{70442164-8A6D-4020-8084-615CBD83FB3A}" type="presParOf" srcId="{64B9D7C7-E71C-4BDA-9E98-39D1AA441C04}" destId="{E13E046A-C938-45A0-9F24-03D72249916B}" srcOrd="0" destOrd="0" presId="urn:microsoft.com/office/officeart/2005/8/layout/hierarchy5"/>
    <dgm:cxn modelId="{028934A8-ECEA-4D58-A0AA-B0339EE6EBE7}" type="presParOf" srcId="{E13E046A-C938-45A0-9F24-03D72249916B}" destId="{D6D83BEC-832C-4880-BF79-551A57FA7192}" srcOrd="0" destOrd="0" presId="urn:microsoft.com/office/officeart/2005/8/layout/hierarchy5"/>
    <dgm:cxn modelId="{CEB84C00-A5A4-4BBC-A111-86BF13671E3D}" type="presParOf" srcId="{64B9D7C7-E71C-4BDA-9E98-39D1AA441C04}" destId="{837AF543-8F60-4DB8-A010-D7480969E57C}" srcOrd="1" destOrd="0" presId="urn:microsoft.com/office/officeart/2005/8/layout/hierarchy5"/>
    <dgm:cxn modelId="{8E9565AE-160D-4DEF-87A4-D4A48339DD22}" type="presParOf" srcId="{837AF543-8F60-4DB8-A010-D7480969E57C}" destId="{E584EE73-7AF5-4276-B3FF-4B448D857173}" srcOrd="0" destOrd="0" presId="urn:microsoft.com/office/officeart/2005/8/layout/hierarchy5"/>
    <dgm:cxn modelId="{D3021D87-250A-4F45-BEE8-D601867E03BB}" type="presParOf" srcId="{837AF543-8F60-4DB8-A010-D7480969E57C}" destId="{AADED86A-3860-43D0-9BA0-E70343763D51}" srcOrd="1" destOrd="0" presId="urn:microsoft.com/office/officeart/2005/8/layout/hierarchy5"/>
    <dgm:cxn modelId="{50DE4634-284B-4AAA-98C9-96A0C8D936A3}" type="presParOf" srcId="{64B9D7C7-E71C-4BDA-9E98-39D1AA441C04}" destId="{A519A8D3-CEFB-4909-B998-F780BDE53795}" srcOrd="2" destOrd="0" presId="urn:microsoft.com/office/officeart/2005/8/layout/hierarchy5"/>
    <dgm:cxn modelId="{9D6D9BFE-4BC1-4CE1-A79B-7C08F50D6ACD}" type="presParOf" srcId="{A519A8D3-CEFB-4909-B998-F780BDE53795}" destId="{CD2A8005-E391-48D0-9CE0-9E6F93E0CFC5}" srcOrd="0" destOrd="0" presId="urn:microsoft.com/office/officeart/2005/8/layout/hierarchy5"/>
    <dgm:cxn modelId="{CF29593B-CB17-4F59-974A-F9F24811A2E6}" type="presParOf" srcId="{64B9D7C7-E71C-4BDA-9E98-39D1AA441C04}" destId="{330DB4DD-4EEB-4F89-A120-11A819F7B2BF}" srcOrd="3" destOrd="0" presId="urn:microsoft.com/office/officeart/2005/8/layout/hierarchy5"/>
    <dgm:cxn modelId="{A2E893C9-053D-4044-834E-CD4C73D8B9B9}" type="presParOf" srcId="{330DB4DD-4EEB-4F89-A120-11A819F7B2BF}" destId="{2793B97E-A1EA-4E38-9D96-87DCE0EB798D}" srcOrd="0" destOrd="0" presId="urn:microsoft.com/office/officeart/2005/8/layout/hierarchy5"/>
    <dgm:cxn modelId="{DD428EC9-2771-4AD6-9EF7-44FD04F7EF16}" type="presParOf" srcId="{330DB4DD-4EEB-4F89-A120-11A819F7B2BF}" destId="{BB916615-A27E-40D9-967C-FEA20AAA23D4}" srcOrd="1" destOrd="0" presId="urn:microsoft.com/office/officeart/2005/8/layout/hierarchy5"/>
    <dgm:cxn modelId="{3B2FBD90-F9CB-490C-97A4-6480E0E19DFB}" type="presParOf" srcId="{40987579-2A19-4D63-A7C8-09A5AD2C0CA9}" destId="{C64DAE1A-5913-4E6C-BFB1-8646DBD73E02}" srcOrd="1" destOrd="0" presId="urn:microsoft.com/office/officeart/2005/8/layout/hierarchy5"/>
    <dgm:cxn modelId="{EA1C9EA0-5BE8-4A15-8493-B6CFBE0CF670}" type="presParOf" srcId="{C64DAE1A-5913-4E6C-BFB1-8646DBD73E02}" destId="{EA5998E7-3CA5-4845-A427-C3BEE872BC86}" srcOrd="0" destOrd="0" presId="urn:microsoft.com/office/officeart/2005/8/layout/hierarchy5"/>
    <dgm:cxn modelId="{39777A74-E606-4E5D-BF87-174F3BC08044}" type="presParOf" srcId="{EA5998E7-3CA5-4845-A427-C3BEE872BC86}" destId="{D79DE063-C50A-4F6C-90A2-A6126A9B1530}" srcOrd="0" destOrd="0" presId="urn:microsoft.com/office/officeart/2005/8/layout/hierarchy5"/>
    <dgm:cxn modelId="{DA8D1AAF-9763-403B-8D49-7AFF66245127}" type="presParOf" srcId="{EA5998E7-3CA5-4845-A427-C3BEE872BC86}" destId="{219C89D9-E55F-4F66-8729-F44121101E56}" srcOrd="1" destOrd="0" presId="urn:microsoft.com/office/officeart/2005/8/layout/hierarchy5"/>
    <dgm:cxn modelId="{5DCA95F9-A3A6-4C7E-93DD-AF8E05C5C183}" type="presParOf" srcId="{C64DAE1A-5913-4E6C-BFB1-8646DBD73E02}" destId="{1AB72939-E581-408C-A2EF-F0F94AEF0A44}" srcOrd="1" destOrd="0" presId="urn:microsoft.com/office/officeart/2005/8/layout/hierarchy5"/>
    <dgm:cxn modelId="{DFAB55D3-5286-49F4-AD61-BDD9861DCD84}" type="presParOf" srcId="{1AB72939-E581-408C-A2EF-F0F94AEF0A44}" destId="{E3CC94AC-BA19-4293-9F29-4607C16A214F}" srcOrd="0" destOrd="0" presId="urn:microsoft.com/office/officeart/2005/8/layout/hierarchy5"/>
    <dgm:cxn modelId="{777AB93E-664E-4AB9-AE12-EC13A9EA0ED1}" type="presParOf" srcId="{C64DAE1A-5913-4E6C-BFB1-8646DBD73E02}" destId="{B0EDF65C-9A2C-4987-8813-5B195D3A6E8F}" srcOrd="2" destOrd="0" presId="urn:microsoft.com/office/officeart/2005/8/layout/hierarchy5"/>
    <dgm:cxn modelId="{C26AFFF6-9BEF-46E4-B9F6-C8A830AEE050}" type="presParOf" srcId="{B0EDF65C-9A2C-4987-8813-5B195D3A6E8F}" destId="{DB1EDED5-CD7F-4AB3-B530-5DD0132428B6}" srcOrd="0" destOrd="0" presId="urn:microsoft.com/office/officeart/2005/8/layout/hierarchy5"/>
    <dgm:cxn modelId="{049B8490-087E-4B69-95C7-ED5E467BAC52}" type="presParOf" srcId="{B0EDF65C-9A2C-4987-8813-5B195D3A6E8F}" destId="{C6B46929-64E8-4452-948E-94D89D91F72C}" srcOrd="1" destOrd="0" presId="urn:microsoft.com/office/officeart/2005/8/layout/hierarchy5"/>
    <dgm:cxn modelId="{2693F800-286F-4E47-8D6E-4E08669C3803}" type="presParOf" srcId="{C64DAE1A-5913-4E6C-BFB1-8646DBD73E02}" destId="{0919463E-324D-4034-B811-EA34EF9458F5}" srcOrd="3" destOrd="0" presId="urn:microsoft.com/office/officeart/2005/8/layout/hierarchy5"/>
    <dgm:cxn modelId="{2A940E02-4E44-4F4F-B265-CB835831674B}" type="presParOf" srcId="{0919463E-324D-4034-B811-EA34EF9458F5}" destId="{FAA9D7A2-FE60-4352-A0BB-3D1E423A6357}" srcOrd="0" destOrd="0" presId="urn:microsoft.com/office/officeart/2005/8/layout/hierarchy5"/>
    <dgm:cxn modelId="{7ABA7221-2C52-47D2-9796-C6218762466C}" type="presParOf" srcId="{C64DAE1A-5913-4E6C-BFB1-8646DBD73E02}" destId="{42C62CA8-8E28-4F79-A6C7-09598466D19F}" srcOrd="4" destOrd="0" presId="urn:microsoft.com/office/officeart/2005/8/layout/hierarchy5"/>
    <dgm:cxn modelId="{55E4BF44-B554-41C9-AD79-C66326CAFB50}" type="presParOf" srcId="{42C62CA8-8E28-4F79-A6C7-09598466D19F}" destId="{E7EB4BF3-5399-407F-9B8D-8F80390AD14E}" srcOrd="0" destOrd="0" presId="urn:microsoft.com/office/officeart/2005/8/layout/hierarchy5"/>
    <dgm:cxn modelId="{F28D0958-36CA-4BA0-AD69-2493FDC83292}" type="presParOf" srcId="{42C62CA8-8E28-4F79-A6C7-09598466D19F}" destId="{AF73A28F-2D5C-4884-9838-8EE11B1A59AE}" srcOrd="1" destOrd="0" presId="urn:microsoft.com/office/officeart/2005/8/layout/hierarchy5"/>
    <dgm:cxn modelId="{8E89D0D5-F844-4BF7-A038-4C87555ABA72}" type="presParOf" srcId="{C64DAE1A-5913-4E6C-BFB1-8646DBD73E02}" destId="{B9E5C6A3-6DB5-4D9B-B84D-F5BC91D511AB}" srcOrd="5" destOrd="0" presId="urn:microsoft.com/office/officeart/2005/8/layout/hierarchy5"/>
    <dgm:cxn modelId="{66B0CA3A-1FC3-4EF1-A0CA-9D19D77A7D50}" type="presParOf" srcId="{B9E5C6A3-6DB5-4D9B-B84D-F5BC91D511AB}" destId="{E06F9E98-ABE3-4FF3-A577-4099950A5F56}" srcOrd="0" destOrd="0" presId="urn:microsoft.com/office/officeart/2005/8/layout/hierarchy5"/>
    <dgm:cxn modelId="{C59F34FD-6009-4621-AA02-B67D7F0D9065}" type="presParOf" srcId="{C64DAE1A-5913-4E6C-BFB1-8646DBD73E02}" destId="{E0B62F43-E21C-40F1-88FE-A206FB19DB15}" srcOrd="6" destOrd="0" presId="urn:microsoft.com/office/officeart/2005/8/layout/hierarchy5"/>
    <dgm:cxn modelId="{BD082131-7A72-4E5A-B275-A0257CCF9800}" type="presParOf" srcId="{E0B62F43-E21C-40F1-88FE-A206FB19DB15}" destId="{B8EA7C72-09A1-4854-9378-5CE17C1BBC82}" srcOrd="0" destOrd="0" presId="urn:microsoft.com/office/officeart/2005/8/layout/hierarchy5"/>
    <dgm:cxn modelId="{43321A24-FFC9-43EC-B478-C8FDD71114C8}" type="presParOf" srcId="{E0B62F43-E21C-40F1-88FE-A206FB19DB15}" destId="{E5A0FBFF-CCC9-4456-A00F-230DE6F63F8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A7C72-09A1-4854-9378-5CE17C1BBC82}">
      <dsp:nvSpPr>
        <dsp:cNvPr id="0" name=""/>
        <dsp:cNvSpPr/>
      </dsp:nvSpPr>
      <dsp:spPr>
        <a:xfrm>
          <a:off x="7903152" y="0"/>
          <a:ext cx="1771195" cy="63371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 dirty="0">
              <a:latin typeface="+mj-lt"/>
            </a:rPr>
            <a:t>LIVRABLES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+mj-lt"/>
            </a:rPr>
            <a:t>(Quoi ?)</a:t>
          </a:r>
        </a:p>
      </dsp:txBody>
      <dsp:txXfrm>
        <a:off x="7903152" y="0"/>
        <a:ext cx="1771195" cy="1901157"/>
      </dsp:txXfrm>
    </dsp:sp>
    <dsp:sp modelId="{E7EB4BF3-5399-407F-9B8D-8F80390AD14E}">
      <dsp:nvSpPr>
        <dsp:cNvPr id="0" name=""/>
        <dsp:cNvSpPr/>
      </dsp:nvSpPr>
      <dsp:spPr>
        <a:xfrm>
          <a:off x="5836758" y="0"/>
          <a:ext cx="1771195" cy="63371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IMPACTS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(Comment ?)</a:t>
          </a:r>
        </a:p>
      </dsp:txBody>
      <dsp:txXfrm>
        <a:off x="5836758" y="0"/>
        <a:ext cx="1771195" cy="1901157"/>
      </dsp:txXfrm>
    </dsp:sp>
    <dsp:sp modelId="{DB1EDED5-CD7F-4AB3-B530-5DD0132428B6}">
      <dsp:nvSpPr>
        <dsp:cNvPr id="0" name=""/>
        <dsp:cNvSpPr/>
      </dsp:nvSpPr>
      <dsp:spPr>
        <a:xfrm>
          <a:off x="3770363" y="0"/>
          <a:ext cx="1771195" cy="63371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ACTEURS</a:t>
          </a:r>
          <a:br>
            <a:rPr lang="fr-FR" sz="3000" kern="1200" dirty="0"/>
          </a:br>
          <a:r>
            <a:rPr lang="fr-FR" sz="2000" kern="1200" dirty="0"/>
            <a:t>(Qui ?)</a:t>
          </a:r>
        </a:p>
      </dsp:txBody>
      <dsp:txXfrm>
        <a:off x="3770363" y="0"/>
        <a:ext cx="1771195" cy="1901157"/>
      </dsp:txXfrm>
    </dsp:sp>
    <dsp:sp modelId="{D79DE063-C50A-4F6C-90A2-A6126A9B1530}">
      <dsp:nvSpPr>
        <dsp:cNvPr id="0" name=""/>
        <dsp:cNvSpPr/>
      </dsp:nvSpPr>
      <dsp:spPr>
        <a:xfrm>
          <a:off x="1703969" y="0"/>
          <a:ext cx="1771195" cy="63371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BUT</a:t>
          </a:r>
          <a:br>
            <a:rPr lang="fr-FR" sz="3000" kern="1200" dirty="0"/>
          </a:br>
          <a:r>
            <a:rPr lang="fr-FR" sz="1800" kern="1200" dirty="0"/>
            <a:t>(Pourquoi ?)</a:t>
          </a:r>
        </a:p>
      </dsp:txBody>
      <dsp:txXfrm>
        <a:off x="1703969" y="0"/>
        <a:ext cx="1771195" cy="1901157"/>
      </dsp:txXfrm>
    </dsp:sp>
    <dsp:sp modelId="{1860557B-54E2-4AEC-942B-F5FD5E9322C9}">
      <dsp:nvSpPr>
        <dsp:cNvPr id="0" name=""/>
        <dsp:cNvSpPr/>
      </dsp:nvSpPr>
      <dsp:spPr>
        <a:xfrm>
          <a:off x="1851569" y="3280863"/>
          <a:ext cx="1475995" cy="737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Besoin d’une Plateforme </a:t>
          </a:r>
          <a:r>
            <a:rPr lang="fr-FR" sz="1200" kern="1200" dirty="0"/>
            <a:t>d’information en ligne</a:t>
          </a:r>
        </a:p>
      </dsp:txBody>
      <dsp:txXfrm>
        <a:off x="1873184" y="3302478"/>
        <a:ext cx="1432765" cy="694767"/>
      </dsp:txXfrm>
    </dsp:sp>
    <dsp:sp modelId="{9F8DA224-F1BD-461E-BF8C-A746E561C1AF}">
      <dsp:nvSpPr>
        <dsp:cNvPr id="0" name=""/>
        <dsp:cNvSpPr/>
      </dsp:nvSpPr>
      <dsp:spPr>
        <a:xfrm rot="17590621">
          <a:off x="2872715" y="2949865"/>
          <a:ext cx="15000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500098" y="1048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585261" y="2922844"/>
        <a:ext cx="75004" cy="75004"/>
      </dsp:txXfrm>
    </dsp:sp>
    <dsp:sp modelId="{C37641A9-9770-4B62-BA9B-6BE5F330CE00}">
      <dsp:nvSpPr>
        <dsp:cNvPr id="0" name=""/>
        <dsp:cNvSpPr/>
      </dsp:nvSpPr>
      <dsp:spPr>
        <a:xfrm>
          <a:off x="3917963" y="1901832"/>
          <a:ext cx="1475995" cy="737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Habitués</a:t>
          </a:r>
        </a:p>
      </dsp:txBody>
      <dsp:txXfrm>
        <a:off x="3939578" y="1923447"/>
        <a:ext cx="1432765" cy="694767"/>
      </dsp:txXfrm>
    </dsp:sp>
    <dsp:sp modelId="{6045EB61-2D29-4347-AA3D-48225FCBFADE}">
      <dsp:nvSpPr>
        <dsp:cNvPr id="0" name=""/>
        <dsp:cNvSpPr/>
      </dsp:nvSpPr>
      <dsp:spPr>
        <a:xfrm>
          <a:off x="5393959" y="2260350"/>
          <a:ext cx="5903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590398" y="104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674398" y="2256071"/>
        <a:ext cx="29519" cy="29519"/>
      </dsp:txXfrm>
    </dsp:sp>
    <dsp:sp modelId="{53F33DFA-D22E-4FCC-A21E-C2BCDB2B9719}">
      <dsp:nvSpPr>
        <dsp:cNvPr id="0" name=""/>
        <dsp:cNvSpPr/>
      </dsp:nvSpPr>
      <dsp:spPr>
        <a:xfrm>
          <a:off x="5984357" y="1901832"/>
          <a:ext cx="1475995" cy="737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Pré-inscription</a:t>
          </a:r>
        </a:p>
      </dsp:txBody>
      <dsp:txXfrm>
        <a:off x="6005972" y="1923447"/>
        <a:ext cx="1432765" cy="694767"/>
      </dsp:txXfrm>
    </dsp:sp>
    <dsp:sp modelId="{0AA565AE-73CC-46CC-8B72-3F20830DC9BD}">
      <dsp:nvSpPr>
        <dsp:cNvPr id="0" name=""/>
        <dsp:cNvSpPr/>
      </dsp:nvSpPr>
      <dsp:spPr>
        <a:xfrm>
          <a:off x="7460353" y="2260350"/>
          <a:ext cx="5903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59039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40792" y="2256071"/>
        <a:ext cx="29519" cy="29519"/>
      </dsp:txXfrm>
    </dsp:sp>
    <dsp:sp modelId="{C3D87153-1035-42DD-BAFC-3958864067B8}">
      <dsp:nvSpPr>
        <dsp:cNvPr id="0" name=""/>
        <dsp:cNvSpPr/>
      </dsp:nvSpPr>
      <dsp:spPr>
        <a:xfrm>
          <a:off x="8050751" y="1997244"/>
          <a:ext cx="1475995" cy="5471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Formulaire d’inscription</a:t>
          </a:r>
        </a:p>
      </dsp:txBody>
      <dsp:txXfrm>
        <a:off x="8066777" y="2013270"/>
        <a:ext cx="1443943" cy="515121"/>
      </dsp:txXfrm>
    </dsp:sp>
    <dsp:sp modelId="{5B6B14BF-FD74-4914-8F70-D99184DB4C04}">
      <dsp:nvSpPr>
        <dsp:cNvPr id="0" name=""/>
        <dsp:cNvSpPr/>
      </dsp:nvSpPr>
      <dsp:spPr>
        <a:xfrm rot="19528161">
          <a:off x="3264435" y="3436263"/>
          <a:ext cx="716656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716656" y="1048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604847" y="3428828"/>
        <a:ext cx="35832" cy="35832"/>
      </dsp:txXfrm>
    </dsp:sp>
    <dsp:sp modelId="{BE458760-FDE6-422F-BC47-C627BFB9F27C}">
      <dsp:nvSpPr>
        <dsp:cNvPr id="0" name=""/>
        <dsp:cNvSpPr/>
      </dsp:nvSpPr>
      <dsp:spPr>
        <a:xfrm>
          <a:off x="3917963" y="2874628"/>
          <a:ext cx="1475995" cy="737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Visiteurs</a:t>
          </a:r>
        </a:p>
      </dsp:txBody>
      <dsp:txXfrm>
        <a:off x="3939578" y="2896243"/>
        <a:ext cx="1432765" cy="694767"/>
      </dsp:txXfrm>
    </dsp:sp>
    <dsp:sp modelId="{19643A6C-335C-499A-A21C-31A5A17BD628}">
      <dsp:nvSpPr>
        <dsp:cNvPr id="0" name=""/>
        <dsp:cNvSpPr/>
      </dsp:nvSpPr>
      <dsp:spPr>
        <a:xfrm>
          <a:off x="5393959" y="3233146"/>
          <a:ext cx="5903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590398" y="104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674398" y="3228867"/>
        <a:ext cx="29519" cy="29519"/>
      </dsp:txXfrm>
    </dsp:sp>
    <dsp:sp modelId="{D7446372-98C7-4BB3-9DA0-05864A55E5EA}">
      <dsp:nvSpPr>
        <dsp:cNvPr id="0" name=""/>
        <dsp:cNvSpPr/>
      </dsp:nvSpPr>
      <dsp:spPr>
        <a:xfrm>
          <a:off x="5984357" y="2874628"/>
          <a:ext cx="1475995" cy="737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Programme des projections</a:t>
          </a:r>
        </a:p>
      </dsp:txBody>
      <dsp:txXfrm>
        <a:off x="6005972" y="2896243"/>
        <a:ext cx="1432765" cy="694767"/>
      </dsp:txXfrm>
    </dsp:sp>
    <dsp:sp modelId="{882D192C-05CF-4565-8656-8F1ABE4937E4}">
      <dsp:nvSpPr>
        <dsp:cNvPr id="0" name=""/>
        <dsp:cNvSpPr/>
      </dsp:nvSpPr>
      <dsp:spPr>
        <a:xfrm rot="20065716">
          <a:off x="7428298" y="3091891"/>
          <a:ext cx="65450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5450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190" y="3086010"/>
        <a:ext cx="32725" cy="32725"/>
      </dsp:txXfrm>
    </dsp:sp>
    <dsp:sp modelId="{A32D0A02-58B7-4056-95C0-0BDA0E7CE7DD}">
      <dsp:nvSpPr>
        <dsp:cNvPr id="0" name=""/>
        <dsp:cNvSpPr/>
      </dsp:nvSpPr>
      <dsp:spPr>
        <a:xfrm>
          <a:off x="8050751" y="2750530"/>
          <a:ext cx="1475995" cy="4211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Liste des films </a:t>
          </a:r>
        </a:p>
      </dsp:txBody>
      <dsp:txXfrm>
        <a:off x="8063087" y="2762866"/>
        <a:ext cx="1451323" cy="396503"/>
      </dsp:txXfrm>
    </dsp:sp>
    <dsp:sp modelId="{4B4691AA-6C77-4E15-85AD-B74FBC967992}">
      <dsp:nvSpPr>
        <dsp:cNvPr id="0" name=""/>
        <dsp:cNvSpPr/>
      </dsp:nvSpPr>
      <dsp:spPr>
        <a:xfrm rot="1454915">
          <a:off x="7431788" y="3366115"/>
          <a:ext cx="64752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4752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364" y="3360408"/>
        <a:ext cx="32376" cy="32376"/>
      </dsp:txXfrm>
    </dsp:sp>
    <dsp:sp modelId="{45F8F479-4BBA-4D4B-BAA7-E8C47E4F0E78}">
      <dsp:nvSpPr>
        <dsp:cNvPr id="0" name=""/>
        <dsp:cNvSpPr/>
      </dsp:nvSpPr>
      <dsp:spPr>
        <a:xfrm>
          <a:off x="8050751" y="3282405"/>
          <a:ext cx="1475995" cy="4543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Agenda des projections </a:t>
          </a:r>
        </a:p>
      </dsp:txBody>
      <dsp:txXfrm>
        <a:off x="8064058" y="3295712"/>
        <a:ext cx="1449381" cy="427704"/>
      </dsp:txXfrm>
    </dsp:sp>
    <dsp:sp modelId="{FBE55E83-2B85-4CFD-A67D-75045D0A0BDB}">
      <dsp:nvSpPr>
        <dsp:cNvPr id="0" name=""/>
        <dsp:cNvSpPr/>
      </dsp:nvSpPr>
      <dsp:spPr>
        <a:xfrm rot="4009379">
          <a:off x="2872715" y="4328896"/>
          <a:ext cx="15000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500098" y="1048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585261" y="4301874"/>
        <a:ext cx="75004" cy="75004"/>
      </dsp:txXfrm>
    </dsp:sp>
    <dsp:sp modelId="{641D88BC-9C3D-4E48-BB5B-66740840D156}">
      <dsp:nvSpPr>
        <dsp:cNvPr id="0" name=""/>
        <dsp:cNvSpPr/>
      </dsp:nvSpPr>
      <dsp:spPr>
        <a:xfrm>
          <a:off x="3917963" y="4659893"/>
          <a:ext cx="1475995" cy="7379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Organisateurs</a:t>
          </a:r>
        </a:p>
      </dsp:txBody>
      <dsp:txXfrm>
        <a:off x="3939578" y="4681508"/>
        <a:ext cx="1432765" cy="694767"/>
      </dsp:txXfrm>
    </dsp:sp>
    <dsp:sp modelId="{EFC90E4A-863C-405E-A75F-BD263C76C28F}">
      <dsp:nvSpPr>
        <dsp:cNvPr id="0" name=""/>
        <dsp:cNvSpPr/>
      </dsp:nvSpPr>
      <dsp:spPr>
        <a:xfrm rot="18911166">
          <a:off x="5273033" y="4725123"/>
          <a:ext cx="83225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832250" y="104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668352" y="4714798"/>
        <a:ext cx="41612" cy="41612"/>
      </dsp:txXfrm>
    </dsp:sp>
    <dsp:sp modelId="{B81BAEA4-FE37-49A0-8B17-711D0ACD4CE1}">
      <dsp:nvSpPr>
        <dsp:cNvPr id="0" name=""/>
        <dsp:cNvSpPr/>
      </dsp:nvSpPr>
      <dsp:spPr>
        <a:xfrm>
          <a:off x="5984357" y="4073317"/>
          <a:ext cx="1475995" cy="737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Présentation du festival</a:t>
          </a:r>
        </a:p>
      </dsp:txBody>
      <dsp:txXfrm>
        <a:off x="6005972" y="4094932"/>
        <a:ext cx="1432765" cy="694767"/>
      </dsp:txXfrm>
    </dsp:sp>
    <dsp:sp modelId="{E9456C9E-1FB7-4CBB-AEA2-AA869153D525}">
      <dsp:nvSpPr>
        <dsp:cNvPr id="0" name=""/>
        <dsp:cNvSpPr/>
      </dsp:nvSpPr>
      <dsp:spPr>
        <a:xfrm rot="19493021">
          <a:off x="7394667" y="4224240"/>
          <a:ext cx="72177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721770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7508" y="4216677"/>
        <a:ext cx="36088" cy="36088"/>
      </dsp:txXfrm>
    </dsp:sp>
    <dsp:sp modelId="{7E9C0D58-DE5D-4624-BEA5-926D6BF18992}">
      <dsp:nvSpPr>
        <dsp:cNvPr id="0" name=""/>
        <dsp:cNvSpPr/>
      </dsp:nvSpPr>
      <dsp:spPr>
        <a:xfrm>
          <a:off x="8050751" y="3847424"/>
          <a:ext cx="1475995" cy="359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Référencement</a:t>
          </a:r>
        </a:p>
      </dsp:txBody>
      <dsp:txXfrm>
        <a:off x="8061278" y="3857951"/>
        <a:ext cx="1454941" cy="338351"/>
      </dsp:txXfrm>
    </dsp:sp>
    <dsp:sp modelId="{60A2211E-E27C-49C9-89C2-05D7E698D63B}">
      <dsp:nvSpPr>
        <dsp:cNvPr id="0" name=""/>
        <dsp:cNvSpPr/>
      </dsp:nvSpPr>
      <dsp:spPr>
        <a:xfrm rot="1302524">
          <a:off x="7437818" y="4549362"/>
          <a:ext cx="63546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3546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666" y="4543956"/>
        <a:ext cx="31773" cy="31773"/>
      </dsp:txXfrm>
    </dsp:sp>
    <dsp:sp modelId="{2A87A80B-0A00-4FAF-9211-E44FD08E817A}">
      <dsp:nvSpPr>
        <dsp:cNvPr id="0" name=""/>
        <dsp:cNvSpPr/>
      </dsp:nvSpPr>
      <dsp:spPr>
        <a:xfrm>
          <a:off x="8050751" y="4317528"/>
          <a:ext cx="1475995" cy="719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Article de présentation de l’association</a:t>
          </a:r>
        </a:p>
      </dsp:txBody>
      <dsp:txXfrm>
        <a:off x="8071830" y="4338607"/>
        <a:ext cx="1433837" cy="677522"/>
      </dsp:txXfrm>
    </dsp:sp>
    <dsp:sp modelId="{D8A4DA97-9473-47F1-AD07-AE44F87D6062}">
      <dsp:nvSpPr>
        <dsp:cNvPr id="0" name=""/>
        <dsp:cNvSpPr/>
      </dsp:nvSpPr>
      <dsp:spPr>
        <a:xfrm rot="2688834">
          <a:off x="5273033" y="5311699"/>
          <a:ext cx="83225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832250" y="10480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668352" y="5301373"/>
        <a:ext cx="41612" cy="41612"/>
      </dsp:txXfrm>
    </dsp:sp>
    <dsp:sp modelId="{65FF08E1-E21C-4D8B-AE68-281676597111}">
      <dsp:nvSpPr>
        <dsp:cNvPr id="0" name=""/>
        <dsp:cNvSpPr/>
      </dsp:nvSpPr>
      <dsp:spPr>
        <a:xfrm>
          <a:off x="5984357" y="5246469"/>
          <a:ext cx="1475995" cy="7379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Communiquer régulièrement</a:t>
          </a:r>
        </a:p>
      </dsp:txBody>
      <dsp:txXfrm>
        <a:off x="6005972" y="5268084"/>
        <a:ext cx="1432765" cy="694767"/>
      </dsp:txXfrm>
    </dsp:sp>
    <dsp:sp modelId="{E13E046A-C938-45A0-9F24-03D72249916B}">
      <dsp:nvSpPr>
        <dsp:cNvPr id="0" name=""/>
        <dsp:cNvSpPr/>
      </dsp:nvSpPr>
      <dsp:spPr>
        <a:xfrm rot="20078536">
          <a:off x="7428879" y="5465082"/>
          <a:ext cx="653347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53347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219" y="5459230"/>
        <a:ext cx="32667" cy="32667"/>
      </dsp:txXfrm>
    </dsp:sp>
    <dsp:sp modelId="{E584EE73-7AF5-4276-B3FF-4B448D857173}">
      <dsp:nvSpPr>
        <dsp:cNvPr id="0" name=""/>
        <dsp:cNvSpPr/>
      </dsp:nvSpPr>
      <dsp:spPr>
        <a:xfrm>
          <a:off x="8050751" y="5147909"/>
          <a:ext cx="1475995" cy="3755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Module de post</a:t>
          </a:r>
        </a:p>
      </dsp:txBody>
      <dsp:txXfrm>
        <a:off x="8061749" y="5158907"/>
        <a:ext cx="1453999" cy="353504"/>
      </dsp:txXfrm>
    </dsp:sp>
    <dsp:sp modelId="{A519A8D3-CEFB-4909-B998-F780BDE53795}">
      <dsp:nvSpPr>
        <dsp:cNvPr id="0" name=""/>
        <dsp:cNvSpPr/>
      </dsp:nvSpPr>
      <dsp:spPr>
        <a:xfrm rot="1342783">
          <a:off x="7436308" y="5726537"/>
          <a:ext cx="63848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638488" y="1048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7739590" y="5721055"/>
        <a:ext cx="31924" cy="31924"/>
      </dsp:txXfrm>
    </dsp:sp>
    <dsp:sp modelId="{2793B97E-A1EA-4E38-9D96-87DCE0EB798D}">
      <dsp:nvSpPr>
        <dsp:cNvPr id="0" name=""/>
        <dsp:cNvSpPr/>
      </dsp:nvSpPr>
      <dsp:spPr>
        <a:xfrm>
          <a:off x="8050751" y="5634109"/>
          <a:ext cx="1475995" cy="44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Adresse professionnelle</a:t>
          </a:r>
        </a:p>
      </dsp:txBody>
      <dsp:txXfrm>
        <a:off x="8063899" y="5647257"/>
        <a:ext cx="1449699" cy="422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3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1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74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97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6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81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1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9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9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02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04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77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06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47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9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2ED0-12D7-44A9-9F26-69E2EC9FA74E}" type="datetimeFigureOut">
              <a:rPr lang="fr-FR" smtClean="0"/>
              <a:t>26/01/2020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6B399-ED4A-48AF-96F2-D254670DB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C5D1C88-566E-4A66-9B8F-3C1C467C1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247501"/>
              </p:ext>
            </p:extLst>
          </p:nvPr>
        </p:nvGraphicFramePr>
        <p:xfrm>
          <a:off x="477077" y="270344"/>
          <a:ext cx="11378317" cy="6337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549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47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Skysu ͡° ͜ʖ ͡°</dc:creator>
  <cp:lastModifiedBy>Benjamin</cp:lastModifiedBy>
  <cp:revision>11</cp:revision>
  <dcterms:created xsi:type="dcterms:W3CDTF">2019-11-28T11:37:01Z</dcterms:created>
  <dcterms:modified xsi:type="dcterms:W3CDTF">2020-01-26T18:07:56Z</dcterms:modified>
</cp:coreProperties>
</file>