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B0705-56BC-4AB5-838D-3D226EA6688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45E953-D6AA-4B49-B062-148410C0BAF2}">
      <dgm:prSet phldrT="[Texte]"/>
      <dgm:spPr/>
      <dgm:t>
        <a:bodyPr/>
        <a:lstStyle/>
        <a:p>
          <a:r>
            <a:rPr lang="fr-FR" dirty="0"/>
            <a:t>Page d’accueil</a:t>
          </a:r>
        </a:p>
      </dgm:t>
    </dgm:pt>
    <dgm:pt modelId="{0A266A7F-D1A9-4111-83BA-9E7C502691C0}" type="parTrans" cxnId="{4B9D2481-BB4F-44EF-81D5-F2CFD7A6B61D}">
      <dgm:prSet/>
      <dgm:spPr/>
      <dgm:t>
        <a:bodyPr/>
        <a:lstStyle/>
        <a:p>
          <a:endParaRPr lang="fr-FR"/>
        </a:p>
      </dgm:t>
    </dgm:pt>
    <dgm:pt modelId="{9D72E206-699F-4717-B1F8-845D071AA881}" type="sibTrans" cxnId="{4B9D2481-BB4F-44EF-81D5-F2CFD7A6B61D}">
      <dgm:prSet/>
      <dgm:spPr/>
      <dgm:t>
        <a:bodyPr/>
        <a:lstStyle/>
        <a:p>
          <a:endParaRPr lang="fr-FR"/>
        </a:p>
      </dgm:t>
    </dgm:pt>
    <dgm:pt modelId="{83532C14-C2BB-4E4C-9A6D-85393F5C9902}">
      <dgm:prSet phldrT="[Texte]"/>
      <dgm:spPr/>
      <dgm:t>
        <a:bodyPr/>
        <a:lstStyle/>
        <a:p>
          <a:r>
            <a:rPr lang="fr-FR"/>
            <a:t>Programmation</a:t>
          </a:r>
          <a:endParaRPr lang="fr-FR" dirty="0"/>
        </a:p>
      </dgm:t>
    </dgm:pt>
    <dgm:pt modelId="{8532E682-A620-419F-A020-632C4828B0A3}" type="parTrans" cxnId="{EECE4ACA-2CDB-4BB2-B392-A7040F51F4D9}">
      <dgm:prSet/>
      <dgm:spPr/>
      <dgm:t>
        <a:bodyPr/>
        <a:lstStyle/>
        <a:p>
          <a:endParaRPr lang="fr-FR"/>
        </a:p>
      </dgm:t>
    </dgm:pt>
    <dgm:pt modelId="{BC3DDCBC-100B-478C-AB05-591ECFBF769A}" type="sibTrans" cxnId="{EECE4ACA-2CDB-4BB2-B392-A7040F51F4D9}">
      <dgm:prSet/>
      <dgm:spPr/>
      <dgm:t>
        <a:bodyPr/>
        <a:lstStyle/>
        <a:p>
          <a:endParaRPr lang="fr-FR"/>
        </a:p>
      </dgm:t>
    </dgm:pt>
    <dgm:pt modelId="{E6635D1A-6E39-4093-B04E-7F0CD45617BF}">
      <dgm:prSet phldrT="[Texte]"/>
      <dgm:spPr/>
      <dgm:t>
        <a:bodyPr/>
        <a:lstStyle/>
        <a:p>
          <a:r>
            <a:rPr lang="fr-FR" dirty="0"/>
            <a:t>Présentation des films</a:t>
          </a:r>
        </a:p>
      </dgm:t>
    </dgm:pt>
    <dgm:pt modelId="{A0C201A0-26EB-4522-8E26-48292E194DDF}" type="parTrans" cxnId="{6816A6C7-FF5F-44D5-8E96-0C1FAF3BC01F}">
      <dgm:prSet/>
      <dgm:spPr/>
      <dgm:t>
        <a:bodyPr/>
        <a:lstStyle/>
        <a:p>
          <a:endParaRPr lang="fr-FR"/>
        </a:p>
      </dgm:t>
    </dgm:pt>
    <dgm:pt modelId="{8A31D461-1E30-44AC-83BA-41811A512DEC}" type="sibTrans" cxnId="{6816A6C7-FF5F-44D5-8E96-0C1FAF3BC01F}">
      <dgm:prSet/>
      <dgm:spPr/>
      <dgm:t>
        <a:bodyPr/>
        <a:lstStyle/>
        <a:p>
          <a:endParaRPr lang="fr-FR"/>
        </a:p>
      </dgm:t>
    </dgm:pt>
    <dgm:pt modelId="{CC667591-44DB-42E9-9A90-91618E215A0C}">
      <dgm:prSet phldrT="[Texte]"/>
      <dgm:spPr/>
      <dgm:t>
        <a:bodyPr/>
        <a:lstStyle/>
        <a:p>
          <a:r>
            <a:rPr lang="fr-FR" dirty="0"/>
            <a:t>Niveau 0</a:t>
          </a:r>
        </a:p>
      </dgm:t>
    </dgm:pt>
    <dgm:pt modelId="{34CD155B-4B47-4FD0-8AB9-FC29C1C0C11A}" type="parTrans" cxnId="{68EE8B2F-B163-454A-B622-A4B686D9655E}">
      <dgm:prSet/>
      <dgm:spPr/>
      <dgm:t>
        <a:bodyPr/>
        <a:lstStyle/>
        <a:p>
          <a:endParaRPr lang="fr-FR"/>
        </a:p>
      </dgm:t>
    </dgm:pt>
    <dgm:pt modelId="{984128D9-92F9-4B1F-B9EA-FB0911EC667C}" type="sibTrans" cxnId="{68EE8B2F-B163-454A-B622-A4B686D9655E}">
      <dgm:prSet/>
      <dgm:spPr/>
      <dgm:t>
        <a:bodyPr/>
        <a:lstStyle/>
        <a:p>
          <a:endParaRPr lang="fr-FR"/>
        </a:p>
      </dgm:t>
    </dgm:pt>
    <dgm:pt modelId="{F2D74179-0887-4E03-BC28-51BC7F9FBDEE}">
      <dgm:prSet phldrT="[Texte]"/>
      <dgm:spPr/>
      <dgm:t>
        <a:bodyPr/>
        <a:lstStyle/>
        <a:p>
          <a:r>
            <a:rPr lang="fr-FR" dirty="0"/>
            <a:t>Niveau 2</a:t>
          </a:r>
        </a:p>
      </dgm:t>
    </dgm:pt>
    <dgm:pt modelId="{A0F32D6B-0E74-4CB6-A88C-997F3E8082FE}" type="parTrans" cxnId="{C4988D02-47FC-494D-9C7D-39D56A828798}">
      <dgm:prSet/>
      <dgm:spPr/>
      <dgm:t>
        <a:bodyPr/>
        <a:lstStyle/>
        <a:p>
          <a:endParaRPr lang="fr-FR"/>
        </a:p>
      </dgm:t>
    </dgm:pt>
    <dgm:pt modelId="{F03A73D4-1729-4800-8853-44E2FBED5E00}" type="sibTrans" cxnId="{C4988D02-47FC-494D-9C7D-39D56A828798}">
      <dgm:prSet/>
      <dgm:spPr/>
      <dgm:t>
        <a:bodyPr/>
        <a:lstStyle/>
        <a:p>
          <a:endParaRPr lang="fr-FR"/>
        </a:p>
      </dgm:t>
    </dgm:pt>
    <dgm:pt modelId="{58A8924A-46A9-4B41-AE7D-3BE55436A1EF}">
      <dgm:prSet phldrT="[Texte]"/>
      <dgm:spPr/>
      <dgm:t>
        <a:bodyPr/>
        <a:lstStyle/>
        <a:p>
          <a:r>
            <a:rPr lang="fr-FR" dirty="0"/>
            <a:t>Niveau 1</a:t>
          </a:r>
        </a:p>
      </dgm:t>
    </dgm:pt>
    <dgm:pt modelId="{C1AEA5FC-53A1-4457-90BD-5507B510829F}" type="sibTrans" cxnId="{6A45FBFB-69FF-4CF5-A3E6-AB7C09F110E8}">
      <dgm:prSet/>
      <dgm:spPr/>
      <dgm:t>
        <a:bodyPr/>
        <a:lstStyle/>
        <a:p>
          <a:endParaRPr lang="fr-FR"/>
        </a:p>
      </dgm:t>
    </dgm:pt>
    <dgm:pt modelId="{DDF9214D-3416-4889-B707-FEA394595D77}" type="parTrans" cxnId="{6A45FBFB-69FF-4CF5-A3E6-AB7C09F110E8}">
      <dgm:prSet/>
      <dgm:spPr/>
      <dgm:t>
        <a:bodyPr/>
        <a:lstStyle/>
        <a:p>
          <a:endParaRPr lang="fr-FR"/>
        </a:p>
      </dgm:t>
    </dgm:pt>
    <dgm:pt modelId="{B2711A16-CF83-4ABB-BE51-BADA3D46750C}">
      <dgm:prSet phldrT="[Texte]"/>
      <dgm:spPr/>
      <dgm:t>
        <a:bodyPr/>
        <a:lstStyle/>
        <a:p>
          <a:r>
            <a:rPr lang="fr-FR" dirty="0"/>
            <a:t>Articles</a:t>
          </a:r>
        </a:p>
      </dgm:t>
    </dgm:pt>
    <dgm:pt modelId="{2D877912-6C42-4F3E-B232-C641CDAF2760}" type="sibTrans" cxnId="{B69EDEA9-E8B6-4E54-AD83-E38962722E82}">
      <dgm:prSet/>
      <dgm:spPr/>
      <dgm:t>
        <a:bodyPr/>
        <a:lstStyle/>
        <a:p>
          <a:endParaRPr lang="fr-FR"/>
        </a:p>
      </dgm:t>
    </dgm:pt>
    <dgm:pt modelId="{E22BA8C1-83E5-4FD8-86C4-80224D326C4B}" type="parTrans" cxnId="{B69EDEA9-E8B6-4E54-AD83-E38962722E82}">
      <dgm:prSet/>
      <dgm:spPr/>
      <dgm:t>
        <a:bodyPr/>
        <a:lstStyle/>
        <a:p>
          <a:endParaRPr lang="fr-FR"/>
        </a:p>
      </dgm:t>
    </dgm:pt>
    <dgm:pt modelId="{516E6916-6BF9-437B-AC14-44D66C8EF47C}">
      <dgm:prSet phldrT="[Texte]"/>
      <dgm:spPr/>
      <dgm:t>
        <a:bodyPr/>
        <a:lstStyle/>
        <a:p>
          <a:r>
            <a:rPr lang="fr-FR" dirty="0"/>
            <a:t>Informations de contact</a:t>
          </a:r>
        </a:p>
      </dgm:t>
    </dgm:pt>
    <dgm:pt modelId="{0719D7AB-C4E1-40CE-A35A-B0C7179CD61C}" type="parTrans" cxnId="{899374E3-11C2-45CF-8DF3-FA23A2A0DAE8}">
      <dgm:prSet/>
      <dgm:spPr/>
    </dgm:pt>
    <dgm:pt modelId="{9FEC06CE-3D0C-43BB-B71D-C3B1DA6BB961}" type="sibTrans" cxnId="{899374E3-11C2-45CF-8DF3-FA23A2A0DAE8}">
      <dgm:prSet/>
      <dgm:spPr/>
    </dgm:pt>
    <dgm:pt modelId="{3E498052-4459-4111-8A10-525DDB3ADB28}">
      <dgm:prSet phldrT="[Texte]"/>
      <dgm:spPr/>
      <dgm:t>
        <a:bodyPr/>
        <a:lstStyle/>
        <a:p>
          <a:r>
            <a:rPr lang="fr-FR" dirty="0"/>
            <a:t>Niveau 3</a:t>
          </a:r>
        </a:p>
      </dgm:t>
    </dgm:pt>
    <dgm:pt modelId="{FC596D1D-8A75-41E4-B06F-E0D14A2F511C}" type="parTrans" cxnId="{6D65D879-0104-4B33-9878-88616A8E17D2}">
      <dgm:prSet/>
      <dgm:spPr/>
    </dgm:pt>
    <dgm:pt modelId="{BAB42954-D181-4454-8838-168FBC94FF01}" type="sibTrans" cxnId="{6D65D879-0104-4B33-9878-88616A8E17D2}">
      <dgm:prSet/>
      <dgm:spPr/>
    </dgm:pt>
    <dgm:pt modelId="{E46522E5-EBD7-472E-9D11-128D750E86F2}">
      <dgm:prSet phldrT="[Texte]"/>
      <dgm:spPr/>
      <dgm:t>
        <a:bodyPr/>
        <a:lstStyle/>
        <a:p>
          <a:r>
            <a:rPr lang="fr-FR" dirty="0"/>
            <a:t>Réservation </a:t>
          </a:r>
        </a:p>
      </dgm:t>
    </dgm:pt>
    <dgm:pt modelId="{C1145F52-8645-4A2E-A225-F25B08D9DFFE}" type="parTrans" cxnId="{DA7F4B96-CE37-4669-8964-5D938C2B24EC}">
      <dgm:prSet/>
      <dgm:spPr/>
    </dgm:pt>
    <dgm:pt modelId="{B3B08E36-8D13-4862-952E-67F613ED0770}" type="sibTrans" cxnId="{DA7F4B96-CE37-4669-8964-5D938C2B24EC}">
      <dgm:prSet/>
      <dgm:spPr/>
    </dgm:pt>
    <dgm:pt modelId="{84F00B59-07FE-4EB1-9F29-B12CC2CEFC84}">
      <dgm:prSet phldrT="[Texte]"/>
      <dgm:spPr/>
      <dgm:t>
        <a:bodyPr/>
        <a:lstStyle/>
        <a:p>
          <a:r>
            <a:rPr lang="fr-FR" dirty="0"/>
            <a:t>Contact par mail</a:t>
          </a:r>
        </a:p>
      </dgm:t>
    </dgm:pt>
    <dgm:pt modelId="{602A906A-687E-434B-A889-7844E6918E2E}" type="parTrans" cxnId="{66736471-2C1F-4B41-ADB2-69E1928D9EFD}">
      <dgm:prSet/>
      <dgm:spPr/>
    </dgm:pt>
    <dgm:pt modelId="{F662CF36-43DA-4D36-AA24-E4F4067BAAE2}" type="sibTrans" cxnId="{66736471-2C1F-4B41-ADB2-69E1928D9EFD}">
      <dgm:prSet/>
      <dgm:spPr/>
    </dgm:pt>
    <dgm:pt modelId="{6C1AA585-ED3F-4C6B-9657-1DE09F63A0BD}" type="pres">
      <dgm:prSet presAssocID="{D3CB0705-56BC-4AB5-838D-3D226EA668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91D8A4A-B146-42AF-AC4D-F0FD85CB5657}" type="pres">
      <dgm:prSet presAssocID="{D3CB0705-56BC-4AB5-838D-3D226EA66883}" presName="hierFlow" presStyleCnt="0"/>
      <dgm:spPr/>
    </dgm:pt>
    <dgm:pt modelId="{3E7902FD-F68E-4BB8-85B0-612AB128A563}" type="pres">
      <dgm:prSet presAssocID="{D3CB0705-56BC-4AB5-838D-3D226EA66883}" presName="firstBuf" presStyleCnt="0"/>
      <dgm:spPr/>
    </dgm:pt>
    <dgm:pt modelId="{BB7D312B-37FC-4547-8426-71DD577A5B0C}" type="pres">
      <dgm:prSet presAssocID="{D3CB0705-56BC-4AB5-838D-3D226EA668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A5C2C9-C08D-43FC-A6E3-5C4AB991937F}" type="pres">
      <dgm:prSet presAssocID="{5A45E953-D6AA-4B49-B062-148410C0BAF2}" presName="Name14" presStyleCnt="0"/>
      <dgm:spPr/>
    </dgm:pt>
    <dgm:pt modelId="{F2DCF418-1B93-4358-9FB1-EA19D05F6DA2}" type="pres">
      <dgm:prSet presAssocID="{5A45E953-D6AA-4B49-B062-148410C0BAF2}" presName="level1Shape" presStyleLbl="node0" presStyleIdx="0" presStyleCnt="1" custScaleX="410147" custLinFactNeighborX="-13675">
        <dgm:presLayoutVars>
          <dgm:chPref val="3"/>
        </dgm:presLayoutVars>
      </dgm:prSet>
      <dgm:spPr/>
    </dgm:pt>
    <dgm:pt modelId="{1A2E73B9-FE92-42E1-90D0-8E700372634A}" type="pres">
      <dgm:prSet presAssocID="{5A45E953-D6AA-4B49-B062-148410C0BAF2}" presName="hierChild2" presStyleCnt="0"/>
      <dgm:spPr/>
    </dgm:pt>
    <dgm:pt modelId="{DD2CB5D8-8B20-42A5-B185-354F4C86CEA9}" type="pres">
      <dgm:prSet presAssocID="{8532E682-A620-419F-A020-632C4828B0A3}" presName="Name19" presStyleLbl="parChTrans1D2" presStyleIdx="0" presStyleCnt="3"/>
      <dgm:spPr/>
    </dgm:pt>
    <dgm:pt modelId="{84523AA0-9694-4D8B-8512-84B17CBF40D6}" type="pres">
      <dgm:prSet presAssocID="{83532C14-C2BB-4E4C-9A6D-85393F5C9902}" presName="Name21" presStyleCnt="0"/>
      <dgm:spPr/>
    </dgm:pt>
    <dgm:pt modelId="{C9A02D3B-0076-4B38-A2B4-1E2B5C33EAAE}" type="pres">
      <dgm:prSet presAssocID="{83532C14-C2BB-4E4C-9A6D-85393F5C9902}" presName="level2Shape" presStyleLbl="node2" presStyleIdx="0" presStyleCnt="3"/>
      <dgm:spPr/>
    </dgm:pt>
    <dgm:pt modelId="{21172C67-0B8C-43FB-B627-EE89AAA80870}" type="pres">
      <dgm:prSet presAssocID="{83532C14-C2BB-4E4C-9A6D-85393F5C9902}" presName="hierChild3" presStyleCnt="0"/>
      <dgm:spPr/>
    </dgm:pt>
    <dgm:pt modelId="{4CC5872B-DCED-4185-8C4F-6BE4E23D222B}" type="pres">
      <dgm:prSet presAssocID="{A0C201A0-26EB-4522-8E26-48292E194DDF}" presName="Name19" presStyleLbl="parChTrans1D3" presStyleIdx="0" presStyleCnt="2"/>
      <dgm:spPr/>
    </dgm:pt>
    <dgm:pt modelId="{1A134120-1E04-4E11-9AD0-808D197C1A30}" type="pres">
      <dgm:prSet presAssocID="{E6635D1A-6E39-4093-B04E-7F0CD45617BF}" presName="Name21" presStyleCnt="0"/>
      <dgm:spPr/>
    </dgm:pt>
    <dgm:pt modelId="{02F08A80-1926-4E1D-BD87-C538447B58C3}" type="pres">
      <dgm:prSet presAssocID="{E6635D1A-6E39-4093-B04E-7F0CD45617BF}" presName="level2Shape" presStyleLbl="node3" presStyleIdx="0" presStyleCnt="2"/>
      <dgm:spPr/>
    </dgm:pt>
    <dgm:pt modelId="{FEFA8564-FDA2-4CAF-9D4A-A272094E3D7A}" type="pres">
      <dgm:prSet presAssocID="{E6635D1A-6E39-4093-B04E-7F0CD45617BF}" presName="hierChild3" presStyleCnt="0"/>
      <dgm:spPr/>
    </dgm:pt>
    <dgm:pt modelId="{4EFBB581-8413-4960-B9AC-19BC93F35AB8}" type="pres">
      <dgm:prSet presAssocID="{C1145F52-8645-4A2E-A225-F25B08D9DFFE}" presName="Name19" presStyleLbl="parChTrans1D4" presStyleIdx="0" presStyleCnt="1"/>
      <dgm:spPr/>
    </dgm:pt>
    <dgm:pt modelId="{CA98035B-45C7-42B6-88D5-743E0DE0CBE3}" type="pres">
      <dgm:prSet presAssocID="{E46522E5-EBD7-472E-9D11-128D750E86F2}" presName="Name21" presStyleCnt="0"/>
      <dgm:spPr/>
    </dgm:pt>
    <dgm:pt modelId="{5CF050FE-E9DA-421A-9B84-816E13D74171}" type="pres">
      <dgm:prSet presAssocID="{E46522E5-EBD7-472E-9D11-128D750E86F2}" presName="level2Shape" presStyleLbl="node4" presStyleIdx="0" presStyleCnt="1"/>
      <dgm:spPr/>
    </dgm:pt>
    <dgm:pt modelId="{05EAD9F7-A82B-490F-A7B6-A9243BFFD898}" type="pres">
      <dgm:prSet presAssocID="{E46522E5-EBD7-472E-9D11-128D750E86F2}" presName="hierChild3" presStyleCnt="0"/>
      <dgm:spPr/>
    </dgm:pt>
    <dgm:pt modelId="{0EF3E361-0ECB-4618-A989-81E97DCFED5E}" type="pres">
      <dgm:prSet presAssocID="{E22BA8C1-83E5-4FD8-86C4-80224D326C4B}" presName="Name19" presStyleLbl="parChTrans1D2" presStyleIdx="1" presStyleCnt="3"/>
      <dgm:spPr/>
    </dgm:pt>
    <dgm:pt modelId="{9CBF9302-699B-4232-AE6B-63559F84D4DD}" type="pres">
      <dgm:prSet presAssocID="{B2711A16-CF83-4ABB-BE51-BADA3D46750C}" presName="Name21" presStyleCnt="0"/>
      <dgm:spPr/>
    </dgm:pt>
    <dgm:pt modelId="{D195EDF4-3AB3-4EEB-A3FB-70680490D614}" type="pres">
      <dgm:prSet presAssocID="{B2711A16-CF83-4ABB-BE51-BADA3D46750C}" presName="level2Shape" presStyleLbl="node2" presStyleIdx="1" presStyleCnt="3"/>
      <dgm:spPr/>
    </dgm:pt>
    <dgm:pt modelId="{5189B89B-131C-4DC4-BC0F-C1BC6A76F975}" type="pres">
      <dgm:prSet presAssocID="{B2711A16-CF83-4ABB-BE51-BADA3D46750C}" presName="hierChild3" presStyleCnt="0"/>
      <dgm:spPr/>
    </dgm:pt>
    <dgm:pt modelId="{D92CBCD4-D56E-4A90-B485-454D756DA6CF}" type="pres">
      <dgm:prSet presAssocID="{0719D7AB-C4E1-40CE-A35A-B0C7179CD61C}" presName="Name19" presStyleLbl="parChTrans1D2" presStyleIdx="2" presStyleCnt="3"/>
      <dgm:spPr/>
    </dgm:pt>
    <dgm:pt modelId="{AE2A99E9-3B83-4A66-93DF-7B873773305B}" type="pres">
      <dgm:prSet presAssocID="{516E6916-6BF9-437B-AC14-44D66C8EF47C}" presName="Name21" presStyleCnt="0"/>
      <dgm:spPr/>
    </dgm:pt>
    <dgm:pt modelId="{36400779-1C83-472A-BB9D-9058A9D59F77}" type="pres">
      <dgm:prSet presAssocID="{516E6916-6BF9-437B-AC14-44D66C8EF47C}" presName="level2Shape" presStyleLbl="node2" presStyleIdx="2" presStyleCnt="3"/>
      <dgm:spPr/>
    </dgm:pt>
    <dgm:pt modelId="{5EF272F9-31A6-49E7-BDF0-124452988379}" type="pres">
      <dgm:prSet presAssocID="{516E6916-6BF9-437B-AC14-44D66C8EF47C}" presName="hierChild3" presStyleCnt="0"/>
      <dgm:spPr/>
    </dgm:pt>
    <dgm:pt modelId="{E1209EED-6DFD-40E8-93C9-BE38DC811F35}" type="pres">
      <dgm:prSet presAssocID="{602A906A-687E-434B-A889-7844E6918E2E}" presName="Name19" presStyleLbl="parChTrans1D3" presStyleIdx="1" presStyleCnt="2"/>
      <dgm:spPr/>
    </dgm:pt>
    <dgm:pt modelId="{8773753D-24CB-42EB-9045-058060387FBD}" type="pres">
      <dgm:prSet presAssocID="{84F00B59-07FE-4EB1-9F29-B12CC2CEFC84}" presName="Name21" presStyleCnt="0"/>
      <dgm:spPr/>
    </dgm:pt>
    <dgm:pt modelId="{D19EBBFE-DB82-4391-BF43-33C7803D5F00}" type="pres">
      <dgm:prSet presAssocID="{84F00B59-07FE-4EB1-9F29-B12CC2CEFC84}" presName="level2Shape" presStyleLbl="node3" presStyleIdx="1" presStyleCnt="2"/>
      <dgm:spPr/>
    </dgm:pt>
    <dgm:pt modelId="{E6E9302E-ABEA-4CB7-84B5-A6627ECCBD5E}" type="pres">
      <dgm:prSet presAssocID="{84F00B59-07FE-4EB1-9F29-B12CC2CEFC84}" presName="hierChild3" presStyleCnt="0"/>
      <dgm:spPr/>
    </dgm:pt>
    <dgm:pt modelId="{D1CF48BE-7389-421B-82E2-3E3434CC7B8F}" type="pres">
      <dgm:prSet presAssocID="{D3CB0705-56BC-4AB5-838D-3D226EA66883}" presName="bgShapesFlow" presStyleCnt="0"/>
      <dgm:spPr/>
    </dgm:pt>
    <dgm:pt modelId="{F6929DBD-5036-4D23-8E95-C1963256FAE2}" type="pres">
      <dgm:prSet presAssocID="{CC667591-44DB-42E9-9A90-91618E215A0C}" presName="rectComp" presStyleCnt="0"/>
      <dgm:spPr/>
    </dgm:pt>
    <dgm:pt modelId="{D3939B5A-191F-4FE3-8304-FDAD1FA42C59}" type="pres">
      <dgm:prSet presAssocID="{CC667591-44DB-42E9-9A90-91618E215A0C}" presName="bgRect" presStyleLbl="bgShp" presStyleIdx="0" presStyleCnt="4"/>
      <dgm:spPr/>
    </dgm:pt>
    <dgm:pt modelId="{98E107E2-84C6-4FBA-92A0-F01F9994E278}" type="pres">
      <dgm:prSet presAssocID="{CC667591-44DB-42E9-9A90-91618E215A0C}" presName="bgRectTx" presStyleLbl="bgShp" presStyleIdx="0" presStyleCnt="4">
        <dgm:presLayoutVars>
          <dgm:bulletEnabled val="1"/>
        </dgm:presLayoutVars>
      </dgm:prSet>
      <dgm:spPr/>
    </dgm:pt>
    <dgm:pt modelId="{6F9A9E6D-7BE2-4004-9F80-2B2425086F73}" type="pres">
      <dgm:prSet presAssocID="{CC667591-44DB-42E9-9A90-91618E215A0C}" presName="spComp" presStyleCnt="0"/>
      <dgm:spPr/>
    </dgm:pt>
    <dgm:pt modelId="{9623EF40-7268-4669-AFEF-DA4443B7706A}" type="pres">
      <dgm:prSet presAssocID="{CC667591-44DB-42E9-9A90-91618E215A0C}" presName="vSp" presStyleCnt="0"/>
      <dgm:spPr/>
    </dgm:pt>
    <dgm:pt modelId="{1D654EA2-B0BD-4E95-AFB9-D8128B20ECE5}" type="pres">
      <dgm:prSet presAssocID="{58A8924A-46A9-4B41-AE7D-3BE55436A1EF}" presName="rectComp" presStyleCnt="0"/>
      <dgm:spPr/>
    </dgm:pt>
    <dgm:pt modelId="{D18FFD93-2F4A-4CCB-A7D5-F121CA3A2998}" type="pres">
      <dgm:prSet presAssocID="{58A8924A-46A9-4B41-AE7D-3BE55436A1EF}" presName="bgRect" presStyleLbl="bgShp" presStyleIdx="1" presStyleCnt="4"/>
      <dgm:spPr/>
    </dgm:pt>
    <dgm:pt modelId="{01D8CA88-4300-423A-97B7-227E13820741}" type="pres">
      <dgm:prSet presAssocID="{58A8924A-46A9-4B41-AE7D-3BE55436A1EF}" presName="bgRectTx" presStyleLbl="bgShp" presStyleIdx="1" presStyleCnt="4">
        <dgm:presLayoutVars>
          <dgm:bulletEnabled val="1"/>
        </dgm:presLayoutVars>
      </dgm:prSet>
      <dgm:spPr/>
    </dgm:pt>
    <dgm:pt modelId="{F6F19397-A2C1-4977-BCA7-23B01EDC5911}" type="pres">
      <dgm:prSet presAssocID="{58A8924A-46A9-4B41-AE7D-3BE55436A1EF}" presName="spComp" presStyleCnt="0"/>
      <dgm:spPr/>
    </dgm:pt>
    <dgm:pt modelId="{854ECBEF-84A7-4199-8028-FBD285C953A0}" type="pres">
      <dgm:prSet presAssocID="{58A8924A-46A9-4B41-AE7D-3BE55436A1EF}" presName="vSp" presStyleCnt="0"/>
      <dgm:spPr/>
    </dgm:pt>
    <dgm:pt modelId="{E2E76A8E-5750-4AF0-A7F8-4BF0C1EF1E19}" type="pres">
      <dgm:prSet presAssocID="{F2D74179-0887-4E03-BC28-51BC7F9FBDEE}" presName="rectComp" presStyleCnt="0"/>
      <dgm:spPr/>
    </dgm:pt>
    <dgm:pt modelId="{2024B274-3BEA-4CF0-8395-EAB646AE8774}" type="pres">
      <dgm:prSet presAssocID="{F2D74179-0887-4E03-BC28-51BC7F9FBDEE}" presName="bgRect" presStyleLbl="bgShp" presStyleIdx="2" presStyleCnt="4"/>
      <dgm:spPr/>
    </dgm:pt>
    <dgm:pt modelId="{E7FA9E88-8096-4D1F-AA23-43BEB34B529C}" type="pres">
      <dgm:prSet presAssocID="{F2D74179-0887-4E03-BC28-51BC7F9FBDEE}" presName="bgRectTx" presStyleLbl="bgShp" presStyleIdx="2" presStyleCnt="4">
        <dgm:presLayoutVars>
          <dgm:bulletEnabled val="1"/>
        </dgm:presLayoutVars>
      </dgm:prSet>
      <dgm:spPr/>
    </dgm:pt>
    <dgm:pt modelId="{F39BA8B7-3E06-47E1-95C4-8E8D34529AAE}" type="pres">
      <dgm:prSet presAssocID="{F2D74179-0887-4E03-BC28-51BC7F9FBDEE}" presName="spComp" presStyleCnt="0"/>
      <dgm:spPr/>
    </dgm:pt>
    <dgm:pt modelId="{7E971F41-C293-4816-ABE0-0E4E4FD05778}" type="pres">
      <dgm:prSet presAssocID="{F2D74179-0887-4E03-BC28-51BC7F9FBDEE}" presName="vSp" presStyleCnt="0"/>
      <dgm:spPr/>
    </dgm:pt>
    <dgm:pt modelId="{72C80382-1E71-4ED8-AE39-6D451533CC44}" type="pres">
      <dgm:prSet presAssocID="{3E498052-4459-4111-8A10-525DDB3ADB28}" presName="rectComp" presStyleCnt="0"/>
      <dgm:spPr/>
    </dgm:pt>
    <dgm:pt modelId="{957B635E-AA4B-496F-BA56-1FF3EC0F66C1}" type="pres">
      <dgm:prSet presAssocID="{3E498052-4459-4111-8A10-525DDB3ADB28}" presName="bgRect" presStyleLbl="bgShp" presStyleIdx="3" presStyleCnt="4"/>
      <dgm:spPr/>
    </dgm:pt>
    <dgm:pt modelId="{A9FEC121-177D-4460-95B4-ED615B60F70E}" type="pres">
      <dgm:prSet presAssocID="{3E498052-4459-4111-8A10-525DDB3ADB28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886B100-E41D-405C-AB76-F9D5F42DAF31}" type="presOf" srcId="{8532E682-A620-419F-A020-632C4828B0A3}" destId="{DD2CB5D8-8B20-42A5-B185-354F4C86CEA9}" srcOrd="0" destOrd="0" presId="urn:microsoft.com/office/officeart/2005/8/layout/hierarchy6"/>
    <dgm:cxn modelId="{C4988D02-47FC-494D-9C7D-39D56A828798}" srcId="{D3CB0705-56BC-4AB5-838D-3D226EA66883}" destId="{F2D74179-0887-4E03-BC28-51BC7F9FBDEE}" srcOrd="3" destOrd="0" parTransId="{A0F32D6B-0E74-4CB6-A88C-997F3E8082FE}" sibTransId="{F03A73D4-1729-4800-8853-44E2FBED5E00}"/>
    <dgm:cxn modelId="{1641B50D-A6FA-49C2-863A-BD54174E623D}" type="presOf" srcId="{0719D7AB-C4E1-40CE-A35A-B0C7179CD61C}" destId="{D92CBCD4-D56E-4A90-B485-454D756DA6CF}" srcOrd="0" destOrd="0" presId="urn:microsoft.com/office/officeart/2005/8/layout/hierarchy6"/>
    <dgm:cxn modelId="{843CEB13-ADF0-4AAB-93ED-62B61BE158D7}" type="presOf" srcId="{58A8924A-46A9-4B41-AE7D-3BE55436A1EF}" destId="{D18FFD93-2F4A-4CCB-A7D5-F121CA3A2998}" srcOrd="0" destOrd="0" presId="urn:microsoft.com/office/officeart/2005/8/layout/hierarchy6"/>
    <dgm:cxn modelId="{68EE8B2F-B163-454A-B622-A4B686D9655E}" srcId="{D3CB0705-56BC-4AB5-838D-3D226EA66883}" destId="{CC667591-44DB-42E9-9A90-91618E215A0C}" srcOrd="1" destOrd="0" parTransId="{34CD155B-4B47-4FD0-8AB9-FC29C1C0C11A}" sibTransId="{984128D9-92F9-4B1F-B9EA-FB0911EC667C}"/>
    <dgm:cxn modelId="{537A3E33-300F-404E-A92A-0D9B100B1C93}" type="presOf" srcId="{E22BA8C1-83E5-4FD8-86C4-80224D326C4B}" destId="{0EF3E361-0ECB-4618-A989-81E97DCFED5E}" srcOrd="0" destOrd="0" presId="urn:microsoft.com/office/officeart/2005/8/layout/hierarchy6"/>
    <dgm:cxn modelId="{334A1E35-CFCD-42B4-8018-1942E0434874}" type="presOf" srcId="{5A45E953-D6AA-4B49-B062-148410C0BAF2}" destId="{F2DCF418-1B93-4358-9FB1-EA19D05F6DA2}" srcOrd="0" destOrd="0" presId="urn:microsoft.com/office/officeart/2005/8/layout/hierarchy6"/>
    <dgm:cxn modelId="{0F17D95D-B686-4ED6-ABC1-B7895AA982D2}" type="presOf" srcId="{3E498052-4459-4111-8A10-525DDB3ADB28}" destId="{957B635E-AA4B-496F-BA56-1FF3EC0F66C1}" srcOrd="0" destOrd="0" presId="urn:microsoft.com/office/officeart/2005/8/layout/hierarchy6"/>
    <dgm:cxn modelId="{D7A09368-A6E5-4511-9621-EE5A02D9A825}" type="presOf" srcId="{A0C201A0-26EB-4522-8E26-48292E194DDF}" destId="{4CC5872B-DCED-4185-8C4F-6BE4E23D222B}" srcOrd="0" destOrd="0" presId="urn:microsoft.com/office/officeart/2005/8/layout/hierarchy6"/>
    <dgm:cxn modelId="{963A824B-C157-43CE-A299-E505A30B86E3}" type="presOf" srcId="{E46522E5-EBD7-472E-9D11-128D750E86F2}" destId="{5CF050FE-E9DA-421A-9B84-816E13D74171}" srcOrd="0" destOrd="0" presId="urn:microsoft.com/office/officeart/2005/8/layout/hierarchy6"/>
    <dgm:cxn modelId="{03623D6C-DE07-4C2D-A3EA-B1ADFE5F475A}" type="presOf" srcId="{58A8924A-46A9-4B41-AE7D-3BE55436A1EF}" destId="{01D8CA88-4300-423A-97B7-227E13820741}" srcOrd="1" destOrd="0" presId="urn:microsoft.com/office/officeart/2005/8/layout/hierarchy6"/>
    <dgm:cxn modelId="{FB98F36E-09C5-49D7-86B5-3DEDF04B7AB0}" type="presOf" srcId="{E6635D1A-6E39-4093-B04E-7F0CD45617BF}" destId="{02F08A80-1926-4E1D-BD87-C538447B58C3}" srcOrd="0" destOrd="0" presId="urn:microsoft.com/office/officeart/2005/8/layout/hierarchy6"/>
    <dgm:cxn modelId="{41E4496F-B057-4EC3-B4D1-F6151C0CFFBD}" type="presOf" srcId="{602A906A-687E-434B-A889-7844E6918E2E}" destId="{E1209EED-6DFD-40E8-93C9-BE38DC811F35}" srcOrd="0" destOrd="0" presId="urn:microsoft.com/office/officeart/2005/8/layout/hierarchy6"/>
    <dgm:cxn modelId="{66736471-2C1F-4B41-ADB2-69E1928D9EFD}" srcId="{516E6916-6BF9-437B-AC14-44D66C8EF47C}" destId="{84F00B59-07FE-4EB1-9F29-B12CC2CEFC84}" srcOrd="0" destOrd="0" parTransId="{602A906A-687E-434B-A889-7844E6918E2E}" sibTransId="{F662CF36-43DA-4D36-AA24-E4F4067BAAE2}"/>
    <dgm:cxn modelId="{CF4BDE51-895C-4FF7-ACF7-A61C24AF7FE3}" type="presOf" srcId="{83532C14-C2BB-4E4C-9A6D-85393F5C9902}" destId="{C9A02D3B-0076-4B38-A2B4-1E2B5C33EAAE}" srcOrd="0" destOrd="0" presId="urn:microsoft.com/office/officeart/2005/8/layout/hierarchy6"/>
    <dgm:cxn modelId="{05F73F52-8E30-4726-A2D5-F42E5B39ABDC}" type="presOf" srcId="{D3CB0705-56BC-4AB5-838D-3D226EA66883}" destId="{6C1AA585-ED3F-4C6B-9657-1DE09F63A0BD}" srcOrd="0" destOrd="0" presId="urn:microsoft.com/office/officeart/2005/8/layout/hierarchy6"/>
    <dgm:cxn modelId="{9DD8C356-935D-4B68-AEC7-D60198B58CAC}" type="presOf" srcId="{C1145F52-8645-4A2E-A225-F25B08D9DFFE}" destId="{4EFBB581-8413-4960-B9AC-19BC93F35AB8}" srcOrd="0" destOrd="0" presId="urn:microsoft.com/office/officeart/2005/8/layout/hierarchy6"/>
    <dgm:cxn modelId="{6D65D879-0104-4B33-9878-88616A8E17D2}" srcId="{D3CB0705-56BC-4AB5-838D-3D226EA66883}" destId="{3E498052-4459-4111-8A10-525DDB3ADB28}" srcOrd="4" destOrd="0" parTransId="{FC596D1D-8A75-41E4-B06F-E0D14A2F511C}" sibTransId="{BAB42954-D181-4454-8838-168FBC94FF01}"/>
    <dgm:cxn modelId="{CDE5087E-89E8-4A7E-91E6-6AD3D48E5FBC}" type="presOf" srcId="{3E498052-4459-4111-8A10-525DDB3ADB28}" destId="{A9FEC121-177D-4460-95B4-ED615B60F70E}" srcOrd="1" destOrd="0" presId="urn:microsoft.com/office/officeart/2005/8/layout/hierarchy6"/>
    <dgm:cxn modelId="{4B9D2481-BB4F-44EF-81D5-F2CFD7A6B61D}" srcId="{D3CB0705-56BC-4AB5-838D-3D226EA66883}" destId="{5A45E953-D6AA-4B49-B062-148410C0BAF2}" srcOrd="0" destOrd="0" parTransId="{0A266A7F-D1A9-4111-83BA-9E7C502691C0}" sibTransId="{9D72E206-699F-4717-B1F8-845D071AA881}"/>
    <dgm:cxn modelId="{DA7F4B96-CE37-4669-8964-5D938C2B24EC}" srcId="{E6635D1A-6E39-4093-B04E-7F0CD45617BF}" destId="{E46522E5-EBD7-472E-9D11-128D750E86F2}" srcOrd="0" destOrd="0" parTransId="{C1145F52-8645-4A2E-A225-F25B08D9DFFE}" sibTransId="{B3B08E36-8D13-4862-952E-67F613ED0770}"/>
    <dgm:cxn modelId="{8175BF9A-E3FF-41A8-BC36-F595FAA113D2}" type="presOf" srcId="{F2D74179-0887-4E03-BC28-51BC7F9FBDEE}" destId="{2024B274-3BEA-4CF0-8395-EAB646AE8774}" srcOrd="0" destOrd="0" presId="urn:microsoft.com/office/officeart/2005/8/layout/hierarchy6"/>
    <dgm:cxn modelId="{4C8F879C-259A-4A87-8E40-6FFC1524BCDC}" type="presOf" srcId="{F2D74179-0887-4E03-BC28-51BC7F9FBDEE}" destId="{E7FA9E88-8096-4D1F-AA23-43BEB34B529C}" srcOrd="1" destOrd="0" presId="urn:microsoft.com/office/officeart/2005/8/layout/hierarchy6"/>
    <dgm:cxn modelId="{B69EDEA9-E8B6-4E54-AD83-E38962722E82}" srcId="{5A45E953-D6AA-4B49-B062-148410C0BAF2}" destId="{B2711A16-CF83-4ABB-BE51-BADA3D46750C}" srcOrd="1" destOrd="0" parTransId="{E22BA8C1-83E5-4FD8-86C4-80224D326C4B}" sibTransId="{2D877912-6C42-4F3E-B232-C641CDAF2760}"/>
    <dgm:cxn modelId="{09A64DB4-FEDE-4BC0-AC7B-4CE2B3F02CCF}" type="presOf" srcId="{516E6916-6BF9-437B-AC14-44D66C8EF47C}" destId="{36400779-1C83-472A-BB9D-9058A9D59F77}" srcOrd="0" destOrd="0" presId="urn:microsoft.com/office/officeart/2005/8/layout/hierarchy6"/>
    <dgm:cxn modelId="{6816A6C7-FF5F-44D5-8E96-0C1FAF3BC01F}" srcId="{83532C14-C2BB-4E4C-9A6D-85393F5C9902}" destId="{E6635D1A-6E39-4093-B04E-7F0CD45617BF}" srcOrd="0" destOrd="0" parTransId="{A0C201A0-26EB-4522-8E26-48292E194DDF}" sibTransId="{8A31D461-1E30-44AC-83BA-41811A512DEC}"/>
    <dgm:cxn modelId="{EECE4ACA-2CDB-4BB2-B392-A7040F51F4D9}" srcId="{5A45E953-D6AA-4B49-B062-148410C0BAF2}" destId="{83532C14-C2BB-4E4C-9A6D-85393F5C9902}" srcOrd="0" destOrd="0" parTransId="{8532E682-A620-419F-A020-632C4828B0A3}" sibTransId="{BC3DDCBC-100B-478C-AB05-591ECFBF769A}"/>
    <dgm:cxn modelId="{19BB60CC-A6D1-4AF0-933A-6F270CB73ECF}" type="presOf" srcId="{CC667591-44DB-42E9-9A90-91618E215A0C}" destId="{D3939B5A-191F-4FE3-8304-FDAD1FA42C59}" srcOrd="0" destOrd="0" presId="urn:microsoft.com/office/officeart/2005/8/layout/hierarchy6"/>
    <dgm:cxn modelId="{886DADCD-BF04-4367-B557-EB2D2A365EAD}" type="presOf" srcId="{B2711A16-CF83-4ABB-BE51-BADA3D46750C}" destId="{D195EDF4-3AB3-4EEB-A3FB-70680490D614}" srcOrd="0" destOrd="0" presId="urn:microsoft.com/office/officeart/2005/8/layout/hierarchy6"/>
    <dgm:cxn modelId="{C71D14E0-4427-4573-BE42-0AC35763E47B}" type="presOf" srcId="{84F00B59-07FE-4EB1-9F29-B12CC2CEFC84}" destId="{D19EBBFE-DB82-4391-BF43-33C7803D5F00}" srcOrd="0" destOrd="0" presId="urn:microsoft.com/office/officeart/2005/8/layout/hierarchy6"/>
    <dgm:cxn modelId="{899374E3-11C2-45CF-8DF3-FA23A2A0DAE8}" srcId="{5A45E953-D6AA-4B49-B062-148410C0BAF2}" destId="{516E6916-6BF9-437B-AC14-44D66C8EF47C}" srcOrd="2" destOrd="0" parTransId="{0719D7AB-C4E1-40CE-A35A-B0C7179CD61C}" sibTransId="{9FEC06CE-3D0C-43BB-B71D-C3B1DA6BB961}"/>
    <dgm:cxn modelId="{6A45FBFB-69FF-4CF5-A3E6-AB7C09F110E8}" srcId="{D3CB0705-56BC-4AB5-838D-3D226EA66883}" destId="{58A8924A-46A9-4B41-AE7D-3BE55436A1EF}" srcOrd="2" destOrd="0" parTransId="{DDF9214D-3416-4889-B707-FEA394595D77}" sibTransId="{C1AEA5FC-53A1-4457-90BD-5507B510829F}"/>
    <dgm:cxn modelId="{6E7710FE-4614-4A26-8785-FDDBA4B6982F}" type="presOf" srcId="{CC667591-44DB-42E9-9A90-91618E215A0C}" destId="{98E107E2-84C6-4FBA-92A0-F01F9994E278}" srcOrd="1" destOrd="0" presId="urn:microsoft.com/office/officeart/2005/8/layout/hierarchy6"/>
    <dgm:cxn modelId="{78D99D59-5384-4387-AC00-85E43A1B723F}" type="presParOf" srcId="{6C1AA585-ED3F-4C6B-9657-1DE09F63A0BD}" destId="{191D8A4A-B146-42AF-AC4D-F0FD85CB5657}" srcOrd="0" destOrd="0" presId="urn:microsoft.com/office/officeart/2005/8/layout/hierarchy6"/>
    <dgm:cxn modelId="{8DE4D02A-2EC9-42CC-84CE-C6BA7FBFEFC8}" type="presParOf" srcId="{191D8A4A-B146-42AF-AC4D-F0FD85CB5657}" destId="{3E7902FD-F68E-4BB8-85B0-612AB128A563}" srcOrd="0" destOrd="0" presId="urn:microsoft.com/office/officeart/2005/8/layout/hierarchy6"/>
    <dgm:cxn modelId="{CF51E50A-D210-4586-9ED6-31E787AA5178}" type="presParOf" srcId="{191D8A4A-B146-42AF-AC4D-F0FD85CB5657}" destId="{BB7D312B-37FC-4547-8426-71DD577A5B0C}" srcOrd="1" destOrd="0" presId="urn:microsoft.com/office/officeart/2005/8/layout/hierarchy6"/>
    <dgm:cxn modelId="{1EC9DE39-CCB7-446D-AB15-11E0782C457A}" type="presParOf" srcId="{BB7D312B-37FC-4547-8426-71DD577A5B0C}" destId="{67A5C2C9-C08D-43FC-A6E3-5C4AB991937F}" srcOrd="0" destOrd="0" presId="urn:microsoft.com/office/officeart/2005/8/layout/hierarchy6"/>
    <dgm:cxn modelId="{4AF4871F-2A32-4425-9136-C18F9466973D}" type="presParOf" srcId="{67A5C2C9-C08D-43FC-A6E3-5C4AB991937F}" destId="{F2DCF418-1B93-4358-9FB1-EA19D05F6DA2}" srcOrd="0" destOrd="0" presId="urn:microsoft.com/office/officeart/2005/8/layout/hierarchy6"/>
    <dgm:cxn modelId="{1BAEE1FF-0FA9-463E-9CF8-BAC55A765090}" type="presParOf" srcId="{67A5C2C9-C08D-43FC-A6E3-5C4AB991937F}" destId="{1A2E73B9-FE92-42E1-90D0-8E700372634A}" srcOrd="1" destOrd="0" presId="urn:microsoft.com/office/officeart/2005/8/layout/hierarchy6"/>
    <dgm:cxn modelId="{4C9B9CC6-E9BE-43A5-AD13-EB413950B4A7}" type="presParOf" srcId="{1A2E73B9-FE92-42E1-90D0-8E700372634A}" destId="{DD2CB5D8-8B20-42A5-B185-354F4C86CEA9}" srcOrd="0" destOrd="0" presId="urn:microsoft.com/office/officeart/2005/8/layout/hierarchy6"/>
    <dgm:cxn modelId="{F20AE77E-FDAE-4329-A1A1-91E45412C717}" type="presParOf" srcId="{1A2E73B9-FE92-42E1-90D0-8E700372634A}" destId="{84523AA0-9694-4D8B-8512-84B17CBF40D6}" srcOrd="1" destOrd="0" presId="urn:microsoft.com/office/officeart/2005/8/layout/hierarchy6"/>
    <dgm:cxn modelId="{D0A0D9EA-E544-4ED8-843B-E63E78C4009D}" type="presParOf" srcId="{84523AA0-9694-4D8B-8512-84B17CBF40D6}" destId="{C9A02D3B-0076-4B38-A2B4-1E2B5C33EAAE}" srcOrd="0" destOrd="0" presId="urn:microsoft.com/office/officeart/2005/8/layout/hierarchy6"/>
    <dgm:cxn modelId="{328576C2-C73A-45DE-99DB-D14AA87EE26A}" type="presParOf" srcId="{84523AA0-9694-4D8B-8512-84B17CBF40D6}" destId="{21172C67-0B8C-43FB-B627-EE89AAA80870}" srcOrd="1" destOrd="0" presId="urn:microsoft.com/office/officeart/2005/8/layout/hierarchy6"/>
    <dgm:cxn modelId="{4F684057-756B-4320-8640-242A4DD4E747}" type="presParOf" srcId="{21172C67-0B8C-43FB-B627-EE89AAA80870}" destId="{4CC5872B-DCED-4185-8C4F-6BE4E23D222B}" srcOrd="0" destOrd="0" presId="urn:microsoft.com/office/officeart/2005/8/layout/hierarchy6"/>
    <dgm:cxn modelId="{86AD5307-69F2-4E91-A244-A7216C07B6FE}" type="presParOf" srcId="{21172C67-0B8C-43FB-B627-EE89AAA80870}" destId="{1A134120-1E04-4E11-9AD0-808D197C1A30}" srcOrd="1" destOrd="0" presId="urn:microsoft.com/office/officeart/2005/8/layout/hierarchy6"/>
    <dgm:cxn modelId="{A261C66E-797E-4BEC-A8F3-43214CAE1353}" type="presParOf" srcId="{1A134120-1E04-4E11-9AD0-808D197C1A30}" destId="{02F08A80-1926-4E1D-BD87-C538447B58C3}" srcOrd="0" destOrd="0" presId="urn:microsoft.com/office/officeart/2005/8/layout/hierarchy6"/>
    <dgm:cxn modelId="{BC3F556F-55C6-459F-BEF0-19288DD74D2A}" type="presParOf" srcId="{1A134120-1E04-4E11-9AD0-808D197C1A30}" destId="{FEFA8564-FDA2-4CAF-9D4A-A272094E3D7A}" srcOrd="1" destOrd="0" presId="urn:microsoft.com/office/officeart/2005/8/layout/hierarchy6"/>
    <dgm:cxn modelId="{7F2D6678-A0DF-4374-B8D6-F0BD30C9B43B}" type="presParOf" srcId="{FEFA8564-FDA2-4CAF-9D4A-A272094E3D7A}" destId="{4EFBB581-8413-4960-B9AC-19BC93F35AB8}" srcOrd="0" destOrd="0" presId="urn:microsoft.com/office/officeart/2005/8/layout/hierarchy6"/>
    <dgm:cxn modelId="{3AA0B1F0-0DD9-428E-AE7C-7245CD853736}" type="presParOf" srcId="{FEFA8564-FDA2-4CAF-9D4A-A272094E3D7A}" destId="{CA98035B-45C7-42B6-88D5-743E0DE0CBE3}" srcOrd="1" destOrd="0" presId="urn:microsoft.com/office/officeart/2005/8/layout/hierarchy6"/>
    <dgm:cxn modelId="{05E01FD4-329E-43EE-86F8-96C1F144E16E}" type="presParOf" srcId="{CA98035B-45C7-42B6-88D5-743E0DE0CBE3}" destId="{5CF050FE-E9DA-421A-9B84-816E13D74171}" srcOrd="0" destOrd="0" presId="urn:microsoft.com/office/officeart/2005/8/layout/hierarchy6"/>
    <dgm:cxn modelId="{AC37B7C8-E897-4994-9FB7-E7B6AAE8BA91}" type="presParOf" srcId="{CA98035B-45C7-42B6-88D5-743E0DE0CBE3}" destId="{05EAD9F7-A82B-490F-A7B6-A9243BFFD898}" srcOrd="1" destOrd="0" presId="urn:microsoft.com/office/officeart/2005/8/layout/hierarchy6"/>
    <dgm:cxn modelId="{5A6002E6-80D5-4050-84F5-67AA63F8FE11}" type="presParOf" srcId="{1A2E73B9-FE92-42E1-90D0-8E700372634A}" destId="{0EF3E361-0ECB-4618-A989-81E97DCFED5E}" srcOrd="2" destOrd="0" presId="urn:microsoft.com/office/officeart/2005/8/layout/hierarchy6"/>
    <dgm:cxn modelId="{623FC304-B158-475B-BF18-0012C8AA3845}" type="presParOf" srcId="{1A2E73B9-FE92-42E1-90D0-8E700372634A}" destId="{9CBF9302-699B-4232-AE6B-63559F84D4DD}" srcOrd="3" destOrd="0" presId="urn:microsoft.com/office/officeart/2005/8/layout/hierarchy6"/>
    <dgm:cxn modelId="{656EB260-89B6-4CDC-B543-B3F569125977}" type="presParOf" srcId="{9CBF9302-699B-4232-AE6B-63559F84D4DD}" destId="{D195EDF4-3AB3-4EEB-A3FB-70680490D614}" srcOrd="0" destOrd="0" presId="urn:microsoft.com/office/officeart/2005/8/layout/hierarchy6"/>
    <dgm:cxn modelId="{680DF87D-C681-43A7-A13A-1B5E8E114389}" type="presParOf" srcId="{9CBF9302-699B-4232-AE6B-63559F84D4DD}" destId="{5189B89B-131C-4DC4-BC0F-C1BC6A76F975}" srcOrd="1" destOrd="0" presId="urn:microsoft.com/office/officeart/2005/8/layout/hierarchy6"/>
    <dgm:cxn modelId="{B59B74D3-C854-45E2-8C25-BE01208ACF70}" type="presParOf" srcId="{1A2E73B9-FE92-42E1-90D0-8E700372634A}" destId="{D92CBCD4-D56E-4A90-B485-454D756DA6CF}" srcOrd="4" destOrd="0" presId="urn:microsoft.com/office/officeart/2005/8/layout/hierarchy6"/>
    <dgm:cxn modelId="{7A0F3553-C8F0-4054-8ECE-F2B7CA907B32}" type="presParOf" srcId="{1A2E73B9-FE92-42E1-90D0-8E700372634A}" destId="{AE2A99E9-3B83-4A66-93DF-7B873773305B}" srcOrd="5" destOrd="0" presId="urn:microsoft.com/office/officeart/2005/8/layout/hierarchy6"/>
    <dgm:cxn modelId="{350506DF-0719-47D0-8F8B-81C8C514E48E}" type="presParOf" srcId="{AE2A99E9-3B83-4A66-93DF-7B873773305B}" destId="{36400779-1C83-472A-BB9D-9058A9D59F77}" srcOrd="0" destOrd="0" presId="urn:microsoft.com/office/officeart/2005/8/layout/hierarchy6"/>
    <dgm:cxn modelId="{4D5BBC80-6DA6-4DB9-AD06-9162BFC56B1F}" type="presParOf" srcId="{AE2A99E9-3B83-4A66-93DF-7B873773305B}" destId="{5EF272F9-31A6-49E7-BDF0-124452988379}" srcOrd="1" destOrd="0" presId="urn:microsoft.com/office/officeart/2005/8/layout/hierarchy6"/>
    <dgm:cxn modelId="{A801A50E-FC47-4BE8-93DB-1FCDEB984DB1}" type="presParOf" srcId="{5EF272F9-31A6-49E7-BDF0-124452988379}" destId="{E1209EED-6DFD-40E8-93C9-BE38DC811F35}" srcOrd="0" destOrd="0" presId="urn:microsoft.com/office/officeart/2005/8/layout/hierarchy6"/>
    <dgm:cxn modelId="{5F819B61-BC27-419E-8558-8CD0E54445CC}" type="presParOf" srcId="{5EF272F9-31A6-49E7-BDF0-124452988379}" destId="{8773753D-24CB-42EB-9045-058060387FBD}" srcOrd="1" destOrd="0" presId="urn:microsoft.com/office/officeart/2005/8/layout/hierarchy6"/>
    <dgm:cxn modelId="{5184C09B-B9CA-4B1F-B9A7-93FD116ED978}" type="presParOf" srcId="{8773753D-24CB-42EB-9045-058060387FBD}" destId="{D19EBBFE-DB82-4391-BF43-33C7803D5F00}" srcOrd="0" destOrd="0" presId="urn:microsoft.com/office/officeart/2005/8/layout/hierarchy6"/>
    <dgm:cxn modelId="{6921EA1F-C22D-438E-959A-158AEDE4A041}" type="presParOf" srcId="{8773753D-24CB-42EB-9045-058060387FBD}" destId="{E6E9302E-ABEA-4CB7-84B5-A6627ECCBD5E}" srcOrd="1" destOrd="0" presId="urn:microsoft.com/office/officeart/2005/8/layout/hierarchy6"/>
    <dgm:cxn modelId="{2CC3E281-57A3-40AE-B779-4A62A4B2E23D}" type="presParOf" srcId="{6C1AA585-ED3F-4C6B-9657-1DE09F63A0BD}" destId="{D1CF48BE-7389-421B-82E2-3E3434CC7B8F}" srcOrd="1" destOrd="0" presId="urn:microsoft.com/office/officeart/2005/8/layout/hierarchy6"/>
    <dgm:cxn modelId="{5EEFE5A8-A99A-4609-9113-4FF3A7748281}" type="presParOf" srcId="{D1CF48BE-7389-421B-82E2-3E3434CC7B8F}" destId="{F6929DBD-5036-4D23-8E95-C1963256FAE2}" srcOrd="0" destOrd="0" presId="urn:microsoft.com/office/officeart/2005/8/layout/hierarchy6"/>
    <dgm:cxn modelId="{55BC923C-0480-4984-93BD-7BCFC13A2102}" type="presParOf" srcId="{F6929DBD-5036-4D23-8E95-C1963256FAE2}" destId="{D3939B5A-191F-4FE3-8304-FDAD1FA42C59}" srcOrd="0" destOrd="0" presId="urn:microsoft.com/office/officeart/2005/8/layout/hierarchy6"/>
    <dgm:cxn modelId="{85A03318-BCFB-4161-8AED-72480F1CD29B}" type="presParOf" srcId="{F6929DBD-5036-4D23-8E95-C1963256FAE2}" destId="{98E107E2-84C6-4FBA-92A0-F01F9994E278}" srcOrd="1" destOrd="0" presId="urn:microsoft.com/office/officeart/2005/8/layout/hierarchy6"/>
    <dgm:cxn modelId="{133840BB-C248-4843-8B7F-F36EC2C50218}" type="presParOf" srcId="{D1CF48BE-7389-421B-82E2-3E3434CC7B8F}" destId="{6F9A9E6D-7BE2-4004-9F80-2B2425086F73}" srcOrd="1" destOrd="0" presId="urn:microsoft.com/office/officeart/2005/8/layout/hierarchy6"/>
    <dgm:cxn modelId="{84EE9B8C-35B0-442F-B013-5DA482C1D09D}" type="presParOf" srcId="{6F9A9E6D-7BE2-4004-9F80-2B2425086F73}" destId="{9623EF40-7268-4669-AFEF-DA4443B7706A}" srcOrd="0" destOrd="0" presId="urn:microsoft.com/office/officeart/2005/8/layout/hierarchy6"/>
    <dgm:cxn modelId="{0487B21D-537D-4FD8-AEF2-7157AB373D56}" type="presParOf" srcId="{D1CF48BE-7389-421B-82E2-3E3434CC7B8F}" destId="{1D654EA2-B0BD-4E95-AFB9-D8128B20ECE5}" srcOrd="2" destOrd="0" presId="urn:microsoft.com/office/officeart/2005/8/layout/hierarchy6"/>
    <dgm:cxn modelId="{0735106C-3245-4081-8866-2CF97575D59A}" type="presParOf" srcId="{1D654EA2-B0BD-4E95-AFB9-D8128B20ECE5}" destId="{D18FFD93-2F4A-4CCB-A7D5-F121CA3A2998}" srcOrd="0" destOrd="0" presId="urn:microsoft.com/office/officeart/2005/8/layout/hierarchy6"/>
    <dgm:cxn modelId="{0493A7AA-14F7-4F6E-AB66-1140C8E1DA09}" type="presParOf" srcId="{1D654EA2-B0BD-4E95-AFB9-D8128B20ECE5}" destId="{01D8CA88-4300-423A-97B7-227E13820741}" srcOrd="1" destOrd="0" presId="urn:microsoft.com/office/officeart/2005/8/layout/hierarchy6"/>
    <dgm:cxn modelId="{E433235C-23CD-4CDF-ACE5-8B8BA4A67CF7}" type="presParOf" srcId="{D1CF48BE-7389-421B-82E2-3E3434CC7B8F}" destId="{F6F19397-A2C1-4977-BCA7-23B01EDC5911}" srcOrd="3" destOrd="0" presId="urn:microsoft.com/office/officeart/2005/8/layout/hierarchy6"/>
    <dgm:cxn modelId="{8B6F98BB-F320-49D0-AE64-93061957D53F}" type="presParOf" srcId="{F6F19397-A2C1-4977-BCA7-23B01EDC5911}" destId="{854ECBEF-84A7-4199-8028-FBD285C953A0}" srcOrd="0" destOrd="0" presId="urn:microsoft.com/office/officeart/2005/8/layout/hierarchy6"/>
    <dgm:cxn modelId="{EA6D7EED-C5C3-41C8-A00D-9EE1857309A9}" type="presParOf" srcId="{D1CF48BE-7389-421B-82E2-3E3434CC7B8F}" destId="{E2E76A8E-5750-4AF0-A7F8-4BF0C1EF1E19}" srcOrd="4" destOrd="0" presId="urn:microsoft.com/office/officeart/2005/8/layout/hierarchy6"/>
    <dgm:cxn modelId="{1B0438F3-0C76-48FE-B936-BDA3938E43B2}" type="presParOf" srcId="{E2E76A8E-5750-4AF0-A7F8-4BF0C1EF1E19}" destId="{2024B274-3BEA-4CF0-8395-EAB646AE8774}" srcOrd="0" destOrd="0" presId="urn:microsoft.com/office/officeart/2005/8/layout/hierarchy6"/>
    <dgm:cxn modelId="{AD2D060A-97AB-4516-9A18-92AAF66BC6C0}" type="presParOf" srcId="{E2E76A8E-5750-4AF0-A7F8-4BF0C1EF1E19}" destId="{E7FA9E88-8096-4D1F-AA23-43BEB34B529C}" srcOrd="1" destOrd="0" presId="urn:microsoft.com/office/officeart/2005/8/layout/hierarchy6"/>
    <dgm:cxn modelId="{A51351A3-F131-40E9-9A62-76FF6D173CC4}" type="presParOf" srcId="{D1CF48BE-7389-421B-82E2-3E3434CC7B8F}" destId="{F39BA8B7-3E06-47E1-95C4-8E8D34529AAE}" srcOrd="5" destOrd="0" presId="urn:microsoft.com/office/officeart/2005/8/layout/hierarchy6"/>
    <dgm:cxn modelId="{2BF46518-3A9A-41C6-AB34-024D2F866078}" type="presParOf" srcId="{F39BA8B7-3E06-47E1-95C4-8E8D34529AAE}" destId="{7E971F41-C293-4816-ABE0-0E4E4FD05778}" srcOrd="0" destOrd="0" presId="urn:microsoft.com/office/officeart/2005/8/layout/hierarchy6"/>
    <dgm:cxn modelId="{1A209916-A31C-4529-BD5F-59A042904746}" type="presParOf" srcId="{D1CF48BE-7389-421B-82E2-3E3434CC7B8F}" destId="{72C80382-1E71-4ED8-AE39-6D451533CC44}" srcOrd="6" destOrd="0" presId="urn:microsoft.com/office/officeart/2005/8/layout/hierarchy6"/>
    <dgm:cxn modelId="{7E3ED92F-6057-4F55-9A71-A96B393CBFAB}" type="presParOf" srcId="{72C80382-1E71-4ED8-AE39-6D451533CC44}" destId="{957B635E-AA4B-496F-BA56-1FF3EC0F66C1}" srcOrd="0" destOrd="0" presId="urn:microsoft.com/office/officeart/2005/8/layout/hierarchy6"/>
    <dgm:cxn modelId="{D985431F-6A89-4D05-AAAB-8259A2868ECE}" type="presParOf" srcId="{72C80382-1E71-4ED8-AE39-6D451533CC44}" destId="{A9FEC121-177D-4460-95B4-ED615B60F70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635E-AA4B-496F-BA56-1FF3EC0F66C1}">
      <dsp:nvSpPr>
        <dsp:cNvPr id="0" name=""/>
        <dsp:cNvSpPr/>
      </dsp:nvSpPr>
      <dsp:spPr>
        <a:xfrm>
          <a:off x="0" y="4056724"/>
          <a:ext cx="8128000" cy="1077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Niveau 3</a:t>
          </a:r>
        </a:p>
      </dsp:txBody>
      <dsp:txXfrm>
        <a:off x="0" y="4056724"/>
        <a:ext cx="2438400" cy="1077912"/>
      </dsp:txXfrm>
    </dsp:sp>
    <dsp:sp modelId="{2024B274-3BEA-4CF0-8395-EAB646AE8774}">
      <dsp:nvSpPr>
        <dsp:cNvPr id="0" name=""/>
        <dsp:cNvSpPr/>
      </dsp:nvSpPr>
      <dsp:spPr>
        <a:xfrm>
          <a:off x="0" y="2799159"/>
          <a:ext cx="8128000" cy="1077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Niveau 2</a:t>
          </a:r>
        </a:p>
      </dsp:txBody>
      <dsp:txXfrm>
        <a:off x="0" y="2799159"/>
        <a:ext cx="2438400" cy="1077912"/>
      </dsp:txXfrm>
    </dsp:sp>
    <dsp:sp modelId="{D18FFD93-2F4A-4CCB-A7D5-F121CA3A2998}">
      <dsp:nvSpPr>
        <dsp:cNvPr id="0" name=""/>
        <dsp:cNvSpPr/>
      </dsp:nvSpPr>
      <dsp:spPr>
        <a:xfrm>
          <a:off x="0" y="1541594"/>
          <a:ext cx="8128000" cy="1077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Niveau 1</a:t>
          </a:r>
        </a:p>
      </dsp:txBody>
      <dsp:txXfrm>
        <a:off x="0" y="1541594"/>
        <a:ext cx="2438400" cy="1077912"/>
      </dsp:txXfrm>
    </dsp:sp>
    <dsp:sp modelId="{D3939B5A-191F-4FE3-8304-FDAD1FA42C59}">
      <dsp:nvSpPr>
        <dsp:cNvPr id="0" name=""/>
        <dsp:cNvSpPr/>
      </dsp:nvSpPr>
      <dsp:spPr>
        <a:xfrm>
          <a:off x="0" y="284030"/>
          <a:ext cx="8128000" cy="107791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Niveau 0</a:t>
          </a:r>
        </a:p>
      </dsp:txBody>
      <dsp:txXfrm>
        <a:off x="0" y="284030"/>
        <a:ext cx="2438400" cy="1077912"/>
      </dsp:txXfrm>
    </dsp:sp>
    <dsp:sp modelId="{F2DCF418-1B93-4358-9FB1-EA19D05F6DA2}">
      <dsp:nvSpPr>
        <dsp:cNvPr id="0" name=""/>
        <dsp:cNvSpPr/>
      </dsp:nvSpPr>
      <dsp:spPr>
        <a:xfrm>
          <a:off x="2254523" y="373856"/>
          <a:ext cx="5526282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Page d’accueil</a:t>
          </a:r>
        </a:p>
      </dsp:txBody>
      <dsp:txXfrm>
        <a:off x="2280832" y="400165"/>
        <a:ext cx="5473664" cy="845642"/>
      </dsp:txXfrm>
    </dsp:sp>
    <dsp:sp modelId="{DD2CB5D8-8B20-42A5-B185-354F4C86CEA9}">
      <dsp:nvSpPr>
        <dsp:cNvPr id="0" name=""/>
        <dsp:cNvSpPr/>
      </dsp:nvSpPr>
      <dsp:spPr>
        <a:xfrm>
          <a:off x="3450312" y="1272116"/>
          <a:ext cx="1567352" cy="359304"/>
        </a:xfrm>
        <a:custGeom>
          <a:avLst/>
          <a:gdLst/>
          <a:ahLst/>
          <a:cxnLst/>
          <a:rect l="0" t="0" r="0" b="0"/>
          <a:pathLst>
            <a:path>
              <a:moveTo>
                <a:pt x="1567352" y="0"/>
              </a:moveTo>
              <a:lnTo>
                <a:pt x="1567352" y="179652"/>
              </a:lnTo>
              <a:lnTo>
                <a:pt x="0" y="179652"/>
              </a:lnTo>
              <a:lnTo>
                <a:pt x="0" y="3593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02D3B-0076-4B38-A2B4-1E2B5C33EAAE}">
      <dsp:nvSpPr>
        <dsp:cNvPr id="0" name=""/>
        <dsp:cNvSpPr/>
      </dsp:nvSpPr>
      <dsp:spPr>
        <a:xfrm>
          <a:off x="2776616" y="1631420"/>
          <a:ext cx="1347390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Programmation</a:t>
          </a:r>
          <a:endParaRPr lang="fr-FR" sz="1300" kern="1200" dirty="0"/>
        </a:p>
      </dsp:txBody>
      <dsp:txXfrm>
        <a:off x="2802925" y="1657729"/>
        <a:ext cx="1294772" cy="845642"/>
      </dsp:txXfrm>
    </dsp:sp>
    <dsp:sp modelId="{4CC5872B-DCED-4185-8C4F-6BE4E23D222B}">
      <dsp:nvSpPr>
        <dsp:cNvPr id="0" name=""/>
        <dsp:cNvSpPr/>
      </dsp:nvSpPr>
      <dsp:spPr>
        <a:xfrm>
          <a:off x="3404592" y="2529681"/>
          <a:ext cx="91440" cy="359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08A80-1926-4E1D-BD87-C538447B58C3}">
      <dsp:nvSpPr>
        <dsp:cNvPr id="0" name=""/>
        <dsp:cNvSpPr/>
      </dsp:nvSpPr>
      <dsp:spPr>
        <a:xfrm>
          <a:off x="2776616" y="2888985"/>
          <a:ext cx="1347390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Présentation des films</a:t>
          </a:r>
        </a:p>
      </dsp:txBody>
      <dsp:txXfrm>
        <a:off x="2802925" y="2915294"/>
        <a:ext cx="1294772" cy="845642"/>
      </dsp:txXfrm>
    </dsp:sp>
    <dsp:sp modelId="{4EFBB581-8413-4960-B9AC-19BC93F35AB8}">
      <dsp:nvSpPr>
        <dsp:cNvPr id="0" name=""/>
        <dsp:cNvSpPr/>
      </dsp:nvSpPr>
      <dsp:spPr>
        <a:xfrm>
          <a:off x="3404592" y="3787246"/>
          <a:ext cx="91440" cy="359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050FE-E9DA-421A-9B84-816E13D74171}">
      <dsp:nvSpPr>
        <dsp:cNvPr id="0" name=""/>
        <dsp:cNvSpPr/>
      </dsp:nvSpPr>
      <dsp:spPr>
        <a:xfrm>
          <a:off x="2776616" y="4146550"/>
          <a:ext cx="1347390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Réservation </a:t>
          </a:r>
        </a:p>
      </dsp:txBody>
      <dsp:txXfrm>
        <a:off x="2802925" y="4172859"/>
        <a:ext cx="1294772" cy="845642"/>
      </dsp:txXfrm>
    </dsp:sp>
    <dsp:sp modelId="{0EF3E361-0ECB-4618-A989-81E97DCFED5E}">
      <dsp:nvSpPr>
        <dsp:cNvPr id="0" name=""/>
        <dsp:cNvSpPr/>
      </dsp:nvSpPr>
      <dsp:spPr>
        <a:xfrm>
          <a:off x="5017664" y="1272116"/>
          <a:ext cx="184255" cy="359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52"/>
              </a:lnTo>
              <a:lnTo>
                <a:pt x="184255" y="179652"/>
              </a:lnTo>
              <a:lnTo>
                <a:pt x="184255" y="3593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5EDF4-3AB3-4EEB-A3FB-70680490D614}">
      <dsp:nvSpPr>
        <dsp:cNvPr id="0" name=""/>
        <dsp:cNvSpPr/>
      </dsp:nvSpPr>
      <dsp:spPr>
        <a:xfrm>
          <a:off x="4528224" y="1631420"/>
          <a:ext cx="1347390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Articles</a:t>
          </a:r>
        </a:p>
      </dsp:txBody>
      <dsp:txXfrm>
        <a:off x="4554533" y="1657729"/>
        <a:ext cx="1294772" cy="845642"/>
      </dsp:txXfrm>
    </dsp:sp>
    <dsp:sp modelId="{D92CBCD4-D56E-4A90-B485-454D756DA6CF}">
      <dsp:nvSpPr>
        <dsp:cNvPr id="0" name=""/>
        <dsp:cNvSpPr/>
      </dsp:nvSpPr>
      <dsp:spPr>
        <a:xfrm>
          <a:off x="5017664" y="1272116"/>
          <a:ext cx="1935863" cy="359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52"/>
              </a:lnTo>
              <a:lnTo>
                <a:pt x="1935863" y="179652"/>
              </a:lnTo>
              <a:lnTo>
                <a:pt x="1935863" y="3593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00779-1C83-472A-BB9D-9058A9D59F77}">
      <dsp:nvSpPr>
        <dsp:cNvPr id="0" name=""/>
        <dsp:cNvSpPr/>
      </dsp:nvSpPr>
      <dsp:spPr>
        <a:xfrm>
          <a:off x="6279832" y="1631420"/>
          <a:ext cx="1347390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Informations de contact</a:t>
          </a:r>
        </a:p>
      </dsp:txBody>
      <dsp:txXfrm>
        <a:off x="6306141" y="1657729"/>
        <a:ext cx="1294772" cy="845642"/>
      </dsp:txXfrm>
    </dsp:sp>
    <dsp:sp modelId="{E1209EED-6DFD-40E8-93C9-BE38DC811F35}">
      <dsp:nvSpPr>
        <dsp:cNvPr id="0" name=""/>
        <dsp:cNvSpPr/>
      </dsp:nvSpPr>
      <dsp:spPr>
        <a:xfrm>
          <a:off x="6907807" y="2529681"/>
          <a:ext cx="91440" cy="359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30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BBFE-DB82-4391-BF43-33C7803D5F00}">
      <dsp:nvSpPr>
        <dsp:cNvPr id="0" name=""/>
        <dsp:cNvSpPr/>
      </dsp:nvSpPr>
      <dsp:spPr>
        <a:xfrm>
          <a:off x="6279832" y="2888985"/>
          <a:ext cx="1347390" cy="89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Contact par mail</a:t>
          </a:r>
        </a:p>
      </dsp:txBody>
      <dsp:txXfrm>
        <a:off x="6306141" y="2915294"/>
        <a:ext cx="1294772" cy="84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74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9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1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1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02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0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47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9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2ED0-12D7-44A9-9F26-69E2EC9FA74E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36FB9A8-C61F-4FB5-A78C-34C387AC8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0532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49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22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Skysu ͡° ͜ʖ ͡°</dc:creator>
  <cp:lastModifiedBy>Skysu ͡° ͜ʖ ͡°</cp:lastModifiedBy>
  <cp:revision>13</cp:revision>
  <dcterms:created xsi:type="dcterms:W3CDTF">2019-11-28T11:37:01Z</dcterms:created>
  <dcterms:modified xsi:type="dcterms:W3CDTF">2019-12-05T15:40:54Z</dcterms:modified>
</cp:coreProperties>
</file>