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1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8"/>
  </p:normalViewPr>
  <p:slideViewPr>
    <p:cSldViewPr snapToGrid="0" snapToObjects="1" showGuides="1">
      <p:cViewPr>
        <p:scale>
          <a:sx n="150" d="100"/>
          <a:sy n="150" d="100"/>
        </p:scale>
        <p:origin x="1476" y="2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29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54186B-D5D5-4CB3-BF9F-EE8E44D72E72}" type="datetime1">
              <a:rPr lang="fr-FR" smtClean="0"/>
              <a:t>21/08/2019</a:t>
            </a:fld>
            <a:endParaRPr lang="fr-FR"/>
          </a:p>
        </p:txBody>
      </p:sp>
      <p:sp>
        <p:nvSpPr>
          <p:cNvPr id="4" name="Espace réservé au pied de page 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17898-3A10-CF44-A552-328094868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F740D9-9C9A-4DAD-8D96-DA45B498A776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4" name="Espace réservé à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0E8996-8344-4FE8-B696-CB62494C532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0E8996-8344-4FE8-B696-CB62494C53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1" y="0"/>
            <a:ext cx="7166372" cy="9137651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962335" y="1557772"/>
            <a:ext cx="4939593" cy="6050421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319" y="2740371"/>
            <a:ext cx="4821334" cy="2414181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3600" spc="-85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319" y="5255323"/>
            <a:ext cx="4821334" cy="177882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>
            <a:lvl1pPr algn="ctr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3492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40" y="3133235"/>
            <a:ext cx="2335361" cy="32970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1765" y="1059626"/>
            <a:ext cx="3071732" cy="70094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500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1" y="1"/>
            <a:ext cx="7066319" cy="9144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3921101" y="2266119"/>
            <a:ext cx="2464914" cy="4627228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5207" y="3133233"/>
            <a:ext cx="2334035" cy="328660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444" y="1070411"/>
            <a:ext cx="3088718" cy="700640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129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 58">
            <a:extLst>
              <a:ext uri="{FF2B5EF4-FFF2-40B4-BE49-F238E27FC236}">
                <a16:creationId xmlns:a16="http://schemas.microsoft.com/office/drawing/2014/main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 rtlCol="0">
            <a:noAutofit/>
          </a:bodyPr>
          <a:lstStyle>
            <a:lvl1pPr rtl="0"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altLang="zh-HK" b="0" noProof="1"/>
              <a:t>NOM ICI</a:t>
            </a:r>
            <a:endParaRPr lang="fr" noProof="0"/>
          </a:p>
        </p:txBody>
      </p:sp>
      <p:sp>
        <p:nvSpPr>
          <p:cNvPr id="20" name="Espace réservé au texte 18" hidden="1">
            <a:extLst>
              <a:ext uri="{FF2B5EF4-FFF2-40B4-BE49-F238E27FC236}">
                <a16:creationId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FORMATION</a:t>
            </a:r>
          </a:p>
        </p:txBody>
      </p:sp>
      <p:sp>
        <p:nvSpPr>
          <p:cNvPr id="25" name="Espace réservé au texte 18" hidden="1">
            <a:extLst>
              <a:ext uri="{FF2B5EF4-FFF2-40B4-BE49-F238E27FC236}">
                <a16:creationId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Nom de l’établissement</a:t>
            </a:r>
          </a:p>
        </p:txBody>
      </p:sp>
      <p:sp>
        <p:nvSpPr>
          <p:cNvPr id="30" name="Espace réservé au texte 18" hidden="1">
            <a:extLst>
              <a:ext uri="{FF2B5EF4-FFF2-40B4-BE49-F238E27FC236}">
                <a16:creationId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31" name="Espace réservé au texte 18" hidden="1">
            <a:extLst>
              <a:ext uri="{FF2B5EF4-FFF2-40B4-BE49-F238E27FC236}">
                <a16:creationId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[Nom du diplôme]</a:t>
            </a:r>
          </a:p>
        </p:txBody>
      </p:sp>
      <p:sp>
        <p:nvSpPr>
          <p:cNvPr id="42" name="Espace réservé au texte 18" hidden="1">
            <a:extLst>
              <a:ext uri="{FF2B5EF4-FFF2-40B4-BE49-F238E27FC236}">
                <a16:creationId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rtlCol="0" anchor="ctr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MPC (moyenne pondérée cumulative)</a:t>
            </a:r>
          </a:p>
        </p:txBody>
      </p:sp>
      <p:sp>
        <p:nvSpPr>
          <p:cNvPr id="43" name="Espace réservé au texte 18" hidden="1">
            <a:extLst>
              <a:ext uri="{FF2B5EF4-FFF2-40B4-BE49-F238E27FC236}">
                <a16:creationId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" noProof="0"/>
              <a:t>4.0</a:t>
            </a:r>
          </a:p>
        </p:txBody>
      </p:sp>
      <p:sp>
        <p:nvSpPr>
          <p:cNvPr id="96" name="Espace réservé au texte 8" hidden="1">
            <a:extLst>
              <a:ext uri="{FF2B5EF4-FFF2-40B4-BE49-F238E27FC236}">
                <a16:creationId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Nom de la société | Intitulé du poste</a:t>
            </a:r>
          </a:p>
        </p:txBody>
      </p:sp>
      <p:sp>
        <p:nvSpPr>
          <p:cNvPr id="97" name="Espace réservé au texte 8" hidden="1">
            <a:extLst>
              <a:ext uri="{FF2B5EF4-FFF2-40B4-BE49-F238E27FC236}">
                <a16:creationId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98" name="Espace réservé au texte 8" hidden="1">
            <a:extLst>
              <a:ext uri="{FF2B5EF4-FFF2-40B4-BE49-F238E27FC236}">
                <a16:creationId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Espace réservé au texte 8" hidden="1">
            <a:extLst>
              <a:ext uri="{FF2B5EF4-FFF2-40B4-BE49-F238E27FC236}">
                <a16:creationId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EXPÉRIENCE</a:t>
            </a:r>
          </a:p>
        </p:txBody>
      </p:sp>
      <p:sp>
        <p:nvSpPr>
          <p:cNvPr id="104" name="Espace réservé au texte 8" hidden="1">
            <a:extLst>
              <a:ext uri="{FF2B5EF4-FFF2-40B4-BE49-F238E27FC236}">
                <a16:creationId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Nom de la société | Intitulé du poste</a:t>
            </a:r>
          </a:p>
        </p:txBody>
      </p:sp>
      <p:sp>
        <p:nvSpPr>
          <p:cNvPr id="105" name="Espace réservé au texte 8" hidden="1">
            <a:extLst>
              <a:ext uri="{FF2B5EF4-FFF2-40B4-BE49-F238E27FC236}">
                <a16:creationId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106" name="Espace réservé au texte 8" hidden="1">
            <a:extLst>
              <a:ext uri="{FF2B5EF4-FFF2-40B4-BE49-F238E27FC236}">
                <a16:creationId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Espace réservé au texte 8" hidden="1">
            <a:extLst>
              <a:ext uri="{FF2B5EF4-FFF2-40B4-BE49-F238E27FC236}">
                <a16:creationId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Nom de la société | Intitulé du poste</a:t>
            </a:r>
          </a:p>
        </p:txBody>
      </p:sp>
      <p:sp>
        <p:nvSpPr>
          <p:cNvPr id="108" name="Espace réservé au texte 8" hidden="1">
            <a:extLst>
              <a:ext uri="{FF2B5EF4-FFF2-40B4-BE49-F238E27FC236}">
                <a16:creationId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109" name="Espace réservé au texte 8" hidden="1">
            <a:extLst>
              <a:ext uri="{FF2B5EF4-FFF2-40B4-BE49-F238E27FC236}">
                <a16:creationId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Espace réservé au texte 18" hidden="1">
            <a:extLst>
              <a:ext uri="{FF2B5EF4-FFF2-40B4-BE49-F238E27FC236}">
                <a16:creationId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[www.website.com]</a:t>
            </a:r>
          </a:p>
        </p:txBody>
      </p:sp>
      <p:sp>
        <p:nvSpPr>
          <p:cNvPr id="142" name="Espace réservé au texte 18" hidden="1">
            <a:extLst>
              <a:ext uri="{FF2B5EF4-FFF2-40B4-BE49-F238E27FC236}">
                <a16:creationId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[E-mail@email.com]</a:t>
            </a:r>
          </a:p>
        </p:txBody>
      </p:sp>
      <p:sp>
        <p:nvSpPr>
          <p:cNvPr id="143" name="Espace réservé au texte 18" hidden="1">
            <a:extLst>
              <a:ext uri="{FF2B5EF4-FFF2-40B4-BE49-F238E27FC236}">
                <a16:creationId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[Numéro de téléphone]</a:t>
            </a:r>
          </a:p>
        </p:txBody>
      </p:sp>
      <p:sp>
        <p:nvSpPr>
          <p:cNvPr id="66" name="Espace réservé à l’image 65">
            <a:extLst>
              <a:ext uri="{FF2B5EF4-FFF2-40B4-BE49-F238E27FC236}">
                <a16:creationId xmlns:a16="http://schemas.microsoft.com/office/drawing/2014/main" id="{D99AF921-7F38-AA4D-A86E-AAA8D030F26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6" name="Espace réservé au texte 25" hidden="1">
            <a:extLst>
              <a:ext uri="{FF2B5EF4-FFF2-40B4-BE49-F238E27FC236}">
                <a16:creationId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POWERPOINT</a:t>
            </a:r>
          </a:p>
        </p:txBody>
      </p:sp>
      <p:sp>
        <p:nvSpPr>
          <p:cNvPr id="310" name="Espace réservé au texte 25" hidden="1">
            <a:extLst>
              <a:ext uri="{FF2B5EF4-FFF2-40B4-BE49-F238E27FC236}">
                <a16:creationId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marL="0" indent="0" rtl="0">
              <a:buNone/>
            </a:pPr>
            <a:r>
              <a:rPr lang="fr-FR" altLang="zh-HK" noProof="1"/>
              <a:t>RÉSEAUX SOCIAUX</a:t>
            </a:r>
            <a:endParaRPr lang="fr-FR" altLang="zh-HK" noProof="1">
              <a:solidFill>
                <a:schemeClr val="bg1"/>
              </a:solidFill>
            </a:endParaRPr>
          </a:p>
        </p:txBody>
      </p:sp>
      <p:sp>
        <p:nvSpPr>
          <p:cNvPr id="312" name="Espace réservé au texte 25" hidden="1">
            <a:extLst>
              <a:ext uri="{FF2B5EF4-FFF2-40B4-BE49-F238E27FC236}">
                <a16:creationId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GESTION D’ÉQUIPE</a:t>
            </a:r>
          </a:p>
        </p:txBody>
      </p:sp>
      <p:sp>
        <p:nvSpPr>
          <p:cNvPr id="317" name="Espace réservé au texte 25" hidden="1">
            <a:extLst>
              <a:ext uri="{FF2B5EF4-FFF2-40B4-BE49-F238E27FC236}">
                <a16:creationId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EXCEL</a:t>
            </a:r>
          </a:p>
        </p:txBody>
      </p:sp>
      <p:sp>
        <p:nvSpPr>
          <p:cNvPr id="318" name="Espace réservé au texte 25" hidden="1">
            <a:extLst>
              <a:ext uri="{FF2B5EF4-FFF2-40B4-BE49-F238E27FC236}">
                <a16:creationId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WORD</a:t>
            </a:r>
          </a:p>
        </p:txBody>
      </p:sp>
      <p:sp>
        <p:nvSpPr>
          <p:cNvPr id="336" name="Espace réservé au texte 25" hidden="1">
            <a:extLst>
              <a:ext uri="{FF2B5EF4-FFF2-40B4-BE49-F238E27FC236}">
                <a16:creationId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ANGLAIS</a:t>
            </a:r>
          </a:p>
        </p:txBody>
      </p:sp>
      <p:sp>
        <p:nvSpPr>
          <p:cNvPr id="337" name="Espace réservé au texte 25" hidden="1">
            <a:extLst>
              <a:ext uri="{FF2B5EF4-FFF2-40B4-BE49-F238E27FC236}">
                <a16:creationId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FRANÇAIS</a:t>
            </a:r>
          </a:p>
        </p:txBody>
      </p:sp>
      <p:sp>
        <p:nvSpPr>
          <p:cNvPr id="338" name="Espace réservé au texte 25" hidden="1">
            <a:extLst>
              <a:ext uri="{FF2B5EF4-FFF2-40B4-BE49-F238E27FC236}">
                <a16:creationId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ESPAGNOL</a:t>
            </a:r>
          </a:p>
        </p:txBody>
      </p:sp>
      <p:sp>
        <p:nvSpPr>
          <p:cNvPr id="339" name="Espace réservé au texte 25" hidden="1">
            <a:extLst>
              <a:ext uri="{FF2B5EF4-FFF2-40B4-BE49-F238E27FC236}">
                <a16:creationId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MANAGEMENT</a:t>
            </a:r>
          </a:p>
        </p:txBody>
      </p:sp>
      <p:sp>
        <p:nvSpPr>
          <p:cNvPr id="340" name="Espace réservé au texte 25" hidden="1">
            <a:extLst>
              <a:ext uri="{FF2B5EF4-FFF2-40B4-BE49-F238E27FC236}">
                <a16:creationId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DESIGN</a:t>
            </a:r>
          </a:p>
        </p:txBody>
      </p:sp>
      <p:sp>
        <p:nvSpPr>
          <p:cNvPr id="341" name="Espace réservé au texte 25" hidden="1">
            <a:extLst>
              <a:ext uri="{FF2B5EF4-FFF2-40B4-BE49-F238E27FC236}">
                <a16:creationId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DEVELOPMENT</a:t>
            </a:r>
          </a:p>
        </p:txBody>
      </p:sp>
      <p:sp>
        <p:nvSpPr>
          <p:cNvPr id="342" name="Espace réservé au texte 25" hidden="1">
            <a:extLst>
              <a:ext uri="{FF2B5EF4-FFF2-40B4-BE49-F238E27FC236}">
                <a16:creationId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APTITUDES</a:t>
            </a:r>
          </a:p>
        </p:txBody>
      </p:sp>
      <p:sp>
        <p:nvSpPr>
          <p:cNvPr id="343" name="Espace réservé au texte 25" hidden="1">
            <a:extLst>
              <a:ext uri="{FF2B5EF4-FFF2-40B4-BE49-F238E27FC236}">
                <a16:creationId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MARKETING</a:t>
            </a:r>
          </a:p>
        </p:txBody>
      </p:sp>
      <p:sp>
        <p:nvSpPr>
          <p:cNvPr id="344" name="Espace réservé au texte 25" hidden="1">
            <a:extLst>
              <a:ext uri="{FF2B5EF4-FFF2-40B4-BE49-F238E27FC236}">
                <a16:creationId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10</a:t>
            </a:r>
          </a:p>
        </p:txBody>
      </p:sp>
      <p:sp>
        <p:nvSpPr>
          <p:cNvPr id="345" name="Espace réservé au texte 25" hidden="1">
            <a:extLst>
              <a:ext uri="{FF2B5EF4-FFF2-40B4-BE49-F238E27FC236}">
                <a16:creationId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7</a:t>
            </a:r>
          </a:p>
        </p:txBody>
      </p:sp>
      <p:sp>
        <p:nvSpPr>
          <p:cNvPr id="346" name="Espace réservé au texte 25" hidden="1">
            <a:extLst>
              <a:ext uri="{FF2B5EF4-FFF2-40B4-BE49-F238E27FC236}">
                <a16:creationId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3.5</a:t>
            </a:r>
          </a:p>
        </p:txBody>
      </p:sp>
      <p:sp>
        <p:nvSpPr>
          <p:cNvPr id="347" name="Espace réservé au texte 25" hidden="1">
            <a:extLst>
              <a:ext uri="{FF2B5EF4-FFF2-40B4-BE49-F238E27FC236}">
                <a16:creationId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8</a:t>
            </a:r>
          </a:p>
        </p:txBody>
      </p:sp>
      <p:sp>
        <p:nvSpPr>
          <p:cNvPr id="348" name="Espace réservé au texte 25" hidden="1">
            <a:extLst>
              <a:ext uri="{FF2B5EF4-FFF2-40B4-BE49-F238E27FC236}">
                <a16:creationId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rtlCol="0" anchor="ctr">
            <a:noAutofit/>
          </a:bodyPr>
          <a:lstStyle>
            <a:lvl1pPr marL="0" indent="0" algn="ctr" rtl="0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ANNÉES D’EXPÉRIENCE</a:t>
            </a:r>
          </a:p>
        </p:txBody>
      </p:sp>
      <p:cxnSp>
        <p:nvCxnSpPr>
          <p:cNvPr id="355" name="Connecteur droit 354">
            <a:extLst>
              <a:ext uri="{FF2B5EF4-FFF2-40B4-BE49-F238E27FC236}">
                <a16:creationId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space réservé au texte 60" hidden="1">
            <a:extLst>
              <a:ext uri="{FF2B5EF4-FFF2-40B4-BE49-F238E27FC236}">
                <a16:creationId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EXPÉRIENCE INTERNATIONALE</a:t>
            </a:r>
          </a:p>
        </p:txBody>
      </p:sp>
      <p:sp>
        <p:nvSpPr>
          <p:cNvPr id="359" name="Espace réservé au texte 60" hidden="1">
            <a:extLst>
              <a:ext uri="{FF2B5EF4-FFF2-40B4-BE49-F238E27FC236}">
                <a16:creationId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COMPÉTENCES</a:t>
            </a:r>
          </a:p>
        </p:txBody>
      </p:sp>
      <p:sp>
        <p:nvSpPr>
          <p:cNvPr id="360" name="Espace réservé au texte 60" hidden="1">
            <a:extLst>
              <a:ext uri="{FF2B5EF4-FFF2-40B4-BE49-F238E27FC236}">
                <a16:creationId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LANGUES</a:t>
            </a:r>
          </a:p>
        </p:txBody>
      </p:sp>
    </p:spTree>
    <p:extLst>
      <p:ext uri="{BB962C8B-B14F-4D97-AF65-F5344CB8AC3E}">
        <p14:creationId xmlns:p14="http://schemas.microsoft.com/office/powerpoint/2010/main" val="2227080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3133232"/>
            <a:ext cx="2334036" cy="328660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765" y="1070915"/>
            <a:ext cx="3068558" cy="6998163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50229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1" y="0"/>
            <a:ext cx="7166372" cy="9137651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802607" y="1545203"/>
            <a:ext cx="3238263" cy="6050421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361" y="2705103"/>
            <a:ext cx="3122214" cy="2309965"/>
          </a:xfrm>
        </p:spPr>
        <p:txBody>
          <a:bodyPr bIns="0" anchor="b">
            <a:normAutofit/>
          </a:bodyPr>
          <a:lstStyle>
            <a:lvl1pPr algn="ctr">
              <a:defRPr sz="27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361" y="5124451"/>
            <a:ext cx="3122214" cy="1901463"/>
          </a:xfrm>
        </p:spPr>
        <p:txBody>
          <a:bodyPr tIns="0">
            <a:normAutofit/>
          </a:bodyPr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>
            <a:lvl1pPr algn="ctr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66015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65" y="3140091"/>
            <a:ext cx="2341622" cy="327974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7260" y="1072039"/>
            <a:ext cx="3068756" cy="32791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5212" y="4780139"/>
            <a:ext cx="3070803" cy="32941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5456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65" y="3141131"/>
            <a:ext cx="2341622" cy="327870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9960" y="1069600"/>
            <a:ext cx="2853842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9977" y="1983999"/>
            <a:ext cx="2853506" cy="23671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1258" y="4780691"/>
            <a:ext cx="2864756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1258" y="5693776"/>
            <a:ext cx="2864756" cy="238055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6753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3133232"/>
            <a:ext cx="2334035" cy="328660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06299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lvl="0"/>
            <a:fld id="{5E6E94BA-608F-419F-87C0-3DAEAC36BBC7}" type="datetime1">
              <a:rPr lang="fr-FR" smtClean="0"/>
              <a:pPr lvl="0"/>
              <a:t>21/08/2019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lvl="0"/>
            <a:fld id="{28224736-75FB-4EE0-9EDD-56BAFA08C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3813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3133233"/>
            <a:ext cx="2334035" cy="1633865"/>
          </a:xfrm>
        </p:spPr>
        <p:txBody>
          <a:bodyPr bIns="0" anchor="b">
            <a:noAutofit/>
          </a:bodyPr>
          <a:lstStyle>
            <a:lvl1pPr algn="ctr">
              <a:defRPr sz="21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765" y="1068521"/>
            <a:ext cx="3071732" cy="6999327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166" y="4767099"/>
            <a:ext cx="2334035" cy="1652736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FFFEFF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33230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1" y="0"/>
            <a:ext cx="7166372" cy="9137651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483347" y="2264443"/>
            <a:ext cx="3268314" cy="4627227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41007" y="0"/>
            <a:ext cx="2616993" cy="9144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89" y="3115204"/>
            <a:ext cx="3148250" cy="1687385"/>
          </a:xfrm>
        </p:spPr>
        <p:txBody>
          <a:bodyPr bIns="0" anchor="b">
            <a:normAutofit/>
          </a:bodyPr>
          <a:lstStyle>
            <a:lvl1pPr>
              <a:defRPr sz="2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35" y="4802589"/>
            <a:ext cx="3149441" cy="1619380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FFFEFF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3268981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6597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3329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166" y="3133233"/>
            <a:ext cx="2334035" cy="328660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1766" y="1059626"/>
            <a:ext cx="3059317" cy="70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26720"/>
            <a:ext cx="205740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018999-C781-4D3D-8C56-73A9F979DA87}" type="datetime1">
              <a:rPr lang="fr-FR" noProof="0" smtClean="0"/>
              <a:t>21/08/2019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" y="8302752"/>
            <a:ext cx="5891022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6732" y="426720"/>
            <a:ext cx="51435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8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sldNum="0" hdr="0" ftr="0" dt="0"/>
  <p:txStyles>
    <p:titleStyle>
      <a:lvl1pPr algn="ctr" defTabSz="514350" rtl="0" eaLnBrk="1" latinLnBrk="0" hangingPunct="1">
        <a:lnSpc>
          <a:spcPct val="85000"/>
        </a:lnSpc>
        <a:spcBef>
          <a:spcPct val="0"/>
        </a:spcBef>
        <a:buNone/>
        <a:defRPr sz="2400" b="0" i="0" kern="1200" cap="none" spc="-8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20000"/>
        </a:lnSpc>
        <a:spcBef>
          <a:spcPts val="563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Connecteur droit 101">
            <a:extLst>
              <a:ext uri="{FF2B5EF4-FFF2-40B4-BE49-F238E27FC236}">
                <a16:creationId xmlns:a16="http://schemas.microsoft.com/office/drawing/2014/main" id="{3F8292AA-FB95-4641-944F-E949B85F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67267" y="5689681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 112">
            <a:extLst>
              <a:ext uri="{FF2B5EF4-FFF2-40B4-BE49-F238E27FC236}">
                <a16:creationId xmlns:a16="http://schemas.microsoft.com/office/drawing/2014/main" id="{5904A63C-68EB-4D94-AC13-8E81F7F8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98142" y="7464814"/>
            <a:ext cx="3407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Graphisme 130" descr="icône web">
            <a:extLst>
              <a:ext uri="{FF2B5EF4-FFF2-40B4-BE49-F238E27FC236}">
                <a16:creationId xmlns:a16="http://schemas.microsoft.com/office/drawing/2014/main" id="{307C1F38-F611-44D9-8D5C-33FC1BD3A6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51847" y="7654014"/>
            <a:ext cx="263839" cy="263839"/>
          </a:xfrm>
          <a:custGeom>
            <a:avLst/>
            <a:gdLst>
              <a:gd name="connsiteX0" fmla="*/ 49857 w 96715"/>
              <a:gd name="connsiteY0" fmla="*/ 17 h 96715"/>
              <a:gd name="connsiteX1" fmla="*/ 0 w 96715"/>
              <a:gd name="connsiteY1" fmla="*/ 51355 h 96715"/>
              <a:gd name="connsiteX2" fmla="*/ 51167 w 96715"/>
              <a:gd name="connsiteY2" fmla="*/ 102545 h 96715"/>
              <a:gd name="connsiteX3" fmla="*/ 102357 w 96715"/>
              <a:gd name="connsiteY3" fmla="*/ 51378 h 96715"/>
              <a:gd name="connsiteX4" fmla="*/ 102357 w 96715"/>
              <a:gd name="connsiteY4" fmla="*/ 51355 h 96715"/>
              <a:gd name="connsiteX5" fmla="*/ 51355 w 96715"/>
              <a:gd name="connsiteY5" fmla="*/ 0 h 96715"/>
              <a:gd name="connsiteX6" fmla="*/ 49857 w 96715"/>
              <a:gd name="connsiteY6" fmla="*/ 17 h 96715"/>
              <a:gd name="connsiteX7" fmla="*/ 43246 w 96715"/>
              <a:gd name="connsiteY7" fmla="*/ 5506 h 96715"/>
              <a:gd name="connsiteX8" fmla="*/ 32946 w 96715"/>
              <a:gd name="connsiteY8" fmla="*/ 33258 h 96715"/>
              <a:gd name="connsiteX9" fmla="*/ 8315 w 96715"/>
              <a:gd name="connsiteY9" fmla="*/ 33258 h 96715"/>
              <a:gd name="connsiteX10" fmla="*/ 43246 w 96715"/>
              <a:gd name="connsiteY10" fmla="*/ 5506 h 96715"/>
              <a:gd name="connsiteX11" fmla="*/ 59112 w 96715"/>
              <a:gd name="connsiteY11" fmla="*/ 5506 h 96715"/>
              <a:gd name="connsiteX12" fmla="*/ 94043 w 96715"/>
              <a:gd name="connsiteY12" fmla="*/ 33258 h 96715"/>
              <a:gd name="connsiteX13" fmla="*/ 69412 w 96715"/>
              <a:gd name="connsiteY13" fmla="*/ 33258 h 96715"/>
              <a:gd name="connsiteX14" fmla="*/ 59112 w 96715"/>
              <a:gd name="connsiteY14" fmla="*/ 5506 h 96715"/>
              <a:gd name="connsiteX15" fmla="*/ 51056 w 96715"/>
              <a:gd name="connsiteY15" fmla="*/ 6610 h 96715"/>
              <a:gd name="connsiteX16" fmla="*/ 55990 w 96715"/>
              <a:gd name="connsiteY16" fmla="*/ 9482 h 96715"/>
              <a:gd name="connsiteX17" fmla="*/ 64664 w 96715"/>
              <a:gd name="connsiteY17" fmla="*/ 33258 h 96715"/>
              <a:gd name="connsiteX18" fmla="*/ 37694 w 96715"/>
              <a:gd name="connsiteY18" fmla="*/ 33258 h 96715"/>
              <a:gd name="connsiteX19" fmla="*/ 46367 w 96715"/>
              <a:gd name="connsiteY19" fmla="*/ 9482 h 96715"/>
              <a:gd name="connsiteX20" fmla="*/ 51056 w 96715"/>
              <a:gd name="connsiteY20" fmla="*/ 6610 h 96715"/>
              <a:gd name="connsiteX21" fmla="*/ 6638 w 96715"/>
              <a:gd name="connsiteY21" fmla="*/ 37911 h 96715"/>
              <a:gd name="connsiteX22" fmla="*/ 32146 w 96715"/>
              <a:gd name="connsiteY22" fmla="*/ 37911 h 96715"/>
              <a:gd name="connsiteX23" fmla="*/ 32146 w 96715"/>
              <a:gd name="connsiteY23" fmla="*/ 64795 h 96715"/>
              <a:gd name="connsiteX24" fmla="*/ 6638 w 96715"/>
              <a:gd name="connsiteY24" fmla="*/ 64795 h 96715"/>
              <a:gd name="connsiteX25" fmla="*/ 6638 w 96715"/>
              <a:gd name="connsiteY25" fmla="*/ 37911 h 96715"/>
              <a:gd name="connsiteX26" fmla="*/ 36853 w 96715"/>
              <a:gd name="connsiteY26" fmla="*/ 37911 h 96715"/>
              <a:gd name="connsiteX27" fmla="*/ 65509 w 96715"/>
              <a:gd name="connsiteY27" fmla="*/ 37911 h 96715"/>
              <a:gd name="connsiteX28" fmla="*/ 65509 w 96715"/>
              <a:gd name="connsiteY28" fmla="*/ 64795 h 96715"/>
              <a:gd name="connsiteX29" fmla="*/ 36853 w 96715"/>
              <a:gd name="connsiteY29" fmla="*/ 64795 h 96715"/>
              <a:gd name="connsiteX30" fmla="*/ 36853 w 96715"/>
              <a:gd name="connsiteY30" fmla="*/ 37911 h 96715"/>
              <a:gd name="connsiteX31" fmla="*/ 70212 w 96715"/>
              <a:gd name="connsiteY31" fmla="*/ 37911 h 96715"/>
              <a:gd name="connsiteX32" fmla="*/ 95719 w 96715"/>
              <a:gd name="connsiteY32" fmla="*/ 37911 h 96715"/>
              <a:gd name="connsiteX33" fmla="*/ 95719 w 96715"/>
              <a:gd name="connsiteY33" fmla="*/ 64795 h 96715"/>
              <a:gd name="connsiteX34" fmla="*/ 70212 w 96715"/>
              <a:gd name="connsiteY34" fmla="*/ 64795 h 96715"/>
              <a:gd name="connsiteX35" fmla="*/ 70212 w 96715"/>
              <a:gd name="connsiteY35" fmla="*/ 37911 h 96715"/>
              <a:gd name="connsiteX36" fmla="*/ 8315 w 96715"/>
              <a:gd name="connsiteY36" fmla="*/ 69447 h 96715"/>
              <a:gd name="connsiteX37" fmla="*/ 32946 w 96715"/>
              <a:gd name="connsiteY37" fmla="*/ 69447 h 96715"/>
              <a:gd name="connsiteX38" fmla="*/ 43246 w 96715"/>
              <a:gd name="connsiteY38" fmla="*/ 97199 h 96715"/>
              <a:gd name="connsiteX39" fmla="*/ 8315 w 96715"/>
              <a:gd name="connsiteY39" fmla="*/ 69447 h 96715"/>
              <a:gd name="connsiteX40" fmla="*/ 37694 w 96715"/>
              <a:gd name="connsiteY40" fmla="*/ 69447 h 96715"/>
              <a:gd name="connsiteX41" fmla="*/ 64664 w 96715"/>
              <a:gd name="connsiteY41" fmla="*/ 69447 h 96715"/>
              <a:gd name="connsiteX42" fmla="*/ 55990 w 96715"/>
              <a:gd name="connsiteY42" fmla="*/ 93224 h 96715"/>
              <a:gd name="connsiteX43" fmla="*/ 48593 w 96715"/>
              <a:gd name="connsiteY43" fmla="*/ 95450 h 96715"/>
              <a:gd name="connsiteX44" fmla="*/ 46367 w 96715"/>
              <a:gd name="connsiteY44" fmla="*/ 93224 h 96715"/>
              <a:gd name="connsiteX45" fmla="*/ 37694 w 96715"/>
              <a:gd name="connsiteY45" fmla="*/ 69447 h 96715"/>
              <a:gd name="connsiteX46" fmla="*/ 69412 w 96715"/>
              <a:gd name="connsiteY46" fmla="*/ 69447 h 96715"/>
              <a:gd name="connsiteX47" fmla="*/ 94043 w 96715"/>
              <a:gd name="connsiteY47" fmla="*/ 69447 h 96715"/>
              <a:gd name="connsiteX48" fmla="*/ 59112 w 96715"/>
              <a:gd name="connsiteY48" fmla="*/ 97199 h 96715"/>
              <a:gd name="connsiteX49" fmla="*/ 69412 w 96715"/>
              <a:gd name="connsiteY49" fmla="*/ 69447 h 9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6715" h="96715">
                <a:moveTo>
                  <a:pt x="49857" y="17"/>
                </a:moveTo>
                <a:cubicBezTo>
                  <a:pt x="22047" y="736"/>
                  <a:pt x="-95" y="23536"/>
                  <a:pt x="0" y="51355"/>
                </a:cubicBezTo>
                <a:cubicBezTo>
                  <a:pt x="-6" y="79620"/>
                  <a:pt x="22902" y="102538"/>
                  <a:pt x="51167" y="102545"/>
                </a:cubicBezTo>
                <a:cubicBezTo>
                  <a:pt x="79432" y="102551"/>
                  <a:pt x="102351" y="79643"/>
                  <a:pt x="102357" y="51378"/>
                </a:cubicBezTo>
                <a:cubicBezTo>
                  <a:pt x="102357" y="51370"/>
                  <a:pt x="102357" y="51362"/>
                  <a:pt x="102357" y="51355"/>
                </a:cubicBezTo>
                <a:cubicBezTo>
                  <a:pt x="102455" y="23089"/>
                  <a:pt x="79620" y="97"/>
                  <a:pt x="51355" y="0"/>
                </a:cubicBezTo>
                <a:cubicBezTo>
                  <a:pt x="50856" y="-1"/>
                  <a:pt x="50356" y="4"/>
                  <a:pt x="49857" y="17"/>
                </a:cubicBezTo>
                <a:close/>
                <a:moveTo>
                  <a:pt x="43246" y="5506"/>
                </a:moveTo>
                <a:cubicBezTo>
                  <a:pt x="38353" y="14148"/>
                  <a:pt x="34876" y="23517"/>
                  <a:pt x="32946" y="33258"/>
                </a:cubicBezTo>
                <a:lnTo>
                  <a:pt x="8315" y="33258"/>
                </a:lnTo>
                <a:cubicBezTo>
                  <a:pt x="14475" y="18664"/>
                  <a:pt x="27637" y="8207"/>
                  <a:pt x="43246" y="5506"/>
                </a:cubicBezTo>
                <a:close/>
                <a:moveTo>
                  <a:pt x="59112" y="5506"/>
                </a:moveTo>
                <a:cubicBezTo>
                  <a:pt x="74721" y="8207"/>
                  <a:pt x="87883" y="18664"/>
                  <a:pt x="94043" y="33258"/>
                </a:cubicBezTo>
                <a:lnTo>
                  <a:pt x="69412" y="33258"/>
                </a:lnTo>
                <a:cubicBezTo>
                  <a:pt x="67482" y="23517"/>
                  <a:pt x="64004" y="14148"/>
                  <a:pt x="59112" y="5506"/>
                </a:cubicBezTo>
                <a:close/>
                <a:moveTo>
                  <a:pt x="51056" y="6610"/>
                </a:moveTo>
                <a:cubicBezTo>
                  <a:pt x="53110" y="6563"/>
                  <a:pt x="55016" y="7673"/>
                  <a:pt x="55990" y="9482"/>
                </a:cubicBezTo>
                <a:cubicBezTo>
                  <a:pt x="60007" y="16950"/>
                  <a:pt x="62928" y="24958"/>
                  <a:pt x="64664" y="33258"/>
                </a:cubicBezTo>
                <a:lnTo>
                  <a:pt x="37694" y="33258"/>
                </a:lnTo>
                <a:cubicBezTo>
                  <a:pt x="39429" y="24958"/>
                  <a:pt x="42351" y="16950"/>
                  <a:pt x="46367" y="9482"/>
                </a:cubicBezTo>
                <a:cubicBezTo>
                  <a:pt x="47299" y="7750"/>
                  <a:pt x="49090" y="6654"/>
                  <a:pt x="51056" y="6610"/>
                </a:cubicBezTo>
                <a:close/>
                <a:moveTo>
                  <a:pt x="6638" y="37911"/>
                </a:moveTo>
                <a:lnTo>
                  <a:pt x="32146" y="37911"/>
                </a:lnTo>
                <a:cubicBezTo>
                  <a:pt x="30844" y="46825"/>
                  <a:pt x="30844" y="55881"/>
                  <a:pt x="32146" y="64795"/>
                </a:cubicBezTo>
                <a:lnTo>
                  <a:pt x="6638" y="64795"/>
                </a:lnTo>
                <a:cubicBezTo>
                  <a:pt x="3993" y="56029"/>
                  <a:pt x="3993" y="46677"/>
                  <a:pt x="6638" y="37911"/>
                </a:cubicBezTo>
                <a:close/>
                <a:moveTo>
                  <a:pt x="36853" y="37911"/>
                </a:moveTo>
                <a:lnTo>
                  <a:pt x="65509" y="37911"/>
                </a:lnTo>
                <a:cubicBezTo>
                  <a:pt x="66880" y="46820"/>
                  <a:pt x="66880" y="55886"/>
                  <a:pt x="65509" y="64795"/>
                </a:cubicBezTo>
                <a:lnTo>
                  <a:pt x="36853" y="64795"/>
                </a:lnTo>
                <a:cubicBezTo>
                  <a:pt x="35482" y="55886"/>
                  <a:pt x="35482" y="46819"/>
                  <a:pt x="36853" y="37911"/>
                </a:cubicBezTo>
                <a:close/>
                <a:moveTo>
                  <a:pt x="70212" y="37911"/>
                </a:moveTo>
                <a:lnTo>
                  <a:pt x="95719" y="37911"/>
                </a:lnTo>
                <a:cubicBezTo>
                  <a:pt x="98365" y="46677"/>
                  <a:pt x="98365" y="56029"/>
                  <a:pt x="95719" y="64795"/>
                </a:cubicBezTo>
                <a:lnTo>
                  <a:pt x="70212" y="64795"/>
                </a:lnTo>
                <a:cubicBezTo>
                  <a:pt x="71513" y="55881"/>
                  <a:pt x="71513" y="46825"/>
                  <a:pt x="70212" y="37911"/>
                </a:cubicBezTo>
                <a:close/>
                <a:moveTo>
                  <a:pt x="8315" y="69447"/>
                </a:moveTo>
                <a:lnTo>
                  <a:pt x="32946" y="69447"/>
                </a:lnTo>
                <a:cubicBezTo>
                  <a:pt x="34876" y="79188"/>
                  <a:pt x="38353" y="88558"/>
                  <a:pt x="43246" y="97199"/>
                </a:cubicBezTo>
                <a:cubicBezTo>
                  <a:pt x="27637" y="94499"/>
                  <a:pt x="14475" y="84041"/>
                  <a:pt x="8315" y="69447"/>
                </a:cubicBezTo>
                <a:close/>
                <a:moveTo>
                  <a:pt x="37694" y="69447"/>
                </a:moveTo>
                <a:lnTo>
                  <a:pt x="64664" y="69447"/>
                </a:lnTo>
                <a:cubicBezTo>
                  <a:pt x="62928" y="77748"/>
                  <a:pt x="60007" y="85755"/>
                  <a:pt x="55990" y="93224"/>
                </a:cubicBezTo>
                <a:cubicBezTo>
                  <a:pt x="54562" y="95881"/>
                  <a:pt x="51250" y="96878"/>
                  <a:pt x="48593" y="95450"/>
                </a:cubicBezTo>
                <a:cubicBezTo>
                  <a:pt x="47649" y="94942"/>
                  <a:pt x="46875" y="94168"/>
                  <a:pt x="46367" y="93224"/>
                </a:cubicBezTo>
                <a:cubicBezTo>
                  <a:pt x="42351" y="85755"/>
                  <a:pt x="39429" y="77748"/>
                  <a:pt x="37694" y="69447"/>
                </a:cubicBezTo>
                <a:close/>
                <a:moveTo>
                  <a:pt x="69412" y="69447"/>
                </a:moveTo>
                <a:lnTo>
                  <a:pt x="94043" y="69447"/>
                </a:lnTo>
                <a:cubicBezTo>
                  <a:pt x="87883" y="84041"/>
                  <a:pt x="74721" y="94499"/>
                  <a:pt x="59112" y="97199"/>
                </a:cubicBezTo>
                <a:cubicBezTo>
                  <a:pt x="64004" y="88558"/>
                  <a:pt x="67482" y="79188"/>
                  <a:pt x="69412" y="69447"/>
                </a:cubicBezTo>
                <a:close/>
              </a:path>
            </a:pathLst>
          </a:custGeom>
          <a:solidFill>
            <a:schemeClr val="bg1"/>
          </a:solidFill>
          <a:ln w="879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1"/>
          </a:p>
        </p:txBody>
      </p:sp>
      <p:sp>
        <p:nvSpPr>
          <p:cNvPr id="121" name="Graphisme 133" descr="icône d’avion en papier">
            <a:extLst>
              <a:ext uri="{FF2B5EF4-FFF2-40B4-BE49-F238E27FC236}">
                <a16:creationId xmlns:a16="http://schemas.microsoft.com/office/drawing/2014/main" id="{7B7F1B88-6AF5-4E98-A04A-CE6922600D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03141" y="8099809"/>
            <a:ext cx="351767" cy="263825"/>
          </a:xfrm>
          <a:custGeom>
            <a:avLst/>
            <a:gdLst>
              <a:gd name="connsiteX0" fmla="*/ 445994 w 457200"/>
              <a:gd name="connsiteY0" fmla="*/ 285 h 342900"/>
              <a:gd name="connsiteX1" fmla="*/ 445994 w 457200"/>
              <a:gd name="connsiteY1" fmla="*/ 285 h 342900"/>
              <a:gd name="connsiteX2" fmla="*/ 224 w 457200"/>
              <a:gd name="connsiteY2" fmla="*/ 130777 h 342900"/>
              <a:gd name="connsiteX3" fmla="*/ 91664 w 457200"/>
              <a:gd name="connsiteY3" fmla="*/ 199357 h 342900"/>
              <a:gd name="connsiteX4" fmla="*/ 122144 w 457200"/>
              <a:gd name="connsiteY4" fmla="*/ 335565 h 342900"/>
              <a:gd name="connsiteX5" fmla="*/ 122144 w 457200"/>
              <a:gd name="connsiteY5" fmla="*/ 336517 h 342900"/>
              <a:gd name="connsiteX6" fmla="*/ 123097 w 457200"/>
              <a:gd name="connsiteY6" fmla="*/ 338422 h 342900"/>
              <a:gd name="connsiteX7" fmla="*/ 124049 w 457200"/>
              <a:gd name="connsiteY7" fmla="*/ 339375 h 342900"/>
              <a:gd name="connsiteX8" fmla="*/ 125002 w 457200"/>
              <a:gd name="connsiteY8" fmla="*/ 340327 h 342900"/>
              <a:gd name="connsiteX9" fmla="*/ 125954 w 457200"/>
              <a:gd name="connsiteY9" fmla="*/ 341280 h 342900"/>
              <a:gd name="connsiteX10" fmla="*/ 126907 w 457200"/>
              <a:gd name="connsiteY10" fmla="*/ 342232 h 342900"/>
              <a:gd name="connsiteX11" fmla="*/ 127859 w 457200"/>
              <a:gd name="connsiteY11" fmla="*/ 342232 h 342900"/>
              <a:gd name="connsiteX12" fmla="*/ 128812 w 457200"/>
              <a:gd name="connsiteY12" fmla="*/ 342232 h 342900"/>
              <a:gd name="connsiteX13" fmla="*/ 131669 w 457200"/>
              <a:gd name="connsiteY13" fmla="*/ 343185 h 342900"/>
              <a:gd name="connsiteX14" fmla="*/ 131669 w 457200"/>
              <a:gd name="connsiteY14" fmla="*/ 343185 h 342900"/>
              <a:gd name="connsiteX15" fmla="*/ 131669 w 457200"/>
              <a:gd name="connsiteY15" fmla="*/ 343185 h 342900"/>
              <a:gd name="connsiteX16" fmla="*/ 131669 w 457200"/>
              <a:gd name="connsiteY16" fmla="*/ 343185 h 342900"/>
              <a:gd name="connsiteX17" fmla="*/ 134527 w 457200"/>
              <a:gd name="connsiteY17" fmla="*/ 342232 h 342900"/>
              <a:gd name="connsiteX18" fmla="*/ 135479 w 457200"/>
              <a:gd name="connsiteY18" fmla="*/ 342232 h 342900"/>
              <a:gd name="connsiteX19" fmla="*/ 137384 w 457200"/>
              <a:gd name="connsiteY19" fmla="*/ 340327 h 342900"/>
              <a:gd name="connsiteX20" fmla="*/ 137384 w 457200"/>
              <a:gd name="connsiteY20" fmla="*/ 340327 h 342900"/>
              <a:gd name="connsiteX21" fmla="*/ 204059 w 457200"/>
              <a:gd name="connsiteY21" fmla="*/ 275557 h 342900"/>
              <a:gd name="connsiteX22" fmla="*/ 315502 w 457200"/>
              <a:gd name="connsiteY22" fmla="*/ 337470 h 342900"/>
              <a:gd name="connsiteX23" fmla="*/ 457424 w 457200"/>
              <a:gd name="connsiteY23" fmla="*/ 9810 h 342900"/>
              <a:gd name="connsiteX24" fmla="*/ 445994 w 457200"/>
              <a:gd name="connsiteY24" fmla="*/ 285 h 342900"/>
              <a:gd name="connsiteX25" fmla="*/ 32609 w 457200"/>
              <a:gd name="connsiteY25" fmla="*/ 135540 h 342900"/>
              <a:gd name="connsiteX26" fmla="*/ 365984 w 457200"/>
              <a:gd name="connsiteY26" fmla="*/ 42195 h 342900"/>
              <a:gd name="connsiteX27" fmla="*/ 101189 w 457200"/>
              <a:gd name="connsiteY27" fmla="*/ 182212 h 342900"/>
              <a:gd name="connsiteX28" fmla="*/ 32609 w 457200"/>
              <a:gd name="connsiteY28" fmla="*/ 135540 h 342900"/>
              <a:gd name="connsiteX29" fmla="*/ 130717 w 457200"/>
              <a:gd name="connsiteY29" fmla="*/ 286035 h 342900"/>
              <a:gd name="connsiteX30" fmla="*/ 114524 w 457200"/>
              <a:gd name="connsiteY30" fmla="*/ 214597 h 342900"/>
              <a:gd name="connsiteX31" fmla="*/ 140242 w 457200"/>
              <a:gd name="connsiteY31" fmla="*/ 231742 h 342900"/>
              <a:gd name="connsiteX32" fmla="*/ 130717 w 457200"/>
              <a:gd name="connsiteY32" fmla="*/ 286035 h 342900"/>
              <a:gd name="connsiteX33" fmla="*/ 119287 w 457200"/>
              <a:gd name="connsiteY33" fmla="*/ 194595 h 342900"/>
              <a:gd name="connsiteX34" fmla="*/ 203107 w 457200"/>
              <a:gd name="connsiteY34" fmla="*/ 149827 h 342900"/>
              <a:gd name="connsiteX35" fmla="*/ 338362 w 457200"/>
              <a:gd name="connsiteY35" fmla="*/ 78390 h 342900"/>
              <a:gd name="connsiteX36" fmla="*/ 151672 w 457200"/>
              <a:gd name="connsiteY36" fmla="*/ 216502 h 342900"/>
              <a:gd name="connsiteX37" fmla="*/ 119287 w 457200"/>
              <a:gd name="connsiteY37" fmla="*/ 194595 h 342900"/>
              <a:gd name="connsiteX38" fmla="*/ 146909 w 457200"/>
              <a:gd name="connsiteY38" fmla="*/ 306037 h 342900"/>
              <a:gd name="connsiteX39" fmla="*/ 158339 w 457200"/>
              <a:gd name="connsiteY39" fmla="*/ 244125 h 342900"/>
              <a:gd name="connsiteX40" fmla="*/ 189772 w 457200"/>
              <a:gd name="connsiteY40" fmla="*/ 265080 h 342900"/>
              <a:gd name="connsiteX41" fmla="*/ 146909 w 457200"/>
              <a:gd name="connsiteY41" fmla="*/ 306037 h 342900"/>
              <a:gd name="connsiteX42" fmla="*/ 304072 w 457200"/>
              <a:gd name="connsiteY42" fmla="*/ 319372 h 342900"/>
              <a:gd name="connsiteX43" fmla="*/ 167864 w 457200"/>
              <a:gd name="connsiteY43" fmla="*/ 227932 h 342900"/>
              <a:gd name="connsiteX44" fmla="*/ 425039 w 457200"/>
              <a:gd name="connsiteY44" fmla="*/ 38385 h 342900"/>
              <a:gd name="connsiteX45" fmla="*/ 304072 w 457200"/>
              <a:gd name="connsiteY45" fmla="*/ 3193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57200" h="342900">
                <a:moveTo>
                  <a:pt x="445994" y="285"/>
                </a:moveTo>
                <a:cubicBezTo>
                  <a:pt x="445994" y="285"/>
                  <a:pt x="445994" y="285"/>
                  <a:pt x="445994" y="285"/>
                </a:cubicBezTo>
                <a:cubicBezTo>
                  <a:pt x="-11206" y="130777"/>
                  <a:pt x="2129" y="119347"/>
                  <a:pt x="224" y="130777"/>
                </a:cubicBezTo>
                <a:cubicBezTo>
                  <a:pt x="-1681" y="142207"/>
                  <a:pt x="6892" y="139350"/>
                  <a:pt x="91664" y="199357"/>
                </a:cubicBezTo>
                <a:lnTo>
                  <a:pt x="122144" y="335565"/>
                </a:lnTo>
                <a:cubicBezTo>
                  <a:pt x="122144" y="335565"/>
                  <a:pt x="122144" y="336517"/>
                  <a:pt x="122144" y="336517"/>
                </a:cubicBezTo>
                <a:cubicBezTo>
                  <a:pt x="122144" y="337470"/>
                  <a:pt x="122144" y="337470"/>
                  <a:pt x="123097" y="338422"/>
                </a:cubicBezTo>
                <a:cubicBezTo>
                  <a:pt x="123097" y="338422"/>
                  <a:pt x="124049" y="339375"/>
                  <a:pt x="124049" y="339375"/>
                </a:cubicBezTo>
                <a:cubicBezTo>
                  <a:pt x="124049" y="339375"/>
                  <a:pt x="125002" y="340327"/>
                  <a:pt x="125002" y="340327"/>
                </a:cubicBezTo>
                <a:cubicBezTo>
                  <a:pt x="125002" y="340327"/>
                  <a:pt x="125954" y="341280"/>
                  <a:pt x="125954" y="341280"/>
                </a:cubicBezTo>
                <a:cubicBezTo>
                  <a:pt x="125954" y="341280"/>
                  <a:pt x="125954" y="341280"/>
                  <a:pt x="126907" y="342232"/>
                </a:cubicBezTo>
                <a:cubicBezTo>
                  <a:pt x="126907" y="342232"/>
                  <a:pt x="127859" y="342232"/>
                  <a:pt x="127859" y="342232"/>
                </a:cubicBezTo>
                <a:cubicBezTo>
                  <a:pt x="127859" y="342232"/>
                  <a:pt x="128812" y="342232"/>
                  <a:pt x="128812" y="342232"/>
                </a:cubicBezTo>
                <a:cubicBezTo>
                  <a:pt x="129764" y="342232"/>
                  <a:pt x="130717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2622" y="343185"/>
                  <a:pt x="133574" y="343185"/>
                  <a:pt x="134527" y="342232"/>
                </a:cubicBezTo>
                <a:cubicBezTo>
                  <a:pt x="134527" y="342232"/>
                  <a:pt x="134527" y="342232"/>
                  <a:pt x="135479" y="342232"/>
                </a:cubicBezTo>
                <a:cubicBezTo>
                  <a:pt x="136432" y="342232"/>
                  <a:pt x="137384" y="341280"/>
                  <a:pt x="137384" y="340327"/>
                </a:cubicBezTo>
                <a:cubicBezTo>
                  <a:pt x="137384" y="340327"/>
                  <a:pt x="137384" y="340327"/>
                  <a:pt x="137384" y="340327"/>
                </a:cubicBezTo>
                <a:lnTo>
                  <a:pt x="204059" y="275557"/>
                </a:lnTo>
                <a:cubicBezTo>
                  <a:pt x="293594" y="335565"/>
                  <a:pt x="308834" y="352710"/>
                  <a:pt x="315502" y="337470"/>
                </a:cubicBezTo>
                <a:cubicBezTo>
                  <a:pt x="460282" y="4095"/>
                  <a:pt x="457424" y="13620"/>
                  <a:pt x="457424" y="9810"/>
                </a:cubicBezTo>
                <a:cubicBezTo>
                  <a:pt x="457424" y="-2573"/>
                  <a:pt x="443137" y="285"/>
                  <a:pt x="445994" y="285"/>
                </a:cubicBezTo>
                <a:close/>
                <a:moveTo>
                  <a:pt x="32609" y="135540"/>
                </a:moveTo>
                <a:lnTo>
                  <a:pt x="365984" y="42195"/>
                </a:lnTo>
                <a:lnTo>
                  <a:pt x="101189" y="182212"/>
                </a:lnTo>
                <a:lnTo>
                  <a:pt x="32609" y="135540"/>
                </a:lnTo>
                <a:close/>
                <a:moveTo>
                  <a:pt x="130717" y="286035"/>
                </a:moveTo>
                <a:lnTo>
                  <a:pt x="114524" y="214597"/>
                </a:lnTo>
                <a:cubicBezTo>
                  <a:pt x="115477" y="215550"/>
                  <a:pt x="142147" y="232695"/>
                  <a:pt x="140242" y="231742"/>
                </a:cubicBezTo>
                <a:lnTo>
                  <a:pt x="130717" y="286035"/>
                </a:lnTo>
                <a:close/>
                <a:moveTo>
                  <a:pt x="119287" y="194595"/>
                </a:moveTo>
                <a:lnTo>
                  <a:pt x="203107" y="149827"/>
                </a:lnTo>
                <a:lnTo>
                  <a:pt x="338362" y="78390"/>
                </a:lnTo>
                <a:lnTo>
                  <a:pt x="151672" y="216502"/>
                </a:lnTo>
                <a:cubicBezTo>
                  <a:pt x="150719" y="215550"/>
                  <a:pt x="117382" y="192690"/>
                  <a:pt x="119287" y="194595"/>
                </a:cubicBezTo>
                <a:close/>
                <a:moveTo>
                  <a:pt x="146909" y="306037"/>
                </a:moveTo>
                <a:lnTo>
                  <a:pt x="158339" y="244125"/>
                </a:lnTo>
                <a:cubicBezTo>
                  <a:pt x="159292" y="245077"/>
                  <a:pt x="191677" y="266032"/>
                  <a:pt x="189772" y="265080"/>
                </a:cubicBezTo>
                <a:lnTo>
                  <a:pt x="146909" y="306037"/>
                </a:lnTo>
                <a:close/>
                <a:moveTo>
                  <a:pt x="304072" y="319372"/>
                </a:moveTo>
                <a:cubicBezTo>
                  <a:pt x="295499" y="313657"/>
                  <a:pt x="194534" y="245077"/>
                  <a:pt x="167864" y="227932"/>
                </a:cubicBezTo>
                <a:lnTo>
                  <a:pt x="425039" y="38385"/>
                </a:lnTo>
                <a:lnTo>
                  <a:pt x="304072" y="3193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1">
              <a:solidFill>
                <a:schemeClr val="bg1"/>
              </a:solidFill>
            </a:endParaRPr>
          </a:p>
        </p:txBody>
      </p:sp>
      <p:grpSp>
        <p:nvGrpSpPr>
          <p:cNvPr id="122" name="Graphisme 136" descr="icône de téléphone">
            <a:extLst>
              <a:ext uri="{FF2B5EF4-FFF2-40B4-BE49-F238E27FC236}">
                <a16:creationId xmlns:a16="http://schemas.microsoft.com/office/drawing/2014/main" id="{6BC18F1B-5B6E-4B7D-88A6-308756EDFB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507883" y="8545591"/>
            <a:ext cx="351766" cy="351766"/>
            <a:chOff x="2971800" y="4114800"/>
            <a:chExt cx="914400" cy="914400"/>
          </a:xfrm>
          <a:solidFill>
            <a:schemeClr val="bg1"/>
          </a:solidFill>
        </p:grpSpPr>
        <p:sp>
          <p:nvSpPr>
            <p:cNvPr id="123" name="Forme libre 138">
              <a:extLst>
                <a:ext uri="{FF2B5EF4-FFF2-40B4-BE49-F238E27FC236}">
                  <a16:creationId xmlns:a16="http://schemas.microsoft.com/office/drawing/2014/main" id="{8E708DF4-F17A-4BD7-876E-E36A396BECE5}"/>
                </a:ext>
              </a:extLst>
            </p:cNvPr>
            <p:cNvSpPr/>
            <p:nvPr/>
          </p:nvSpPr>
          <p:spPr>
            <a:xfrm>
              <a:off x="3235924" y="4226966"/>
              <a:ext cx="438150" cy="638175"/>
            </a:xfrm>
            <a:custGeom>
              <a:avLst/>
              <a:gdLst>
                <a:gd name="connsiteX0" fmla="*/ 158100 w 438150"/>
                <a:gd name="connsiteY0" fmla="*/ 643966 h 638175"/>
                <a:gd name="connsiteX1" fmla="*/ 125296 w 438150"/>
                <a:gd name="connsiteY1" fmla="*/ 636994 h 638175"/>
                <a:gd name="connsiteX2" fmla="*/ 68375 w 438150"/>
                <a:gd name="connsiteY2" fmla="*/ 611810 h 638175"/>
                <a:gd name="connsiteX3" fmla="*/ 51611 w 438150"/>
                <a:gd name="connsiteY3" fmla="*/ 243307 h 638175"/>
                <a:gd name="connsiteX4" fmla="*/ 298156 w 438150"/>
                <a:gd name="connsiteY4" fmla="*/ 0 h 638175"/>
                <a:gd name="connsiteX5" fmla="*/ 335380 w 438150"/>
                <a:gd name="connsiteY5" fmla="*/ 7582 h 638175"/>
                <a:gd name="connsiteX6" fmla="*/ 392301 w 438150"/>
                <a:gd name="connsiteY6" fmla="*/ 32766 h 638175"/>
                <a:gd name="connsiteX7" fmla="*/ 435240 w 438150"/>
                <a:gd name="connsiteY7" fmla="*/ 77762 h 638175"/>
                <a:gd name="connsiteX8" fmla="*/ 433830 w 438150"/>
                <a:gd name="connsiteY8" fmla="*/ 140018 h 638175"/>
                <a:gd name="connsiteX9" fmla="*/ 417104 w 438150"/>
                <a:gd name="connsiteY9" fmla="*/ 178003 h 638175"/>
                <a:gd name="connsiteX10" fmla="*/ 309929 w 438150"/>
                <a:gd name="connsiteY10" fmla="*/ 219532 h 638175"/>
                <a:gd name="connsiteX11" fmla="*/ 253007 w 438150"/>
                <a:gd name="connsiteY11" fmla="*/ 194386 h 638175"/>
                <a:gd name="connsiteX12" fmla="*/ 162520 w 438150"/>
                <a:gd name="connsiteY12" fmla="*/ 292265 h 638175"/>
                <a:gd name="connsiteX13" fmla="*/ 139317 w 438150"/>
                <a:gd name="connsiteY13" fmla="*/ 386067 h 638175"/>
                <a:gd name="connsiteX14" fmla="*/ 151014 w 438150"/>
                <a:gd name="connsiteY14" fmla="*/ 425082 h 638175"/>
                <a:gd name="connsiteX15" fmla="*/ 207935 w 438150"/>
                <a:gd name="connsiteY15" fmla="*/ 450190 h 638175"/>
                <a:gd name="connsiteX16" fmla="*/ 249426 w 438150"/>
                <a:gd name="connsiteY16" fmla="*/ 557403 h 638175"/>
                <a:gd name="connsiteX17" fmla="*/ 232700 w 438150"/>
                <a:gd name="connsiteY17" fmla="*/ 595313 h 638175"/>
                <a:gd name="connsiteX18" fmla="*/ 158100 w 438150"/>
                <a:gd name="connsiteY18" fmla="*/ 643966 h 638175"/>
                <a:gd name="connsiteX19" fmla="*/ 298118 w 438150"/>
                <a:gd name="connsiteY19" fmla="*/ 38100 h 638175"/>
                <a:gd name="connsiteX20" fmla="*/ 86434 w 438150"/>
                <a:gd name="connsiteY20" fmla="*/ 258699 h 638175"/>
                <a:gd name="connsiteX21" fmla="*/ 83729 w 438150"/>
                <a:gd name="connsiteY21" fmla="*/ 576948 h 638175"/>
                <a:gd name="connsiteX22" fmla="*/ 140651 w 438150"/>
                <a:gd name="connsiteY22" fmla="*/ 602132 h 638175"/>
                <a:gd name="connsiteX23" fmla="*/ 197610 w 438150"/>
                <a:gd name="connsiteY23" fmla="*/ 580073 h 638175"/>
                <a:gd name="connsiteX24" fmla="*/ 214336 w 438150"/>
                <a:gd name="connsiteY24" fmla="*/ 542125 h 638175"/>
                <a:gd name="connsiteX25" fmla="*/ 192238 w 438150"/>
                <a:gd name="connsiteY25" fmla="*/ 485127 h 638175"/>
                <a:gd name="connsiteX26" fmla="*/ 135355 w 438150"/>
                <a:gd name="connsiteY26" fmla="*/ 460019 h 638175"/>
                <a:gd name="connsiteX27" fmla="*/ 100950 w 438150"/>
                <a:gd name="connsiteY27" fmla="*/ 385686 h 638175"/>
                <a:gd name="connsiteX28" fmla="*/ 127392 w 438150"/>
                <a:gd name="connsiteY28" fmla="*/ 276949 h 638175"/>
                <a:gd name="connsiteX29" fmla="*/ 248740 w 438150"/>
                <a:gd name="connsiteY29" fmla="*/ 155524 h 638175"/>
                <a:gd name="connsiteX30" fmla="*/ 268209 w 438150"/>
                <a:gd name="connsiteY30" fmla="*/ 159563 h 638175"/>
                <a:gd name="connsiteX31" fmla="*/ 325093 w 438150"/>
                <a:gd name="connsiteY31" fmla="*/ 184709 h 638175"/>
                <a:gd name="connsiteX32" fmla="*/ 382052 w 438150"/>
                <a:gd name="connsiteY32" fmla="*/ 162649 h 638175"/>
                <a:gd name="connsiteX33" fmla="*/ 398816 w 438150"/>
                <a:gd name="connsiteY33" fmla="*/ 124625 h 638175"/>
                <a:gd name="connsiteX34" fmla="*/ 399616 w 438150"/>
                <a:gd name="connsiteY34" fmla="*/ 91592 h 638175"/>
                <a:gd name="connsiteX35" fmla="*/ 376794 w 438150"/>
                <a:gd name="connsiteY35" fmla="*/ 67704 h 638175"/>
                <a:gd name="connsiteX36" fmla="*/ 319873 w 438150"/>
                <a:gd name="connsiteY36" fmla="*/ 42558 h 638175"/>
                <a:gd name="connsiteX37" fmla="*/ 298118 w 438150"/>
                <a:gd name="connsiteY37" fmla="*/ 381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638175">
                  <a:moveTo>
                    <a:pt x="158100" y="643966"/>
                  </a:moveTo>
                  <a:cubicBezTo>
                    <a:pt x="146785" y="643966"/>
                    <a:pt x="135736" y="641566"/>
                    <a:pt x="125296" y="636994"/>
                  </a:cubicBezTo>
                  <a:lnTo>
                    <a:pt x="68375" y="611810"/>
                  </a:lnTo>
                  <a:cubicBezTo>
                    <a:pt x="-15864" y="574510"/>
                    <a:pt x="-23218" y="412661"/>
                    <a:pt x="51611" y="243307"/>
                  </a:cubicBezTo>
                  <a:cubicBezTo>
                    <a:pt x="114933" y="100051"/>
                    <a:pt x="216279" y="0"/>
                    <a:pt x="298156" y="0"/>
                  </a:cubicBezTo>
                  <a:cubicBezTo>
                    <a:pt x="311339" y="0"/>
                    <a:pt x="323912" y="2477"/>
                    <a:pt x="335380" y="7582"/>
                  </a:cubicBezTo>
                  <a:lnTo>
                    <a:pt x="392301" y="32766"/>
                  </a:lnTo>
                  <a:cubicBezTo>
                    <a:pt x="412151" y="41529"/>
                    <a:pt x="427429" y="57531"/>
                    <a:pt x="435240" y="77762"/>
                  </a:cubicBezTo>
                  <a:cubicBezTo>
                    <a:pt x="443126" y="98031"/>
                    <a:pt x="442555" y="120091"/>
                    <a:pt x="433830" y="140018"/>
                  </a:cubicBezTo>
                  <a:lnTo>
                    <a:pt x="417104" y="178003"/>
                  </a:lnTo>
                  <a:cubicBezTo>
                    <a:pt x="399502" y="217818"/>
                    <a:pt x="349972" y="237134"/>
                    <a:pt x="309929" y="219532"/>
                  </a:cubicBezTo>
                  <a:lnTo>
                    <a:pt x="253007" y="194386"/>
                  </a:lnTo>
                  <a:cubicBezTo>
                    <a:pt x="238491" y="187909"/>
                    <a:pt x="194867" y="218999"/>
                    <a:pt x="162520" y="292265"/>
                  </a:cubicBezTo>
                  <a:cubicBezTo>
                    <a:pt x="148080" y="324917"/>
                    <a:pt x="139584" y="359131"/>
                    <a:pt x="139317" y="386067"/>
                  </a:cubicBezTo>
                  <a:cubicBezTo>
                    <a:pt x="139050" y="409385"/>
                    <a:pt x="144994" y="422491"/>
                    <a:pt x="151014" y="425082"/>
                  </a:cubicBezTo>
                  <a:lnTo>
                    <a:pt x="207935" y="450190"/>
                  </a:lnTo>
                  <a:cubicBezTo>
                    <a:pt x="248931" y="468440"/>
                    <a:pt x="267524" y="516446"/>
                    <a:pt x="249426" y="557403"/>
                  </a:cubicBezTo>
                  <a:lnTo>
                    <a:pt x="232700" y="595313"/>
                  </a:lnTo>
                  <a:cubicBezTo>
                    <a:pt x="219479" y="624916"/>
                    <a:pt x="190295" y="643966"/>
                    <a:pt x="158100" y="643966"/>
                  </a:cubicBezTo>
                  <a:close/>
                  <a:moveTo>
                    <a:pt x="298118" y="38100"/>
                  </a:moveTo>
                  <a:cubicBezTo>
                    <a:pt x="233043" y="38100"/>
                    <a:pt x="142022" y="132893"/>
                    <a:pt x="86434" y="258699"/>
                  </a:cubicBezTo>
                  <a:cubicBezTo>
                    <a:pt x="15797" y="418490"/>
                    <a:pt x="28027" y="552298"/>
                    <a:pt x="83729" y="576948"/>
                  </a:cubicBezTo>
                  <a:lnTo>
                    <a:pt x="140651" y="602132"/>
                  </a:lnTo>
                  <a:cubicBezTo>
                    <a:pt x="162025" y="611581"/>
                    <a:pt x="188276" y="601256"/>
                    <a:pt x="197610" y="580073"/>
                  </a:cubicBezTo>
                  <a:lnTo>
                    <a:pt x="214336" y="542125"/>
                  </a:lnTo>
                  <a:cubicBezTo>
                    <a:pt x="223937" y="520370"/>
                    <a:pt x="214069" y="494843"/>
                    <a:pt x="192238" y="485127"/>
                  </a:cubicBezTo>
                  <a:lnTo>
                    <a:pt x="135355" y="460019"/>
                  </a:lnTo>
                  <a:cubicBezTo>
                    <a:pt x="112723" y="450037"/>
                    <a:pt x="100493" y="423634"/>
                    <a:pt x="100950" y="385686"/>
                  </a:cubicBezTo>
                  <a:cubicBezTo>
                    <a:pt x="101331" y="353263"/>
                    <a:pt x="110704" y="314706"/>
                    <a:pt x="127392" y="276949"/>
                  </a:cubicBezTo>
                  <a:cubicBezTo>
                    <a:pt x="154100" y="216522"/>
                    <a:pt x="201992" y="155524"/>
                    <a:pt x="248740" y="155524"/>
                  </a:cubicBezTo>
                  <a:cubicBezTo>
                    <a:pt x="255636" y="155524"/>
                    <a:pt x="262190" y="156896"/>
                    <a:pt x="268209" y="159563"/>
                  </a:cubicBezTo>
                  <a:lnTo>
                    <a:pt x="325093" y="184709"/>
                  </a:lnTo>
                  <a:cubicBezTo>
                    <a:pt x="346505" y="194234"/>
                    <a:pt x="372718" y="183833"/>
                    <a:pt x="382052" y="162649"/>
                  </a:cubicBezTo>
                  <a:lnTo>
                    <a:pt x="398816" y="124625"/>
                  </a:lnTo>
                  <a:cubicBezTo>
                    <a:pt x="403502" y="114071"/>
                    <a:pt x="403807" y="102337"/>
                    <a:pt x="399616" y="91592"/>
                  </a:cubicBezTo>
                  <a:cubicBezTo>
                    <a:pt x="395540" y="80810"/>
                    <a:pt x="387424" y="72352"/>
                    <a:pt x="376794" y="67704"/>
                  </a:cubicBezTo>
                  <a:lnTo>
                    <a:pt x="319873" y="42558"/>
                  </a:lnTo>
                  <a:cubicBezTo>
                    <a:pt x="313320" y="39548"/>
                    <a:pt x="305966" y="38100"/>
                    <a:pt x="29811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1"/>
            </a:p>
          </p:txBody>
        </p:sp>
        <p:sp>
          <p:nvSpPr>
            <p:cNvPr id="124" name="Forme libre 139">
              <a:extLst>
                <a:ext uri="{FF2B5EF4-FFF2-40B4-BE49-F238E27FC236}">
                  <a16:creationId xmlns:a16="http://schemas.microsoft.com/office/drawing/2014/main" id="{677BE3E6-6F50-4EB0-A248-73395DF544FF}"/>
                </a:ext>
              </a:extLst>
            </p:cNvPr>
            <p:cNvSpPr/>
            <p:nvPr/>
          </p:nvSpPr>
          <p:spPr>
            <a:xfrm>
              <a:off x="2971800" y="4114800"/>
              <a:ext cx="914400" cy="904875"/>
            </a:xfrm>
            <a:custGeom>
              <a:avLst/>
              <a:gdLst>
                <a:gd name="connsiteX0" fmla="*/ 457162 w 914400"/>
                <a:gd name="connsiteY0" fmla="*/ 914400 h 904875"/>
                <a:gd name="connsiteX1" fmla="*/ 319964 w 914400"/>
                <a:gd name="connsiteY1" fmla="*/ 865670 h 904875"/>
                <a:gd name="connsiteX2" fmla="*/ 349949 w 914400"/>
                <a:gd name="connsiteY2" fmla="*/ 718566 h 904875"/>
                <a:gd name="connsiteX3" fmla="*/ 353416 w 914400"/>
                <a:gd name="connsiteY3" fmla="*/ 712394 h 904875"/>
                <a:gd name="connsiteX4" fmla="*/ 379324 w 914400"/>
                <a:gd name="connsiteY4" fmla="*/ 705040 h 904875"/>
                <a:gd name="connsiteX5" fmla="*/ 386715 w 914400"/>
                <a:gd name="connsiteY5" fmla="*/ 730949 h 904875"/>
                <a:gd name="connsiteX6" fmla="*/ 383210 w 914400"/>
                <a:gd name="connsiteY6" fmla="*/ 737273 h 904875"/>
                <a:gd name="connsiteX7" fmla="*/ 352844 w 914400"/>
                <a:gd name="connsiteY7" fmla="*/ 846468 h 904875"/>
                <a:gd name="connsiteX8" fmla="*/ 457162 w 914400"/>
                <a:gd name="connsiteY8" fmla="*/ 876300 h 904875"/>
                <a:gd name="connsiteX9" fmla="*/ 876262 w 914400"/>
                <a:gd name="connsiteY9" fmla="*/ 457200 h 904875"/>
                <a:gd name="connsiteX10" fmla="*/ 457162 w 914400"/>
                <a:gd name="connsiteY10" fmla="*/ 38100 h 904875"/>
                <a:gd name="connsiteX11" fmla="*/ 38062 w 914400"/>
                <a:gd name="connsiteY11" fmla="*/ 457200 h 904875"/>
                <a:gd name="connsiteX12" fmla="*/ 180899 w 914400"/>
                <a:gd name="connsiteY12" fmla="*/ 772325 h 904875"/>
                <a:gd name="connsiteX13" fmla="*/ 182651 w 914400"/>
                <a:gd name="connsiteY13" fmla="*/ 799262 h 904875"/>
                <a:gd name="connsiteX14" fmla="*/ 155753 w 914400"/>
                <a:gd name="connsiteY14" fmla="*/ 800976 h 904875"/>
                <a:gd name="connsiteX15" fmla="*/ 0 w 914400"/>
                <a:gd name="connsiteY15" fmla="*/ 457200 h 904875"/>
                <a:gd name="connsiteX16" fmla="*/ 457200 w 914400"/>
                <a:gd name="connsiteY16" fmla="*/ 0 h 904875"/>
                <a:gd name="connsiteX17" fmla="*/ 914400 w 914400"/>
                <a:gd name="connsiteY17" fmla="*/ 457200 h 904875"/>
                <a:gd name="connsiteX18" fmla="*/ 457162 w 914400"/>
                <a:gd name="connsiteY18" fmla="*/ 91440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4400" h="904875">
                  <a:moveTo>
                    <a:pt x="457162" y="914400"/>
                  </a:moveTo>
                  <a:cubicBezTo>
                    <a:pt x="384124" y="914400"/>
                    <a:pt x="339242" y="898436"/>
                    <a:pt x="319964" y="865670"/>
                  </a:cubicBezTo>
                  <a:cubicBezTo>
                    <a:pt x="293218" y="820064"/>
                    <a:pt x="326022" y="761429"/>
                    <a:pt x="349949" y="718566"/>
                  </a:cubicBezTo>
                  <a:lnTo>
                    <a:pt x="353416" y="712394"/>
                  </a:lnTo>
                  <a:cubicBezTo>
                    <a:pt x="358521" y="703212"/>
                    <a:pt x="370103" y="699821"/>
                    <a:pt x="379324" y="705040"/>
                  </a:cubicBezTo>
                  <a:cubicBezTo>
                    <a:pt x="388544" y="710184"/>
                    <a:pt x="391859" y="721728"/>
                    <a:pt x="386715" y="730949"/>
                  </a:cubicBezTo>
                  <a:lnTo>
                    <a:pt x="383210" y="737273"/>
                  </a:lnTo>
                  <a:cubicBezTo>
                    <a:pt x="364884" y="770077"/>
                    <a:pt x="337147" y="819722"/>
                    <a:pt x="352844" y="846468"/>
                  </a:cubicBezTo>
                  <a:cubicBezTo>
                    <a:pt x="364350" y="865975"/>
                    <a:pt x="400431" y="876300"/>
                    <a:pt x="457162" y="876300"/>
                  </a:cubicBezTo>
                  <a:cubicBezTo>
                    <a:pt x="688238" y="876300"/>
                    <a:pt x="876262" y="688238"/>
                    <a:pt x="876262" y="457200"/>
                  </a:cubicBezTo>
                  <a:cubicBezTo>
                    <a:pt x="876262" y="226162"/>
                    <a:pt x="688238" y="38100"/>
                    <a:pt x="457162" y="38100"/>
                  </a:cubicBezTo>
                  <a:cubicBezTo>
                    <a:pt x="226085" y="38100"/>
                    <a:pt x="38062" y="226162"/>
                    <a:pt x="38062" y="457200"/>
                  </a:cubicBezTo>
                  <a:cubicBezTo>
                    <a:pt x="38062" y="577863"/>
                    <a:pt x="90107" y="692810"/>
                    <a:pt x="180899" y="772325"/>
                  </a:cubicBezTo>
                  <a:cubicBezTo>
                    <a:pt x="188824" y="779336"/>
                    <a:pt x="189586" y="791299"/>
                    <a:pt x="182651" y="799262"/>
                  </a:cubicBezTo>
                  <a:cubicBezTo>
                    <a:pt x="175679" y="807149"/>
                    <a:pt x="163640" y="807949"/>
                    <a:pt x="155753" y="800976"/>
                  </a:cubicBezTo>
                  <a:cubicBezTo>
                    <a:pt x="56769" y="714108"/>
                    <a:pt x="0" y="588797"/>
                    <a:pt x="0" y="457200"/>
                  </a:cubicBezTo>
                  <a:cubicBezTo>
                    <a:pt x="0" y="205130"/>
                    <a:pt x="205092" y="0"/>
                    <a:pt x="457200" y="0"/>
                  </a:cubicBezTo>
                  <a:cubicBezTo>
                    <a:pt x="709308" y="0"/>
                    <a:pt x="914400" y="205130"/>
                    <a:pt x="914400" y="457200"/>
                  </a:cubicBezTo>
                  <a:cubicBezTo>
                    <a:pt x="914362" y="709308"/>
                    <a:pt x="709270" y="914400"/>
                    <a:pt x="457162" y="914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1"/>
            </a:p>
          </p:txBody>
        </p:sp>
      </p:grpSp>
      <p:sp>
        <p:nvSpPr>
          <p:cNvPr id="338" name="Ovale 337">
            <a:extLst>
              <a:ext uri="{FF2B5EF4-FFF2-40B4-BE49-F238E27FC236}">
                <a16:creationId xmlns:a16="http://schemas.microsoft.com/office/drawing/2014/main" id="{837B117A-206E-4879-A9E7-4CC4EE7C8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167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39" name="Ovale 338">
            <a:extLst>
              <a:ext uri="{FF2B5EF4-FFF2-40B4-BE49-F238E27FC236}">
                <a16:creationId xmlns:a16="http://schemas.microsoft.com/office/drawing/2014/main" id="{FB71D391-B362-481A-BAB5-5ECD7AAEA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99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0" name="Ovale 339">
            <a:extLst>
              <a:ext uri="{FF2B5EF4-FFF2-40B4-BE49-F238E27FC236}">
                <a16:creationId xmlns:a16="http://schemas.microsoft.com/office/drawing/2014/main" id="{BA56498E-0EE3-48C6-B3AE-32B86E27E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31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1" name="Ovale 340">
            <a:extLst>
              <a:ext uri="{FF2B5EF4-FFF2-40B4-BE49-F238E27FC236}">
                <a16:creationId xmlns:a16="http://schemas.microsoft.com/office/drawing/2014/main" id="{71D97383-D29B-4474-B779-3406049A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63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2" name="Ovale 341">
            <a:extLst>
              <a:ext uri="{FF2B5EF4-FFF2-40B4-BE49-F238E27FC236}">
                <a16:creationId xmlns:a16="http://schemas.microsoft.com/office/drawing/2014/main" id="{8DED0FF6-1575-415B-869C-AF61926E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0082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3" name="Ovale 342">
            <a:extLst>
              <a:ext uri="{FF2B5EF4-FFF2-40B4-BE49-F238E27FC236}">
                <a16:creationId xmlns:a16="http://schemas.microsoft.com/office/drawing/2014/main" id="{FB595052-E25C-4CBC-BDB4-C3E38CBD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167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4" name="Ovale 343">
            <a:extLst>
              <a:ext uri="{FF2B5EF4-FFF2-40B4-BE49-F238E27FC236}">
                <a16:creationId xmlns:a16="http://schemas.microsoft.com/office/drawing/2014/main" id="{739D7012-941B-4223-B8EE-58A045C1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99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5" name="Ovale 344">
            <a:extLst>
              <a:ext uri="{FF2B5EF4-FFF2-40B4-BE49-F238E27FC236}">
                <a16:creationId xmlns:a16="http://schemas.microsoft.com/office/drawing/2014/main" id="{A0FD52E1-D318-4377-97FD-AC40D1FEE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31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6" name="Ovale 345">
            <a:extLst>
              <a:ext uri="{FF2B5EF4-FFF2-40B4-BE49-F238E27FC236}">
                <a16:creationId xmlns:a16="http://schemas.microsoft.com/office/drawing/2014/main" id="{907AC1CF-D232-4C22-BD8C-2F9991731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63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7" name="Ovale 346">
            <a:extLst>
              <a:ext uri="{FF2B5EF4-FFF2-40B4-BE49-F238E27FC236}">
                <a16:creationId xmlns:a16="http://schemas.microsoft.com/office/drawing/2014/main" id="{480D7F6D-16EB-44E5-AB6A-5FF5B759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0082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51" name="Ovale 350">
            <a:extLst>
              <a:ext uri="{FF2B5EF4-FFF2-40B4-BE49-F238E27FC236}">
                <a16:creationId xmlns:a16="http://schemas.microsoft.com/office/drawing/2014/main" id="{25EFCDD2-C91E-49A9-8BA9-BB6F5220D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986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52" name="Ovale 351">
            <a:extLst>
              <a:ext uri="{FF2B5EF4-FFF2-40B4-BE49-F238E27FC236}">
                <a16:creationId xmlns:a16="http://schemas.microsoft.com/office/drawing/2014/main" id="{09ED073A-BA9B-4BE0-A0C3-28D37FF5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5534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53" name="Ovale 352">
            <a:extLst>
              <a:ext uri="{FF2B5EF4-FFF2-40B4-BE49-F238E27FC236}">
                <a16:creationId xmlns:a16="http://schemas.microsoft.com/office/drawing/2014/main" id="{88F8A272-0A54-45C2-98E5-E5BB86CE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986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43" name="Titre 42">
            <a:extLst>
              <a:ext uri="{FF2B5EF4-FFF2-40B4-BE49-F238E27FC236}">
                <a16:creationId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78" y="64986"/>
            <a:ext cx="5131177" cy="535531"/>
          </a:xfrm>
        </p:spPr>
        <p:txBody>
          <a:bodyPr rtlCol="0"/>
          <a:lstStyle/>
          <a:p>
            <a:pPr rtl="0"/>
            <a:r>
              <a:rPr lang="fr-FR" b="0" noProof="1"/>
              <a:t>Benjamin Haise</a:t>
            </a:r>
          </a:p>
        </p:txBody>
      </p:sp>
      <p:sp>
        <p:nvSpPr>
          <p:cNvPr id="6" name="Espace réservé au texte 5">
            <a:extLst>
              <a:ext uri="{FF2B5EF4-FFF2-40B4-BE49-F238E27FC236}">
                <a16:creationId xmlns:a16="http://schemas.microsoft.com/office/drawing/2014/main" id="{D2EA7F60-6BA4-3F4B-91C2-5E533B19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5409" y="5789357"/>
            <a:ext cx="1844677" cy="26287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noProof="1"/>
              <a:t>FORMATIONS</a:t>
            </a:r>
          </a:p>
        </p:txBody>
      </p:sp>
      <p:sp>
        <p:nvSpPr>
          <p:cNvPr id="7" name="Espace réservé au texte 6">
            <a:extLst>
              <a:ext uri="{FF2B5EF4-FFF2-40B4-BE49-F238E27FC236}">
                <a16:creationId xmlns:a16="http://schemas.microsoft.com/office/drawing/2014/main" id="{30D495E4-F93F-E946-8B74-75EE72903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3147" y="6096825"/>
            <a:ext cx="2826837" cy="2710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noProof="1"/>
              <a:t>LICENCE DEVELOPPEUR D’APPLICATION</a:t>
            </a:r>
          </a:p>
        </p:txBody>
      </p:sp>
      <p:sp>
        <p:nvSpPr>
          <p:cNvPr id="8" name="Espace réservé au texte 7">
            <a:extLst>
              <a:ext uri="{FF2B5EF4-FFF2-40B4-BE49-F238E27FC236}">
                <a16:creationId xmlns:a16="http://schemas.microsoft.com/office/drawing/2014/main" id="{CC02449D-9CD9-E243-BC7A-64094B69D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3148" y="6336230"/>
            <a:ext cx="2532112" cy="203662"/>
          </a:xfrm>
        </p:spPr>
        <p:txBody>
          <a:bodyPr rtlCol="0"/>
          <a:lstStyle/>
          <a:p>
            <a:pPr rtl="0"/>
            <a:r>
              <a:rPr lang="fr-FR" noProof="1"/>
              <a:t>2019 chez OpenClassrooms</a:t>
            </a:r>
          </a:p>
        </p:txBody>
      </p:sp>
      <p:sp>
        <p:nvSpPr>
          <p:cNvPr id="9" name="Espace réservé au texte 8">
            <a:extLst>
              <a:ext uri="{FF2B5EF4-FFF2-40B4-BE49-F238E27FC236}">
                <a16:creationId xmlns:a16="http://schemas.microsoft.com/office/drawing/2014/main" id="{74D5D1D5-2C11-4E48-A6B2-3C879A0130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3148" y="6529041"/>
            <a:ext cx="1359978" cy="203662"/>
          </a:xfrm>
        </p:spPr>
        <p:txBody>
          <a:bodyPr rtlCol="0"/>
          <a:lstStyle/>
          <a:p>
            <a:pPr rtl="0"/>
            <a:r>
              <a:rPr lang="fr-FR" noProof="1"/>
              <a:t>Php &amp; Symfony</a:t>
            </a:r>
          </a:p>
        </p:txBody>
      </p:sp>
      <p:sp>
        <p:nvSpPr>
          <p:cNvPr id="21" name="Espace réservé au texte 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58880" y="2652104"/>
            <a:ext cx="2925613" cy="24880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noProof="1"/>
              <a:t>Bourgelat| Technicien Informatique</a:t>
            </a:r>
          </a:p>
        </p:txBody>
      </p:sp>
      <p:sp>
        <p:nvSpPr>
          <p:cNvPr id="22" name="Espace réservé au texte 21">
            <a:extLst>
              <a:ext uri="{FF2B5EF4-FFF2-40B4-BE49-F238E27FC236}">
                <a16:creationId xmlns:a16="http://schemas.microsoft.com/office/drawing/2014/main" id="{0C2A741E-F82C-844C-ACED-4CCFB5D76C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86250" y="2988851"/>
            <a:ext cx="2925613" cy="144438"/>
          </a:xfrm>
        </p:spPr>
        <p:txBody>
          <a:bodyPr rtlCol="0"/>
          <a:lstStyle/>
          <a:p>
            <a:pPr rtl="0"/>
            <a:r>
              <a:rPr lang="fr-FR" noProof="1"/>
              <a:t>De Septembre 2017 à Juillet 2019</a:t>
            </a:r>
          </a:p>
        </p:txBody>
      </p:sp>
      <p:sp>
        <p:nvSpPr>
          <p:cNvPr id="38" name="Espace réservé au texte 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38405" y="1125714"/>
            <a:ext cx="2925613" cy="293251"/>
          </a:xfrm>
        </p:spPr>
        <p:txBody>
          <a:bodyPr rtlCol="0"/>
          <a:lstStyle/>
          <a:p>
            <a:r>
              <a:rPr lang="fr-FR" noProof="1"/>
              <a:t>COMPÉTENCES</a:t>
            </a:r>
          </a:p>
        </p:txBody>
      </p:sp>
      <p:sp>
        <p:nvSpPr>
          <p:cNvPr id="31" name="Espace réservé au texte 30">
            <a:extLst>
              <a:ext uri="{FF2B5EF4-FFF2-40B4-BE49-F238E27FC236}">
                <a16:creationId xmlns:a16="http://schemas.microsoft.com/office/drawing/2014/main" id="{696A51A3-D704-A84A-8916-3E3AACC54A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noProof="1"/>
              <a:t>www.benjaminhaise.com</a:t>
            </a:r>
          </a:p>
        </p:txBody>
      </p:sp>
      <p:sp>
        <p:nvSpPr>
          <p:cNvPr id="32" name="Espace réservé au texte 31">
            <a:extLst>
              <a:ext uri="{FF2B5EF4-FFF2-40B4-BE49-F238E27FC236}">
                <a16:creationId xmlns:a16="http://schemas.microsoft.com/office/drawing/2014/main" id="{CD14C384-0761-5E4F-BFF8-FB8217713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6400" y="7990012"/>
            <a:ext cx="3026380" cy="531004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benjaminhaise@gmail.com</a:t>
            </a:r>
          </a:p>
        </p:txBody>
      </p:sp>
      <p:sp>
        <p:nvSpPr>
          <p:cNvPr id="33" name="Espace réservé au texte 32">
            <a:extLst>
              <a:ext uri="{FF2B5EF4-FFF2-40B4-BE49-F238E27FC236}">
                <a16:creationId xmlns:a16="http://schemas.microsoft.com/office/drawing/2014/main" id="{363A7E06-95AB-7D43-9DDF-E39E83B0A6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noProof="1"/>
              <a:t>06 28 52 16 23</a:t>
            </a:r>
          </a:p>
        </p:txBody>
      </p:sp>
      <p:sp>
        <p:nvSpPr>
          <p:cNvPr id="140" name="Espace réservé au texte 139">
            <a:extLst>
              <a:ext uri="{FF2B5EF4-FFF2-40B4-BE49-F238E27FC236}">
                <a16:creationId xmlns:a16="http://schemas.microsoft.com/office/drawing/2014/main" id="{22E7B03B-C02C-E743-8EA5-CC31990EC3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140117" y="4947492"/>
            <a:ext cx="1327150" cy="187142"/>
          </a:xfrm>
        </p:spPr>
        <p:txBody>
          <a:bodyPr rtlCol="0"/>
          <a:lstStyle/>
          <a:p>
            <a:pPr rtl="0"/>
            <a:r>
              <a:rPr lang="fr-FR" noProof="1"/>
              <a:t>ANGLAIS</a:t>
            </a:r>
          </a:p>
        </p:txBody>
      </p:sp>
      <p:sp>
        <p:nvSpPr>
          <p:cNvPr id="141" name="Espace réservé au texte 140">
            <a:extLst>
              <a:ext uri="{FF2B5EF4-FFF2-40B4-BE49-F238E27FC236}">
                <a16:creationId xmlns:a16="http://schemas.microsoft.com/office/drawing/2014/main" id="{18BB2D7C-9C01-AE4E-AA05-540996FB791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40117" y="5270638"/>
            <a:ext cx="1327150" cy="187142"/>
          </a:xfrm>
        </p:spPr>
        <p:txBody>
          <a:bodyPr rtlCol="0"/>
          <a:lstStyle/>
          <a:p>
            <a:pPr rtl="0"/>
            <a:r>
              <a:rPr lang="fr-FR" noProof="1"/>
              <a:t>ALLEMAND</a:t>
            </a:r>
          </a:p>
        </p:txBody>
      </p:sp>
      <p:sp>
        <p:nvSpPr>
          <p:cNvPr id="120" name="Espace réservé au texte 119">
            <a:extLst>
              <a:ext uri="{FF2B5EF4-FFF2-40B4-BE49-F238E27FC236}">
                <a16:creationId xmlns:a16="http://schemas.microsoft.com/office/drawing/2014/main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9139" y="6380131"/>
            <a:ext cx="1720780" cy="262769"/>
          </a:xfrm>
        </p:spPr>
        <p:txBody>
          <a:bodyPr rtlCol="0"/>
          <a:lstStyle/>
          <a:p>
            <a:pPr rtl="0"/>
            <a:r>
              <a:rPr lang="fr-FR" noProof="1"/>
              <a:t>TRAVAIL EN ÉQUIPE</a:t>
            </a:r>
          </a:p>
        </p:txBody>
      </p:sp>
      <p:sp>
        <p:nvSpPr>
          <p:cNvPr id="149" name="Espace réservé au texte 148">
            <a:extLst>
              <a:ext uri="{FF2B5EF4-FFF2-40B4-BE49-F238E27FC236}">
                <a16:creationId xmlns:a16="http://schemas.microsoft.com/office/drawing/2014/main" id="{A7504683-E4D4-0D48-919D-A3FCB64E43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82949" y="1109470"/>
            <a:ext cx="2662311" cy="300507"/>
          </a:xfrm>
        </p:spPr>
        <p:txBody>
          <a:bodyPr rIns="0" rtlCol="0">
            <a:normAutofit/>
          </a:bodyPr>
          <a:lstStyle/>
          <a:p>
            <a:pPr rtl="0"/>
            <a:r>
              <a:rPr lang="fr-FR" noProof="1"/>
              <a:t>EXPÉRIENCES PROFESSIONNELLES</a:t>
            </a:r>
          </a:p>
        </p:txBody>
      </p:sp>
      <p:sp>
        <p:nvSpPr>
          <p:cNvPr id="147" name="Espace réservé au texte 146">
            <a:extLst>
              <a:ext uri="{FF2B5EF4-FFF2-40B4-BE49-F238E27FC236}">
                <a16:creationId xmlns:a16="http://schemas.microsoft.com/office/drawing/2014/main" id="{CDA1D8C4-E95C-CE45-8CB2-A04638B52E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51670" y="4586269"/>
            <a:ext cx="2662311" cy="300507"/>
          </a:xfrm>
        </p:spPr>
        <p:txBody>
          <a:bodyPr rIns="0" rtlCol="0">
            <a:normAutofit/>
          </a:bodyPr>
          <a:lstStyle/>
          <a:p>
            <a:pPr rtl="0"/>
            <a:r>
              <a:rPr lang="fr-FR" noProof="1"/>
              <a:t>LANGUES</a:t>
            </a:r>
          </a:p>
        </p:txBody>
      </p:sp>
      <p:sp>
        <p:nvSpPr>
          <p:cNvPr id="94" name="Ovale 93">
            <a:extLst>
              <a:ext uri="{FF2B5EF4-FFF2-40B4-BE49-F238E27FC236}">
                <a16:creationId xmlns:a16="http://schemas.microsoft.com/office/drawing/2014/main" id="{A7748D91-484B-2841-9F12-79E26271F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8069" y="5038410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02EA00-DE39-6646-819D-8DAD6BD3C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59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2CFFE67-84B5-1744-AC13-0F98EDA1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965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AD9EC97F-19D0-A24E-AFAC-A9ABFCF4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3294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8" name="Ovale 97">
            <a:extLst>
              <a:ext uri="{FF2B5EF4-FFF2-40B4-BE49-F238E27FC236}">
                <a16:creationId xmlns:a16="http://schemas.microsoft.com/office/drawing/2014/main" id="{4F447367-7794-2144-93F9-274CDB46F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9624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9" name="Ovale 98">
            <a:extLst>
              <a:ext uri="{FF2B5EF4-FFF2-40B4-BE49-F238E27FC236}">
                <a16:creationId xmlns:a16="http://schemas.microsoft.com/office/drawing/2014/main" id="{05725725-5555-264C-9036-8E4744CB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8069" y="5304691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D5150E1-EA8A-6D42-A23B-A79504BF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59" y="5304691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01" name="Ovale 100">
            <a:extLst>
              <a:ext uri="{FF2B5EF4-FFF2-40B4-BE49-F238E27FC236}">
                <a16:creationId xmlns:a16="http://schemas.microsoft.com/office/drawing/2014/main" id="{37C61701-7441-CC43-8B8D-CE1F14BFB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965" y="5304691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cxnSp>
        <p:nvCxnSpPr>
          <p:cNvPr id="132" name="Connecteur droit avec flèche 131">
            <a:extLst>
              <a:ext uri="{FF2B5EF4-FFF2-40B4-BE49-F238E27FC236}">
                <a16:creationId xmlns:a16="http://schemas.microsoft.com/office/drawing/2014/main" id="{1A6D5824-1247-904A-978C-E3901FF4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09" y="784725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8DF0C07-C343-A74B-A633-EF26C544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8337070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 151">
            <a:extLst>
              <a:ext uri="{FF2B5EF4-FFF2-40B4-BE49-F238E27FC236}">
                <a16:creationId xmlns:a16="http://schemas.microsoft.com/office/drawing/2014/main" id="{4FE93959-4A6A-4B48-B3E2-6468FDE1E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68979" y="2776508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77D6B1-A80F-4FBA-A0E6-422CC091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18" y="6185409"/>
            <a:ext cx="613925" cy="49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Espace réservé du texte 56">
            <a:extLst>
              <a:ext uri="{FF2B5EF4-FFF2-40B4-BE49-F238E27FC236}">
                <a16:creationId xmlns:a16="http://schemas.microsoft.com/office/drawing/2014/main" id="{49DB2B8C-2CBF-4FC5-869D-03E93FB21E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16351" y="4864070"/>
            <a:ext cx="2925612" cy="68437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Accueil et secrétariat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Gestion des emplacements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Gestion de la caisse</a:t>
            </a:r>
          </a:p>
        </p:txBody>
      </p:sp>
      <p:cxnSp>
        <p:nvCxnSpPr>
          <p:cNvPr id="361" name="Connecteur droit avec flèche 151">
            <a:extLst>
              <a:ext uri="{FF2B5EF4-FFF2-40B4-BE49-F238E27FC236}">
                <a16:creationId xmlns:a16="http://schemas.microsoft.com/office/drawing/2014/main" id="{AD419BA5-9432-41DE-8AB3-B753D87F9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89928" y="4500101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Espace réservé au texte 20">
            <a:extLst>
              <a:ext uri="{FF2B5EF4-FFF2-40B4-BE49-F238E27FC236}">
                <a16:creationId xmlns:a16="http://schemas.microsoft.com/office/drawing/2014/main" id="{3BC277D5-3C56-440B-B6E9-9320E28B8918}"/>
              </a:ext>
            </a:extLst>
          </p:cNvPr>
          <p:cNvSpPr txBox="1">
            <a:spLocks/>
          </p:cNvSpPr>
          <p:nvPr/>
        </p:nvSpPr>
        <p:spPr>
          <a:xfrm>
            <a:off x="3796225" y="4375598"/>
            <a:ext cx="2925613" cy="24880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1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Canadian Scottish|Accueil et gestionnaire</a:t>
            </a:r>
          </a:p>
        </p:txBody>
      </p:sp>
      <p:sp>
        <p:nvSpPr>
          <p:cNvPr id="363" name="Espace réservé au texte 21">
            <a:extLst>
              <a:ext uri="{FF2B5EF4-FFF2-40B4-BE49-F238E27FC236}">
                <a16:creationId xmlns:a16="http://schemas.microsoft.com/office/drawing/2014/main" id="{7E9F2545-8A9B-4C83-80AB-DE92E446EE02}"/>
              </a:ext>
            </a:extLst>
          </p:cNvPr>
          <p:cNvSpPr txBox="1">
            <a:spLocks/>
          </p:cNvSpPr>
          <p:nvPr/>
        </p:nvSpPr>
        <p:spPr>
          <a:xfrm>
            <a:off x="3814371" y="4615640"/>
            <a:ext cx="2925613" cy="1444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Étés 2015 et 2016</a:t>
            </a:r>
          </a:p>
        </p:txBody>
      </p:sp>
      <p:sp>
        <p:nvSpPr>
          <p:cNvPr id="364" name="Espace réservé au texte 26">
            <a:extLst>
              <a:ext uri="{FF2B5EF4-FFF2-40B4-BE49-F238E27FC236}">
                <a16:creationId xmlns:a16="http://schemas.microsoft.com/office/drawing/2014/main" id="{64E30D6F-6AF9-4CE1-9845-D53A98EC75DC}"/>
              </a:ext>
            </a:extLst>
          </p:cNvPr>
          <p:cNvSpPr txBox="1">
            <a:spLocks/>
          </p:cNvSpPr>
          <p:nvPr/>
        </p:nvSpPr>
        <p:spPr>
          <a:xfrm>
            <a:off x="3592282" y="3241908"/>
            <a:ext cx="2925612" cy="881915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noProof="1"/>
              <a:t>Formation clients &amp; équipes internes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noProof="1"/>
              <a:t>Dépannage des clients à l’aide d’outils de prise en main à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noProof="1"/>
              <a:t>Administration de BDD (PostgreSQL)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12959664-08B8-4398-9055-CDCDFF4A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4" y="8532428"/>
            <a:ext cx="523945" cy="41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57EA05C-B48B-44AD-BE60-410B910D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" y="1153668"/>
            <a:ext cx="307283" cy="2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5" name="Espace réservé au texte 32">
            <a:extLst>
              <a:ext uri="{FF2B5EF4-FFF2-40B4-BE49-F238E27FC236}">
                <a16:creationId xmlns:a16="http://schemas.microsoft.com/office/drawing/2014/main" id="{DA6F8120-D42B-4319-A409-2B7ACD1B4F23}"/>
              </a:ext>
            </a:extLst>
          </p:cNvPr>
          <p:cNvSpPr txBox="1">
            <a:spLocks/>
          </p:cNvSpPr>
          <p:nvPr/>
        </p:nvSpPr>
        <p:spPr>
          <a:xfrm>
            <a:off x="972416" y="8545590"/>
            <a:ext cx="2687637" cy="37573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4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github.com/HaiseB</a:t>
            </a:r>
          </a:p>
        </p:txBody>
      </p:sp>
      <p:sp>
        <p:nvSpPr>
          <p:cNvPr id="373" name="Espace réservé au texte 6">
            <a:extLst>
              <a:ext uri="{FF2B5EF4-FFF2-40B4-BE49-F238E27FC236}">
                <a16:creationId xmlns:a16="http://schemas.microsoft.com/office/drawing/2014/main" id="{086CACB2-D8A6-4BB0-835A-6374225B00D3}"/>
              </a:ext>
            </a:extLst>
          </p:cNvPr>
          <p:cNvSpPr txBox="1">
            <a:spLocks/>
          </p:cNvSpPr>
          <p:nvPr/>
        </p:nvSpPr>
        <p:spPr>
          <a:xfrm>
            <a:off x="3913147" y="6744008"/>
            <a:ext cx="1482557" cy="27107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BAC Scientifique</a:t>
            </a:r>
          </a:p>
        </p:txBody>
      </p:sp>
      <p:sp>
        <p:nvSpPr>
          <p:cNvPr id="374" name="Espace réservé au texte 7">
            <a:extLst>
              <a:ext uri="{FF2B5EF4-FFF2-40B4-BE49-F238E27FC236}">
                <a16:creationId xmlns:a16="http://schemas.microsoft.com/office/drawing/2014/main" id="{4ED61C83-AF1B-46C3-9974-754089B83FC7}"/>
              </a:ext>
            </a:extLst>
          </p:cNvPr>
          <p:cNvSpPr txBox="1">
            <a:spLocks/>
          </p:cNvSpPr>
          <p:nvPr/>
        </p:nvSpPr>
        <p:spPr>
          <a:xfrm>
            <a:off x="3905720" y="6979994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2011-2014</a:t>
            </a:r>
          </a:p>
        </p:txBody>
      </p:sp>
      <p:sp>
        <p:nvSpPr>
          <p:cNvPr id="375" name="Espace réservé au texte 8">
            <a:extLst>
              <a:ext uri="{FF2B5EF4-FFF2-40B4-BE49-F238E27FC236}">
                <a16:creationId xmlns:a16="http://schemas.microsoft.com/office/drawing/2014/main" id="{9C9CA838-1D6C-4C46-A286-168783665778}"/>
              </a:ext>
            </a:extLst>
          </p:cNvPr>
          <p:cNvSpPr txBox="1">
            <a:spLocks/>
          </p:cNvSpPr>
          <p:nvPr/>
        </p:nvSpPr>
        <p:spPr>
          <a:xfrm>
            <a:off x="3905720" y="7168995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i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Option SVT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B181CEE-9CDC-4422-8B7D-74A43A6E2A28}"/>
              </a:ext>
            </a:extLst>
          </p:cNvPr>
          <p:cNvCxnSpPr/>
          <p:nvPr/>
        </p:nvCxnSpPr>
        <p:spPr>
          <a:xfrm>
            <a:off x="5067097" y="6875773"/>
            <a:ext cx="0" cy="43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>
            <a:extLst>
              <a:ext uri="{FF2B5EF4-FFF2-40B4-BE49-F238E27FC236}">
                <a16:creationId xmlns:a16="http://schemas.microsoft.com/office/drawing/2014/main" id="{C132C060-04B3-4B0D-A753-0ED37AB7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" y="5820458"/>
            <a:ext cx="655664" cy="52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Espace réservé du texte 2047">
            <a:extLst>
              <a:ext uri="{FF2B5EF4-FFF2-40B4-BE49-F238E27FC236}">
                <a16:creationId xmlns:a16="http://schemas.microsoft.com/office/drawing/2014/main" id="{E0F65297-0FBE-423D-AB04-7C4DA870497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2424" y="5952847"/>
            <a:ext cx="1449583" cy="289046"/>
          </a:xfrm>
        </p:spPr>
        <p:txBody>
          <a:bodyPr/>
          <a:lstStyle/>
          <a:p>
            <a:r>
              <a:rPr lang="fr-FR" dirty="0"/>
              <a:t>APTITUDES</a:t>
            </a:r>
          </a:p>
        </p:txBody>
      </p:sp>
      <p:sp>
        <p:nvSpPr>
          <p:cNvPr id="384" name="Ovale 341">
            <a:extLst>
              <a:ext uri="{FF2B5EF4-FFF2-40B4-BE49-F238E27FC236}">
                <a16:creationId xmlns:a16="http://schemas.microsoft.com/office/drawing/2014/main" id="{427033FB-2948-4C3E-A127-DCF3031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5896" y="498895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85" name="Ovale 97">
            <a:extLst>
              <a:ext uri="{FF2B5EF4-FFF2-40B4-BE49-F238E27FC236}">
                <a16:creationId xmlns:a16="http://schemas.microsoft.com/office/drawing/2014/main" id="{1D255B4F-19F3-41E3-B76D-FFCED6346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9213" y="5038534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89" name="Espace réservé au texte 146">
            <a:extLst>
              <a:ext uri="{FF2B5EF4-FFF2-40B4-BE49-F238E27FC236}">
                <a16:creationId xmlns:a16="http://schemas.microsoft.com/office/drawing/2014/main" id="{10AA26E8-EC01-4030-BA59-79E15C91F38D}"/>
              </a:ext>
            </a:extLst>
          </p:cNvPr>
          <p:cNvSpPr txBox="1">
            <a:spLocks/>
          </p:cNvSpPr>
          <p:nvPr/>
        </p:nvSpPr>
        <p:spPr>
          <a:xfrm>
            <a:off x="706668" y="7351355"/>
            <a:ext cx="2662311" cy="30050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LOISIRS</a:t>
            </a:r>
          </a:p>
        </p:txBody>
      </p:sp>
      <p:sp>
        <p:nvSpPr>
          <p:cNvPr id="390" name="Espace réservé au texte 119">
            <a:extLst>
              <a:ext uri="{FF2B5EF4-FFF2-40B4-BE49-F238E27FC236}">
                <a16:creationId xmlns:a16="http://schemas.microsoft.com/office/drawing/2014/main" id="{6B662AE0-BCE4-48DA-9339-0BE9598BD5EB}"/>
              </a:ext>
            </a:extLst>
          </p:cNvPr>
          <p:cNvSpPr txBox="1">
            <a:spLocks/>
          </p:cNvSpPr>
          <p:nvPr/>
        </p:nvSpPr>
        <p:spPr>
          <a:xfrm>
            <a:off x="395972" y="7723179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PEINTURE</a:t>
            </a:r>
          </a:p>
        </p:txBody>
      </p:sp>
      <p:sp>
        <p:nvSpPr>
          <p:cNvPr id="391" name="Espace réservé au texte 119">
            <a:extLst>
              <a:ext uri="{FF2B5EF4-FFF2-40B4-BE49-F238E27FC236}">
                <a16:creationId xmlns:a16="http://schemas.microsoft.com/office/drawing/2014/main" id="{84D5FD1E-0413-443F-9D5A-0AA06509C1CB}"/>
              </a:ext>
            </a:extLst>
          </p:cNvPr>
          <p:cNvSpPr txBox="1">
            <a:spLocks/>
          </p:cNvSpPr>
          <p:nvPr/>
        </p:nvSpPr>
        <p:spPr>
          <a:xfrm>
            <a:off x="391736" y="8202177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JEUX VIDÉO</a:t>
            </a:r>
          </a:p>
        </p:txBody>
      </p:sp>
      <p:pic>
        <p:nvPicPr>
          <p:cNvPr id="2074" name="Picture 26">
            <a:extLst>
              <a:ext uri="{FF2B5EF4-FFF2-40B4-BE49-F238E27FC236}">
                <a16:creationId xmlns:a16="http://schemas.microsoft.com/office/drawing/2014/main" id="{3C5F10D7-38A0-4584-BC2F-886A9772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7" y="7301840"/>
            <a:ext cx="531158" cy="4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3" name="Connecteur droit avec flèche 131">
            <a:extLst>
              <a:ext uri="{FF2B5EF4-FFF2-40B4-BE49-F238E27FC236}">
                <a16:creationId xmlns:a16="http://schemas.microsoft.com/office/drawing/2014/main" id="{3A28D9D0-5F96-47CA-94A9-2E784DB4B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91" y="809461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Espace réservé au texte 119">
            <a:extLst>
              <a:ext uri="{FF2B5EF4-FFF2-40B4-BE49-F238E27FC236}">
                <a16:creationId xmlns:a16="http://schemas.microsoft.com/office/drawing/2014/main" id="{CDF6258C-E48A-4520-816D-1853C1DD1E85}"/>
              </a:ext>
            </a:extLst>
          </p:cNvPr>
          <p:cNvSpPr txBox="1">
            <a:spLocks/>
          </p:cNvSpPr>
          <p:nvPr/>
        </p:nvSpPr>
        <p:spPr>
          <a:xfrm>
            <a:off x="395972" y="7971606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CUISINE</a:t>
            </a:r>
          </a:p>
        </p:txBody>
      </p:sp>
      <p:sp>
        <p:nvSpPr>
          <p:cNvPr id="395" name="Espace réservé au texte 21">
            <a:extLst>
              <a:ext uri="{FF2B5EF4-FFF2-40B4-BE49-F238E27FC236}">
                <a16:creationId xmlns:a16="http://schemas.microsoft.com/office/drawing/2014/main" id="{D5184771-7188-41DE-BC06-DDEF0EDB6043}"/>
              </a:ext>
            </a:extLst>
          </p:cNvPr>
          <p:cNvSpPr txBox="1">
            <a:spLocks/>
          </p:cNvSpPr>
          <p:nvPr/>
        </p:nvSpPr>
        <p:spPr>
          <a:xfrm>
            <a:off x="2269836" y="874918"/>
            <a:ext cx="2925613" cy="1444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24 ans - Permis B - Blainville sur Orne</a:t>
            </a:r>
          </a:p>
        </p:txBody>
      </p:sp>
      <p:cxnSp>
        <p:nvCxnSpPr>
          <p:cNvPr id="397" name="Connecteur droit avec flèche 131">
            <a:extLst>
              <a:ext uri="{FF2B5EF4-FFF2-40B4-BE49-F238E27FC236}">
                <a16:creationId xmlns:a16="http://schemas.microsoft.com/office/drawing/2014/main" id="{9925AB93-22BB-42BB-95CA-86A9B904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5069" y="652036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4BB68823-5AEA-4D17-A1CE-8327369E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7015081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 131">
            <a:extLst>
              <a:ext uri="{FF2B5EF4-FFF2-40B4-BE49-F238E27FC236}">
                <a16:creationId xmlns:a16="http://schemas.microsoft.com/office/drawing/2014/main" id="{EA6F2465-10CF-4010-AEBB-B3187D53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879" y="6767724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space réservé au texte 119">
            <a:extLst>
              <a:ext uri="{FF2B5EF4-FFF2-40B4-BE49-F238E27FC236}">
                <a16:creationId xmlns:a16="http://schemas.microsoft.com/office/drawing/2014/main" id="{2213254F-8407-4922-A56F-F413B4F7BF55}"/>
              </a:ext>
            </a:extLst>
          </p:cNvPr>
          <p:cNvSpPr txBox="1">
            <a:spLocks/>
          </p:cNvSpPr>
          <p:nvPr/>
        </p:nvSpPr>
        <p:spPr>
          <a:xfrm>
            <a:off x="461227" y="6623169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RELATION CLIENT</a:t>
            </a:r>
          </a:p>
        </p:txBody>
      </p:sp>
      <p:sp>
        <p:nvSpPr>
          <p:cNvPr id="401" name="Espace réservé au texte 119">
            <a:extLst>
              <a:ext uri="{FF2B5EF4-FFF2-40B4-BE49-F238E27FC236}">
                <a16:creationId xmlns:a16="http://schemas.microsoft.com/office/drawing/2014/main" id="{AA513A28-1181-465D-8299-F15881327629}"/>
              </a:ext>
            </a:extLst>
          </p:cNvPr>
          <p:cNvSpPr txBox="1">
            <a:spLocks/>
          </p:cNvSpPr>
          <p:nvPr/>
        </p:nvSpPr>
        <p:spPr>
          <a:xfrm>
            <a:off x="459139" y="6875773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SUIVI DE PROCÉDURES</a:t>
            </a:r>
          </a:p>
        </p:txBody>
      </p:sp>
      <p:cxnSp>
        <p:nvCxnSpPr>
          <p:cNvPr id="403" name="Connecteur droit 101">
            <a:extLst>
              <a:ext uri="{FF2B5EF4-FFF2-40B4-BE49-F238E27FC236}">
                <a16:creationId xmlns:a16="http://schemas.microsoft.com/office/drawing/2014/main" id="{FA5B1ED0-E34F-4A4E-B65A-56D6D2C12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3457" y="1418964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 101">
            <a:extLst>
              <a:ext uri="{FF2B5EF4-FFF2-40B4-BE49-F238E27FC236}">
                <a16:creationId xmlns:a16="http://schemas.microsoft.com/office/drawing/2014/main" id="{6DCF9DDF-1A06-4990-880E-56DCAD118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879" y="1418964"/>
            <a:ext cx="30518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>
            <a:extLst>
              <a:ext uri="{FF2B5EF4-FFF2-40B4-BE49-F238E27FC236}">
                <a16:creationId xmlns:a16="http://schemas.microsoft.com/office/drawing/2014/main" id="{5DC91197-1845-457E-9726-627CF367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57" y="1153668"/>
            <a:ext cx="310614" cy="2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2207D1D7-AED5-4988-B972-BD59D796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3" y="4522217"/>
            <a:ext cx="515662" cy="4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Espace réservé au texte 26">
            <a:extLst>
              <a:ext uri="{FF2B5EF4-FFF2-40B4-BE49-F238E27FC236}">
                <a16:creationId xmlns:a16="http://schemas.microsoft.com/office/drawing/2014/main" id="{65A5E7A0-1032-4820-8EA7-E01E1C7E321B}"/>
              </a:ext>
            </a:extLst>
          </p:cNvPr>
          <p:cNvSpPr txBox="1">
            <a:spLocks/>
          </p:cNvSpPr>
          <p:nvPr/>
        </p:nvSpPr>
        <p:spPr>
          <a:xfrm>
            <a:off x="109134" y="1692317"/>
            <a:ext cx="1373692" cy="2704646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noProof="1"/>
              <a:t>Langages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HTML /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Python</a:t>
            </a:r>
          </a:p>
          <a:p>
            <a:r>
              <a:rPr lang="fr-FR" sz="1400" b="1" noProof="1"/>
              <a:t>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Bootstrap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Symfony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b="1" noProof="1"/>
          </a:p>
        </p:txBody>
      </p:sp>
      <p:sp>
        <p:nvSpPr>
          <p:cNvPr id="413" name="Espace réservé au texte 26">
            <a:extLst>
              <a:ext uri="{FF2B5EF4-FFF2-40B4-BE49-F238E27FC236}">
                <a16:creationId xmlns:a16="http://schemas.microsoft.com/office/drawing/2014/main" id="{F7361DEA-6C44-47BF-8024-1FFE248934C9}"/>
              </a:ext>
            </a:extLst>
          </p:cNvPr>
          <p:cNvSpPr txBox="1">
            <a:spLocks/>
          </p:cNvSpPr>
          <p:nvPr/>
        </p:nvSpPr>
        <p:spPr>
          <a:xfrm>
            <a:off x="1582990" y="1706659"/>
            <a:ext cx="1373692" cy="2704646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noProof="1"/>
              <a:t>Outils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Virtual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VSCode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Pack Office</a:t>
            </a:r>
          </a:p>
          <a:p>
            <a:r>
              <a:rPr lang="fr-FR" sz="1400" b="1" noProof="1"/>
              <a:t>Environnements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Linux (openSUSE)</a:t>
            </a:r>
          </a:p>
        </p:txBody>
      </p:sp>
      <p:cxnSp>
        <p:nvCxnSpPr>
          <p:cNvPr id="85" name="Connecteur droit 329">
            <a:extLst>
              <a:ext uri="{FF2B5EF4-FFF2-40B4-BE49-F238E27FC236}">
                <a16:creationId xmlns:a16="http://schemas.microsoft.com/office/drawing/2014/main" id="{6DFF9336-6C3B-49CA-88DD-D86EB989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4492590"/>
            <a:ext cx="29986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 329">
            <a:extLst>
              <a:ext uri="{FF2B5EF4-FFF2-40B4-BE49-F238E27FC236}">
                <a16:creationId xmlns:a16="http://schemas.microsoft.com/office/drawing/2014/main" id="{62BF5DE6-CCA1-46EF-AA0D-F3A7B59F8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5689681"/>
            <a:ext cx="29643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space réservé au texte 6">
            <a:extLst>
              <a:ext uri="{FF2B5EF4-FFF2-40B4-BE49-F238E27FC236}">
                <a16:creationId xmlns:a16="http://schemas.microsoft.com/office/drawing/2014/main" id="{884E7912-7AEF-40D9-9860-82956C9413C1}"/>
              </a:ext>
            </a:extLst>
          </p:cNvPr>
          <p:cNvSpPr txBox="1">
            <a:spLocks/>
          </p:cNvSpPr>
          <p:nvPr/>
        </p:nvSpPr>
        <p:spPr>
          <a:xfrm>
            <a:off x="5177625" y="6732261"/>
            <a:ext cx="1821301" cy="27107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BTS SIO</a:t>
            </a:r>
          </a:p>
        </p:txBody>
      </p:sp>
      <p:sp>
        <p:nvSpPr>
          <p:cNvPr id="92" name="Espace réservé au texte 7">
            <a:extLst>
              <a:ext uri="{FF2B5EF4-FFF2-40B4-BE49-F238E27FC236}">
                <a16:creationId xmlns:a16="http://schemas.microsoft.com/office/drawing/2014/main" id="{10A2E263-C7B3-41C9-A728-F6B44FDDDE42}"/>
              </a:ext>
            </a:extLst>
          </p:cNvPr>
          <p:cNvSpPr txBox="1">
            <a:spLocks/>
          </p:cNvSpPr>
          <p:nvPr/>
        </p:nvSpPr>
        <p:spPr>
          <a:xfrm>
            <a:off x="5177626" y="6971666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2017-2019</a:t>
            </a:r>
          </a:p>
        </p:txBody>
      </p:sp>
      <p:sp>
        <p:nvSpPr>
          <p:cNvPr id="93" name="Espace réservé au texte 8">
            <a:extLst>
              <a:ext uri="{FF2B5EF4-FFF2-40B4-BE49-F238E27FC236}">
                <a16:creationId xmlns:a16="http://schemas.microsoft.com/office/drawing/2014/main" id="{3C6F108D-7325-42E6-AC8A-E7AB30250F8D}"/>
              </a:ext>
            </a:extLst>
          </p:cNvPr>
          <p:cNvSpPr txBox="1">
            <a:spLocks/>
          </p:cNvSpPr>
          <p:nvPr/>
        </p:nvSpPr>
        <p:spPr>
          <a:xfrm>
            <a:off x="5177626" y="7164477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i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Option Slam</a:t>
            </a:r>
          </a:p>
        </p:txBody>
      </p:sp>
      <p:sp>
        <p:nvSpPr>
          <p:cNvPr id="103" name="Espace réservé du texte 56">
            <a:extLst>
              <a:ext uri="{FF2B5EF4-FFF2-40B4-BE49-F238E27FC236}">
                <a16:creationId xmlns:a16="http://schemas.microsoft.com/office/drawing/2014/main" id="{40AF4AC7-839D-4175-B111-71C3D040755B}"/>
              </a:ext>
            </a:extLst>
          </p:cNvPr>
          <p:cNvSpPr txBox="1">
            <a:spLocks/>
          </p:cNvSpPr>
          <p:nvPr/>
        </p:nvSpPr>
        <p:spPr>
          <a:xfrm>
            <a:off x="3603075" y="2057765"/>
            <a:ext cx="2925612" cy="447939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Développement du CRM interne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Récupération et Migration de BDD</a:t>
            </a:r>
          </a:p>
        </p:txBody>
      </p:sp>
      <p:cxnSp>
        <p:nvCxnSpPr>
          <p:cNvPr id="104" name="Connecteur droit avec flèche 151">
            <a:extLst>
              <a:ext uri="{FF2B5EF4-FFF2-40B4-BE49-F238E27FC236}">
                <a16:creationId xmlns:a16="http://schemas.microsoft.com/office/drawing/2014/main" id="{CA8AE87C-69A9-4D04-B61C-3E2E10C65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73839" y="1712729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space réservé au texte 20">
            <a:extLst>
              <a:ext uri="{FF2B5EF4-FFF2-40B4-BE49-F238E27FC236}">
                <a16:creationId xmlns:a16="http://schemas.microsoft.com/office/drawing/2014/main" id="{D203E38A-F61F-4FEE-9858-981E9EDAB790}"/>
              </a:ext>
            </a:extLst>
          </p:cNvPr>
          <p:cNvSpPr txBox="1">
            <a:spLocks/>
          </p:cNvSpPr>
          <p:nvPr/>
        </p:nvSpPr>
        <p:spPr>
          <a:xfrm>
            <a:off x="3782949" y="1569293"/>
            <a:ext cx="2925613" cy="24880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1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Digivet|Développeur Junior</a:t>
            </a:r>
          </a:p>
        </p:txBody>
      </p:sp>
      <p:sp>
        <p:nvSpPr>
          <p:cNvPr id="106" name="Espace réservé au texte 21">
            <a:extLst>
              <a:ext uri="{FF2B5EF4-FFF2-40B4-BE49-F238E27FC236}">
                <a16:creationId xmlns:a16="http://schemas.microsoft.com/office/drawing/2014/main" id="{4DDF424D-4F9D-45A8-BB1B-6BD6E9B6C23A}"/>
              </a:ext>
            </a:extLst>
          </p:cNvPr>
          <p:cNvSpPr txBox="1">
            <a:spLocks/>
          </p:cNvSpPr>
          <p:nvPr/>
        </p:nvSpPr>
        <p:spPr>
          <a:xfrm>
            <a:off x="3801095" y="1809335"/>
            <a:ext cx="2925613" cy="1444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Depuis Août 2019</a:t>
            </a:r>
          </a:p>
        </p:txBody>
      </p:sp>
      <p:cxnSp>
        <p:nvCxnSpPr>
          <p:cNvPr id="108" name="Connecteur droit avec flèche 131">
            <a:extLst>
              <a:ext uri="{FF2B5EF4-FFF2-40B4-BE49-F238E27FC236}">
                <a16:creationId xmlns:a16="http://schemas.microsoft.com/office/drawing/2014/main" id="{ACCB2B8D-1551-4146-82F0-B83B2C11C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95030" y="687577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space réservé au texte 32">
            <a:extLst>
              <a:ext uri="{FF2B5EF4-FFF2-40B4-BE49-F238E27FC236}">
                <a16:creationId xmlns:a16="http://schemas.microsoft.com/office/drawing/2014/main" id="{F5E16143-BE7D-4969-A7CB-A60EC745C91A}"/>
              </a:ext>
            </a:extLst>
          </p:cNvPr>
          <p:cNvSpPr txBox="1">
            <a:spLocks/>
          </p:cNvSpPr>
          <p:nvPr/>
        </p:nvSpPr>
        <p:spPr>
          <a:xfrm>
            <a:off x="2154226" y="497685"/>
            <a:ext cx="2756997" cy="375733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4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Développeur junior PHP/Symfony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C06E3-0E84-4E3F-B416-FB828DCF9B7F}">
  <ds:schemaRefs>
    <ds:schemaRef ds:uri="http://schemas.microsoft.com/office/2006/documentManagement/types"/>
    <ds:schemaRef ds:uri="http://purl.org/dc/terms/"/>
    <ds:schemaRef ds:uri="ef88797d-310b-4d46-ad9c-0c23fa0c8d45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876de33e-aaa5-4507-9b92-b84e676ded0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172</Words>
  <Application>Microsoft Office PowerPoint</Application>
  <PresentationFormat>Format US (216 x 279 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Wingdings</vt:lpstr>
      <vt:lpstr>Atlas</vt:lpstr>
      <vt:lpstr>Benjamin Haise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2019-07-09T20:09:49Z</dcterms:created>
  <dcterms:modified xsi:type="dcterms:W3CDTF">2019-08-21T20:54:48Z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