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58A5FF"/>
    <a:srgbClr val="FF2600"/>
    <a:srgbClr val="424242"/>
    <a:srgbClr val="4F8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745"/>
  </p:normalViewPr>
  <p:slideViewPr>
    <p:cSldViewPr snapToGrid="0" snapToObjects="1">
      <p:cViewPr varScale="1">
        <p:scale>
          <a:sx n="204" d="100"/>
          <a:sy n="204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5852-C2C9-DF4C-8D4C-663255E7C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FE60E-01E1-E34D-A1B6-2A62A8FAE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7E751-CA07-AA41-ACC3-6C4E71B4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EF65-B416-0B45-BB09-F7FBD163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B1375-2183-1841-9AFF-598FECC6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2DBF-62E0-9649-BC7D-F80EF5E5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0D4FB-8158-B84C-BEC6-66F2FEFDF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10631-38C4-1142-BE3A-48BD844A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58060-0163-9647-AE64-C6150CAF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91247-15BE-4E41-94D2-11CB5774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CFDE9-4551-8642-BD89-179E0E98F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5A670-9EB6-504C-B2F0-4CA933AA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3BF51-A22C-684E-BBDC-89C4EFA2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E397-A758-4944-9931-99927A93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E5B4-18C5-E840-A6C0-036263F4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DE3C-73DD-A846-848A-7639C329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F4B-F814-5048-8E65-2060A65E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80FC8-28FE-AE4B-9B85-F87F79D7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9C46D-EF08-5C43-BFA9-6DBBE2A8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8DFC-8214-7746-AAA0-FDD48E8E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6D07-D718-424C-B636-AA74C6EB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03423-46CD-D946-9BFE-DA73F051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D4213-A0A3-874F-819F-065D2181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8BDA4-D9F5-BF40-BA28-146CD9DD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95003-2003-AE47-B70E-9EBAC4D3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9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3DA6-538B-B14E-A255-41AA492D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94F9-85C4-AA46-B0C8-F220F4627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AB40A-99EB-E143-AB30-FBC7AF53C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5C0D6-5F5D-D141-879A-F109E4C8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A071F-C480-F34E-8F00-44B26863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BECBB-75E1-3044-81F8-12E874AE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888C-63AF-2142-98EC-7039318B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22FC3-B7CE-D347-A3BC-34A74A02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1FF18-EA59-7047-850B-3604FB089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EF1B4-E8AD-0141-9AB7-496C44CD7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4B781-37B0-AE45-B4D9-E347A4DC5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BC21E-74E0-714D-85D7-D617CDEF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53817-A959-7247-B838-1E446683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CBE5C-7600-A042-A292-6E7D3E3A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5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EE38-D40A-B644-9CD9-6A3EF5E6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FACD9-64FF-F543-B31D-EF518C54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6EC5C-0B37-494F-9A9C-33925DDB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09680-C47C-2249-A130-6DE62E79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6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069A4-E338-FE4A-8070-299AC2C7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0426E-0F53-3E40-BDFA-DB5B2D63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42F90-F517-E44C-BA54-0134F5A6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11CD-821D-9142-8AF9-E49A1357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002C4-22E5-F34B-883F-934AF9C2E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B45DE-CF4F-1645-B3CF-E800C88C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A4494-04AB-9341-B9C8-E3FC6A82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0F8DD-8412-1441-BF11-E1812919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BAA0B-FB83-064F-9577-C323F110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A5B9-69E1-F241-9F61-ECA76A38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773B0-69F8-7344-8EAE-1F633FCFF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59927-33CB-634B-B001-622F52EB9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EECC8-FC9C-9248-A345-F984500C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EA54F-CB34-9342-885C-3EC1E049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4C2D6-82BB-264D-9C4B-3BD6238A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6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D2542-CA55-084B-90EC-BD31CC98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7986B-CF26-454D-AF2B-19FAC8BBC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83E70-3886-8E40-AECC-BE31FD9F8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D1CD6-34AB-0345-BD8B-07E70A59C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F803A-FAC5-3547-A269-F3E0D1D99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5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7676180-AD0D-EC4A-BF5D-0C3A080CBF37}"/>
              </a:ext>
            </a:extLst>
          </p:cNvPr>
          <p:cNvGrpSpPr/>
          <p:nvPr/>
        </p:nvGrpSpPr>
        <p:grpSpPr>
          <a:xfrm>
            <a:off x="278776" y="322746"/>
            <a:ext cx="11634449" cy="6212509"/>
            <a:chOff x="365566" y="-280786"/>
            <a:chExt cx="11634449" cy="621250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69A4579-BF97-2B40-9070-AD8B97C00B8E}"/>
                </a:ext>
              </a:extLst>
            </p:cNvPr>
            <p:cNvSpPr/>
            <p:nvPr/>
          </p:nvSpPr>
          <p:spPr>
            <a:xfrm>
              <a:off x="516576" y="2716480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Kubernetes Master 01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ACAE70-BB57-1442-BF25-BF504671F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752" y="2759047"/>
              <a:ext cx="317896" cy="399788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510212F-B38F-A341-9487-7CBDA6A99CE7}"/>
                </a:ext>
              </a:extLst>
            </p:cNvPr>
            <p:cNvSpPr/>
            <p:nvPr/>
          </p:nvSpPr>
          <p:spPr>
            <a:xfrm>
              <a:off x="2120671" y="2716483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Kubernetes Master 02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CD1CE4-7334-7A40-B03B-B70F53AC0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847" y="2759050"/>
              <a:ext cx="317896" cy="399788"/>
            </a:xfrm>
            <a:prstGeom prst="rect">
              <a:avLst/>
            </a:prstGeom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3D42F16-EDCC-FB43-A090-EF837C6B5875}"/>
                </a:ext>
              </a:extLst>
            </p:cNvPr>
            <p:cNvSpPr/>
            <p:nvPr/>
          </p:nvSpPr>
          <p:spPr>
            <a:xfrm>
              <a:off x="3724766" y="2716480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Kubernetes Master 03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04BDA7-AACE-8145-AA17-1038DFF24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0942" y="2759047"/>
              <a:ext cx="317896" cy="399788"/>
            </a:xfrm>
            <a:prstGeom prst="rect">
              <a:avLst/>
            </a:prstGeom>
          </p:spPr>
        </p:pic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2460B78-0096-FC4D-9D94-7D380E67978E}"/>
                </a:ext>
              </a:extLst>
            </p:cNvPr>
            <p:cNvSpPr/>
            <p:nvPr/>
          </p:nvSpPr>
          <p:spPr>
            <a:xfrm>
              <a:off x="5328861" y="2720453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Kubernetes Worker 01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3A4D070-6233-D94F-9B2A-1138835A8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5037" y="2763020"/>
              <a:ext cx="317896" cy="399788"/>
            </a:xfrm>
            <a:prstGeom prst="rect">
              <a:avLst/>
            </a:prstGeom>
          </p:spPr>
        </p:pic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00E0C83-0132-5744-B988-43211AD51300}"/>
                </a:ext>
              </a:extLst>
            </p:cNvPr>
            <p:cNvSpPr/>
            <p:nvPr/>
          </p:nvSpPr>
          <p:spPr>
            <a:xfrm>
              <a:off x="6932956" y="2716479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Kubernetes Worker 02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76A61DE-E546-7740-ABC1-52D7C96C3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9132" y="2759046"/>
              <a:ext cx="317896" cy="399788"/>
            </a:xfrm>
            <a:prstGeom prst="rect">
              <a:avLst/>
            </a:prstGeom>
          </p:spPr>
        </p:pic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4B7A95F-3B03-CD46-9C13-877BB55CEA43}"/>
                </a:ext>
              </a:extLst>
            </p:cNvPr>
            <p:cNvSpPr/>
            <p:nvPr/>
          </p:nvSpPr>
          <p:spPr>
            <a:xfrm>
              <a:off x="8537051" y="2716479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 Proxy</a:t>
              </a:r>
              <a:br>
                <a:rPr lang="en-US" dirty="0"/>
              </a:br>
              <a:r>
                <a:rPr lang="en-US" dirty="0"/>
                <a:t>Load Balancer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838F78-BFD6-4F4C-92C9-98C5AE24F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3227" y="2759046"/>
              <a:ext cx="317896" cy="399788"/>
            </a:xfrm>
            <a:prstGeom prst="rect">
              <a:avLst/>
            </a:prstGeom>
          </p:spPr>
        </p:pic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60D38CF-93F5-B146-988F-D47A54D3D949}"/>
                </a:ext>
              </a:extLst>
            </p:cNvPr>
            <p:cNvSpPr/>
            <p:nvPr/>
          </p:nvSpPr>
          <p:spPr>
            <a:xfrm>
              <a:off x="516576" y="5196446"/>
              <a:ext cx="9666514" cy="735277"/>
            </a:xfrm>
            <a:prstGeom prst="roundRect">
              <a:avLst>
                <a:gd name="adj" fmla="val 583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Ubiquiti UniFi Switch 8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8B31D94-2BD8-6D49-B719-880E9D6631A4}"/>
                </a:ext>
              </a:extLst>
            </p:cNvPr>
            <p:cNvSpPr/>
            <p:nvPr/>
          </p:nvSpPr>
          <p:spPr>
            <a:xfrm>
              <a:off x="10264239" y="4141509"/>
              <a:ext cx="1735776" cy="1790213"/>
            </a:xfrm>
            <a:prstGeom prst="roundRect">
              <a:avLst>
                <a:gd name="adj" fmla="val 5834"/>
              </a:avLst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Anker USB 3.0 </a:t>
              </a:r>
              <a:br>
                <a:rPr lang="en-US" dirty="0"/>
              </a:br>
              <a:r>
                <a:rPr lang="en-US" dirty="0"/>
                <a:t>7-Port Hub</a:t>
              </a: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0972F77B-CDE2-3F48-ADC7-5C81398D3370}"/>
                </a:ext>
              </a:extLst>
            </p:cNvPr>
            <p:cNvCxnSpPr>
              <a:cxnSpLocks/>
              <a:stCxn id="23" idx="0"/>
              <a:endCxn id="20" idx="0"/>
            </p:cNvCxnSpPr>
            <p:nvPr/>
          </p:nvCxnSpPr>
          <p:spPr>
            <a:xfrm rot="16200000" flipV="1">
              <a:off x="9509054" y="2518436"/>
              <a:ext cx="1425030" cy="1821116"/>
            </a:xfrm>
            <a:prstGeom prst="bentConnector3">
              <a:avLst>
                <a:gd name="adj1" fmla="val 104615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8185B569-65B7-2748-AC1C-FBE3D6EE11D7}"/>
                </a:ext>
              </a:extLst>
            </p:cNvPr>
            <p:cNvCxnSpPr>
              <a:cxnSpLocks/>
              <a:stCxn id="23" idx="0"/>
              <a:endCxn id="4" idx="0"/>
            </p:cNvCxnSpPr>
            <p:nvPr/>
          </p:nvCxnSpPr>
          <p:spPr>
            <a:xfrm rot="16200000" flipV="1">
              <a:off x="5498818" y="-1491801"/>
              <a:ext cx="1425029" cy="9841591"/>
            </a:xfrm>
            <a:prstGeom prst="bentConnector3">
              <a:avLst>
                <a:gd name="adj1" fmla="val 123953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44A43204-2F9C-564A-9307-FFD0FE899B86}"/>
                </a:ext>
              </a:extLst>
            </p:cNvPr>
            <p:cNvCxnSpPr>
              <a:cxnSpLocks/>
              <a:stCxn id="23" idx="0"/>
              <a:endCxn id="8" idx="0"/>
            </p:cNvCxnSpPr>
            <p:nvPr/>
          </p:nvCxnSpPr>
          <p:spPr>
            <a:xfrm rot="16200000" flipV="1">
              <a:off x="6300866" y="-689752"/>
              <a:ext cx="1425026" cy="8237496"/>
            </a:xfrm>
            <a:prstGeom prst="bentConnector3">
              <a:avLst>
                <a:gd name="adj1" fmla="val 119998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806968B7-4109-CF4F-A8B2-1BFF2C323C5F}"/>
                </a:ext>
              </a:extLst>
            </p:cNvPr>
            <p:cNvCxnSpPr>
              <a:cxnSpLocks/>
              <a:stCxn id="23" idx="0"/>
              <a:endCxn id="11" idx="0"/>
            </p:cNvCxnSpPr>
            <p:nvPr/>
          </p:nvCxnSpPr>
          <p:spPr>
            <a:xfrm rot="16200000" flipV="1">
              <a:off x="7102913" y="112294"/>
              <a:ext cx="1425029" cy="6633401"/>
            </a:xfrm>
            <a:prstGeom prst="bentConnector3">
              <a:avLst>
                <a:gd name="adj1" fmla="val 116042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CE5B5288-0042-964E-9E17-69F2B7058326}"/>
                </a:ext>
              </a:extLst>
            </p:cNvPr>
            <p:cNvCxnSpPr>
              <a:cxnSpLocks/>
              <a:stCxn id="23" idx="0"/>
              <a:endCxn id="14" idx="0"/>
            </p:cNvCxnSpPr>
            <p:nvPr/>
          </p:nvCxnSpPr>
          <p:spPr>
            <a:xfrm rot="16200000" flipV="1">
              <a:off x="7906946" y="916328"/>
              <a:ext cx="1421056" cy="5029306"/>
            </a:xfrm>
            <a:prstGeom prst="bentConnector3">
              <a:avLst>
                <a:gd name="adj1" fmla="val 112120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636ED33D-30E9-F64F-ADDD-09A4A9236E1E}"/>
                </a:ext>
              </a:extLst>
            </p:cNvPr>
            <p:cNvCxnSpPr>
              <a:cxnSpLocks/>
              <a:stCxn id="23" idx="0"/>
              <a:endCxn id="17" idx="0"/>
            </p:cNvCxnSpPr>
            <p:nvPr/>
          </p:nvCxnSpPr>
          <p:spPr>
            <a:xfrm rot="16200000" flipV="1">
              <a:off x="8707007" y="1716388"/>
              <a:ext cx="1425030" cy="3425211"/>
            </a:xfrm>
            <a:prstGeom prst="bentConnector3">
              <a:avLst>
                <a:gd name="adj1" fmla="val 108131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476C4C57-84AA-C743-BD37-5E0B7D8A3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853" y="5269118"/>
              <a:ext cx="726581" cy="549316"/>
            </a:xfrm>
            <a:prstGeom prst="rect">
              <a:avLst/>
            </a:prstGeom>
          </p:spPr>
        </p:pic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936D783E-7524-AB45-8F0D-FE750DB7BF23}"/>
                </a:ext>
              </a:extLst>
            </p:cNvPr>
            <p:cNvSpPr/>
            <p:nvPr/>
          </p:nvSpPr>
          <p:spPr>
            <a:xfrm>
              <a:off x="516450" y="5611089"/>
              <a:ext cx="1122341" cy="295931"/>
            </a:xfrm>
            <a:prstGeom prst="roundRect">
              <a:avLst>
                <a:gd name="adj" fmla="val 583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1F03AC96-9194-0145-BFAB-7DDA6E3417DC}"/>
                </a:ext>
              </a:extLst>
            </p:cNvPr>
            <p:cNvSpPr/>
            <p:nvPr/>
          </p:nvSpPr>
          <p:spPr>
            <a:xfrm>
              <a:off x="368853" y="5552199"/>
              <a:ext cx="147723" cy="295931"/>
            </a:xfrm>
            <a:prstGeom prst="roundRect">
              <a:avLst>
                <a:gd name="adj" fmla="val 58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6AB74-A3EE-0747-BDAB-2D4350F3C2A5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1287247" y="4141519"/>
              <a:ext cx="3289" cy="1054917"/>
            </a:xfrm>
            <a:prstGeom prst="line">
              <a:avLst/>
            </a:prstGeom>
            <a:ln w="190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3D2813C-829F-DD4F-A25B-7F0EFDA4683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2894631" y="4141522"/>
              <a:ext cx="0" cy="1050941"/>
            </a:xfrm>
            <a:prstGeom prst="line">
              <a:avLst/>
            </a:prstGeom>
            <a:ln w="190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DE2A294-14B8-AD43-83F6-861005AC8413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4498726" y="4141519"/>
              <a:ext cx="0" cy="1050941"/>
            </a:xfrm>
            <a:prstGeom prst="line">
              <a:avLst/>
            </a:prstGeom>
            <a:ln w="190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16DE496-524E-7B48-ACC0-A444A2B8DD8F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102821" y="4145492"/>
              <a:ext cx="0" cy="1054917"/>
            </a:xfrm>
            <a:prstGeom prst="line">
              <a:avLst/>
            </a:prstGeom>
            <a:ln w="190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9BA5901-7426-824D-9933-87A3FA6A113C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7706916" y="4141518"/>
              <a:ext cx="0" cy="1050942"/>
            </a:xfrm>
            <a:prstGeom prst="line">
              <a:avLst/>
            </a:prstGeom>
            <a:ln w="190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2174967-B28C-CB4E-B5D0-B9EDA867D9BA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9311011" y="4141518"/>
              <a:ext cx="0" cy="1058891"/>
            </a:xfrm>
            <a:prstGeom prst="line">
              <a:avLst/>
            </a:prstGeom>
            <a:ln w="190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58146EF-101D-5546-8DDF-8F161B26B294}"/>
                </a:ext>
              </a:extLst>
            </p:cNvPr>
            <p:cNvGrpSpPr/>
            <p:nvPr/>
          </p:nvGrpSpPr>
          <p:grpSpPr>
            <a:xfrm>
              <a:off x="365566" y="1502692"/>
              <a:ext cx="9814237" cy="735277"/>
              <a:chOff x="333101" y="4975698"/>
              <a:chExt cx="9814237" cy="735277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FE81C98A-FCAA-C748-89B6-077D12604BF9}"/>
                  </a:ext>
                </a:extLst>
              </p:cNvPr>
              <p:cNvSpPr/>
              <p:nvPr/>
            </p:nvSpPr>
            <p:spPr>
              <a:xfrm>
                <a:off x="480824" y="4975698"/>
                <a:ext cx="9666514" cy="735277"/>
              </a:xfrm>
              <a:prstGeom prst="roundRect">
                <a:avLst>
                  <a:gd name="adj" fmla="val 58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Ubiquiti UniFi Security Gateway (USG)</a:t>
                </a:r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C51E820F-9B69-D448-BF4A-07C63B2C0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101" y="5048370"/>
                <a:ext cx="726581" cy="549316"/>
              </a:xfrm>
              <a:prstGeom prst="rect">
                <a:avLst/>
              </a:prstGeom>
            </p:spPr>
          </p:pic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82109586-67EE-B142-9860-71A7F3F95963}"/>
                  </a:ext>
                </a:extLst>
              </p:cNvPr>
              <p:cNvSpPr/>
              <p:nvPr/>
            </p:nvSpPr>
            <p:spPr>
              <a:xfrm>
                <a:off x="480698" y="5390341"/>
                <a:ext cx="1122341" cy="295931"/>
              </a:xfrm>
              <a:prstGeom prst="roundRect">
                <a:avLst>
                  <a:gd name="adj" fmla="val 58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6C679F24-4A32-4447-A11F-835AE0EE45A0}"/>
                  </a:ext>
                </a:extLst>
              </p:cNvPr>
              <p:cNvSpPr/>
              <p:nvPr/>
            </p:nvSpPr>
            <p:spPr>
              <a:xfrm>
                <a:off x="333101" y="5331451"/>
                <a:ext cx="147723" cy="295931"/>
              </a:xfrm>
              <a:prstGeom prst="roundRect">
                <a:avLst>
                  <a:gd name="adj" fmla="val 583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05A70660-4A28-4849-AB11-A3B3F724682E}"/>
                </a:ext>
              </a:extLst>
            </p:cNvPr>
            <p:cNvCxnSpPr>
              <a:cxnSpLocks/>
              <a:stCxn id="73" idx="1"/>
              <a:endCxn id="84" idx="1"/>
            </p:cNvCxnSpPr>
            <p:nvPr/>
          </p:nvCxnSpPr>
          <p:spPr>
            <a:xfrm rot="10800000">
              <a:off x="513164" y="2065301"/>
              <a:ext cx="3287" cy="3693754"/>
            </a:xfrm>
            <a:prstGeom prst="bentConnector3">
              <a:avLst>
                <a:gd name="adj1" fmla="val 7054670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Graphic 93" descr="Cloud">
              <a:extLst>
                <a:ext uri="{FF2B5EF4-FFF2-40B4-BE49-F238E27FC236}">
                  <a16:creationId xmlns:a16="http://schemas.microsoft.com/office/drawing/2014/main" id="{5ECF93CC-DBA7-254B-98CA-C0776DF98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5566" y="-280786"/>
              <a:ext cx="1843934" cy="1843934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12CC6D9-DE48-FC4B-999D-70620566B25C}"/>
                </a:ext>
              </a:extLst>
            </p:cNvPr>
            <p:cNvSpPr/>
            <p:nvPr/>
          </p:nvSpPr>
          <p:spPr>
            <a:xfrm>
              <a:off x="776439" y="539307"/>
              <a:ext cx="9450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Internet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4B1EA1B-F768-9F43-B3CA-ABCCFCE0776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972" y="1096027"/>
              <a:ext cx="0" cy="406665"/>
            </a:xfrm>
            <a:prstGeom prst="line">
              <a:avLst/>
            </a:prstGeom>
            <a:ln w="190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652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7676180-AD0D-EC4A-BF5D-0C3A080CBF37}"/>
              </a:ext>
            </a:extLst>
          </p:cNvPr>
          <p:cNvGrpSpPr/>
          <p:nvPr/>
        </p:nvGrpSpPr>
        <p:grpSpPr>
          <a:xfrm>
            <a:off x="278776" y="322746"/>
            <a:ext cx="11634449" cy="6212509"/>
            <a:chOff x="365566" y="-280786"/>
            <a:chExt cx="11634449" cy="621250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69A4579-BF97-2B40-9070-AD8B97C00B8E}"/>
                </a:ext>
              </a:extLst>
            </p:cNvPr>
            <p:cNvSpPr/>
            <p:nvPr/>
          </p:nvSpPr>
          <p:spPr>
            <a:xfrm>
              <a:off x="516576" y="2716480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Kubernetes Master 01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ACAE70-BB57-1442-BF25-BF504671F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752" y="2759047"/>
              <a:ext cx="317896" cy="399788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510212F-B38F-A341-9487-7CBDA6A99CE7}"/>
                </a:ext>
              </a:extLst>
            </p:cNvPr>
            <p:cNvSpPr/>
            <p:nvPr/>
          </p:nvSpPr>
          <p:spPr>
            <a:xfrm>
              <a:off x="2120671" y="2716483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Kubernetes Worker 01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CD1CE4-7334-7A40-B03B-B70F53AC0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847" y="2759050"/>
              <a:ext cx="317896" cy="399788"/>
            </a:xfrm>
            <a:prstGeom prst="rect">
              <a:avLst/>
            </a:prstGeom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3D42F16-EDCC-FB43-A090-EF837C6B5875}"/>
                </a:ext>
              </a:extLst>
            </p:cNvPr>
            <p:cNvSpPr/>
            <p:nvPr/>
          </p:nvSpPr>
          <p:spPr>
            <a:xfrm>
              <a:off x="3724766" y="2716480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Kubernetes Worker 02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04BDA7-AACE-8145-AA17-1038DFF24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0942" y="2759047"/>
              <a:ext cx="317896" cy="399788"/>
            </a:xfrm>
            <a:prstGeom prst="rect">
              <a:avLst/>
            </a:prstGeom>
          </p:spPr>
        </p:pic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2460B78-0096-FC4D-9D94-7D380E67978E}"/>
                </a:ext>
              </a:extLst>
            </p:cNvPr>
            <p:cNvSpPr/>
            <p:nvPr/>
          </p:nvSpPr>
          <p:spPr>
            <a:xfrm>
              <a:off x="5328861" y="2720453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Kubernetes Worker 03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3A4D070-6233-D94F-9B2A-1138835A8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5037" y="2763020"/>
              <a:ext cx="317896" cy="399788"/>
            </a:xfrm>
            <a:prstGeom prst="rect">
              <a:avLst/>
            </a:prstGeom>
          </p:spPr>
        </p:pic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00E0C83-0132-5744-B988-43211AD51300}"/>
                </a:ext>
              </a:extLst>
            </p:cNvPr>
            <p:cNvSpPr/>
            <p:nvPr/>
          </p:nvSpPr>
          <p:spPr>
            <a:xfrm>
              <a:off x="6932956" y="2716479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Kubernetes Worker 04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76A61DE-E546-7740-ABC1-52D7C96C3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9132" y="2759046"/>
              <a:ext cx="317896" cy="399788"/>
            </a:xfrm>
            <a:prstGeom prst="rect">
              <a:avLst/>
            </a:prstGeom>
          </p:spPr>
        </p:pic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4B7A95F-3B03-CD46-9C13-877BB55CEA43}"/>
                </a:ext>
              </a:extLst>
            </p:cNvPr>
            <p:cNvSpPr/>
            <p:nvPr/>
          </p:nvSpPr>
          <p:spPr>
            <a:xfrm>
              <a:off x="8537051" y="2716479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Kubernetes Worker 05</a:t>
              </a:r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838F78-BFD6-4F4C-92C9-98C5AE24F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3227" y="2759046"/>
              <a:ext cx="317896" cy="399788"/>
            </a:xfrm>
            <a:prstGeom prst="rect">
              <a:avLst/>
            </a:prstGeom>
          </p:spPr>
        </p:pic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60D38CF-93F5-B146-988F-D47A54D3D949}"/>
                </a:ext>
              </a:extLst>
            </p:cNvPr>
            <p:cNvSpPr/>
            <p:nvPr/>
          </p:nvSpPr>
          <p:spPr>
            <a:xfrm>
              <a:off x="516576" y="5196446"/>
              <a:ext cx="9666514" cy="735277"/>
            </a:xfrm>
            <a:prstGeom prst="roundRect">
              <a:avLst>
                <a:gd name="adj" fmla="val 583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Ubiquiti UniFi Switch 8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8B31D94-2BD8-6D49-B719-880E9D6631A4}"/>
                </a:ext>
              </a:extLst>
            </p:cNvPr>
            <p:cNvSpPr/>
            <p:nvPr/>
          </p:nvSpPr>
          <p:spPr>
            <a:xfrm>
              <a:off x="10264239" y="4141509"/>
              <a:ext cx="1735776" cy="1790213"/>
            </a:xfrm>
            <a:prstGeom prst="roundRect">
              <a:avLst>
                <a:gd name="adj" fmla="val 5834"/>
              </a:avLst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Anker USB 3.0 </a:t>
              </a:r>
              <a:br>
                <a:rPr lang="en-US" dirty="0"/>
              </a:br>
              <a:r>
                <a:rPr lang="en-US" dirty="0"/>
                <a:t>7-Port Hub</a:t>
              </a: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0972F77B-CDE2-3F48-ADC7-5C81398D3370}"/>
                </a:ext>
              </a:extLst>
            </p:cNvPr>
            <p:cNvCxnSpPr>
              <a:cxnSpLocks/>
              <a:stCxn id="23" idx="0"/>
              <a:endCxn id="20" idx="0"/>
            </p:cNvCxnSpPr>
            <p:nvPr/>
          </p:nvCxnSpPr>
          <p:spPr>
            <a:xfrm rot="16200000" flipV="1">
              <a:off x="9509054" y="2518436"/>
              <a:ext cx="1425030" cy="1821116"/>
            </a:xfrm>
            <a:prstGeom prst="bentConnector3">
              <a:avLst>
                <a:gd name="adj1" fmla="val 104615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8185B569-65B7-2748-AC1C-FBE3D6EE11D7}"/>
                </a:ext>
              </a:extLst>
            </p:cNvPr>
            <p:cNvCxnSpPr>
              <a:cxnSpLocks/>
              <a:stCxn id="23" idx="0"/>
              <a:endCxn id="4" idx="0"/>
            </p:cNvCxnSpPr>
            <p:nvPr/>
          </p:nvCxnSpPr>
          <p:spPr>
            <a:xfrm rot="16200000" flipV="1">
              <a:off x="5498818" y="-1491801"/>
              <a:ext cx="1425029" cy="9841591"/>
            </a:xfrm>
            <a:prstGeom prst="bentConnector3">
              <a:avLst>
                <a:gd name="adj1" fmla="val 123953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44A43204-2F9C-564A-9307-FFD0FE899B86}"/>
                </a:ext>
              </a:extLst>
            </p:cNvPr>
            <p:cNvCxnSpPr>
              <a:cxnSpLocks/>
              <a:stCxn id="23" idx="0"/>
              <a:endCxn id="8" idx="0"/>
            </p:cNvCxnSpPr>
            <p:nvPr/>
          </p:nvCxnSpPr>
          <p:spPr>
            <a:xfrm rot="16200000" flipV="1">
              <a:off x="6300866" y="-689752"/>
              <a:ext cx="1425026" cy="8237496"/>
            </a:xfrm>
            <a:prstGeom prst="bentConnector3">
              <a:avLst>
                <a:gd name="adj1" fmla="val 119998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806968B7-4109-CF4F-A8B2-1BFF2C323C5F}"/>
                </a:ext>
              </a:extLst>
            </p:cNvPr>
            <p:cNvCxnSpPr>
              <a:cxnSpLocks/>
              <a:stCxn id="23" idx="0"/>
              <a:endCxn id="11" idx="0"/>
            </p:cNvCxnSpPr>
            <p:nvPr/>
          </p:nvCxnSpPr>
          <p:spPr>
            <a:xfrm rot="16200000" flipV="1">
              <a:off x="7102913" y="112294"/>
              <a:ext cx="1425029" cy="6633401"/>
            </a:xfrm>
            <a:prstGeom prst="bentConnector3">
              <a:avLst>
                <a:gd name="adj1" fmla="val 116042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CE5B5288-0042-964E-9E17-69F2B7058326}"/>
                </a:ext>
              </a:extLst>
            </p:cNvPr>
            <p:cNvCxnSpPr>
              <a:cxnSpLocks/>
              <a:stCxn id="23" idx="0"/>
              <a:endCxn id="14" idx="0"/>
            </p:cNvCxnSpPr>
            <p:nvPr/>
          </p:nvCxnSpPr>
          <p:spPr>
            <a:xfrm rot="16200000" flipV="1">
              <a:off x="7906946" y="916328"/>
              <a:ext cx="1421056" cy="5029306"/>
            </a:xfrm>
            <a:prstGeom prst="bentConnector3">
              <a:avLst>
                <a:gd name="adj1" fmla="val 112120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636ED33D-30E9-F64F-ADDD-09A4A9236E1E}"/>
                </a:ext>
              </a:extLst>
            </p:cNvPr>
            <p:cNvCxnSpPr>
              <a:cxnSpLocks/>
              <a:stCxn id="23" idx="0"/>
              <a:endCxn id="17" idx="0"/>
            </p:cNvCxnSpPr>
            <p:nvPr/>
          </p:nvCxnSpPr>
          <p:spPr>
            <a:xfrm rot="16200000" flipV="1">
              <a:off x="8707007" y="1716388"/>
              <a:ext cx="1425030" cy="3425211"/>
            </a:xfrm>
            <a:prstGeom prst="bentConnector3">
              <a:avLst>
                <a:gd name="adj1" fmla="val 108131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476C4C57-84AA-C743-BD37-5E0B7D8A3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853" y="5269118"/>
              <a:ext cx="726581" cy="549316"/>
            </a:xfrm>
            <a:prstGeom prst="rect">
              <a:avLst/>
            </a:prstGeom>
          </p:spPr>
        </p:pic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936D783E-7524-AB45-8F0D-FE750DB7BF23}"/>
                </a:ext>
              </a:extLst>
            </p:cNvPr>
            <p:cNvSpPr/>
            <p:nvPr/>
          </p:nvSpPr>
          <p:spPr>
            <a:xfrm>
              <a:off x="516450" y="5611089"/>
              <a:ext cx="1122341" cy="295931"/>
            </a:xfrm>
            <a:prstGeom prst="roundRect">
              <a:avLst>
                <a:gd name="adj" fmla="val 583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1F03AC96-9194-0145-BFAB-7DDA6E3417DC}"/>
                </a:ext>
              </a:extLst>
            </p:cNvPr>
            <p:cNvSpPr/>
            <p:nvPr/>
          </p:nvSpPr>
          <p:spPr>
            <a:xfrm>
              <a:off x="368853" y="5552199"/>
              <a:ext cx="147723" cy="295931"/>
            </a:xfrm>
            <a:prstGeom prst="roundRect">
              <a:avLst>
                <a:gd name="adj" fmla="val 58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6AB74-A3EE-0747-BDAB-2D4350F3C2A5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1287247" y="4141519"/>
              <a:ext cx="3289" cy="1054917"/>
            </a:xfrm>
            <a:prstGeom prst="line">
              <a:avLst/>
            </a:prstGeom>
            <a:ln w="190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3D2813C-829F-DD4F-A25B-7F0EFDA4683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2894631" y="4141522"/>
              <a:ext cx="0" cy="1050941"/>
            </a:xfrm>
            <a:prstGeom prst="line">
              <a:avLst/>
            </a:prstGeom>
            <a:ln w="190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DE2A294-14B8-AD43-83F6-861005AC8413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4498726" y="4141519"/>
              <a:ext cx="0" cy="1050941"/>
            </a:xfrm>
            <a:prstGeom prst="line">
              <a:avLst/>
            </a:prstGeom>
            <a:ln w="190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16DE496-524E-7B48-ACC0-A444A2B8DD8F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102821" y="4145492"/>
              <a:ext cx="0" cy="1054917"/>
            </a:xfrm>
            <a:prstGeom prst="line">
              <a:avLst/>
            </a:prstGeom>
            <a:ln w="190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9BA5901-7426-824D-9933-87A3FA6A113C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7706916" y="4141518"/>
              <a:ext cx="0" cy="1050942"/>
            </a:xfrm>
            <a:prstGeom prst="line">
              <a:avLst/>
            </a:prstGeom>
            <a:ln w="190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2174967-B28C-CB4E-B5D0-B9EDA867D9BA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9311011" y="4141518"/>
              <a:ext cx="0" cy="1058891"/>
            </a:xfrm>
            <a:prstGeom prst="line">
              <a:avLst/>
            </a:prstGeom>
            <a:ln w="190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58146EF-101D-5546-8DDF-8F161B26B294}"/>
                </a:ext>
              </a:extLst>
            </p:cNvPr>
            <p:cNvGrpSpPr/>
            <p:nvPr/>
          </p:nvGrpSpPr>
          <p:grpSpPr>
            <a:xfrm>
              <a:off x="365566" y="1502692"/>
              <a:ext cx="9814237" cy="735277"/>
              <a:chOff x="333101" y="4975698"/>
              <a:chExt cx="9814237" cy="735277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FE81C98A-FCAA-C748-89B6-077D12604BF9}"/>
                  </a:ext>
                </a:extLst>
              </p:cNvPr>
              <p:cNvSpPr/>
              <p:nvPr/>
            </p:nvSpPr>
            <p:spPr>
              <a:xfrm>
                <a:off x="480824" y="4975698"/>
                <a:ext cx="9666514" cy="735277"/>
              </a:xfrm>
              <a:prstGeom prst="roundRect">
                <a:avLst>
                  <a:gd name="adj" fmla="val 58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Ubiquiti UniFi Security Gateway (USG)</a:t>
                </a:r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C51E820F-9B69-D448-BF4A-07C63B2C0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101" y="5048370"/>
                <a:ext cx="726581" cy="549316"/>
              </a:xfrm>
              <a:prstGeom prst="rect">
                <a:avLst/>
              </a:prstGeom>
            </p:spPr>
          </p:pic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82109586-67EE-B142-9860-71A7F3F95963}"/>
                  </a:ext>
                </a:extLst>
              </p:cNvPr>
              <p:cNvSpPr/>
              <p:nvPr/>
            </p:nvSpPr>
            <p:spPr>
              <a:xfrm>
                <a:off x="480698" y="5390341"/>
                <a:ext cx="1122341" cy="295931"/>
              </a:xfrm>
              <a:prstGeom prst="roundRect">
                <a:avLst>
                  <a:gd name="adj" fmla="val 58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6C679F24-4A32-4447-A11F-835AE0EE45A0}"/>
                  </a:ext>
                </a:extLst>
              </p:cNvPr>
              <p:cNvSpPr/>
              <p:nvPr/>
            </p:nvSpPr>
            <p:spPr>
              <a:xfrm>
                <a:off x="333101" y="5331451"/>
                <a:ext cx="147723" cy="295931"/>
              </a:xfrm>
              <a:prstGeom prst="roundRect">
                <a:avLst>
                  <a:gd name="adj" fmla="val 583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05A70660-4A28-4849-AB11-A3B3F724682E}"/>
                </a:ext>
              </a:extLst>
            </p:cNvPr>
            <p:cNvCxnSpPr>
              <a:cxnSpLocks/>
              <a:stCxn id="73" idx="1"/>
              <a:endCxn id="84" idx="1"/>
            </p:cNvCxnSpPr>
            <p:nvPr/>
          </p:nvCxnSpPr>
          <p:spPr>
            <a:xfrm rot="10800000">
              <a:off x="513164" y="2065301"/>
              <a:ext cx="3287" cy="3693754"/>
            </a:xfrm>
            <a:prstGeom prst="bentConnector3">
              <a:avLst>
                <a:gd name="adj1" fmla="val 7054670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Graphic 93" descr="Cloud">
              <a:extLst>
                <a:ext uri="{FF2B5EF4-FFF2-40B4-BE49-F238E27FC236}">
                  <a16:creationId xmlns:a16="http://schemas.microsoft.com/office/drawing/2014/main" id="{5ECF93CC-DBA7-254B-98CA-C0776DF98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5566" y="-280786"/>
              <a:ext cx="1843934" cy="1843934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12CC6D9-DE48-FC4B-999D-70620566B25C}"/>
                </a:ext>
              </a:extLst>
            </p:cNvPr>
            <p:cNvSpPr/>
            <p:nvPr/>
          </p:nvSpPr>
          <p:spPr>
            <a:xfrm>
              <a:off x="776439" y="539307"/>
              <a:ext cx="9450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Internet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4B1EA1B-F768-9F43-B3CA-ABCCFCE0776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972" y="1096027"/>
              <a:ext cx="0" cy="406665"/>
            </a:xfrm>
            <a:prstGeom prst="line">
              <a:avLst/>
            </a:prstGeom>
            <a:ln w="190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201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65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Kamrat</dc:creator>
  <cp:lastModifiedBy>Lior Kamrat</cp:lastModifiedBy>
  <cp:revision>7</cp:revision>
  <dcterms:created xsi:type="dcterms:W3CDTF">2019-04-29T15:00:34Z</dcterms:created>
  <dcterms:modified xsi:type="dcterms:W3CDTF">2019-04-29T16:28:17Z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2019-04-29T15:00:34-0800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da8e64e5-ef95-4df1-94ad-0000bd0a6d08</vt:lpwstr>
  </property>
</Properties>
</file>